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F555EC-B06A-4C63-9DBA-B8E866434A7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9A8889-DD45-4E23-82E8-5C977967A69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306360"/>
            <a:ext cx="9144000" cy="6249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2001-05-01T15:21:09Z</dcterms:created>
  <dc:creator>acomnes</dc:creator>
  <dc:description/>
  <dc:language>en-US</dc:language>
  <cp:lastModifiedBy>acomnes</cp:lastModifiedBy>
  <dcterms:modified xsi:type="dcterms:W3CDTF">2001-05-01T16:21:42Z</dcterms:modified>
  <cp:revision>5</cp:revision>
  <dc:subject/>
  <dc:title>PowerPoint Presentation</dc:title>
</cp:coreProperties>
</file>