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CD1964-3F1B-4724-A572-86F156AB32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43CEB8-8C06-49D9-8F79-E8D42680C9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379000" y="6093000"/>
            <a:ext cx="765000" cy="76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72720" y="6492960"/>
            <a:ext cx="11397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* Enron Basic Slides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 ECT Sec F   Finance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0" y="11088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33cc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955800" y="1251000"/>
            <a:ext cx="7502400" cy="478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0440" indent="-460440">
              <a:spcBef>
                <a:spcPts val="550"/>
              </a:spcBef>
              <a:spcAft>
                <a:spcPts val="1239"/>
              </a:spcAft>
              <a:buClr>
                <a:srgbClr val="0033cc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285840">
              <a:spcBef>
                <a:spcPts val="550"/>
              </a:spcBef>
              <a:spcAft>
                <a:spcPts val="1239"/>
              </a:spcAft>
              <a:buClr>
                <a:srgbClr val="ff0000"/>
              </a:buClr>
              <a:buSzPct val="11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348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520560" y="673200"/>
          <a:ext cx="8140680" cy="6006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0560" y="673200"/>
                    <a:ext cx="8140680" cy="600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685800" y="152280"/>
            <a:ext cx="77724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Historical Volatility of Commodities</a:t>
            </a: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 </a:t>
            </a: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1991 - 1999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569360" y="6622920"/>
            <a:ext cx="1231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 Historical Volatility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1998-10-21T17:56:04Z</dcterms:created>
  <dc:creator>Athena Brubaker</dc:creator>
  <dc:description/>
  <dc:language>en-US</dc:language>
  <cp:lastModifiedBy>Sayed Khoja</cp:lastModifiedBy>
  <cp:lastPrinted>1999-08-31T13:08:53Z</cp:lastPrinted>
  <dcterms:modified xsi:type="dcterms:W3CDTF">1999-09-10T16:15:01Z</dcterms:modified>
  <cp:revision>27</cp:revision>
  <dc:subject/>
  <dc:title>No Slide Title</dc:title>
</cp:coreProperties>
</file>