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xlsx" ContentType="application/vnd.openxmlformats-officedocument.spreadsheetml.sheet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B579935-AB40-499F-BD7E-2A7C6FBF147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EF3D243-EF79-4A99-9DE3-9AB77068DD9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" descr=""/>
          <p:cNvPicPr/>
          <p:nvPr/>
        </p:nvPicPr>
        <p:blipFill>
          <a:blip r:embed="rId2"/>
          <a:stretch/>
        </p:blipFill>
        <p:spPr>
          <a:xfrm>
            <a:off x="8379000" y="6093000"/>
            <a:ext cx="765000" cy="76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"/>
          <p:cNvSpPr/>
          <p:nvPr/>
        </p:nvSpPr>
        <p:spPr>
          <a:xfrm>
            <a:off x="72720" y="6492960"/>
            <a:ext cx="113976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1999 * Enron Basic Slides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02 ECT Sec F   Finance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title"/>
          </p:nvPr>
        </p:nvSpPr>
        <p:spPr>
          <a:xfrm>
            <a:off x="0" y="110880"/>
            <a:ext cx="9144000" cy="546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33cc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33cc"/>
              </a:solidFill>
              <a:effectLst/>
              <a:uFillTx/>
              <a:latin typeface="Arial Black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955800" y="1251000"/>
            <a:ext cx="7502400" cy="4781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0440" indent="-460440">
              <a:spcBef>
                <a:spcPts val="550"/>
              </a:spcBef>
              <a:spcAft>
                <a:spcPts val="1239"/>
              </a:spcAft>
              <a:buClr>
                <a:srgbClr val="0033cc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0400" indent="-285840">
              <a:spcBef>
                <a:spcPts val="550"/>
              </a:spcBef>
              <a:spcAft>
                <a:spcPts val="1239"/>
              </a:spcAft>
              <a:buClr>
                <a:srgbClr val="ff0000"/>
              </a:buClr>
              <a:buSzPct val="11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03480" indent="-228600">
              <a:spcBef>
                <a:spcPts val="550"/>
              </a:spcBef>
              <a:spcAft>
                <a:spcPts val="1239"/>
              </a:spcAft>
              <a:buClr>
                <a:srgbClr val="000000"/>
              </a:buClr>
              <a:buSzPct val="9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spcAft>
                <a:spcPts val="1239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spcAft>
                <a:spcPts val="123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spcAft>
                <a:spcPts val="123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spcAft>
                <a:spcPts val="123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"/>
          <p:cNvGraphicFramePr/>
          <p:nvPr/>
        </p:nvGraphicFramePr>
        <p:xfrm>
          <a:off x="520560" y="673200"/>
          <a:ext cx="8140680" cy="6006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20560" y="673200"/>
                    <a:ext cx="8140680" cy="6006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" name=""/>
          <p:cNvSpPr/>
          <p:nvPr/>
        </p:nvSpPr>
        <p:spPr>
          <a:xfrm>
            <a:off x="685800" y="152280"/>
            <a:ext cx="7772400" cy="83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33cc"/>
                </a:solidFill>
                <a:effectLst/>
                <a:uFillTx/>
                <a:latin typeface="Arial Black"/>
              </a:rPr>
              <a:t>Historical Volatility of Commodities</a:t>
            </a:r>
            <a:r>
              <a:rPr b="1" lang="en-US" sz="2400" strike="noStrike" u="none">
                <a:solidFill>
                  <a:srgbClr val="0033cc"/>
                </a:solidFill>
                <a:effectLst/>
                <a:uFillTx/>
                <a:latin typeface="Arial Black"/>
              </a:rPr>
              <a:t> </a:t>
            </a:r>
            <a:r>
              <a:rPr b="0" lang="en-US" sz="2400" strike="noStrike" u="none">
                <a:solidFill>
                  <a:srgbClr val="0033cc"/>
                </a:solidFill>
                <a:effectLst/>
                <a:uFillTx/>
                <a:latin typeface="Arial Black"/>
              </a:rPr>
              <a:t>1991 - 1999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7569360" y="6622920"/>
            <a:ext cx="123192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01 Historical Volatility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1998-10-21T17:56:04Z</dcterms:created>
  <dc:creator>Athena Brubaker</dc:creator>
  <dc:description/>
  <dc:language>en-US</dc:language>
  <cp:lastModifiedBy>Sayed Khoja</cp:lastModifiedBy>
  <cp:lastPrinted>1999-08-31T13:08:53Z</cp:lastPrinted>
  <dcterms:modified xsi:type="dcterms:W3CDTF">1999-08-31T14:03:23Z</dcterms:modified>
  <cp:revision>26</cp:revision>
  <dc:subject/>
  <dc:title>No Slide Title</dc:title>
</cp:coreProperties>
</file>