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84AE99-61E3-4C41-9B5A-D88B7598ADF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DE86FC-50DA-4B26-9472-4E9EE47644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Heavenly Wash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Pressure Washer Service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304920" y="1981080"/>
            <a:ext cx="4343400" cy="41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Specializing in cleaning….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Exterior House (Brick or Wood)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Sidewalks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Driveways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“No Job Is Too Small”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Kevin Davis @ (713) 320-6483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2000-05-10T12:47:20Z</dcterms:created>
  <dc:creator>ddavis</dc:creator>
  <dc:description/>
  <dc:language>en-US</dc:language>
  <cp:lastModifiedBy>ddavis</cp:lastModifiedBy>
  <cp:lastPrinted>2000-05-10T20:16:45Z</cp:lastPrinted>
  <dcterms:modified xsi:type="dcterms:W3CDTF">2000-05-12T19:45:49Z</dcterms:modified>
  <cp:revision>3</cp:revision>
  <dc:subject/>
  <dc:title>Heavenly Wash Pressure Washing Service</dc:title>
</cp:coreProperties>
</file>