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6858000" cy="9144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CBF5BFB-54C1-46D6-A1F8-DD6E70DEE9F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14440" y="812520"/>
            <a:ext cx="5829120" cy="1523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14440" y="2641680"/>
            <a:ext cx="582912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14080" y="8331120"/>
            <a:ext cx="142884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2343240" y="8331120"/>
            <a:ext cx="21715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4915080" y="8331120"/>
            <a:ext cx="142848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04E0252-B0F5-4C82-ACF2-276B978EA8D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canforemail%20copy" descr=""/>
          <p:cNvPicPr/>
          <p:nvPr/>
        </p:nvPicPr>
        <p:blipFill>
          <a:blip r:embed="rId1"/>
          <a:stretch/>
        </p:blipFill>
        <p:spPr>
          <a:xfrm>
            <a:off x="0" y="-55440"/>
            <a:ext cx="6950160" cy="9253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2000-08-19T00:39:31Z</dcterms:created>
  <dc:creator>Image Center</dc:creator>
  <dc:description/>
  <dc:language>en-US</dc:language>
  <cp:lastModifiedBy>mgimble</cp:lastModifiedBy>
  <dcterms:modified xsi:type="dcterms:W3CDTF">2000-08-21T10:46:42Z</dcterms:modified>
  <cp:revision>1</cp:revision>
  <dc:subject/>
  <dc:title>PowerPoint Presentation</dc:title>
</cp:coreProperties>
</file>