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jpeg" ContentType="image/jpeg"/>
  <Override PartName="/ppt/slides/slide1.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tile tx="0" ty="0" sx="100000" sy="100000" algn="ctr"/>
        </a:blipFill>
      </p:bgPr>
    </p:bg>
    <p:spTree>
      <p:nvGrpSpPr>
        <p:cNvPr id="1" name=""/>
        <p:cNvGrpSpPr/>
        <p:nvPr/>
      </p:nvGrpSpPr>
      <p:grpSpPr>
        <a:xfrm>
          <a:off x="0" y="0"/>
          <a:ext cx="0" cy="0"/>
          <a:chOff x="0" y="0"/>
          <a:chExt cx="0" cy="0"/>
        </a:xfrm>
      </p:grpSpPr>
      <p:grpSp>
        <p:nvGrpSpPr>
          <p:cNvPr id="0" name=""/>
          <p:cNvGrpSpPr/>
          <p:nvPr/>
        </p:nvGrpSpPr>
        <p:grpSpPr>
          <a:xfrm>
            <a:off x="380880" y="304920"/>
            <a:ext cx="8383680" cy="6022800"/>
            <a:chOff x="380880" y="304920"/>
            <a:chExt cx="8383680" cy="6022800"/>
          </a:xfrm>
        </p:grpSpPr>
        <p:grpSp>
          <p:nvGrpSpPr>
            <p:cNvPr id="1" name=""/>
            <p:cNvGrpSpPr/>
            <p:nvPr/>
          </p:nvGrpSpPr>
          <p:grpSpPr>
            <a:xfrm>
              <a:off x="380880" y="1600200"/>
              <a:ext cx="8383680" cy="4727520"/>
              <a:chOff x="380880" y="1600200"/>
              <a:chExt cx="8383680" cy="4727520"/>
            </a:xfrm>
          </p:grpSpPr>
          <p:sp>
            <p:nvSpPr>
              <p:cNvPr id="2" name=""/>
              <p:cNvSpPr/>
              <p:nvPr/>
            </p:nvSpPr>
            <p:spPr>
              <a:xfrm>
                <a:off x="388800" y="1603440"/>
                <a:ext cx="8364600" cy="4724280"/>
              </a:xfrm>
              <a:prstGeom prst="rect">
                <a:avLst/>
              </a:prstGeom>
              <a:solidFill>
                <a:srgbClr val="eaeaea">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
              <p:cNvSpPr/>
              <p:nvPr/>
            </p:nvSpPr>
            <p:spPr>
              <a:xfrm>
                <a:off x="380880" y="1600200"/>
                <a:ext cx="8364600" cy="4726080"/>
              </a:xfrm>
              <a:custGeom>
                <a:avLst/>
                <a:gdLst/>
                <a:ahLst/>
                <a:rect l="l" t="t" r="r" b="b"/>
                <a:pathLst>
                  <a:path w="5269" h="2977">
                    <a:moveTo>
                      <a:pt x="5268" y="0"/>
                    </a:moveTo>
                    <a:lnTo>
                      <a:pt x="0" y="0"/>
                    </a:lnTo>
                    <a:lnTo>
                      <a:pt x="0" y="2976"/>
                    </a:lnTo>
                  </a:path>
                </a:pathLst>
              </a:custGeom>
              <a:noFill/>
              <a:ln cap="rnd"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 name=""/>
              <p:cNvSpPr/>
              <p:nvPr/>
            </p:nvSpPr>
            <p:spPr>
              <a:xfrm>
                <a:off x="399960" y="1600200"/>
                <a:ext cx="8364600" cy="4726080"/>
              </a:xfrm>
              <a:custGeom>
                <a:avLst/>
                <a:gdLst/>
                <a:ahLst/>
                <a:rect l="l" t="t" r="r" b="b"/>
                <a:pathLst>
                  <a:path w="5269" h="2977">
                    <a:moveTo>
                      <a:pt x="5268" y="0"/>
                    </a:moveTo>
                    <a:lnTo>
                      <a:pt x="5268" y="2976"/>
                    </a:lnTo>
                    <a:lnTo>
                      <a:pt x="0" y="2976"/>
                    </a:lnTo>
                  </a:path>
                </a:pathLst>
              </a:custGeom>
              <a:no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 name=""/>
            <p:cNvGrpSpPr/>
            <p:nvPr/>
          </p:nvGrpSpPr>
          <p:grpSpPr>
            <a:xfrm>
              <a:off x="533520" y="1751040"/>
              <a:ext cx="153720" cy="4421160"/>
              <a:chOff x="533520" y="1751040"/>
              <a:chExt cx="153720" cy="4421160"/>
            </a:xfrm>
          </p:grpSpPr>
          <p:sp useBgFill="1">
            <p:nvSpPr>
              <p:cNvPr id="6" name=""/>
              <p:cNvSpPr/>
              <p:nvPr/>
            </p:nvSpPr>
            <p:spPr>
              <a:xfrm>
                <a:off x="533520" y="1752480"/>
                <a:ext cx="152280" cy="4419720"/>
              </a:xfrm>
              <a:prstGeom prst="rect">
                <a:avLst/>
              </a:prstGeom>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 name=""/>
              <p:cNvSpPr/>
              <p:nvPr/>
            </p:nvSpPr>
            <p:spPr>
              <a:xfrm>
                <a:off x="533520" y="1751040"/>
                <a:ext cx="153720" cy="4421160"/>
              </a:xfrm>
              <a:custGeom>
                <a:avLst/>
                <a:gdLst/>
                <a:ahLst/>
                <a:rect l="l" t="t" r="r" b="b"/>
                <a:pathLst>
                  <a:path w="97" h="2785">
                    <a:moveTo>
                      <a:pt x="0" y="2784"/>
                    </a:moveTo>
                    <a:lnTo>
                      <a:pt x="96" y="2784"/>
                    </a:lnTo>
                    <a:lnTo>
                      <a:pt x="96" y="0"/>
                    </a:lnTo>
                  </a:path>
                </a:pathLst>
              </a:custGeom>
              <a:noFill/>
              <a:ln cap="rnd"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533520" y="1751040"/>
                <a:ext cx="153720" cy="4421160"/>
              </a:xfrm>
              <a:custGeom>
                <a:avLst/>
                <a:gdLst/>
                <a:ahLst/>
                <a:rect l="l" t="t" r="r" b="b"/>
                <a:pathLst>
                  <a:path w="97" h="2785">
                    <a:moveTo>
                      <a:pt x="0" y="2784"/>
                    </a:moveTo>
                    <a:lnTo>
                      <a:pt x="0" y="0"/>
                    </a:lnTo>
                    <a:lnTo>
                      <a:pt x="96" y="0"/>
                    </a:lnTo>
                  </a:path>
                </a:pathLst>
              </a:custGeom>
              <a:no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9" name=""/>
            <p:cNvGrpSpPr/>
            <p:nvPr/>
          </p:nvGrpSpPr>
          <p:grpSpPr>
            <a:xfrm>
              <a:off x="380880" y="304920"/>
              <a:ext cx="306360" cy="1144440"/>
              <a:chOff x="380880" y="304920"/>
              <a:chExt cx="306360" cy="1144440"/>
            </a:xfrm>
          </p:grpSpPr>
          <p:sp>
            <p:nvSpPr>
              <p:cNvPr id="10" name=""/>
              <p:cNvSpPr/>
              <p:nvPr/>
            </p:nvSpPr>
            <p:spPr>
              <a:xfrm>
                <a:off x="380880" y="304920"/>
                <a:ext cx="304920" cy="1143000"/>
              </a:xfrm>
              <a:prstGeom prst="rect">
                <a:avLst/>
              </a:prstGeom>
              <a:solidFill>
                <a:srgbClr val="eaeaea">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 name=""/>
              <p:cNvSpPr/>
              <p:nvPr/>
            </p:nvSpPr>
            <p:spPr>
              <a:xfrm>
                <a:off x="380880" y="304920"/>
                <a:ext cx="306360" cy="1144440"/>
              </a:xfrm>
              <a:custGeom>
                <a:avLst/>
                <a:gdLst/>
                <a:ahLst/>
                <a:rect l="l" t="t" r="r" b="b"/>
                <a:pathLst>
                  <a:path w="193" h="721">
                    <a:moveTo>
                      <a:pt x="192" y="0"/>
                    </a:moveTo>
                    <a:lnTo>
                      <a:pt x="0" y="0"/>
                    </a:lnTo>
                    <a:lnTo>
                      <a:pt x="0" y="720"/>
                    </a:lnTo>
                  </a:path>
                </a:pathLst>
              </a:custGeom>
              <a:noFill/>
              <a:ln cap="rnd"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380880" y="304920"/>
                <a:ext cx="306360" cy="1144440"/>
              </a:xfrm>
              <a:custGeom>
                <a:avLst/>
                <a:gdLst/>
                <a:ahLst/>
                <a:rect l="l" t="t" r="r" b="b"/>
                <a:pathLst>
                  <a:path w="193" h="721">
                    <a:moveTo>
                      <a:pt x="192" y="0"/>
                    </a:moveTo>
                    <a:lnTo>
                      <a:pt x="192" y="720"/>
                    </a:lnTo>
                    <a:lnTo>
                      <a:pt x="0" y="720"/>
                    </a:lnTo>
                  </a:path>
                </a:pathLst>
              </a:custGeom>
              <a:no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sp>
        <p:nvSpPr>
          <p:cNvPr id="13" name="PlaceHolder 1"/>
          <p:cNvSpPr>
            <a:spLocks noGrp="1"/>
          </p:cNvSpPr>
          <p:nvPr>
            <p:ph type="title"/>
          </p:nvPr>
        </p:nvSpPr>
        <p:spPr>
          <a:xfrm>
            <a:off x="838080" y="342720"/>
            <a:ext cx="7772400" cy="110484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4" name="PlaceHolder 2"/>
          <p:cNvSpPr>
            <a:spLocks noGrp="1"/>
          </p:cNvSpPr>
          <p:nvPr>
            <p:ph type="body"/>
          </p:nvPr>
        </p:nvSpPr>
        <p:spPr>
          <a:xfrm>
            <a:off x="838080" y="17524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b2b2b2"/>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b2b2b2"/>
              </a:buClr>
              <a:buSzPct val="75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b2b2b2"/>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b2b2b2"/>
              </a:buClr>
              <a:buSzPct val="75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b2b2b2"/>
              </a:buClr>
              <a:buSzPct val="75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SzPct val="75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SzPct val="75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15" name="PlaceHolder 3"/>
          <p:cNvSpPr>
            <a:spLocks noGrp="1"/>
          </p:cNvSpPr>
          <p:nvPr>
            <p:ph type="dt" idx="1"/>
          </p:nvPr>
        </p:nvSpPr>
        <p:spPr>
          <a:xfrm>
            <a:off x="380880" y="6323040"/>
            <a:ext cx="1905120" cy="457200"/>
          </a:xfrm>
          <a:prstGeom prst="rect">
            <a:avLst/>
          </a:prstGeom>
          <a:noFill/>
          <a:ln w="0">
            <a:noFill/>
          </a:ln>
        </p:spPr>
        <p:txBody>
          <a:bodyPr lIns="92160" rIns="92160" tIns="46080" bIns="46080" anchor="ctr">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6" name="PlaceHolder 4"/>
          <p:cNvSpPr>
            <a:spLocks noGrp="1"/>
          </p:cNvSpPr>
          <p:nvPr>
            <p:ph type="ftr" idx="2"/>
          </p:nvPr>
        </p:nvSpPr>
        <p:spPr>
          <a:xfrm>
            <a:off x="3124080" y="6323040"/>
            <a:ext cx="2895840" cy="457200"/>
          </a:xfrm>
          <a:prstGeom prst="rect">
            <a:avLst/>
          </a:prstGeom>
          <a:noFill/>
          <a:ln w="0">
            <a:noFill/>
          </a:ln>
        </p:spPr>
        <p:txBody>
          <a:bodyPr lIns="92160" rIns="92160" tIns="46080" bIns="46080" anchor="ctr">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7" name="PlaceHolder 5"/>
          <p:cNvSpPr>
            <a:spLocks noGrp="1"/>
          </p:cNvSpPr>
          <p:nvPr>
            <p:ph type="sldNum" idx="3"/>
          </p:nvPr>
        </p:nvSpPr>
        <p:spPr>
          <a:xfrm>
            <a:off x="6858000" y="6323040"/>
            <a:ext cx="1905120" cy="457200"/>
          </a:xfrm>
          <a:prstGeom prst="rect">
            <a:avLst/>
          </a:prstGeom>
          <a:noFill/>
          <a:ln w="0">
            <a:noFill/>
          </a:ln>
        </p:spPr>
        <p:txBody>
          <a:bodyPr lIns="92160" rIns="92160" tIns="46080" bIns="46080" anchor="ctr">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0164808-F615-4F9B-89F7-D471ECC3A1DE}"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blipFill rotWithShape="0">
          <a:blip r:embed="rId2"/>
          <a:tile tx="0" ty="0" sx="100000" sy="100000" algn="ctr"/>
        </a:blipFill>
      </p:bgPr>
    </p:bg>
    <p:spTree>
      <p:nvGrpSpPr>
        <p:cNvPr id="1" name=""/>
        <p:cNvGrpSpPr/>
        <p:nvPr/>
      </p:nvGrpSpPr>
      <p:grpSpPr>
        <a:xfrm>
          <a:off x="0" y="0"/>
          <a:ext cx="0" cy="0"/>
          <a:chOff x="0" y="0"/>
          <a:chExt cx="0" cy="0"/>
        </a:xfrm>
      </p:grpSpPr>
      <p:grpSp>
        <p:nvGrpSpPr>
          <p:cNvPr id="18" name=""/>
          <p:cNvGrpSpPr/>
          <p:nvPr/>
        </p:nvGrpSpPr>
        <p:grpSpPr>
          <a:xfrm>
            <a:off x="378000" y="1676520"/>
            <a:ext cx="8389800" cy="4421160"/>
            <a:chOff x="378000" y="1676520"/>
            <a:chExt cx="8389800" cy="4421160"/>
          </a:xfrm>
        </p:grpSpPr>
        <p:grpSp>
          <p:nvGrpSpPr>
            <p:cNvPr id="19" name=""/>
            <p:cNvGrpSpPr/>
            <p:nvPr/>
          </p:nvGrpSpPr>
          <p:grpSpPr>
            <a:xfrm>
              <a:off x="378000" y="1676520"/>
              <a:ext cx="8389800" cy="2211120"/>
              <a:chOff x="378000" y="1676520"/>
              <a:chExt cx="8389800" cy="2211120"/>
            </a:xfrm>
          </p:grpSpPr>
          <p:sp>
            <p:nvSpPr>
              <p:cNvPr id="20" name=""/>
              <p:cNvSpPr/>
              <p:nvPr/>
            </p:nvSpPr>
            <p:spPr>
              <a:xfrm>
                <a:off x="385920" y="1677960"/>
                <a:ext cx="8369280" cy="2208240"/>
              </a:xfrm>
              <a:prstGeom prst="rect">
                <a:avLst/>
              </a:prstGeom>
              <a:solidFill>
                <a:srgbClr val="eaeaea">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 name=""/>
              <p:cNvSpPr/>
              <p:nvPr/>
            </p:nvSpPr>
            <p:spPr>
              <a:xfrm>
                <a:off x="378000" y="1676520"/>
                <a:ext cx="8370720" cy="2211120"/>
              </a:xfrm>
              <a:custGeom>
                <a:avLst/>
                <a:gdLst/>
                <a:ahLst/>
                <a:rect l="l" t="t" r="r" b="b"/>
                <a:pathLst>
                  <a:path w="5273" h="1393">
                    <a:moveTo>
                      <a:pt x="5272" y="0"/>
                    </a:moveTo>
                    <a:lnTo>
                      <a:pt x="0" y="0"/>
                    </a:lnTo>
                    <a:lnTo>
                      <a:pt x="0" y="1392"/>
                    </a:lnTo>
                  </a:path>
                </a:pathLst>
              </a:custGeom>
              <a:noFill/>
              <a:ln cap="rnd"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396720" y="1676520"/>
                <a:ext cx="8371080" cy="2211120"/>
              </a:xfrm>
              <a:custGeom>
                <a:avLst/>
                <a:gdLst/>
                <a:ahLst/>
                <a:rect l="l" t="t" r="r" b="b"/>
                <a:pathLst>
                  <a:path w="5273" h="1393">
                    <a:moveTo>
                      <a:pt x="5272" y="0"/>
                    </a:moveTo>
                    <a:lnTo>
                      <a:pt x="5272" y="1392"/>
                    </a:lnTo>
                    <a:lnTo>
                      <a:pt x="0" y="1392"/>
                    </a:lnTo>
                  </a:path>
                </a:pathLst>
              </a:custGeom>
              <a:no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3" name=""/>
            <p:cNvGrpSpPr/>
            <p:nvPr/>
          </p:nvGrpSpPr>
          <p:grpSpPr>
            <a:xfrm>
              <a:off x="380880" y="5943600"/>
              <a:ext cx="8383680" cy="154080"/>
              <a:chOff x="380880" y="5943600"/>
              <a:chExt cx="8383680" cy="154080"/>
            </a:xfrm>
          </p:grpSpPr>
          <p:sp>
            <p:nvSpPr>
              <p:cNvPr id="24" name=""/>
              <p:cNvSpPr/>
              <p:nvPr/>
            </p:nvSpPr>
            <p:spPr>
              <a:xfrm>
                <a:off x="380880" y="5943600"/>
                <a:ext cx="8382240" cy="152280"/>
              </a:xfrm>
              <a:prstGeom prst="rect">
                <a:avLst/>
              </a:prstGeom>
              <a:solidFill>
                <a:srgbClr val="eaeaea">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380880" y="5943600"/>
                <a:ext cx="8383680" cy="154080"/>
              </a:xfrm>
              <a:custGeom>
                <a:avLst/>
                <a:gdLst/>
                <a:ahLst/>
                <a:rect l="l" t="t" r="r" b="b"/>
                <a:pathLst>
                  <a:path w="5281" h="97">
                    <a:moveTo>
                      <a:pt x="5280" y="0"/>
                    </a:moveTo>
                    <a:lnTo>
                      <a:pt x="0" y="0"/>
                    </a:lnTo>
                    <a:lnTo>
                      <a:pt x="0" y="96"/>
                    </a:lnTo>
                  </a:path>
                </a:pathLst>
              </a:custGeom>
              <a:noFill/>
              <a:ln cap="rnd"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380880" y="5943600"/>
                <a:ext cx="8383680" cy="154080"/>
              </a:xfrm>
              <a:custGeom>
                <a:avLst/>
                <a:gdLst/>
                <a:ahLst/>
                <a:rect l="l" t="t" r="r" b="b"/>
                <a:pathLst>
                  <a:path w="5281" h="97">
                    <a:moveTo>
                      <a:pt x="5280" y="0"/>
                    </a:moveTo>
                    <a:lnTo>
                      <a:pt x="5280" y="96"/>
                    </a:lnTo>
                    <a:lnTo>
                      <a:pt x="0" y="96"/>
                    </a:lnTo>
                  </a:path>
                </a:pathLst>
              </a:custGeom>
              <a:no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 name=""/>
            <p:cNvGrpSpPr/>
            <p:nvPr/>
          </p:nvGrpSpPr>
          <p:grpSpPr>
            <a:xfrm>
              <a:off x="536400" y="1905120"/>
              <a:ext cx="154080" cy="1752480"/>
              <a:chOff x="536400" y="1905120"/>
              <a:chExt cx="154080" cy="1752480"/>
            </a:xfrm>
          </p:grpSpPr>
          <p:sp useBgFill="1">
            <p:nvSpPr>
              <p:cNvPr id="28" name=""/>
              <p:cNvSpPr/>
              <p:nvPr/>
            </p:nvSpPr>
            <p:spPr>
              <a:xfrm>
                <a:off x="536400" y="1906560"/>
                <a:ext cx="152640" cy="1751040"/>
              </a:xfrm>
              <a:prstGeom prst="rect">
                <a:avLst/>
              </a:prstGeom>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536400" y="1905120"/>
                <a:ext cx="154080" cy="1752480"/>
              </a:xfrm>
              <a:custGeom>
                <a:avLst/>
                <a:gdLst/>
                <a:ahLst/>
                <a:rect l="l" t="t" r="r" b="b"/>
                <a:pathLst>
                  <a:path w="97" h="1104">
                    <a:moveTo>
                      <a:pt x="0" y="1103"/>
                    </a:moveTo>
                    <a:lnTo>
                      <a:pt x="96" y="1103"/>
                    </a:lnTo>
                    <a:lnTo>
                      <a:pt x="96" y="0"/>
                    </a:lnTo>
                  </a:path>
                </a:pathLst>
              </a:custGeom>
              <a:noFill/>
              <a:ln cap="rnd"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 name=""/>
              <p:cNvSpPr/>
              <p:nvPr/>
            </p:nvSpPr>
            <p:spPr>
              <a:xfrm>
                <a:off x="536400" y="1905120"/>
                <a:ext cx="154080" cy="1752480"/>
              </a:xfrm>
              <a:custGeom>
                <a:avLst/>
                <a:gdLst/>
                <a:ahLst/>
                <a:rect l="l" t="t" r="r" b="b"/>
                <a:pathLst>
                  <a:path w="97" h="1104">
                    <a:moveTo>
                      <a:pt x="0" y="1103"/>
                    </a:moveTo>
                    <a:lnTo>
                      <a:pt x="0" y="0"/>
                    </a:lnTo>
                    <a:lnTo>
                      <a:pt x="96" y="0"/>
                    </a:lnTo>
                  </a:path>
                </a:pathLst>
              </a:custGeom>
              <a:no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sp>
        <p:nvSpPr>
          <p:cNvPr id="31" name="PlaceHolder 1"/>
          <p:cNvSpPr>
            <a:spLocks noGrp="1"/>
          </p:cNvSpPr>
          <p:nvPr>
            <p:ph type="title"/>
          </p:nvPr>
        </p:nvSpPr>
        <p:spPr>
          <a:xfrm>
            <a:off x="836640" y="2133360"/>
            <a:ext cx="777240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32" name="PlaceHolder 2"/>
          <p:cNvSpPr>
            <a:spLocks noGrp="1"/>
          </p:cNvSpPr>
          <p:nvPr>
            <p:ph type="dt" idx="4"/>
          </p:nvPr>
        </p:nvSpPr>
        <p:spPr>
          <a:xfrm>
            <a:off x="380880" y="6324480"/>
            <a:ext cx="1905120" cy="457200"/>
          </a:xfrm>
          <a:prstGeom prst="rect">
            <a:avLst/>
          </a:prstGeom>
          <a:noFill/>
          <a:ln w="0">
            <a:noFill/>
          </a:ln>
        </p:spPr>
        <p:txBody>
          <a:bodyPr lIns="92160" rIns="92160" tIns="46080" bIns="46080" anchor="ctr">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3" name="PlaceHolder 3"/>
          <p:cNvSpPr>
            <a:spLocks noGrp="1"/>
          </p:cNvSpPr>
          <p:nvPr>
            <p:ph type="ftr" idx="5"/>
          </p:nvPr>
        </p:nvSpPr>
        <p:spPr>
          <a:xfrm>
            <a:off x="3124080" y="6324480"/>
            <a:ext cx="2895840" cy="457200"/>
          </a:xfrm>
          <a:prstGeom prst="rect">
            <a:avLst/>
          </a:prstGeom>
          <a:noFill/>
          <a:ln w="0">
            <a:noFill/>
          </a:ln>
        </p:spPr>
        <p:txBody>
          <a:bodyPr lIns="92160" rIns="92160" tIns="46080" bIns="46080" anchor="ctr">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34" name="PlaceHolder 4"/>
          <p:cNvSpPr>
            <a:spLocks noGrp="1"/>
          </p:cNvSpPr>
          <p:nvPr>
            <p:ph type="sldNum" idx="6"/>
          </p:nvPr>
        </p:nvSpPr>
        <p:spPr>
          <a:xfrm>
            <a:off x="6858000" y="6324480"/>
            <a:ext cx="1905120" cy="457200"/>
          </a:xfrm>
          <a:prstGeom prst="rect">
            <a:avLst/>
          </a:prstGeom>
          <a:noFill/>
          <a:ln w="0">
            <a:noFill/>
          </a:ln>
        </p:spPr>
        <p:txBody>
          <a:bodyPr lIns="92160" rIns="92160" tIns="46080" bIns="46080" anchor="ctr">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0416308-AC67-430C-83DA-A25CDBAC45E4}"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35"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457200"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Second Outline Level</a:t>
            </a:r>
            <a:endParaRPr b="0" lang="en-US" sz="2800" strike="noStrike" u="none">
              <a:solidFill>
                <a:srgbClr val="000000"/>
              </a:solidFill>
              <a:effectLst/>
              <a:uFillTx/>
              <a:latin typeface="Times New Roman"/>
            </a:endParaRPr>
          </a:p>
          <a:p>
            <a:pPr lvl="2" marL="914400" algn="ctr">
              <a:spcBef>
                <a:spcPts val="601"/>
              </a:spcBef>
              <a:buClr>
                <a:srgbClr val="b2b2b2"/>
              </a:buClr>
              <a:buSzPct val="75000"/>
              <a:buFont typeface="Monotype Sort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371600" algn="ctr">
              <a:spcBef>
                <a:spcPts val="499"/>
              </a:spcBef>
              <a:buClr>
                <a:srgbClr val="b2b2b2"/>
              </a:buClr>
              <a:buSzPct val="75000"/>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1828800" algn="ctr">
              <a:spcBef>
                <a:spcPts val="499"/>
              </a:spcBef>
              <a:buClr>
                <a:srgbClr val="b2b2b2"/>
              </a:buClr>
              <a:buSzPct val="75000"/>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1828800">
              <a:spcBef>
                <a:spcPts val="499"/>
              </a:spcBef>
              <a:buClr>
                <a:srgbClr val="000000"/>
              </a:buClr>
              <a:buSzPct val="75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1828800">
              <a:spcBef>
                <a:spcPts val="499"/>
              </a:spcBef>
              <a:buClr>
                <a:srgbClr val="000000"/>
              </a:buClr>
              <a:buSzPct val="75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tile tx="0" ty="0" sx="100000" sy="100000" algn="ctr"/>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836640" y="2133360"/>
            <a:ext cx="777240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System Controller Practices</a:t>
            </a:r>
            <a:endParaRPr b="0" lang="en-US" sz="4400" strike="noStrike" u="none">
              <a:solidFill>
                <a:srgbClr val="000000"/>
              </a:solidFill>
              <a:effectLst/>
              <a:uFillTx/>
              <a:latin typeface="Times New Roman"/>
            </a:endParaRPr>
          </a:p>
        </p:txBody>
      </p:sp>
      <p:sp>
        <p:nvSpPr>
          <p:cNvPr id="37" name="PlaceHolder 2"/>
          <p:cNvSpPr>
            <a:spLocks noGrp="1"/>
          </p:cNvSpPr>
          <p:nvPr>
            <p:ph type="subTitle"/>
          </p:nvPr>
        </p:nvSpPr>
        <p:spPr>
          <a:xfrm>
            <a:off x="1371600" y="4038120"/>
            <a:ext cx="6400800" cy="1752840"/>
          </a:xfrm>
          <a:prstGeom prst="rect">
            <a:avLst/>
          </a:prstGeom>
          <a:noFill/>
          <a:ln w="0">
            <a:noFill/>
          </a:ln>
        </p:spPr>
        <p:txBody>
          <a:bodyPr lIns="92160" rIns="92160" tIns="46080" bIns="46080" anchor="ctr">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Coordination</a:t>
            </a:r>
            <a:endParaRPr b="0" lang="en-US" sz="3200" strike="noStrike" u="none">
              <a:solidFill>
                <a:srgbClr val="000000"/>
              </a:solidFill>
              <a:effectLst/>
              <a:uFillTx/>
              <a:latin typeface="Times New Roman"/>
            </a:endParaRPr>
          </a:p>
          <a:p>
            <a:pPr indent="0" algn="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June 14, 2001</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tile tx="0" ty="0" sx="100000" sy="100000" algn="ctr"/>
        </a:blip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838080" y="342720"/>
            <a:ext cx="7772400" cy="11048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Electric Utility Act Provisions (1)</a:t>
            </a:r>
            <a:br>
              <a:rPr sz="4400"/>
            </a:br>
            <a:r>
              <a:rPr b="0" lang="en-US" sz="4400" strike="noStrike" u="none">
                <a:solidFill>
                  <a:srgbClr val="000000"/>
                </a:solidFill>
                <a:effectLst/>
                <a:uFillTx/>
                <a:latin typeface="Times New Roman"/>
              </a:rPr>
              <a:t> </a:t>
            </a:r>
            <a:r>
              <a:rPr b="0" lang="en-US" sz="3200" strike="noStrike" u="none">
                <a:solidFill>
                  <a:srgbClr val="000000"/>
                </a:solidFill>
                <a:effectLst/>
                <a:uFillTx/>
                <a:latin typeface="Times New Roman"/>
              </a:rPr>
              <a:t>Section 11</a:t>
            </a:r>
            <a:r>
              <a:rPr b="0" lang="en-US" sz="4400" strike="noStrike" u="none">
                <a:solidFill>
                  <a:srgbClr val="000000"/>
                </a:solidFill>
                <a:effectLst/>
                <a:uFillTx/>
                <a:latin typeface="Times New Roman"/>
              </a:rPr>
              <a:t>:</a:t>
            </a:r>
            <a:endParaRPr b="0" lang="en-US" sz="4400" strike="noStrike" u="none">
              <a:solidFill>
                <a:srgbClr val="000000"/>
              </a:solidFill>
              <a:effectLst/>
              <a:uFillTx/>
              <a:latin typeface="Times New Roman"/>
            </a:endParaRPr>
          </a:p>
        </p:txBody>
      </p:sp>
      <p:sp>
        <p:nvSpPr>
          <p:cNvPr id="39" name="PlaceHolder 2"/>
          <p:cNvSpPr>
            <a:spLocks noGrp="1"/>
          </p:cNvSpPr>
          <p:nvPr>
            <p:ph/>
          </p:nvPr>
        </p:nvSpPr>
        <p:spPr>
          <a:xfrm>
            <a:off x="914040" y="1599840"/>
            <a:ext cx="7924680" cy="4724280"/>
          </a:xfrm>
          <a:prstGeom prst="rect">
            <a:avLst/>
          </a:prstGeom>
          <a:noFill/>
          <a:ln w="0">
            <a:noFill/>
          </a:ln>
        </p:spPr>
        <p:txBody>
          <a:bodyPr lIns="92160" rIns="92160" tIns="46080" bIns="46080" anchor="t">
            <a:normAutofit fontScale="85000" lnSpcReduction="9999"/>
          </a:bodyPr>
          <a:p>
            <a:pPr marL="343080" indent="-343080">
              <a:spcBef>
                <a:spcPts val="601"/>
              </a:spcBef>
              <a:buClr>
                <a:srgbClr val="b2b2b2"/>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 person appointed under section 9(2)(b) shall, in accordance with the rules of the power pool,</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  determine, according to relative economic merit and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having due regard for -----------------------------------</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(iii) the safe, reliable and economic operation of the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Interconnected electric system, including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consideration for</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(A) the provision of adequate system support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services,--------------------------------------                  </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the order in which electric energy produced by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generating units in Alberta is to be dispatched-------”</a:t>
            </a:r>
            <a:endParaRPr b="0" lang="en-US" sz="24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Note: PPoA Adm. - 9(2)(b)</a:t>
            </a:r>
            <a:endParaRPr b="0" lang="en-US" sz="18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tile tx="0" ty="0" sx="100000" sy="100000" algn="ctr"/>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838080" y="342720"/>
            <a:ext cx="7772400" cy="11048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Electric Utility Act Provisions (2)</a:t>
            </a:r>
            <a:br>
              <a:rPr sz="4400"/>
            </a:br>
            <a:r>
              <a:rPr b="0" lang="en-US" sz="4400" strike="noStrike" u="none">
                <a:solidFill>
                  <a:srgbClr val="000000"/>
                </a:solidFill>
                <a:effectLst/>
                <a:uFillTx/>
                <a:latin typeface="Times New Roman"/>
              </a:rPr>
              <a:t> </a:t>
            </a:r>
            <a:r>
              <a:rPr b="0" lang="en-US" sz="3200" strike="noStrike" u="none">
                <a:solidFill>
                  <a:srgbClr val="000000"/>
                </a:solidFill>
                <a:effectLst/>
                <a:uFillTx/>
                <a:latin typeface="Times New Roman"/>
              </a:rPr>
              <a:t>Section 12</a:t>
            </a:r>
            <a:endParaRPr b="0" lang="en-US" sz="3200" strike="noStrike" u="none">
              <a:solidFill>
                <a:srgbClr val="000000"/>
              </a:solidFill>
              <a:effectLst/>
              <a:uFillTx/>
              <a:latin typeface="Times New Roman"/>
            </a:endParaRPr>
          </a:p>
        </p:txBody>
      </p:sp>
      <p:sp>
        <p:nvSpPr>
          <p:cNvPr id="41" name="PlaceHolder 2"/>
          <p:cNvSpPr>
            <a:spLocks noGrp="1"/>
          </p:cNvSpPr>
          <p:nvPr>
            <p:ph/>
          </p:nvPr>
        </p:nvSpPr>
        <p:spPr>
          <a:xfrm>
            <a:off x="838080" y="1752480"/>
            <a:ext cx="7772400" cy="4114800"/>
          </a:xfrm>
          <a:prstGeom prst="rect">
            <a:avLst/>
          </a:prstGeom>
          <a:noFill/>
          <a:ln w="0">
            <a:noFill/>
          </a:ln>
        </p:spPr>
        <p:txBody>
          <a:bodyPr lIns="92160" rIns="92160" tIns="46080" bIns="4608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 person appointed under section 9(1)(c) shall, in accordance</a:t>
            </a:r>
            <a:r>
              <a:rPr b="0" lang="en-US" sz="3200" strike="noStrike" u="none">
                <a:solidFill>
                  <a:srgbClr val="000000"/>
                </a:solidFill>
                <a:effectLst/>
                <a:uFillTx/>
                <a:latin typeface="Times New Roman"/>
              </a:rPr>
              <a:t> </a:t>
            </a:r>
            <a:r>
              <a:rPr b="0" lang="en-US" sz="2400" strike="noStrike" u="none">
                <a:solidFill>
                  <a:srgbClr val="000000"/>
                </a:solidFill>
                <a:effectLst/>
                <a:uFillTx/>
                <a:latin typeface="Times New Roman"/>
              </a:rPr>
              <a:t>with the rules of the power pool</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(a) ensure that electric energy produced by generating units       in Alberta is dispatched in the order determined under section 11(a), to the extent that that order of dispatch is in keeping with the safe, reliable and economic operation of the interconnected system</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Note :  System Controller - 9(1)(c)</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tile tx="0" ty="0" sx="100000" sy="100000" algn="ctr"/>
        </a:blip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838080" y="342720"/>
            <a:ext cx="7772400" cy="110484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Security</a:t>
            </a:r>
            <a:endParaRPr b="0" lang="en-US" sz="4400" strike="noStrike" u="none">
              <a:solidFill>
                <a:srgbClr val="000000"/>
              </a:solidFill>
              <a:effectLst/>
              <a:uFillTx/>
              <a:latin typeface="Times New Roman"/>
            </a:endParaRPr>
          </a:p>
        </p:txBody>
      </p:sp>
      <p:sp>
        <p:nvSpPr>
          <p:cNvPr id="43" name="PlaceHolder 2"/>
          <p:cNvSpPr>
            <a:spLocks noGrp="1"/>
          </p:cNvSpPr>
          <p:nvPr>
            <p:ph/>
          </p:nvPr>
        </p:nvSpPr>
        <p:spPr>
          <a:xfrm>
            <a:off x="838080" y="1752480"/>
            <a:ext cx="7772400" cy="4114800"/>
          </a:xfrm>
          <a:prstGeom prst="rect">
            <a:avLst/>
          </a:prstGeom>
          <a:noFill/>
          <a:ln w="0">
            <a:noFill/>
          </a:ln>
        </p:spPr>
        <p:txBody>
          <a:bodyPr lIns="92160" rIns="92160" tIns="46080" bIns="46080" anchor="t">
            <a:normAutofit/>
          </a:bodyPr>
          <a:p>
            <a:pPr marL="343080" indent="-343080">
              <a:spcBef>
                <a:spcPts val="799"/>
              </a:spcBef>
              <a:buClr>
                <a:srgbClr val="b2b2b2"/>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State of being secure (not exposed to danger)</a:t>
            </a:r>
            <a:endParaRPr b="0" lang="en-US" sz="3200" strike="noStrike" u="none">
              <a:solidFill>
                <a:srgbClr val="000000"/>
              </a:solidFill>
              <a:effectLst/>
              <a:uFillTx/>
              <a:latin typeface="Times New Roman"/>
            </a:endParaRPr>
          </a:p>
          <a:p>
            <a:pPr marL="343080" indent="-343080">
              <a:spcBef>
                <a:spcPts val="799"/>
              </a:spcBef>
              <a:buClr>
                <a:srgbClr val="b2b2b2"/>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Conditions that minimize possibility of incurring losses</a:t>
            </a:r>
            <a:endParaRPr b="0" lang="en-US" sz="3200" strike="noStrike" u="none">
              <a:solidFill>
                <a:srgbClr val="000000"/>
              </a:solidFill>
              <a:effectLst/>
              <a:uFillTx/>
              <a:latin typeface="Times New Roman"/>
            </a:endParaRPr>
          </a:p>
          <a:p>
            <a:pPr marL="343080" indent="-343080">
              <a:spcBef>
                <a:spcPts val="799"/>
              </a:spcBef>
              <a:buClr>
                <a:srgbClr val="b2b2b2"/>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Measures resulting in damage avoidance</a:t>
            </a:r>
            <a:endParaRPr b="0" lang="en-US" sz="3200" strike="noStrike" u="none">
              <a:solidFill>
                <a:srgbClr val="000000"/>
              </a:solidFill>
              <a:effectLst/>
              <a:uFillTx/>
              <a:latin typeface="Times New Roman"/>
            </a:endParaRPr>
          </a:p>
          <a:p>
            <a:pPr marL="343080" indent="-343080">
              <a:spcBef>
                <a:spcPts val="799"/>
              </a:spcBef>
              <a:buClr>
                <a:srgbClr val="b2b2b2"/>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Sense of safety</a:t>
            </a:r>
            <a:endParaRPr b="0" lang="en-US" sz="32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tile tx="0" ty="0" sx="100000" sy="100000" algn="ctr"/>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838080" y="342720"/>
            <a:ext cx="7772400" cy="110484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Pool Code - Glossary</a:t>
            </a:r>
            <a:endParaRPr b="0" lang="en-US" sz="4400" strike="noStrike" u="none">
              <a:solidFill>
                <a:srgbClr val="000000"/>
              </a:solidFill>
              <a:effectLst/>
              <a:uFillTx/>
              <a:latin typeface="Times New Roman"/>
            </a:endParaRPr>
          </a:p>
        </p:txBody>
      </p:sp>
      <p:sp>
        <p:nvSpPr>
          <p:cNvPr id="45" name="PlaceHolder 2"/>
          <p:cNvSpPr>
            <a:spLocks noGrp="1"/>
          </p:cNvSpPr>
          <p:nvPr>
            <p:ph/>
          </p:nvPr>
        </p:nvSpPr>
        <p:spPr>
          <a:xfrm>
            <a:off x="838080" y="1752480"/>
            <a:ext cx="7772400" cy="4114800"/>
          </a:xfrm>
          <a:prstGeom prst="rect">
            <a:avLst/>
          </a:prstGeom>
          <a:noFill/>
          <a:ln w="0">
            <a:noFill/>
          </a:ln>
        </p:spPr>
        <p:txBody>
          <a:bodyPr lIns="92160" rIns="92160" tIns="46080" bIns="46080" anchor="t">
            <a:normAutofit fontScale="92500" lnSpcReduction="9999"/>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System Security:</a:t>
            </a:r>
            <a:endParaRPr b="0" lang="en-US" sz="3200" strike="noStrike" u="none">
              <a:solidFill>
                <a:srgbClr val="000000"/>
              </a:solidFill>
              <a:effectLst/>
              <a:uFillTx/>
              <a:latin typeface="Times New Roman"/>
            </a:endParaRPr>
          </a:p>
          <a:p>
            <a:pPr marL="343080" indent="-343080">
              <a:spcBef>
                <a:spcPts val="799"/>
              </a:spcBef>
              <a:buClr>
                <a:srgbClr val="b2b2b2"/>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Safe scheduling,operation and control of the system</a:t>
            </a:r>
            <a:endParaRPr b="0" lang="en-US" sz="3200" strike="noStrike" u="none">
              <a:solidFill>
                <a:srgbClr val="000000"/>
              </a:solidFill>
              <a:effectLst/>
              <a:uFillTx/>
              <a:latin typeface="Times New Roman"/>
            </a:endParaRPr>
          </a:p>
          <a:p>
            <a:pPr marL="343080" indent="-343080">
              <a:spcBef>
                <a:spcPts val="799"/>
              </a:spcBef>
              <a:buClr>
                <a:srgbClr val="b2b2b2"/>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On a day to day basis (i.e. continuous)</a:t>
            </a:r>
            <a:endParaRPr b="0" lang="en-US" sz="3200" strike="noStrike" u="none">
              <a:solidFill>
                <a:srgbClr val="000000"/>
              </a:solidFill>
              <a:effectLst/>
              <a:uFillTx/>
              <a:latin typeface="Times New Roman"/>
            </a:endParaRPr>
          </a:p>
          <a:p>
            <a:pPr marL="343080" indent="-343080">
              <a:spcBef>
                <a:spcPts val="799"/>
              </a:spcBef>
              <a:buClr>
                <a:srgbClr val="b2b2b2"/>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 accordance with the specified technical, security and operational standards prescribed by the Transmission Administrator</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tile tx="0" ty="0" sx="100000" sy="100000" algn="ctr"/>
        </a:blip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42720"/>
            <a:ext cx="7772400" cy="110484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System Controller (SC) Role (1)</a:t>
            </a:r>
            <a:endParaRPr b="0" lang="en-US" sz="4400" strike="noStrike" u="none">
              <a:solidFill>
                <a:srgbClr val="000000"/>
              </a:solidFill>
              <a:effectLst/>
              <a:uFillTx/>
              <a:latin typeface="Times New Roman"/>
            </a:endParaRPr>
          </a:p>
        </p:txBody>
      </p:sp>
      <p:sp>
        <p:nvSpPr>
          <p:cNvPr id="47" name="PlaceHolder 2"/>
          <p:cNvSpPr>
            <a:spLocks noGrp="1"/>
          </p:cNvSpPr>
          <p:nvPr>
            <p:ph/>
          </p:nvPr>
        </p:nvSpPr>
        <p:spPr>
          <a:xfrm>
            <a:off x="838080" y="1752480"/>
            <a:ext cx="7772400" cy="4114800"/>
          </a:xfrm>
          <a:prstGeom prst="rect">
            <a:avLst/>
          </a:prstGeom>
          <a:noFill/>
          <a:ln w="0">
            <a:noFill/>
          </a:ln>
        </p:spPr>
        <p:txBody>
          <a:bodyPr lIns="92160" rIns="92160" tIns="46080" bIns="46080" anchor="t">
            <a:normAutofit/>
          </a:bodyPr>
          <a:p>
            <a:pPr marL="343080" indent="-343080">
              <a:spcBef>
                <a:spcPts val="799"/>
              </a:spcBef>
              <a:buClr>
                <a:srgbClr val="b2b2b2"/>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System Security Problem (e.g. insufficient Ancillary Services) - SC may issue directives </a:t>
            </a:r>
            <a:endParaRPr b="0" lang="en-US" sz="3200" strike="noStrike" u="none">
              <a:solidFill>
                <a:srgbClr val="000000"/>
              </a:solidFill>
              <a:effectLst/>
              <a:uFillTx/>
              <a:latin typeface="Times New Roman"/>
            </a:endParaRPr>
          </a:p>
          <a:p>
            <a:pPr marL="343080" indent="-343080">
              <a:spcBef>
                <a:spcPts val="799"/>
              </a:spcBef>
              <a:buClr>
                <a:srgbClr val="b2b2b2"/>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Supply Adequacy Problem - SC has an “active coordination role” - obligation to discuss with the parties that effect the demand supply balance  and try to find mutually acceptable solutions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tile tx="0" ty="0" sx="100000" sy="100000" algn="ctr"/>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42720"/>
            <a:ext cx="7772400" cy="110484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System Controller (SC) Role (2)</a:t>
            </a:r>
            <a:endParaRPr b="0" lang="en-US" sz="4400" strike="noStrike" u="none">
              <a:solidFill>
                <a:srgbClr val="000000"/>
              </a:solidFill>
              <a:effectLst/>
              <a:uFillTx/>
              <a:latin typeface="Times New Roman"/>
            </a:endParaRPr>
          </a:p>
        </p:txBody>
      </p:sp>
      <p:sp>
        <p:nvSpPr>
          <p:cNvPr id="49" name="PlaceHolder 2"/>
          <p:cNvSpPr>
            <a:spLocks noGrp="1"/>
          </p:cNvSpPr>
          <p:nvPr>
            <p:ph/>
          </p:nvPr>
        </p:nvSpPr>
        <p:spPr>
          <a:xfrm>
            <a:off x="838080" y="1752480"/>
            <a:ext cx="7772400" cy="4114800"/>
          </a:xfrm>
          <a:prstGeom prst="rect">
            <a:avLst/>
          </a:prstGeom>
          <a:noFill/>
          <a:ln w="0">
            <a:noFill/>
          </a:ln>
        </p:spPr>
        <p:txBody>
          <a:bodyPr lIns="92160" rIns="92160" tIns="46080" bIns="46080" anchor="t">
            <a:normAutofit/>
          </a:bodyPr>
          <a:p>
            <a:pPr marL="343080" indent="-343080">
              <a:spcBef>
                <a:spcPts val="799"/>
              </a:spcBef>
              <a:buClr>
                <a:srgbClr val="b2b2b2"/>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Alternative 1:  a mutually  acceptable (SC - supplier) solution is found - the SC implements the solution and dispatches accordingly</a:t>
            </a:r>
            <a:endParaRPr b="0" lang="en-US" sz="3200" strike="noStrike" u="none">
              <a:solidFill>
                <a:srgbClr val="000000"/>
              </a:solidFill>
              <a:effectLst/>
              <a:uFillTx/>
              <a:latin typeface="Times New Roman"/>
            </a:endParaRPr>
          </a:p>
          <a:p>
            <a:pPr marL="343080" indent="-343080">
              <a:spcBef>
                <a:spcPts val="799"/>
              </a:spcBef>
              <a:buClr>
                <a:srgbClr val="b2b2b2"/>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Alternative 2:  no mutually acceptable solution is found - the SC proceeds with the 25 steps prescribed in POP 801 - Pool Code - in real time</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415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2001-06-13T14:15:32Z</dcterms:created>
  <dc:creator>druiu</dc:creator>
  <dc:description/>
  <dc:language>en-US</dc:language>
  <cp:lastModifiedBy>FRitter</cp:lastModifiedBy>
  <cp:lastPrinted>2001-06-13T19:42:26Z</cp:lastPrinted>
  <dcterms:modified xsi:type="dcterms:W3CDTF">2001-06-14T15:03:50Z</dcterms:modified>
  <cp:revision>6</cp:revision>
  <dc:subject/>
  <dc:title>System Controller Practices re Coordination</dc:title>
</cp:coreProperties>
</file>