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2C75CE-2E33-4D25-9C1D-6F5D87E022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B5C2A5-E9DF-4C34-A945-C439C7065F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494DF2-4B5A-4484-970E-1B432918235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F3979F-57F7-4168-84C4-87F4782B260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Entergy Wholesale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30,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3C92DB-9405-424F-95D2-C52DFF2E822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0D4E11-8B6C-42A2-8635-C58E8C422CE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Entergy’s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2285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5331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9A96C0-A4D8-4F61-8619-56FF66591B3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Double leverage: parent and project sub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AB71B3-3B33-4189-B4DC-37655595713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46152C-3154-4502-81AC-A65C00698A7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than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financial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Non-invasive on plant operations,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2742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685800" y="54860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707BED-9126-4C19-ADB8-1551429B273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supports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 (goal is 60% to 75% leverage)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on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533160" y="2361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5331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EA0396-751C-46A9-9CF2-2497252E00F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603B51-8653-4B52-BE42-A040F43B68F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55CAD8-9115-4AA1-9919-9C073DB8639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simple cycle peaker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5DE047-860D-45ED-83E8-D1FF5788CD5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69EC9A-93CB-4A3A-A7ED-040000C97DF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2000-03-30T12:25:55Z</cp:lastPrinted>
  <dcterms:modified xsi:type="dcterms:W3CDTF">2000-03-31T11:55:44Z</dcterms:modified>
  <cp:revision>42</cp:revision>
  <dc:subject/>
  <dc:title>Merchant Plant Price Risk  Management Products</dc:title>
</cp:coreProperties>
</file>