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42.jpeg" ContentType="image/jpeg"/>
  <Override PartName="/ppt/media/image28.png" ContentType="image/png"/>
  <Override PartName="/ppt/media/image27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6.jpeg" ContentType="image/jpeg"/>
  <Override PartName="/ppt/media/image40.png" ContentType="image/png"/>
  <Override PartName="/ppt/media/image14.png" ContentType="image/png"/>
  <Override PartName="/ppt/media/image5.png" ContentType="image/png"/>
  <Override PartName="/ppt/media/image37.png" ContentType="image/png"/>
  <Override PartName="/ppt/media/image15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30.png" ContentType="image/png"/>
  <Override PartName="/ppt/media/image31.png" ContentType="image/png"/>
  <Override PartName="/ppt/media/image34.jpeg" ContentType="image/jpeg"/>
  <Override PartName="/ppt/media/image41.png" ContentType="image/png"/>
  <Override PartName="/ppt/media/image32.png" ContentType="image/png"/>
  <Override PartName="/ppt/media/image44.png" ContentType="image/png"/>
  <Override PartName="/ppt/media/image45.png" ContentType="image/png"/>
  <Override PartName="/ppt/media/image10.png" ContentType="image/png"/>
  <Override PartName="/ppt/media/image46.png" ContentType="image/png"/>
  <Override PartName="/ppt/media/image11.png" ContentType="image/png"/>
  <Override PartName="/ppt/media/image2.png" ContentType="image/png"/>
  <Override PartName="/ppt/media/image12.png" ContentType="image/png"/>
  <Override PartName="/ppt/media/image3.png" ContentType="image/png"/>
  <Override PartName="/ppt/media/image35.png" ContentType="image/png"/>
  <Override PartName="/ppt/media/image8.png" ContentType="image/png"/>
  <Override PartName="/ppt/media/image17.png" ContentType="image/png"/>
  <Override PartName="/ppt/media/image39.png" ContentType="image/png"/>
  <Override PartName="/ppt/media/image43.jpeg" ContentType="image/jpeg"/>
  <Override PartName="/ppt/media/image7.png" ContentType="image/png"/>
  <Override PartName="/ppt/media/image16.png" ContentType="image/png"/>
  <Override PartName="/ppt/media/image1.png" ContentType="image/png"/>
  <Override PartName="/ppt/media/image33.png" ContentType="image/png"/>
  <Override PartName="/ppt/media/image6.png" ContentType="image/png"/>
  <Override PartName="/ppt/media/image38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/>
  <p:notesSz cx="6991350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rcRect l="1609" t="5792" r="3396" b="0"/>
          <a:stretch/>
        </p:blipFill>
        <p:spPr>
          <a:xfrm>
            <a:off x="0" y="9360"/>
            <a:ext cx="9144000" cy="68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3808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" name=""/>
          <p:cNvGrpSpPr/>
          <p:nvPr/>
        </p:nvGrpSpPr>
        <p:grpSpPr>
          <a:xfrm>
            <a:off x="8526600" y="0"/>
            <a:ext cx="614160" cy="638280"/>
            <a:chOff x="8526600" y="0"/>
            <a:chExt cx="614160" cy="638280"/>
          </a:xfrm>
        </p:grpSpPr>
        <p:sp>
          <p:nvSpPr>
            <p:cNvPr id="4" name=""/>
            <p:cNvSpPr/>
            <p:nvPr/>
          </p:nvSpPr>
          <p:spPr>
            <a:xfrm>
              <a:off x="8526600" y="0"/>
              <a:ext cx="614160" cy="63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" name=""/>
            <p:cNvGrpSpPr/>
            <p:nvPr/>
          </p:nvGrpSpPr>
          <p:grpSpPr>
            <a:xfrm>
              <a:off x="8597160" y="85680"/>
              <a:ext cx="471960" cy="466920"/>
              <a:chOff x="8597160" y="85680"/>
              <a:chExt cx="471960" cy="466920"/>
            </a:xfrm>
          </p:grpSpPr>
          <p:pic>
            <p:nvPicPr>
              <p:cNvPr id="6" name="enronlogo_CMYK" descr=""/>
              <p:cNvPicPr/>
              <p:nvPr/>
            </p:nvPicPr>
            <p:blipFill>
              <a:blip r:embed="rId3"/>
              <a:stretch/>
            </p:blipFill>
            <p:spPr>
              <a:xfrm>
                <a:off x="8597160" y="85680"/>
                <a:ext cx="460800" cy="466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7" name=""/>
              <p:cNvSpPr/>
              <p:nvPr/>
            </p:nvSpPr>
            <p:spPr>
              <a:xfrm>
                <a:off x="9006840" y="353520"/>
                <a:ext cx="62280" cy="6372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" bIns="-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 descr=""/>
          <p:cNvPicPr/>
          <p:nvPr/>
        </p:nvPicPr>
        <p:blipFill>
          <a:blip r:embed="rId2"/>
          <a:srcRect l="1609" t="5792" r="3396" b="0"/>
          <a:stretch/>
        </p:blipFill>
        <p:spPr>
          <a:xfrm>
            <a:off x="0" y="9360"/>
            <a:ext cx="9144000" cy="68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title"/>
          </p:nvPr>
        </p:nvSpPr>
        <p:spPr>
          <a:xfrm>
            <a:off x="3808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1" name=""/>
          <p:cNvGrpSpPr/>
          <p:nvPr/>
        </p:nvGrpSpPr>
        <p:grpSpPr>
          <a:xfrm>
            <a:off x="8526600" y="0"/>
            <a:ext cx="614160" cy="638280"/>
            <a:chOff x="8526600" y="0"/>
            <a:chExt cx="614160" cy="638280"/>
          </a:xfrm>
        </p:grpSpPr>
        <p:sp>
          <p:nvSpPr>
            <p:cNvPr id="4" name=""/>
            <p:cNvSpPr/>
            <p:nvPr/>
          </p:nvSpPr>
          <p:spPr>
            <a:xfrm>
              <a:off x="8526600" y="0"/>
              <a:ext cx="614160" cy="63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" name=""/>
            <p:cNvGrpSpPr/>
            <p:nvPr/>
          </p:nvGrpSpPr>
          <p:grpSpPr>
            <a:xfrm>
              <a:off x="8597160" y="85680"/>
              <a:ext cx="471960" cy="466920"/>
              <a:chOff x="8597160" y="85680"/>
              <a:chExt cx="471960" cy="466920"/>
            </a:xfrm>
          </p:grpSpPr>
          <p:pic>
            <p:nvPicPr>
              <p:cNvPr id="13" name="enronlogo_CMYK" descr=""/>
              <p:cNvPicPr/>
              <p:nvPr/>
            </p:nvPicPr>
            <p:blipFill>
              <a:blip r:embed="rId3"/>
              <a:stretch/>
            </p:blipFill>
            <p:spPr>
              <a:xfrm>
                <a:off x="8597160" y="85680"/>
                <a:ext cx="460800" cy="466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7" name=""/>
              <p:cNvSpPr/>
              <p:nvPr/>
            </p:nvSpPr>
            <p:spPr>
              <a:xfrm>
                <a:off x="9006840" y="353520"/>
                <a:ext cx="62280" cy="6372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" bIns="-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 descr=""/>
          <p:cNvPicPr/>
          <p:nvPr/>
        </p:nvPicPr>
        <p:blipFill>
          <a:blip r:embed="rId2"/>
          <a:srcRect l="1609" t="5792" r="3396" b="0"/>
          <a:stretch/>
        </p:blipFill>
        <p:spPr>
          <a:xfrm>
            <a:off x="0" y="9360"/>
            <a:ext cx="9144000" cy="68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3808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7" name=""/>
          <p:cNvGrpSpPr/>
          <p:nvPr/>
        </p:nvGrpSpPr>
        <p:grpSpPr>
          <a:xfrm>
            <a:off x="8526600" y="0"/>
            <a:ext cx="614160" cy="638280"/>
            <a:chOff x="8526600" y="0"/>
            <a:chExt cx="614160" cy="638280"/>
          </a:xfrm>
        </p:grpSpPr>
        <p:sp>
          <p:nvSpPr>
            <p:cNvPr id="4" name=""/>
            <p:cNvSpPr/>
            <p:nvPr/>
          </p:nvSpPr>
          <p:spPr>
            <a:xfrm>
              <a:off x="8526600" y="0"/>
              <a:ext cx="614160" cy="63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" name=""/>
            <p:cNvGrpSpPr/>
            <p:nvPr/>
          </p:nvGrpSpPr>
          <p:grpSpPr>
            <a:xfrm>
              <a:off x="8597160" y="85680"/>
              <a:ext cx="471960" cy="466920"/>
              <a:chOff x="8597160" y="85680"/>
              <a:chExt cx="471960" cy="466920"/>
            </a:xfrm>
          </p:grpSpPr>
          <p:pic>
            <p:nvPicPr>
              <p:cNvPr id="19" name="enronlogo_CMYK" descr=""/>
              <p:cNvPicPr/>
              <p:nvPr/>
            </p:nvPicPr>
            <p:blipFill>
              <a:blip r:embed="rId3"/>
              <a:stretch/>
            </p:blipFill>
            <p:spPr>
              <a:xfrm>
                <a:off x="8597160" y="85680"/>
                <a:ext cx="460800" cy="466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7" name=""/>
              <p:cNvSpPr/>
              <p:nvPr/>
            </p:nvSpPr>
            <p:spPr>
              <a:xfrm>
                <a:off x="9006840" y="353520"/>
                <a:ext cx="62280" cy="6372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" bIns="-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/>
          <a:stretch/>
        </p:blipFill>
        <p:spPr>
          <a:xfrm>
            <a:off x="-814320" y="0"/>
            <a:ext cx="10744200" cy="688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01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457200" indent="0" algn="ctr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914400" algn="ctr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1371600" algn="ctr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1828800" algn="ctr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182880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182880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0.png"/><Relationship Id="rId3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jpe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jpe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20" Type="http://schemas.openxmlformats.org/officeDocument/2006/relationships/image" Target="../media/image37.png"/><Relationship Id="rId2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0.png"/><Relationship Id="rId3" Type="http://schemas.openxmlformats.org/officeDocument/2006/relationships/image" Target="../media/image10.png"/><Relationship Id="rId4" Type="http://schemas.openxmlformats.org/officeDocument/2006/relationships/image" Target="../media/image10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83eb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499120" y="5979960"/>
            <a:ext cx="41490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Opportunities with Enron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0" y="3519360"/>
            <a:ext cx="9144000" cy="138240"/>
            <a:chOff x="0" y="3519360"/>
            <a:chExt cx="9144000" cy="138240"/>
          </a:xfrm>
        </p:grpSpPr>
        <p:sp>
          <p:nvSpPr>
            <p:cNvPr id="26" name=""/>
            <p:cNvSpPr/>
            <p:nvPr/>
          </p:nvSpPr>
          <p:spPr>
            <a:xfrm>
              <a:off x="0" y="3657600"/>
              <a:ext cx="9144000" cy="0"/>
            </a:xfrm>
            <a:prstGeom prst="line">
              <a:avLst/>
            </a:prstGeom>
            <a:ln w="165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0" y="3647880"/>
              <a:ext cx="9144000" cy="0"/>
            </a:xfrm>
            <a:prstGeom prst="line">
              <a:avLst/>
            </a:prstGeom>
            <a:ln w="82440">
              <a:solidFill>
                <a:srgbClr val="8cbe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0" y="3519360"/>
              <a:ext cx="914400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9" name=""/>
          <p:cNvSpPr/>
          <p:nvPr/>
        </p:nvSpPr>
        <p:spPr>
          <a:xfrm>
            <a:off x="2685960" y="4203720"/>
            <a:ext cx="3819600" cy="969480"/>
          </a:xfrm>
          <a:prstGeom prst="roundRect">
            <a:avLst>
              <a:gd name="adj" fmla="val 25347"/>
            </a:avLst>
          </a:prstGeom>
          <a:solidFill>
            <a:srgbClr val="ffffff"/>
          </a:solidFill>
          <a:ln w="3816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NAME OF SCHOOL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DATE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ShockwaveFlash1"/>
          <p:cNvGraphicFramePr/>
          <p:nvPr/>
        </p:nvGraphicFramePr>
        <p:xfrm>
          <a:off x="0" y="0"/>
          <a:ext cx="9142560" cy="3484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ShockwaveFlash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2560" cy="3484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PlaceHolder 1"/>
          <p:cNvSpPr>
            <a:spLocks noGrp="1"/>
          </p:cNvSpPr>
          <p:nvPr>
            <p:ph type="title"/>
          </p:nvPr>
        </p:nvSpPr>
        <p:spPr>
          <a:xfrm>
            <a:off x="155520" y="1004400"/>
            <a:ext cx="7772400" cy="18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MOST FLEXIBLE, RELIABLE AND VALUABLE ENERGY NETWORK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34" name="PlaceHolder 2"/>
          <p:cNvSpPr>
            <a:spLocks noGrp="1"/>
          </p:cNvSpPr>
          <p:nvPr>
            <p:ph/>
          </p:nvPr>
        </p:nvSpPr>
        <p:spPr>
          <a:xfrm>
            <a:off x="749160" y="1676520"/>
            <a:ext cx="687096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spcBef>
                <a:spcPts val="1125"/>
              </a:spcBef>
              <a:spcAft>
                <a:spcPts val="1125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Largest, Most Reliable Provider of Natural Gas and Power Worldwide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Unparalleled Physical and Contractual Assets and Market-Making Activities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Expanding Market Reach, Scalability, Information and</a:t>
            </a:r>
            <a:br>
              <a:rPr sz="2000"/>
            </a:b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Liquidity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Proven Risk Management Skills 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Successful Application of Technology Increasing Leading Competitive Position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35" name=""/>
          <p:cNvSpPr/>
          <p:nvPr/>
        </p:nvSpPr>
        <p:spPr>
          <a:xfrm>
            <a:off x="7272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6" name=""/>
          <p:cNvSpPr/>
          <p:nvPr/>
        </p:nvSpPr>
        <p:spPr>
          <a:xfrm>
            <a:off x="475560" y="163836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7" name=""/>
          <p:cNvSpPr/>
          <p:nvPr/>
        </p:nvSpPr>
        <p:spPr>
          <a:xfrm>
            <a:off x="475560" y="248616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8" name=""/>
          <p:cNvSpPr/>
          <p:nvPr/>
        </p:nvSpPr>
        <p:spPr>
          <a:xfrm>
            <a:off x="475560" y="33782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9" name=""/>
          <p:cNvSpPr/>
          <p:nvPr/>
        </p:nvSpPr>
        <p:spPr>
          <a:xfrm>
            <a:off x="475560" y="425916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0" name=""/>
          <p:cNvSpPr/>
          <p:nvPr/>
        </p:nvSpPr>
        <p:spPr>
          <a:xfrm>
            <a:off x="475560" y="48402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PlaceHolder 1"/>
          <p:cNvSpPr>
            <a:spLocks noGrp="1"/>
          </p:cNvSpPr>
          <p:nvPr>
            <p:ph type="title"/>
          </p:nvPr>
        </p:nvSpPr>
        <p:spPr>
          <a:xfrm>
            <a:off x="139680" y="1004400"/>
            <a:ext cx="7772400" cy="18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CONTRASTING BUSINESS APPROACH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2" name=""/>
          <p:cNvSpPr/>
          <p:nvPr/>
        </p:nvSpPr>
        <p:spPr>
          <a:xfrm>
            <a:off x="7272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3" name=""/>
          <p:cNvSpPr/>
          <p:nvPr/>
        </p:nvSpPr>
        <p:spPr>
          <a:xfrm>
            <a:off x="695160" y="1292400"/>
            <a:ext cx="8035920" cy="58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EXAMPLE:  PROVIDING RELIABLE POWER SUPPLY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44" name="1" descr=""/>
          <p:cNvPicPr/>
          <p:nvPr/>
        </p:nvPicPr>
        <p:blipFill>
          <a:blip r:embed="rId1"/>
          <a:stretch/>
        </p:blipFill>
        <p:spPr>
          <a:xfrm>
            <a:off x="639720" y="1755720"/>
            <a:ext cx="7873920" cy="4735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PlaceHolder 1"/>
          <p:cNvSpPr>
            <a:spLocks noGrp="1"/>
          </p:cNvSpPr>
          <p:nvPr>
            <p:ph type="title"/>
          </p:nvPr>
        </p:nvSpPr>
        <p:spPr>
          <a:xfrm>
            <a:off x="152280" y="1004400"/>
            <a:ext cx="7772400" cy="18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ENRON’S LEADING MARKET POSITION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6" name=""/>
          <p:cNvSpPr/>
          <p:nvPr/>
        </p:nvSpPr>
        <p:spPr>
          <a:xfrm>
            <a:off x="7272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47" name="ShockwaveFlash1"/>
          <p:cNvGraphicFramePr/>
          <p:nvPr/>
        </p:nvGraphicFramePr>
        <p:xfrm>
          <a:off x="1160640" y="1901880"/>
          <a:ext cx="7331040" cy="4208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48" name="ShockwaveFlash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60640" y="1901880"/>
                    <a:ext cx="7331040" cy="420840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PlaceHolder 1"/>
          <p:cNvSpPr>
            <a:spLocks noGrp="1"/>
          </p:cNvSpPr>
          <p:nvPr>
            <p:ph type="title"/>
          </p:nvPr>
        </p:nvSpPr>
        <p:spPr>
          <a:xfrm>
            <a:off x="150840" y="990720"/>
            <a:ext cx="866304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HIGH, LONG-TERM CORRELATION IN VOLUMES AND PROFITABILITY 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0" name=""/>
          <p:cNvSpPr/>
          <p:nvPr/>
        </p:nvSpPr>
        <p:spPr>
          <a:xfrm>
            <a:off x="7272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1" name=""/>
          <p:cNvSpPr/>
          <p:nvPr/>
        </p:nvSpPr>
        <p:spPr>
          <a:xfrm>
            <a:off x="233280" y="6340320"/>
            <a:ext cx="39578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*  Excludes Products Such as Steel, Metals and Forest Products not Convertible to  Bcfe/d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2" name=""/>
          <p:cNvSpPr/>
          <p:nvPr/>
        </p:nvSpPr>
        <p:spPr>
          <a:xfrm>
            <a:off x="5181480" y="6351480"/>
            <a:ext cx="40100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*   1997-2000 Have Been Restated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53" name="3" descr=""/>
          <p:cNvPicPr/>
          <p:nvPr/>
        </p:nvPicPr>
        <p:blipFill>
          <a:blip r:embed="rId1"/>
          <a:stretch/>
        </p:blipFill>
        <p:spPr>
          <a:xfrm>
            <a:off x="615960" y="1452600"/>
            <a:ext cx="7981920" cy="7477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PlaceHolder 1"/>
          <p:cNvSpPr>
            <a:spLocks noGrp="1"/>
          </p:cNvSpPr>
          <p:nvPr>
            <p:ph type="title"/>
          </p:nvPr>
        </p:nvSpPr>
        <p:spPr>
          <a:xfrm>
            <a:off x="150840" y="990720"/>
            <a:ext cx="866304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PROFITABILITY EXTENDING INTO NEW MARKETS 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5" name=""/>
          <p:cNvSpPr/>
          <p:nvPr/>
        </p:nvSpPr>
        <p:spPr>
          <a:xfrm>
            <a:off x="7272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56" name="4" descr=""/>
          <p:cNvPicPr/>
          <p:nvPr/>
        </p:nvPicPr>
        <p:blipFill>
          <a:blip r:embed="rId1"/>
          <a:stretch/>
        </p:blipFill>
        <p:spPr>
          <a:xfrm>
            <a:off x="2664000" y="5824440"/>
            <a:ext cx="3816000" cy="952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57" name="5" descr=""/>
          <p:cNvPicPr/>
          <p:nvPr/>
        </p:nvPicPr>
        <p:blipFill>
          <a:blip r:embed="rId2"/>
          <a:stretch/>
        </p:blipFill>
        <p:spPr>
          <a:xfrm>
            <a:off x="770040" y="1438200"/>
            <a:ext cx="7603920" cy="4267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8" name=""/>
          <p:cNvGraphicFramePr/>
          <p:nvPr/>
        </p:nvGraphicFramePr>
        <p:xfrm>
          <a:off x="304920" y="1846440"/>
          <a:ext cx="4763880" cy="3873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846440"/>
                    <a:ext cx="4763880" cy="3873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60" name=""/>
          <p:cNvGraphicFramePr/>
          <p:nvPr/>
        </p:nvGraphicFramePr>
        <p:xfrm>
          <a:off x="2606760" y="3478320"/>
          <a:ext cx="5892840" cy="2998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56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606760" y="3478320"/>
                    <a:ext cx="5892840" cy="299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62" name=""/>
          <p:cNvSpPr/>
          <p:nvPr/>
        </p:nvSpPr>
        <p:spPr>
          <a:xfrm>
            <a:off x="5583240" y="2320920"/>
            <a:ext cx="3475080" cy="10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1,360,000 Transactions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$780 Billion Gross Value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More than 1800 Products Offered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3" name="PlaceHolder 1"/>
          <p:cNvSpPr>
            <a:spLocks noGrp="1"/>
          </p:cNvSpPr>
          <p:nvPr>
            <p:ph type="title"/>
          </p:nvPr>
        </p:nvSpPr>
        <p:spPr>
          <a:xfrm>
            <a:off x="176040" y="146700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91960" indent="-1774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br>
              <a:rPr sz="2000"/>
            </a:b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4" name=""/>
          <p:cNvSpPr/>
          <p:nvPr/>
        </p:nvSpPr>
        <p:spPr>
          <a:xfrm>
            <a:off x="5316480" y="1887480"/>
            <a:ext cx="3184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4520" indent="-34452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Since Inception </a:t>
            </a:r>
            <a:r>
              <a:rPr b="0" lang="en-US" sz="14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(Late 1999)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5" name=""/>
          <p:cNvSpPr/>
          <p:nvPr/>
        </p:nvSpPr>
        <p:spPr>
          <a:xfrm>
            <a:off x="7272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6" name=""/>
          <p:cNvSpPr/>
          <p:nvPr/>
        </p:nvSpPr>
        <p:spPr>
          <a:xfrm>
            <a:off x="-39600" y="928800"/>
            <a:ext cx="5349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WORLD’S LARGEST WEB-BASED eCOMMERCE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7" name=""/>
          <p:cNvSpPr/>
          <p:nvPr/>
        </p:nvSpPr>
        <p:spPr>
          <a:xfrm>
            <a:off x="5342400" y="227160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8" name=""/>
          <p:cNvSpPr/>
          <p:nvPr/>
        </p:nvSpPr>
        <p:spPr>
          <a:xfrm>
            <a:off x="5342400" y="259092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9" name=""/>
          <p:cNvSpPr/>
          <p:nvPr/>
        </p:nvSpPr>
        <p:spPr>
          <a:xfrm>
            <a:off x="5342400" y="289872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PlaceHolder 1"/>
          <p:cNvSpPr>
            <a:spLocks noGrp="1"/>
          </p:cNvSpPr>
          <p:nvPr>
            <p:ph type="title"/>
          </p:nvPr>
        </p:nvSpPr>
        <p:spPr>
          <a:xfrm>
            <a:off x="152280" y="99216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28600" indent="-22860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EFFICIENCY GAINS</a:t>
            </a:r>
            <a:br>
              <a:rPr sz="1600"/>
            </a:b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1" name=""/>
          <p:cNvSpPr/>
          <p:nvPr/>
        </p:nvSpPr>
        <p:spPr>
          <a:xfrm>
            <a:off x="7272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2" name=""/>
          <p:cNvSpPr/>
          <p:nvPr/>
        </p:nvSpPr>
        <p:spPr>
          <a:xfrm>
            <a:off x="176040" y="1467000"/>
            <a:ext cx="77724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291960" indent="-17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br>
              <a:rPr sz="20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73" name="EnronOnline2" descr=""/>
          <p:cNvPicPr/>
          <p:nvPr/>
        </p:nvPicPr>
        <p:blipFill>
          <a:blip r:embed="rId1"/>
          <a:stretch/>
        </p:blipFill>
        <p:spPr>
          <a:xfrm>
            <a:off x="434880" y="1011240"/>
            <a:ext cx="8350200" cy="5619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5" name=""/>
          <p:cNvSpPr/>
          <p:nvPr/>
        </p:nvSpPr>
        <p:spPr>
          <a:xfrm>
            <a:off x="1254960" y="6504120"/>
            <a:ext cx="6519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Services for Commercial and Industrial Customers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76" name="BAR" descr=""/>
          <p:cNvPicPr/>
          <p:nvPr/>
        </p:nvPicPr>
        <p:blipFill>
          <a:blip r:embed="rId1"/>
          <a:srcRect l="0" t="0" r="0" b="33675"/>
          <a:stretch/>
        </p:blipFill>
        <p:spPr>
          <a:xfrm>
            <a:off x="2514600" y="3692520"/>
            <a:ext cx="4114800" cy="1886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77" name="BAR3" descr=""/>
          <p:cNvPicPr/>
          <p:nvPr/>
        </p:nvPicPr>
        <p:blipFill>
          <a:blip r:embed="rId2"/>
          <a:stretch/>
        </p:blipFill>
        <p:spPr>
          <a:xfrm>
            <a:off x="2514600" y="5786280"/>
            <a:ext cx="4114800" cy="741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8" name="" descr=""/>
          <p:cNvPicPr/>
          <p:nvPr/>
        </p:nvPicPr>
        <p:blipFill>
          <a:blip r:embed="rId1"/>
          <a:stretch/>
        </p:blipFill>
        <p:spPr>
          <a:xfrm>
            <a:off x="4648320" y="1960560"/>
            <a:ext cx="4292640" cy="376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79" name=""/>
          <p:cNvSpPr/>
          <p:nvPr/>
        </p:nvSpPr>
        <p:spPr>
          <a:xfrm>
            <a:off x="106920" y="304920"/>
            <a:ext cx="2907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RETAIL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80" name=""/>
          <p:cNvGrpSpPr/>
          <p:nvPr/>
        </p:nvGrpSpPr>
        <p:grpSpPr>
          <a:xfrm>
            <a:off x="6754680" y="4529160"/>
            <a:ext cx="1703520" cy="1058760"/>
            <a:chOff x="6754680" y="4529160"/>
            <a:chExt cx="1703520" cy="1058760"/>
          </a:xfrm>
        </p:grpSpPr>
        <p:sp>
          <p:nvSpPr>
            <p:cNvPr id="2581" name=""/>
            <p:cNvSpPr/>
            <p:nvPr/>
          </p:nvSpPr>
          <p:spPr>
            <a:xfrm>
              <a:off x="6754680" y="4529160"/>
              <a:ext cx="1703520" cy="1058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Offices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HVAC  Service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Facility Management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System Design &amp; Installation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Customer Sites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2" name=""/>
            <p:cNvSpPr/>
            <p:nvPr/>
          </p:nvSpPr>
          <p:spPr>
            <a:xfrm>
              <a:off x="6852240" y="4774680"/>
              <a:ext cx="70920" cy="88200"/>
            </a:xfrm>
            <a:custGeom>
              <a:avLst/>
              <a:gdLst/>
              <a:ahLst/>
              <a:rect l="l" t="t" r="r" b="b"/>
              <a:pathLst>
                <a:path w="76" h="76">
                  <a:moveTo>
                    <a:pt x="32" y="0"/>
                  </a:moveTo>
                  <a:lnTo>
                    <a:pt x="0" y="76"/>
                  </a:lnTo>
                  <a:lnTo>
                    <a:pt x="76" y="7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cap="rnd" w="176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3" name=""/>
            <p:cNvSpPr/>
            <p:nvPr/>
          </p:nvSpPr>
          <p:spPr>
            <a:xfrm>
              <a:off x="6830280" y="4943160"/>
              <a:ext cx="101520" cy="124560"/>
            </a:xfrm>
            <a:custGeom>
              <a:avLst/>
              <a:gdLst/>
              <a:ahLst/>
              <a:rect l="l" t="t" r="r" b="b"/>
              <a:pathLst>
                <a:path w="108" h="108">
                  <a:moveTo>
                    <a:pt x="108" y="54"/>
                  </a:moveTo>
                  <a:lnTo>
                    <a:pt x="97" y="44"/>
                  </a:lnTo>
                  <a:lnTo>
                    <a:pt x="108" y="33"/>
                  </a:lnTo>
                  <a:lnTo>
                    <a:pt x="87" y="33"/>
                  </a:lnTo>
                  <a:lnTo>
                    <a:pt x="97" y="11"/>
                  </a:lnTo>
                  <a:lnTo>
                    <a:pt x="76" y="22"/>
                  </a:lnTo>
                  <a:lnTo>
                    <a:pt x="76" y="0"/>
                  </a:lnTo>
                  <a:lnTo>
                    <a:pt x="65" y="11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3" y="0"/>
                  </a:lnTo>
                  <a:lnTo>
                    <a:pt x="33" y="22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11" y="33"/>
                  </a:lnTo>
                  <a:lnTo>
                    <a:pt x="22" y="44"/>
                  </a:lnTo>
                  <a:lnTo>
                    <a:pt x="0" y="54"/>
                  </a:lnTo>
                  <a:lnTo>
                    <a:pt x="22" y="65"/>
                  </a:lnTo>
                  <a:lnTo>
                    <a:pt x="11" y="76"/>
                  </a:lnTo>
                  <a:lnTo>
                    <a:pt x="22" y="76"/>
                  </a:lnTo>
                  <a:lnTo>
                    <a:pt x="22" y="97"/>
                  </a:lnTo>
                  <a:lnTo>
                    <a:pt x="33" y="87"/>
                  </a:lnTo>
                  <a:lnTo>
                    <a:pt x="33" y="108"/>
                  </a:lnTo>
                  <a:lnTo>
                    <a:pt x="54" y="97"/>
                  </a:lnTo>
                  <a:lnTo>
                    <a:pt x="54" y="108"/>
                  </a:lnTo>
                  <a:lnTo>
                    <a:pt x="65" y="97"/>
                  </a:lnTo>
                  <a:lnTo>
                    <a:pt x="76" y="108"/>
                  </a:lnTo>
                  <a:lnTo>
                    <a:pt x="76" y="87"/>
                  </a:lnTo>
                  <a:lnTo>
                    <a:pt x="97" y="97"/>
                  </a:lnTo>
                  <a:lnTo>
                    <a:pt x="87" y="76"/>
                  </a:lnTo>
                  <a:lnTo>
                    <a:pt x="108" y="76"/>
                  </a:lnTo>
                  <a:lnTo>
                    <a:pt x="97" y="65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9900cc"/>
            </a:solidFill>
            <a:ln cap="rnd" w="176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4" name=""/>
            <p:cNvSpPr/>
            <p:nvPr/>
          </p:nvSpPr>
          <p:spPr>
            <a:xfrm>
              <a:off x="6830280" y="5157360"/>
              <a:ext cx="91800" cy="111600"/>
            </a:xfrm>
            <a:prstGeom prst="rect">
              <a:avLst/>
            </a:prstGeom>
            <a:solidFill>
              <a:srgbClr val="0091ff"/>
            </a:solidFill>
            <a:ln w="176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5" name=""/>
            <p:cNvSpPr/>
            <p:nvPr/>
          </p:nvSpPr>
          <p:spPr>
            <a:xfrm>
              <a:off x="6820560" y="4558680"/>
              <a:ext cx="131760" cy="162360"/>
            </a:xfrm>
            <a:custGeom>
              <a:avLst/>
              <a:gdLst/>
              <a:ahLst/>
              <a:rect l="l" t="t" r="r" b="b"/>
              <a:pathLst>
                <a:path w="140" h="140">
                  <a:moveTo>
                    <a:pt x="75" y="0"/>
                  </a:moveTo>
                  <a:lnTo>
                    <a:pt x="53" y="54"/>
                  </a:lnTo>
                  <a:lnTo>
                    <a:pt x="0" y="54"/>
                  </a:lnTo>
                  <a:lnTo>
                    <a:pt x="43" y="86"/>
                  </a:lnTo>
                  <a:lnTo>
                    <a:pt x="21" y="140"/>
                  </a:lnTo>
                  <a:lnTo>
                    <a:pt x="75" y="108"/>
                  </a:lnTo>
                  <a:lnTo>
                    <a:pt x="118" y="140"/>
                  </a:lnTo>
                  <a:lnTo>
                    <a:pt x="97" y="86"/>
                  </a:lnTo>
                  <a:lnTo>
                    <a:pt x="140" y="54"/>
                  </a:lnTo>
                  <a:lnTo>
                    <a:pt x="86" y="5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0000"/>
            </a:solidFill>
            <a:ln cap="rnd" w="1764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6" name=""/>
            <p:cNvSpPr/>
            <p:nvPr/>
          </p:nvSpPr>
          <p:spPr>
            <a:xfrm>
              <a:off x="6833880" y="5365440"/>
              <a:ext cx="95400" cy="108720"/>
            </a:xfrm>
            <a:prstGeom prst="rect">
              <a:avLst/>
            </a:prstGeom>
            <a:solidFill>
              <a:srgbClr val="fdee61"/>
            </a:solidFill>
            <a:ln w="32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87" name=""/>
          <p:cNvSpPr/>
          <p:nvPr/>
        </p:nvSpPr>
        <p:spPr>
          <a:xfrm>
            <a:off x="9317520" y="2482920"/>
            <a:ext cx="2336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8" name=""/>
          <p:cNvSpPr/>
          <p:nvPr/>
        </p:nvSpPr>
        <p:spPr>
          <a:xfrm>
            <a:off x="7386480" y="407196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9" name=""/>
          <p:cNvSpPr/>
          <p:nvPr/>
        </p:nvSpPr>
        <p:spPr>
          <a:xfrm>
            <a:off x="7485120" y="40244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0" name=""/>
          <p:cNvSpPr/>
          <p:nvPr/>
        </p:nvSpPr>
        <p:spPr>
          <a:xfrm>
            <a:off x="7435800" y="34196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1" name=""/>
          <p:cNvSpPr/>
          <p:nvPr/>
        </p:nvSpPr>
        <p:spPr>
          <a:xfrm>
            <a:off x="7386480" y="326700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2" name=""/>
          <p:cNvSpPr/>
          <p:nvPr/>
        </p:nvSpPr>
        <p:spPr>
          <a:xfrm>
            <a:off x="7435800" y="32162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3" name=""/>
          <p:cNvSpPr/>
          <p:nvPr/>
        </p:nvSpPr>
        <p:spPr>
          <a:xfrm>
            <a:off x="7684920" y="266220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4" name=""/>
          <p:cNvSpPr/>
          <p:nvPr/>
        </p:nvSpPr>
        <p:spPr>
          <a:xfrm>
            <a:off x="7734240" y="271152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5" name=""/>
          <p:cNvSpPr/>
          <p:nvPr/>
        </p:nvSpPr>
        <p:spPr>
          <a:xfrm>
            <a:off x="7684920" y="286236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6" name=""/>
          <p:cNvSpPr/>
          <p:nvPr/>
        </p:nvSpPr>
        <p:spPr>
          <a:xfrm>
            <a:off x="7386480" y="300348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7" name=""/>
          <p:cNvSpPr/>
          <p:nvPr/>
        </p:nvSpPr>
        <p:spPr>
          <a:xfrm>
            <a:off x="7585200" y="311616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8" name=""/>
          <p:cNvSpPr/>
          <p:nvPr/>
        </p:nvSpPr>
        <p:spPr>
          <a:xfrm>
            <a:off x="7585200" y="3165480"/>
            <a:ext cx="997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9" name=""/>
          <p:cNvSpPr/>
          <p:nvPr/>
        </p:nvSpPr>
        <p:spPr>
          <a:xfrm>
            <a:off x="4913280" y="3281400"/>
            <a:ext cx="1224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0" name=""/>
          <p:cNvSpPr/>
          <p:nvPr/>
        </p:nvSpPr>
        <p:spPr>
          <a:xfrm>
            <a:off x="5013360" y="3427560"/>
            <a:ext cx="1206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1" name=""/>
          <p:cNvSpPr/>
          <p:nvPr/>
        </p:nvSpPr>
        <p:spPr>
          <a:xfrm>
            <a:off x="5068800" y="3602160"/>
            <a:ext cx="12240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2" name=""/>
          <p:cNvSpPr/>
          <p:nvPr/>
        </p:nvSpPr>
        <p:spPr>
          <a:xfrm>
            <a:off x="5743440" y="3327480"/>
            <a:ext cx="12240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3" name=""/>
          <p:cNvSpPr/>
          <p:nvPr/>
        </p:nvSpPr>
        <p:spPr>
          <a:xfrm>
            <a:off x="7242120" y="3798720"/>
            <a:ext cx="12240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4" name=""/>
          <p:cNvSpPr/>
          <p:nvPr/>
        </p:nvSpPr>
        <p:spPr>
          <a:xfrm>
            <a:off x="7305840" y="3798720"/>
            <a:ext cx="12204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5" name=""/>
          <p:cNvSpPr/>
          <p:nvPr/>
        </p:nvSpPr>
        <p:spPr>
          <a:xfrm>
            <a:off x="7277040" y="3890880"/>
            <a:ext cx="1224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6" name=""/>
          <p:cNvSpPr/>
          <p:nvPr/>
        </p:nvSpPr>
        <p:spPr>
          <a:xfrm>
            <a:off x="6811920" y="3209760"/>
            <a:ext cx="12528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7" name=""/>
          <p:cNvSpPr/>
          <p:nvPr/>
        </p:nvSpPr>
        <p:spPr>
          <a:xfrm>
            <a:off x="7870680" y="2711520"/>
            <a:ext cx="12384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8" name=""/>
          <p:cNvSpPr/>
          <p:nvPr/>
        </p:nvSpPr>
        <p:spPr>
          <a:xfrm>
            <a:off x="7859880" y="2746440"/>
            <a:ext cx="12348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9" name=""/>
          <p:cNvSpPr/>
          <p:nvPr/>
        </p:nvSpPr>
        <p:spPr>
          <a:xfrm>
            <a:off x="6453360" y="2585880"/>
            <a:ext cx="12348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0" name=""/>
          <p:cNvSpPr/>
          <p:nvPr/>
        </p:nvSpPr>
        <p:spPr>
          <a:xfrm>
            <a:off x="6216480" y="3132000"/>
            <a:ext cx="12564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1" name=""/>
          <p:cNvSpPr/>
          <p:nvPr/>
        </p:nvSpPr>
        <p:spPr>
          <a:xfrm>
            <a:off x="7728120" y="3019320"/>
            <a:ext cx="12348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2" name=""/>
          <p:cNvSpPr/>
          <p:nvPr/>
        </p:nvSpPr>
        <p:spPr>
          <a:xfrm>
            <a:off x="7494480" y="2817720"/>
            <a:ext cx="1206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3" name=""/>
          <p:cNvSpPr/>
          <p:nvPr/>
        </p:nvSpPr>
        <p:spPr>
          <a:xfrm>
            <a:off x="7539120" y="2754360"/>
            <a:ext cx="1238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4" name=""/>
          <p:cNvSpPr/>
          <p:nvPr/>
        </p:nvSpPr>
        <p:spPr>
          <a:xfrm>
            <a:off x="7561440" y="2824200"/>
            <a:ext cx="1234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5" name=""/>
          <p:cNvSpPr/>
          <p:nvPr/>
        </p:nvSpPr>
        <p:spPr>
          <a:xfrm>
            <a:off x="7659720" y="2768760"/>
            <a:ext cx="123840" cy="150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6" name=""/>
          <p:cNvSpPr/>
          <p:nvPr/>
        </p:nvSpPr>
        <p:spPr>
          <a:xfrm>
            <a:off x="5005440" y="278136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7" name=""/>
          <p:cNvSpPr/>
          <p:nvPr/>
        </p:nvSpPr>
        <p:spPr>
          <a:xfrm>
            <a:off x="7500960" y="2992320"/>
            <a:ext cx="1220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8" name=""/>
          <p:cNvSpPr/>
          <p:nvPr/>
        </p:nvSpPr>
        <p:spPr>
          <a:xfrm>
            <a:off x="7378560" y="3575160"/>
            <a:ext cx="1256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9" name=""/>
          <p:cNvSpPr/>
          <p:nvPr/>
        </p:nvSpPr>
        <p:spPr>
          <a:xfrm>
            <a:off x="7361280" y="3651120"/>
            <a:ext cx="12528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0" name=""/>
          <p:cNvSpPr/>
          <p:nvPr/>
        </p:nvSpPr>
        <p:spPr>
          <a:xfrm>
            <a:off x="7453440" y="3730680"/>
            <a:ext cx="123840" cy="1476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1" name=""/>
          <p:cNvSpPr/>
          <p:nvPr/>
        </p:nvSpPr>
        <p:spPr>
          <a:xfrm>
            <a:off x="7068960" y="3544920"/>
            <a:ext cx="1256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2" name=""/>
          <p:cNvSpPr/>
          <p:nvPr/>
        </p:nvSpPr>
        <p:spPr>
          <a:xfrm>
            <a:off x="6411960" y="4164120"/>
            <a:ext cx="1238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3" name=""/>
          <p:cNvSpPr/>
          <p:nvPr/>
        </p:nvSpPr>
        <p:spPr>
          <a:xfrm>
            <a:off x="6886440" y="3137040"/>
            <a:ext cx="87480" cy="101520"/>
          </a:xfrm>
          <a:custGeom>
            <a:avLst/>
            <a:gdLst>
              <a:gd name="textAreaLeft" fmla="*/ 19800 w 87480"/>
              <a:gd name="textAreaRight" fmla="*/ 67680 w 87480"/>
              <a:gd name="textAreaTop" fmla="*/ 23040 h 101520"/>
              <a:gd name="textAreaBottom" fmla="*/ 78480 h 101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10800"/>
                </a:moveTo>
                <a:lnTo>
                  <a:pt x="2652" y="12384"/>
                </a:lnTo>
                <a:lnTo>
                  <a:pt x="786" y="14846"/>
                </a:lnTo>
                <a:lnTo>
                  <a:pt x="3839" y="15321"/>
                </a:lnTo>
                <a:lnTo>
                  <a:pt x="3163" y="18437"/>
                </a:lnTo>
                <a:lnTo>
                  <a:pt x="6159" y="17681"/>
                </a:lnTo>
                <a:lnTo>
                  <a:pt x="6580" y="20741"/>
                </a:lnTo>
                <a:lnTo>
                  <a:pt x="9074" y="18919"/>
                </a:lnTo>
                <a:lnTo>
                  <a:pt x="10800" y="21600"/>
                </a:lnTo>
                <a:lnTo>
                  <a:pt x="12384" y="18948"/>
                </a:lnTo>
                <a:lnTo>
                  <a:pt x="14846" y="20814"/>
                </a:lnTo>
                <a:lnTo>
                  <a:pt x="15321" y="17761"/>
                </a:lnTo>
                <a:lnTo>
                  <a:pt x="18437" y="18437"/>
                </a:lnTo>
                <a:lnTo>
                  <a:pt x="17681" y="15441"/>
                </a:lnTo>
                <a:lnTo>
                  <a:pt x="20741" y="15020"/>
                </a:lnTo>
                <a:lnTo>
                  <a:pt x="18919" y="12526"/>
                </a:lnTo>
                <a:lnTo>
                  <a:pt x="21600" y="10800"/>
                </a:lnTo>
                <a:lnTo>
                  <a:pt x="18948" y="9216"/>
                </a:lnTo>
                <a:lnTo>
                  <a:pt x="20814" y="6754"/>
                </a:lnTo>
                <a:lnTo>
                  <a:pt x="17761" y="6279"/>
                </a:lnTo>
                <a:lnTo>
                  <a:pt x="18437" y="3163"/>
                </a:lnTo>
                <a:lnTo>
                  <a:pt x="15441" y="3919"/>
                </a:lnTo>
                <a:lnTo>
                  <a:pt x="15020" y="859"/>
                </a:lnTo>
                <a:lnTo>
                  <a:pt x="12526" y="2681"/>
                </a:lnTo>
                <a:lnTo>
                  <a:pt x="10800" y="0"/>
                </a:lnTo>
                <a:lnTo>
                  <a:pt x="9216" y="2652"/>
                </a:lnTo>
                <a:lnTo>
                  <a:pt x="6754" y="786"/>
                </a:lnTo>
                <a:lnTo>
                  <a:pt x="6279" y="3839"/>
                </a:lnTo>
                <a:lnTo>
                  <a:pt x="3163" y="3163"/>
                </a:lnTo>
                <a:lnTo>
                  <a:pt x="3919" y="6159"/>
                </a:lnTo>
                <a:lnTo>
                  <a:pt x="859" y="6580"/>
                </a:lnTo>
                <a:lnTo>
                  <a:pt x="2681" y="9074"/>
                </a:lnTo>
                <a:lnTo>
                  <a:pt x="0" y="10800"/>
                </a:lnTo>
                <a:close/>
              </a:path>
            </a:pathLst>
          </a:custGeom>
          <a:solidFill>
            <a:srgbClr val="31ff3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4" name=""/>
          <p:cNvSpPr/>
          <p:nvPr/>
        </p:nvSpPr>
        <p:spPr>
          <a:xfrm>
            <a:off x="7470720" y="3151080"/>
            <a:ext cx="309600" cy="139680"/>
          </a:xfrm>
          <a:custGeom>
            <a:avLst/>
            <a:gdLst/>
            <a:ahLst/>
            <a:rect l="l" t="t" r="r" b="b"/>
            <a:pathLst>
              <a:path w="494" h="182">
                <a:moveTo>
                  <a:pt x="0" y="62"/>
                </a:moveTo>
                <a:lnTo>
                  <a:pt x="368" y="0"/>
                </a:lnTo>
                <a:lnTo>
                  <a:pt x="427" y="123"/>
                </a:lnTo>
                <a:lnTo>
                  <a:pt x="492" y="111"/>
                </a:lnTo>
                <a:lnTo>
                  <a:pt x="493" y="172"/>
                </a:lnTo>
                <a:lnTo>
                  <a:pt x="443" y="181"/>
                </a:lnTo>
                <a:lnTo>
                  <a:pt x="397" y="140"/>
                </a:lnTo>
                <a:lnTo>
                  <a:pt x="368" y="91"/>
                </a:lnTo>
                <a:lnTo>
                  <a:pt x="362" y="23"/>
                </a:lnTo>
                <a:lnTo>
                  <a:pt x="339" y="58"/>
                </a:lnTo>
                <a:lnTo>
                  <a:pt x="365" y="160"/>
                </a:lnTo>
                <a:lnTo>
                  <a:pt x="259" y="175"/>
                </a:lnTo>
                <a:lnTo>
                  <a:pt x="254" y="99"/>
                </a:lnTo>
                <a:lnTo>
                  <a:pt x="189" y="68"/>
                </a:lnTo>
                <a:lnTo>
                  <a:pt x="131" y="59"/>
                </a:lnTo>
                <a:lnTo>
                  <a:pt x="15" y="111"/>
                </a:lnTo>
                <a:lnTo>
                  <a:pt x="0" y="62"/>
                </a:lnTo>
              </a:path>
            </a:pathLst>
          </a:custGeom>
          <a:solidFill>
            <a:srgbClr val="70bc1f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5" name=""/>
          <p:cNvSpPr/>
          <p:nvPr/>
        </p:nvSpPr>
        <p:spPr>
          <a:xfrm>
            <a:off x="7130880" y="3017880"/>
            <a:ext cx="268560" cy="334800"/>
          </a:xfrm>
          <a:custGeom>
            <a:avLst/>
            <a:gdLst/>
            <a:ahLst/>
            <a:rect l="l" t="t" r="r" b="b"/>
            <a:pathLst>
              <a:path w="425" h="436">
                <a:moveTo>
                  <a:pt x="0" y="98"/>
                </a:moveTo>
                <a:lnTo>
                  <a:pt x="191" y="81"/>
                </a:lnTo>
                <a:lnTo>
                  <a:pt x="231" y="88"/>
                </a:lnTo>
                <a:lnTo>
                  <a:pt x="321" y="51"/>
                </a:lnTo>
                <a:lnTo>
                  <a:pt x="341" y="16"/>
                </a:lnTo>
                <a:lnTo>
                  <a:pt x="395" y="0"/>
                </a:lnTo>
                <a:lnTo>
                  <a:pt x="424" y="165"/>
                </a:lnTo>
                <a:lnTo>
                  <a:pt x="403" y="182"/>
                </a:lnTo>
                <a:lnTo>
                  <a:pt x="406" y="296"/>
                </a:lnTo>
                <a:lnTo>
                  <a:pt x="365" y="306"/>
                </a:lnTo>
                <a:lnTo>
                  <a:pt x="341" y="370"/>
                </a:lnTo>
                <a:lnTo>
                  <a:pt x="309" y="361"/>
                </a:lnTo>
                <a:lnTo>
                  <a:pt x="297" y="435"/>
                </a:lnTo>
                <a:lnTo>
                  <a:pt x="250" y="404"/>
                </a:lnTo>
                <a:lnTo>
                  <a:pt x="157" y="424"/>
                </a:lnTo>
                <a:lnTo>
                  <a:pt x="117" y="396"/>
                </a:lnTo>
                <a:lnTo>
                  <a:pt x="61" y="394"/>
                </a:lnTo>
                <a:lnTo>
                  <a:pt x="36" y="272"/>
                </a:lnTo>
                <a:lnTo>
                  <a:pt x="0" y="98"/>
                </a:lnTo>
              </a:path>
            </a:pathLst>
          </a:custGeom>
          <a:solidFill>
            <a:srgbClr val="70bc1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26" name=""/>
          <p:cNvGrpSpPr/>
          <p:nvPr/>
        </p:nvGrpSpPr>
        <p:grpSpPr>
          <a:xfrm>
            <a:off x="4800600" y="2243160"/>
            <a:ext cx="4014720" cy="2279520"/>
            <a:chOff x="4800600" y="2243160"/>
            <a:chExt cx="4014720" cy="2279520"/>
          </a:xfrm>
        </p:grpSpPr>
        <p:sp>
          <p:nvSpPr>
            <p:cNvPr id="2627" name=""/>
            <p:cNvSpPr/>
            <p:nvPr/>
          </p:nvSpPr>
          <p:spPr>
            <a:xfrm>
              <a:off x="5372280" y="2470320"/>
              <a:ext cx="641160" cy="439560"/>
            </a:xfrm>
            <a:custGeom>
              <a:avLst/>
              <a:gdLst/>
              <a:ahLst/>
              <a:rect l="l" t="t" r="r" b="b"/>
              <a:pathLst>
                <a:path w="1016" h="566">
                  <a:moveTo>
                    <a:pt x="18" y="0"/>
                  </a:moveTo>
                  <a:lnTo>
                    <a:pt x="216" y="23"/>
                  </a:lnTo>
                  <a:lnTo>
                    <a:pt x="337" y="38"/>
                  </a:lnTo>
                  <a:lnTo>
                    <a:pt x="497" y="53"/>
                  </a:lnTo>
                  <a:lnTo>
                    <a:pt x="644" y="65"/>
                  </a:lnTo>
                  <a:lnTo>
                    <a:pt x="897" y="82"/>
                  </a:lnTo>
                  <a:lnTo>
                    <a:pt x="1015" y="90"/>
                  </a:lnTo>
                  <a:lnTo>
                    <a:pt x="1012" y="551"/>
                  </a:lnTo>
                  <a:lnTo>
                    <a:pt x="391" y="503"/>
                  </a:lnTo>
                  <a:lnTo>
                    <a:pt x="378" y="565"/>
                  </a:lnTo>
                  <a:lnTo>
                    <a:pt x="354" y="536"/>
                  </a:lnTo>
                  <a:lnTo>
                    <a:pt x="296" y="541"/>
                  </a:lnTo>
                  <a:lnTo>
                    <a:pt x="215" y="552"/>
                  </a:lnTo>
                  <a:lnTo>
                    <a:pt x="201" y="472"/>
                  </a:lnTo>
                  <a:lnTo>
                    <a:pt x="103" y="408"/>
                  </a:lnTo>
                  <a:lnTo>
                    <a:pt x="117" y="349"/>
                  </a:lnTo>
                  <a:lnTo>
                    <a:pt x="127" y="300"/>
                  </a:lnTo>
                  <a:lnTo>
                    <a:pt x="0" y="141"/>
                  </a:lnTo>
                  <a:lnTo>
                    <a:pt x="18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8" name=""/>
            <p:cNvSpPr/>
            <p:nvPr/>
          </p:nvSpPr>
          <p:spPr>
            <a:xfrm>
              <a:off x="6045120" y="3570480"/>
              <a:ext cx="552600" cy="290520"/>
            </a:xfrm>
            <a:custGeom>
              <a:avLst/>
              <a:gdLst/>
              <a:ahLst/>
              <a:rect l="l" t="t" r="r" b="b"/>
              <a:pathLst>
                <a:path w="876" h="374">
                  <a:moveTo>
                    <a:pt x="6" y="0"/>
                  </a:moveTo>
                  <a:lnTo>
                    <a:pt x="0" y="68"/>
                  </a:lnTo>
                  <a:lnTo>
                    <a:pt x="312" y="77"/>
                  </a:lnTo>
                  <a:lnTo>
                    <a:pt x="313" y="289"/>
                  </a:lnTo>
                  <a:lnTo>
                    <a:pt x="473" y="347"/>
                  </a:lnTo>
                  <a:lnTo>
                    <a:pt x="516" y="325"/>
                  </a:lnTo>
                  <a:lnTo>
                    <a:pt x="618" y="373"/>
                  </a:lnTo>
                  <a:lnTo>
                    <a:pt x="683" y="370"/>
                  </a:lnTo>
                  <a:lnTo>
                    <a:pt x="805" y="325"/>
                  </a:lnTo>
                  <a:lnTo>
                    <a:pt x="875" y="370"/>
                  </a:lnTo>
                  <a:lnTo>
                    <a:pt x="875" y="139"/>
                  </a:lnTo>
                  <a:lnTo>
                    <a:pt x="854" y="5"/>
                  </a:lnTo>
                  <a:lnTo>
                    <a:pt x="6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9" name=""/>
            <p:cNvSpPr/>
            <p:nvPr/>
          </p:nvSpPr>
          <p:spPr>
            <a:xfrm>
              <a:off x="7178760" y="3659040"/>
              <a:ext cx="349200" cy="392400"/>
            </a:xfrm>
            <a:custGeom>
              <a:avLst/>
              <a:gdLst/>
              <a:ahLst/>
              <a:rect l="l" t="t" r="r" b="b"/>
              <a:pathLst>
                <a:path w="550" h="507">
                  <a:moveTo>
                    <a:pt x="0" y="31"/>
                  </a:moveTo>
                  <a:lnTo>
                    <a:pt x="6" y="31"/>
                  </a:lnTo>
                  <a:lnTo>
                    <a:pt x="134" y="10"/>
                  </a:lnTo>
                  <a:lnTo>
                    <a:pt x="247" y="0"/>
                  </a:lnTo>
                  <a:lnTo>
                    <a:pt x="231" y="26"/>
                  </a:lnTo>
                  <a:lnTo>
                    <a:pt x="266" y="26"/>
                  </a:lnTo>
                  <a:lnTo>
                    <a:pt x="461" y="182"/>
                  </a:lnTo>
                  <a:lnTo>
                    <a:pt x="538" y="283"/>
                  </a:lnTo>
                  <a:lnTo>
                    <a:pt x="549" y="352"/>
                  </a:lnTo>
                  <a:lnTo>
                    <a:pt x="523" y="368"/>
                  </a:lnTo>
                  <a:lnTo>
                    <a:pt x="538" y="437"/>
                  </a:lnTo>
                  <a:lnTo>
                    <a:pt x="483" y="439"/>
                  </a:lnTo>
                  <a:lnTo>
                    <a:pt x="483" y="498"/>
                  </a:lnTo>
                  <a:lnTo>
                    <a:pt x="440" y="470"/>
                  </a:lnTo>
                  <a:lnTo>
                    <a:pt x="158" y="506"/>
                  </a:lnTo>
                  <a:lnTo>
                    <a:pt x="94" y="397"/>
                  </a:lnTo>
                  <a:lnTo>
                    <a:pt x="139" y="323"/>
                  </a:lnTo>
                  <a:lnTo>
                    <a:pt x="79" y="284"/>
                  </a:lnTo>
                  <a:lnTo>
                    <a:pt x="0" y="31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0" name=""/>
            <p:cNvSpPr/>
            <p:nvPr/>
          </p:nvSpPr>
          <p:spPr>
            <a:xfrm>
              <a:off x="7326360" y="3611520"/>
              <a:ext cx="318960" cy="271440"/>
            </a:xfrm>
            <a:custGeom>
              <a:avLst/>
              <a:gdLst/>
              <a:ahLst/>
              <a:rect l="l" t="t" r="r" b="b"/>
              <a:pathLst>
                <a:path w="503" h="351">
                  <a:moveTo>
                    <a:pt x="19" y="64"/>
                  </a:moveTo>
                  <a:lnTo>
                    <a:pt x="59" y="29"/>
                  </a:lnTo>
                  <a:lnTo>
                    <a:pt x="208" y="0"/>
                  </a:lnTo>
                  <a:lnTo>
                    <a:pt x="256" y="20"/>
                  </a:lnTo>
                  <a:lnTo>
                    <a:pt x="353" y="5"/>
                  </a:lnTo>
                  <a:lnTo>
                    <a:pt x="432" y="55"/>
                  </a:lnTo>
                  <a:lnTo>
                    <a:pt x="502" y="94"/>
                  </a:lnTo>
                  <a:lnTo>
                    <a:pt x="462" y="200"/>
                  </a:lnTo>
                  <a:lnTo>
                    <a:pt x="402" y="251"/>
                  </a:lnTo>
                  <a:lnTo>
                    <a:pt x="336" y="268"/>
                  </a:lnTo>
                  <a:lnTo>
                    <a:pt x="348" y="310"/>
                  </a:lnTo>
                  <a:lnTo>
                    <a:pt x="307" y="350"/>
                  </a:lnTo>
                  <a:lnTo>
                    <a:pt x="231" y="251"/>
                  </a:lnTo>
                  <a:lnTo>
                    <a:pt x="33" y="94"/>
                  </a:lnTo>
                  <a:lnTo>
                    <a:pt x="0" y="94"/>
                  </a:lnTo>
                  <a:lnTo>
                    <a:pt x="19" y="64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1" name=""/>
            <p:cNvSpPr/>
            <p:nvPr/>
          </p:nvSpPr>
          <p:spPr>
            <a:xfrm>
              <a:off x="7966080" y="2351160"/>
              <a:ext cx="243000" cy="406440"/>
            </a:xfrm>
            <a:custGeom>
              <a:avLst/>
              <a:gdLst/>
              <a:ahLst/>
              <a:rect l="l" t="t" r="r" b="b"/>
              <a:pathLst>
                <a:path w="386" h="524">
                  <a:moveTo>
                    <a:pt x="91" y="16"/>
                  </a:moveTo>
                  <a:lnTo>
                    <a:pt x="33" y="113"/>
                  </a:lnTo>
                  <a:lnTo>
                    <a:pt x="60" y="149"/>
                  </a:lnTo>
                  <a:lnTo>
                    <a:pt x="33" y="192"/>
                  </a:lnTo>
                  <a:lnTo>
                    <a:pt x="50" y="207"/>
                  </a:lnTo>
                  <a:lnTo>
                    <a:pt x="39" y="237"/>
                  </a:lnTo>
                  <a:lnTo>
                    <a:pt x="39" y="286"/>
                  </a:lnTo>
                  <a:lnTo>
                    <a:pt x="0" y="302"/>
                  </a:lnTo>
                  <a:lnTo>
                    <a:pt x="14" y="319"/>
                  </a:lnTo>
                  <a:lnTo>
                    <a:pt x="96" y="500"/>
                  </a:lnTo>
                  <a:lnTo>
                    <a:pt x="160" y="523"/>
                  </a:lnTo>
                  <a:lnTo>
                    <a:pt x="157" y="485"/>
                  </a:lnTo>
                  <a:lnTo>
                    <a:pt x="187" y="455"/>
                  </a:lnTo>
                  <a:lnTo>
                    <a:pt x="176" y="425"/>
                  </a:lnTo>
                  <a:lnTo>
                    <a:pt x="255" y="388"/>
                  </a:lnTo>
                  <a:lnTo>
                    <a:pt x="259" y="337"/>
                  </a:lnTo>
                  <a:lnTo>
                    <a:pt x="304" y="335"/>
                  </a:lnTo>
                  <a:lnTo>
                    <a:pt x="342" y="295"/>
                  </a:lnTo>
                  <a:lnTo>
                    <a:pt x="385" y="270"/>
                  </a:lnTo>
                  <a:lnTo>
                    <a:pt x="385" y="237"/>
                  </a:lnTo>
                  <a:lnTo>
                    <a:pt x="326" y="227"/>
                  </a:lnTo>
                  <a:lnTo>
                    <a:pt x="315" y="191"/>
                  </a:lnTo>
                  <a:lnTo>
                    <a:pt x="253" y="186"/>
                  </a:lnTo>
                  <a:lnTo>
                    <a:pt x="205" y="31"/>
                  </a:lnTo>
                  <a:lnTo>
                    <a:pt x="181" y="0"/>
                  </a:lnTo>
                  <a:lnTo>
                    <a:pt x="121" y="13"/>
                  </a:lnTo>
                  <a:lnTo>
                    <a:pt x="109" y="29"/>
                  </a:lnTo>
                  <a:lnTo>
                    <a:pt x="91" y="1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2" name=""/>
            <p:cNvSpPr/>
            <p:nvPr/>
          </p:nvSpPr>
          <p:spPr>
            <a:xfrm>
              <a:off x="4925880" y="2386080"/>
              <a:ext cx="411120" cy="330120"/>
            </a:xfrm>
            <a:custGeom>
              <a:avLst/>
              <a:gdLst/>
              <a:ahLst/>
              <a:rect l="l" t="t" r="r" b="b"/>
              <a:pathLst>
                <a:path w="651" h="427">
                  <a:moveTo>
                    <a:pt x="165" y="0"/>
                  </a:moveTo>
                  <a:lnTo>
                    <a:pt x="298" y="33"/>
                  </a:lnTo>
                  <a:lnTo>
                    <a:pt x="401" y="54"/>
                  </a:lnTo>
                  <a:lnTo>
                    <a:pt x="450" y="64"/>
                  </a:lnTo>
                  <a:lnTo>
                    <a:pt x="501" y="70"/>
                  </a:lnTo>
                  <a:lnTo>
                    <a:pt x="569" y="82"/>
                  </a:lnTo>
                  <a:lnTo>
                    <a:pt x="650" y="94"/>
                  </a:lnTo>
                  <a:lnTo>
                    <a:pt x="599" y="426"/>
                  </a:lnTo>
                  <a:lnTo>
                    <a:pt x="346" y="378"/>
                  </a:lnTo>
                  <a:lnTo>
                    <a:pt x="311" y="400"/>
                  </a:lnTo>
                  <a:lnTo>
                    <a:pt x="266" y="367"/>
                  </a:lnTo>
                  <a:lnTo>
                    <a:pt x="225" y="400"/>
                  </a:lnTo>
                  <a:lnTo>
                    <a:pt x="189" y="372"/>
                  </a:lnTo>
                  <a:lnTo>
                    <a:pt x="84" y="367"/>
                  </a:lnTo>
                  <a:lnTo>
                    <a:pt x="99" y="313"/>
                  </a:lnTo>
                  <a:lnTo>
                    <a:pt x="24" y="309"/>
                  </a:lnTo>
                  <a:lnTo>
                    <a:pt x="18" y="278"/>
                  </a:lnTo>
                  <a:lnTo>
                    <a:pt x="31" y="245"/>
                  </a:lnTo>
                  <a:lnTo>
                    <a:pt x="13" y="215"/>
                  </a:lnTo>
                  <a:lnTo>
                    <a:pt x="14" y="133"/>
                  </a:lnTo>
                  <a:lnTo>
                    <a:pt x="0" y="69"/>
                  </a:lnTo>
                  <a:lnTo>
                    <a:pt x="10" y="44"/>
                  </a:lnTo>
                  <a:lnTo>
                    <a:pt x="43" y="54"/>
                  </a:lnTo>
                  <a:lnTo>
                    <a:pt x="76" y="92"/>
                  </a:lnTo>
                  <a:lnTo>
                    <a:pt x="140" y="101"/>
                  </a:lnTo>
                  <a:lnTo>
                    <a:pt x="157" y="131"/>
                  </a:lnTo>
                  <a:lnTo>
                    <a:pt x="126" y="131"/>
                  </a:lnTo>
                  <a:lnTo>
                    <a:pt x="123" y="157"/>
                  </a:lnTo>
                  <a:lnTo>
                    <a:pt x="140" y="160"/>
                  </a:lnTo>
                  <a:lnTo>
                    <a:pt x="149" y="186"/>
                  </a:lnTo>
                  <a:lnTo>
                    <a:pt x="109" y="206"/>
                  </a:lnTo>
                  <a:lnTo>
                    <a:pt x="109" y="224"/>
                  </a:lnTo>
                  <a:lnTo>
                    <a:pt x="154" y="224"/>
                  </a:lnTo>
                  <a:lnTo>
                    <a:pt x="165" y="178"/>
                  </a:lnTo>
                  <a:lnTo>
                    <a:pt x="197" y="150"/>
                  </a:lnTo>
                  <a:lnTo>
                    <a:pt x="157" y="78"/>
                  </a:lnTo>
                  <a:lnTo>
                    <a:pt x="183" y="55"/>
                  </a:lnTo>
                  <a:lnTo>
                    <a:pt x="165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4832280" y="2621160"/>
              <a:ext cx="513000" cy="426960"/>
            </a:xfrm>
            <a:custGeom>
              <a:avLst/>
              <a:gdLst/>
              <a:ahLst/>
              <a:rect l="l" t="t" r="r" b="b"/>
              <a:pathLst>
                <a:path w="812" h="551">
                  <a:moveTo>
                    <a:pt x="178" y="0"/>
                  </a:moveTo>
                  <a:lnTo>
                    <a:pt x="154" y="11"/>
                  </a:lnTo>
                  <a:lnTo>
                    <a:pt x="139" y="60"/>
                  </a:lnTo>
                  <a:lnTo>
                    <a:pt x="125" y="100"/>
                  </a:lnTo>
                  <a:lnTo>
                    <a:pt x="114" y="133"/>
                  </a:lnTo>
                  <a:lnTo>
                    <a:pt x="99" y="169"/>
                  </a:lnTo>
                  <a:lnTo>
                    <a:pt x="83" y="204"/>
                  </a:lnTo>
                  <a:lnTo>
                    <a:pt x="60" y="243"/>
                  </a:lnTo>
                  <a:lnTo>
                    <a:pt x="31" y="289"/>
                  </a:lnTo>
                  <a:lnTo>
                    <a:pt x="0" y="332"/>
                  </a:lnTo>
                  <a:lnTo>
                    <a:pt x="0" y="428"/>
                  </a:lnTo>
                  <a:lnTo>
                    <a:pt x="456" y="511"/>
                  </a:lnTo>
                  <a:lnTo>
                    <a:pt x="665" y="550"/>
                  </a:lnTo>
                  <a:lnTo>
                    <a:pt x="710" y="358"/>
                  </a:lnTo>
                  <a:lnTo>
                    <a:pt x="736" y="342"/>
                  </a:lnTo>
                  <a:lnTo>
                    <a:pt x="712" y="299"/>
                  </a:lnTo>
                  <a:lnTo>
                    <a:pt x="723" y="257"/>
                  </a:lnTo>
                  <a:lnTo>
                    <a:pt x="811" y="183"/>
                  </a:lnTo>
                  <a:lnTo>
                    <a:pt x="752" y="117"/>
                  </a:lnTo>
                  <a:lnTo>
                    <a:pt x="499" y="69"/>
                  </a:lnTo>
                  <a:lnTo>
                    <a:pt x="463" y="89"/>
                  </a:lnTo>
                  <a:lnTo>
                    <a:pt x="419" y="56"/>
                  </a:lnTo>
                  <a:lnTo>
                    <a:pt x="379" y="91"/>
                  </a:lnTo>
                  <a:lnTo>
                    <a:pt x="340" y="56"/>
                  </a:lnTo>
                  <a:lnTo>
                    <a:pt x="240" y="59"/>
                  </a:lnTo>
                  <a:lnTo>
                    <a:pt x="253" y="4"/>
                  </a:lnTo>
                  <a:lnTo>
                    <a:pt x="178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4" name=""/>
            <p:cNvSpPr/>
            <p:nvPr/>
          </p:nvSpPr>
          <p:spPr>
            <a:xfrm>
              <a:off x="4800600" y="2949480"/>
              <a:ext cx="539640" cy="911520"/>
            </a:xfrm>
            <a:custGeom>
              <a:avLst/>
              <a:gdLst/>
              <a:ahLst/>
              <a:rect l="l" t="t" r="r" b="b"/>
              <a:pathLst>
                <a:path w="857" h="1176">
                  <a:moveTo>
                    <a:pt x="66" y="0"/>
                  </a:moveTo>
                  <a:lnTo>
                    <a:pt x="459" y="70"/>
                  </a:lnTo>
                  <a:lnTo>
                    <a:pt x="373" y="416"/>
                  </a:lnTo>
                  <a:lnTo>
                    <a:pt x="816" y="944"/>
                  </a:lnTo>
                  <a:lnTo>
                    <a:pt x="856" y="1011"/>
                  </a:lnTo>
                  <a:lnTo>
                    <a:pt x="815" y="1043"/>
                  </a:lnTo>
                  <a:lnTo>
                    <a:pt x="787" y="1100"/>
                  </a:lnTo>
                  <a:lnTo>
                    <a:pt x="761" y="1135"/>
                  </a:lnTo>
                  <a:lnTo>
                    <a:pt x="788" y="1165"/>
                  </a:lnTo>
                  <a:lnTo>
                    <a:pt x="742" y="1175"/>
                  </a:lnTo>
                  <a:lnTo>
                    <a:pt x="483" y="1167"/>
                  </a:lnTo>
                  <a:lnTo>
                    <a:pt x="467" y="1100"/>
                  </a:lnTo>
                  <a:lnTo>
                    <a:pt x="420" y="1051"/>
                  </a:lnTo>
                  <a:lnTo>
                    <a:pt x="388" y="1032"/>
                  </a:lnTo>
                  <a:lnTo>
                    <a:pt x="379" y="996"/>
                  </a:lnTo>
                  <a:lnTo>
                    <a:pt x="352" y="977"/>
                  </a:lnTo>
                  <a:lnTo>
                    <a:pt x="324" y="953"/>
                  </a:lnTo>
                  <a:lnTo>
                    <a:pt x="314" y="924"/>
                  </a:lnTo>
                  <a:lnTo>
                    <a:pt x="289" y="907"/>
                  </a:lnTo>
                  <a:lnTo>
                    <a:pt x="249" y="917"/>
                  </a:lnTo>
                  <a:lnTo>
                    <a:pt x="204" y="902"/>
                  </a:lnTo>
                  <a:lnTo>
                    <a:pt x="204" y="888"/>
                  </a:lnTo>
                  <a:lnTo>
                    <a:pt x="201" y="855"/>
                  </a:lnTo>
                  <a:lnTo>
                    <a:pt x="183" y="819"/>
                  </a:lnTo>
                  <a:lnTo>
                    <a:pt x="181" y="790"/>
                  </a:lnTo>
                  <a:lnTo>
                    <a:pt x="161" y="764"/>
                  </a:lnTo>
                  <a:lnTo>
                    <a:pt x="166" y="739"/>
                  </a:lnTo>
                  <a:lnTo>
                    <a:pt x="109" y="680"/>
                  </a:lnTo>
                  <a:lnTo>
                    <a:pt x="109" y="645"/>
                  </a:lnTo>
                  <a:lnTo>
                    <a:pt x="139" y="632"/>
                  </a:lnTo>
                  <a:lnTo>
                    <a:pt x="139" y="611"/>
                  </a:lnTo>
                  <a:lnTo>
                    <a:pt x="109" y="604"/>
                  </a:lnTo>
                  <a:lnTo>
                    <a:pt x="98" y="572"/>
                  </a:lnTo>
                  <a:lnTo>
                    <a:pt x="84" y="514"/>
                  </a:lnTo>
                  <a:lnTo>
                    <a:pt x="125" y="545"/>
                  </a:lnTo>
                  <a:lnTo>
                    <a:pt x="109" y="504"/>
                  </a:lnTo>
                  <a:lnTo>
                    <a:pt x="139" y="504"/>
                  </a:lnTo>
                  <a:lnTo>
                    <a:pt x="139" y="475"/>
                  </a:lnTo>
                  <a:lnTo>
                    <a:pt x="109" y="455"/>
                  </a:lnTo>
                  <a:lnTo>
                    <a:pt x="94" y="484"/>
                  </a:lnTo>
                  <a:lnTo>
                    <a:pt x="66" y="474"/>
                  </a:lnTo>
                  <a:lnTo>
                    <a:pt x="11" y="342"/>
                  </a:lnTo>
                  <a:lnTo>
                    <a:pt x="26" y="247"/>
                  </a:lnTo>
                  <a:lnTo>
                    <a:pt x="0" y="194"/>
                  </a:lnTo>
                  <a:lnTo>
                    <a:pt x="13" y="153"/>
                  </a:lnTo>
                  <a:lnTo>
                    <a:pt x="40" y="145"/>
                  </a:lnTo>
                  <a:lnTo>
                    <a:pt x="66" y="80"/>
                  </a:lnTo>
                  <a:lnTo>
                    <a:pt x="66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5" name=""/>
            <p:cNvSpPr/>
            <p:nvPr/>
          </p:nvSpPr>
          <p:spPr>
            <a:xfrm>
              <a:off x="5025960" y="3006720"/>
              <a:ext cx="409680" cy="676440"/>
            </a:xfrm>
            <a:custGeom>
              <a:avLst/>
              <a:gdLst/>
              <a:ahLst/>
              <a:rect l="l" t="t" r="r" b="b"/>
              <a:pathLst>
                <a:path w="649" h="873">
                  <a:moveTo>
                    <a:pt x="84" y="0"/>
                  </a:moveTo>
                  <a:lnTo>
                    <a:pt x="0" y="345"/>
                  </a:lnTo>
                  <a:lnTo>
                    <a:pt x="442" y="872"/>
                  </a:lnTo>
                  <a:lnTo>
                    <a:pt x="469" y="849"/>
                  </a:lnTo>
                  <a:lnTo>
                    <a:pt x="468" y="745"/>
                  </a:lnTo>
                  <a:lnTo>
                    <a:pt x="523" y="753"/>
                  </a:lnTo>
                  <a:lnTo>
                    <a:pt x="579" y="433"/>
                  </a:lnTo>
                  <a:lnTo>
                    <a:pt x="618" y="217"/>
                  </a:lnTo>
                  <a:lnTo>
                    <a:pt x="629" y="152"/>
                  </a:lnTo>
                  <a:lnTo>
                    <a:pt x="648" y="93"/>
                  </a:lnTo>
                  <a:lnTo>
                    <a:pt x="357" y="53"/>
                  </a:lnTo>
                  <a:lnTo>
                    <a:pt x="84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6" name=""/>
            <p:cNvSpPr/>
            <p:nvPr/>
          </p:nvSpPr>
          <p:spPr>
            <a:xfrm>
              <a:off x="5241960" y="2454120"/>
              <a:ext cx="371520" cy="652680"/>
            </a:xfrm>
            <a:custGeom>
              <a:avLst/>
              <a:gdLst/>
              <a:ahLst/>
              <a:rect l="l" t="t" r="r" b="b"/>
              <a:pathLst>
                <a:path w="585" h="841">
                  <a:moveTo>
                    <a:pt x="140" y="0"/>
                  </a:moveTo>
                  <a:lnTo>
                    <a:pt x="88" y="328"/>
                  </a:lnTo>
                  <a:lnTo>
                    <a:pt x="143" y="398"/>
                  </a:lnTo>
                  <a:lnTo>
                    <a:pt x="56" y="472"/>
                  </a:lnTo>
                  <a:lnTo>
                    <a:pt x="45" y="522"/>
                  </a:lnTo>
                  <a:lnTo>
                    <a:pt x="69" y="557"/>
                  </a:lnTo>
                  <a:lnTo>
                    <a:pt x="45" y="576"/>
                  </a:lnTo>
                  <a:lnTo>
                    <a:pt x="0" y="765"/>
                  </a:lnTo>
                  <a:lnTo>
                    <a:pt x="279" y="810"/>
                  </a:lnTo>
                  <a:lnTo>
                    <a:pt x="543" y="840"/>
                  </a:lnTo>
                  <a:lnTo>
                    <a:pt x="569" y="667"/>
                  </a:lnTo>
                  <a:lnTo>
                    <a:pt x="584" y="571"/>
                  </a:lnTo>
                  <a:lnTo>
                    <a:pt x="558" y="537"/>
                  </a:lnTo>
                  <a:lnTo>
                    <a:pt x="499" y="546"/>
                  </a:lnTo>
                  <a:lnTo>
                    <a:pt x="419" y="555"/>
                  </a:lnTo>
                  <a:lnTo>
                    <a:pt x="405" y="476"/>
                  </a:lnTo>
                  <a:lnTo>
                    <a:pt x="310" y="413"/>
                  </a:lnTo>
                  <a:lnTo>
                    <a:pt x="322" y="372"/>
                  </a:lnTo>
                  <a:lnTo>
                    <a:pt x="331" y="300"/>
                  </a:lnTo>
                  <a:lnTo>
                    <a:pt x="208" y="146"/>
                  </a:lnTo>
                  <a:lnTo>
                    <a:pt x="224" y="10"/>
                  </a:lnTo>
                  <a:lnTo>
                    <a:pt x="140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7" name=""/>
            <p:cNvSpPr/>
            <p:nvPr/>
          </p:nvSpPr>
          <p:spPr>
            <a:xfrm>
              <a:off x="5357880" y="3081240"/>
              <a:ext cx="342720" cy="480960"/>
            </a:xfrm>
            <a:custGeom>
              <a:avLst/>
              <a:gdLst/>
              <a:ahLst/>
              <a:rect l="l" t="t" r="r" b="b"/>
              <a:pathLst>
                <a:path w="544" h="622">
                  <a:moveTo>
                    <a:pt x="102" y="0"/>
                  </a:moveTo>
                  <a:lnTo>
                    <a:pt x="367" y="33"/>
                  </a:lnTo>
                  <a:lnTo>
                    <a:pt x="349" y="151"/>
                  </a:lnTo>
                  <a:lnTo>
                    <a:pt x="543" y="168"/>
                  </a:lnTo>
                  <a:lnTo>
                    <a:pt x="492" y="621"/>
                  </a:lnTo>
                  <a:lnTo>
                    <a:pt x="0" y="575"/>
                  </a:lnTo>
                  <a:lnTo>
                    <a:pt x="50" y="285"/>
                  </a:lnTo>
                  <a:lnTo>
                    <a:pt x="102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8" name=""/>
            <p:cNvSpPr/>
            <p:nvPr/>
          </p:nvSpPr>
          <p:spPr>
            <a:xfrm>
              <a:off x="5572080" y="2846520"/>
              <a:ext cx="441360" cy="390240"/>
            </a:xfrm>
            <a:custGeom>
              <a:avLst/>
              <a:gdLst/>
              <a:ahLst/>
              <a:rect l="l" t="t" r="r" b="b"/>
              <a:pathLst>
                <a:path w="696" h="507">
                  <a:moveTo>
                    <a:pt x="69" y="0"/>
                  </a:moveTo>
                  <a:lnTo>
                    <a:pt x="43" y="190"/>
                  </a:lnTo>
                  <a:lnTo>
                    <a:pt x="0" y="460"/>
                  </a:lnTo>
                  <a:lnTo>
                    <a:pt x="202" y="473"/>
                  </a:lnTo>
                  <a:lnTo>
                    <a:pt x="670" y="506"/>
                  </a:lnTo>
                  <a:lnTo>
                    <a:pt x="695" y="53"/>
                  </a:lnTo>
                  <a:lnTo>
                    <a:pt x="69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9" name=""/>
            <p:cNvSpPr/>
            <p:nvPr/>
          </p:nvSpPr>
          <p:spPr>
            <a:xfrm>
              <a:off x="5248440" y="3522600"/>
              <a:ext cx="419040" cy="501840"/>
            </a:xfrm>
            <a:custGeom>
              <a:avLst/>
              <a:gdLst/>
              <a:ahLst/>
              <a:rect l="l" t="t" r="r" b="b"/>
              <a:pathLst>
                <a:path w="658" h="649">
                  <a:moveTo>
                    <a:pt x="167" y="0"/>
                  </a:moveTo>
                  <a:lnTo>
                    <a:pt x="154" y="85"/>
                  </a:lnTo>
                  <a:lnTo>
                    <a:pt x="97" y="75"/>
                  </a:lnTo>
                  <a:lnTo>
                    <a:pt x="100" y="184"/>
                  </a:lnTo>
                  <a:lnTo>
                    <a:pt x="73" y="206"/>
                  </a:lnTo>
                  <a:lnTo>
                    <a:pt x="114" y="272"/>
                  </a:lnTo>
                  <a:lnTo>
                    <a:pt x="73" y="302"/>
                  </a:lnTo>
                  <a:lnTo>
                    <a:pt x="51" y="348"/>
                  </a:lnTo>
                  <a:lnTo>
                    <a:pt x="20" y="396"/>
                  </a:lnTo>
                  <a:lnTo>
                    <a:pt x="41" y="424"/>
                  </a:lnTo>
                  <a:lnTo>
                    <a:pt x="4" y="435"/>
                  </a:lnTo>
                  <a:lnTo>
                    <a:pt x="0" y="479"/>
                  </a:lnTo>
                  <a:lnTo>
                    <a:pt x="370" y="645"/>
                  </a:lnTo>
                  <a:lnTo>
                    <a:pt x="579" y="648"/>
                  </a:lnTo>
                  <a:lnTo>
                    <a:pt x="657" y="51"/>
                  </a:lnTo>
                  <a:lnTo>
                    <a:pt x="167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0" name=""/>
            <p:cNvSpPr/>
            <p:nvPr/>
          </p:nvSpPr>
          <p:spPr>
            <a:xfrm>
              <a:off x="5613480" y="3557520"/>
              <a:ext cx="436320" cy="476280"/>
            </a:xfrm>
            <a:custGeom>
              <a:avLst/>
              <a:gdLst/>
              <a:ahLst/>
              <a:rect l="l" t="t" r="r" b="b"/>
              <a:pathLst>
                <a:path w="696" h="615">
                  <a:moveTo>
                    <a:pt x="85" y="0"/>
                  </a:moveTo>
                  <a:lnTo>
                    <a:pt x="695" y="24"/>
                  </a:lnTo>
                  <a:lnTo>
                    <a:pt x="666" y="568"/>
                  </a:lnTo>
                  <a:lnTo>
                    <a:pt x="467" y="557"/>
                  </a:lnTo>
                  <a:lnTo>
                    <a:pt x="282" y="552"/>
                  </a:lnTo>
                  <a:lnTo>
                    <a:pt x="282" y="574"/>
                  </a:lnTo>
                  <a:lnTo>
                    <a:pt x="126" y="574"/>
                  </a:lnTo>
                  <a:lnTo>
                    <a:pt x="118" y="614"/>
                  </a:lnTo>
                  <a:lnTo>
                    <a:pt x="0" y="601"/>
                  </a:lnTo>
                  <a:lnTo>
                    <a:pt x="66" y="142"/>
                  </a:lnTo>
                  <a:lnTo>
                    <a:pt x="85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5789520" y="3622680"/>
              <a:ext cx="892440" cy="900000"/>
            </a:xfrm>
            <a:custGeom>
              <a:avLst/>
              <a:gdLst/>
              <a:ahLst/>
              <a:rect l="l" t="t" r="r" b="b"/>
              <a:pathLst>
                <a:path w="1413" h="1164">
                  <a:moveTo>
                    <a:pt x="408" y="0"/>
                  </a:moveTo>
                  <a:lnTo>
                    <a:pt x="720" y="10"/>
                  </a:lnTo>
                  <a:lnTo>
                    <a:pt x="720" y="219"/>
                  </a:lnTo>
                  <a:lnTo>
                    <a:pt x="880" y="278"/>
                  </a:lnTo>
                  <a:lnTo>
                    <a:pt x="925" y="258"/>
                  </a:lnTo>
                  <a:lnTo>
                    <a:pt x="1029" y="303"/>
                  </a:lnTo>
                  <a:lnTo>
                    <a:pt x="1090" y="301"/>
                  </a:lnTo>
                  <a:lnTo>
                    <a:pt x="1210" y="254"/>
                  </a:lnTo>
                  <a:lnTo>
                    <a:pt x="1280" y="300"/>
                  </a:lnTo>
                  <a:lnTo>
                    <a:pt x="1342" y="311"/>
                  </a:lnTo>
                  <a:lnTo>
                    <a:pt x="1342" y="482"/>
                  </a:lnTo>
                  <a:lnTo>
                    <a:pt x="1412" y="590"/>
                  </a:lnTo>
                  <a:lnTo>
                    <a:pt x="1396" y="737"/>
                  </a:lnTo>
                  <a:lnTo>
                    <a:pt x="1319" y="796"/>
                  </a:lnTo>
                  <a:lnTo>
                    <a:pt x="1303" y="742"/>
                  </a:lnTo>
                  <a:lnTo>
                    <a:pt x="1280" y="766"/>
                  </a:lnTo>
                  <a:lnTo>
                    <a:pt x="1297" y="801"/>
                  </a:lnTo>
                  <a:lnTo>
                    <a:pt x="1160" y="889"/>
                  </a:lnTo>
                  <a:lnTo>
                    <a:pt x="1128" y="894"/>
                  </a:lnTo>
                  <a:lnTo>
                    <a:pt x="1056" y="937"/>
                  </a:lnTo>
                  <a:lnTo>
                    <a:pt x="1056" y="961"/>
                  </a:lnTo>
                  <a:lnTo>
                    <a:pt x="1034" y="966"/>
                  </a:lnTo>
                  <a:lnTo>
                    <a:pt x="1050" y="996"/>
                  </a:lnTo>
                  <a:lnTo>
                    <a:pt x="1012" y="1039"/>
                  </a:lnTo>
                  <a:lnTo>
                    <a:pt x="1034" y="1104"/>
                  </a:lnTo>
                  <a:lnTo>
                    <a:pt x="1056" y="1124"/>
                  </a:lnTo>
                  <a:lnTo>
                    <a:pt x="1050" y="1163"/>
                  </a:lnTo>
                  <a:lnTo>
                    <a:pt x="995" y="1163"/>
                  </a:lnTo>
                  <a:lnTo>
                    <a:pt x="946" y="1144"/>
                  </a:lnTo>
                  <a:lnTo>
                    <a:pt x="913" y="1149"/>
                  </a:lnTo>
                  <a:lnTo>
                    <a:pt x="804" y="1114"/>
                  </a:lnTo>
                  <a:lnTo>
                    <a:pt x="753" y="981"/>
                  </a:lnTo>
                  <a:lnTo>
                    <a:pt x="677" y="917"/>
                  </a:lnTo>
                  <a:lnTo>
                    <a:pt x="610" y="801"/>
                  </a:lnTo>
                  <a:lnTo>
                    <a:pt x="578" y="788"/>
                  </a:lnTo>
                  <a:lnTo>
                    <a:pt x="542" y="759"/>
                  </a:lnTo>
                  <a:lnTo>
                    <a:pt x="507" y="759"/>
                  </a:lnTo>
                  <a:lnTo>
                    <a:pt x="454" y="749"/>
                  </a:lnTo>
                  <a:lnTo>
                    <a:pt x="413" y="759"/>
                  </a:lnTo>
                  <a:lnTo>
                    <a:pt x="387" y="818"/>
                  </a:lnTo>
                  <a:lnTo>
                    <a:pt x="343" y="828"/>
                  </a:lnTo>
                  <a:lnTo>
                    <a:pt x="254" y="782"/>
                  </a:lnTo>
                  <a:lnTo>
                    <a:pt x="202" y="727"/>
                  </a:lnTo>
                  <a:lnTo>
                    <a:pt x="193" y="660"/>
                  </a:lnTo>
                  <a:lnTo>
                    <a:pt x="154" y="615"/>
                  </a:lnTo>
                  <a:lnTo>
                    <a:pt x="66" y="551"/>
                  </a:lnTo>
                  <a:lnTo>
                    <a:pt x="0" y="485"/>
                  </a:lnTo>
                  <a:lnTo>
                    <a:pt x="0" y="457"/>
                  </a:lnTo>
                  <a:lnTo>
                    <a:pt x="213" y="459"/>
                  </a:lnTo>
                  <a:lnTo>
                    <a:pt x="387" y="472"/>
                  </a:lnTo>
                  <a:lnTo>
                    <a:pt x="408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6013440" y="2530440"/>
              <a:ext cx="430200" cy="276120"/>
            </a:xfrm>
            <a:custGeom>
              <a:avLst/>
              <a:gdLst/>
              <a:ahLst/>
              <a:rect l="l" t="t" r="r" b="b"/>
              <a:pathLst>
                <a:path w="682" h="356">
                  <a:moveTo>
                    <a:pt x="3" y="0"/>
                  </a:moveTo>
                  <a:lnTo>
                    <a:pt x="572" y="13"/>
                  </a:lnTo>
                  <a:lnTo>
                    <a:pt x="614" y="117"/>
                  </a:lnTo>
                  <a:lnTo>
                    <a:pt x="655" y="196"/>
                  </a:lnTo>
                  <a:lnTo>
                    <a:pt x="681" y="326"/>
                  </a:lnTo>
                  <a:lnTo>
                    <a:pt x="665" y="355"/>
                  </a:lnTo>
                  <a:lnTo>
                    <a:pt x="454" y="351"/>
                  </a:lnTo>
                  <a:lnTo>
                    <a:pt x="0" y="344"/>
                  </a:lnTo>
                  <a:lnTo>
                    <a:pt x="3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3" name=""/>
            <p:cNvSpPr/>
            <p:nvPr/>
          </p:nvSpPr>
          <p:spPr>
            <a:xfrm>
              <a:off x="6000840" y="2793960"/>
              <a:ext cx="452520" cy="320760"/>
            </a:xfrm>
            <a:custGeom>
              <a:avLst/>
              <a:gdLst/>
              <a:ahLst/>
              <a:rect l="l" t="t" r="r" b="b"/>
              <a:pathLst>
                <a:path w="717" h="415">
                  <a:moveTo>
                    <a:pt x="13" y="0"/>
                  </a:moveTo>
                  <a:lnTo>
                    <a:pt x="11" y="161"/>
                  </a:lnTo>
                  <a:lnTo>
                    <a:pt x="0" y="349"/>
                  </a:lnTo>
                  <a:lnTo>
                    <a:pt x="520" y="355"/>
                  </a:lnTo>
                  <a:lnTo>
                    <a:pt x="576" y="381"/>
                  </a:lnTo>
                  <a:lnTo>
                    <a:pt x="614" y="346"/>
                  </a:lnTo>
                  <a:lnTo>
                    <a:pt x="716" y="414"/>
                  </a:lnTo>
                  <a:lnTo>
                    <a:pt x="702" y="342"/>
                  </a:lnTo>
                  <a:lnTo>
                    <a:pt x="710" y="287"/>
                  </a:lnTo>
                  <a:lnTo>
                    <a:pt x="716" y="99"/>
                  </a:lnTo>
                  <a:lnTo>
                    <a:pt x="670" y="59"/>
                  </a:lnTo>
                  <a:lnTo>
                    <a:pt x="688" y="6"/>
                  </a:lnTo>
                  <a:lnTo>
                    <a:pt x="347" y="4"/>
                  </a:lnTo>
                  <a:lnTo>
                    <a:pt x="13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5994360" y="3056040"/>
              <a:ext cx="538200" cy="264960"/>
            </a:xfrm>
            <a:custGeom>
              <a:avLst/>
              <a:gdLst/>
              <a:ahLst/>
              <a:rect l="l" t="t" r="r" b="b"/>
              <a:pathLst>
                <a:path w="853" h="344">
                  <a:moveTo>
                    <a:pt x="10" y="0"/>
                  </a:moveTo>
                  <a:lnTo>
                    <a:pt x="0" y="227"/>
                  </a:lnTo>
                  <a:lnTo>
                    <a:pt x="193" y="232"/>
                  </a:lnTo>
                  <a:lnTo>
                    <a:pt x="189" y="343"/>
                  </a:lnTo>
                  <a:lnTo>
                    <a:pt x="450" y="340"/>
                  </a:lnTo>
                  <a:lnTo>
                    <a:pt x="683" y="337"/>
                  </a:lnTo>
                  <a:lnTo>
                    <a:pt x="852" y="340"/>
                  </a:lnTo>
                  <a:lnTo>
                    <a:pt x="801" y="244"/>
                  </a:lnTo>
                  <a:lnTo>
                    <a:pt x="763" y="153"/>
                  </a:lnTo>
                  <a:lnTo>
                    <a:pt x="723" y="62"/>
                  </a:lnTo>
                  <a:lnTo>
                    <a:pt x="625" y="3"/>
                  </a:lnTo>
                  <a:lnTo>
                    <a:pt x="581" y="36"/>
                  </a:lnTo>
                  <a:lnTo>
                    <a:pt x="529" y="13"/>
                  </a:lnTo>
                  <a:lnTo>
                    <a:pt x="296" y="5"/>
                  </a:lnTo>
                  <a:lnTo>
                    <a:pt x="10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6107040" y="3314880"/>
              <a:ext cx="476280" cy="261720"/>
            </a:xfrm>
            <a:custGeom>
              <a:avLst/>
              <a:gdLst/>
              <a:ahLst/>
              <a:rect l="l" t="t" r="r" b="b"/>
              <a:pathLst>
                <a:path w="752" h="340">
                  <a:moveTo>
                    <a:pt x="8" y="4"/>
                  </a:moveTo>
                  <a:lnTo>
                    <a:pt x="6" y="198"/>
                  </a:lnTo>
                  <a:lnTo>
                    <a:pt x="0" y="336"/>
                  </a:lnTo>
                  <a:lnTo>
                    <a:pt x="751" y="339"/>
                  </a:lnTo>
                  <a:lnTo>
                    <a:pt x="736" y="163"/>
                  </a:lnTo>
                  <a:lnTo>
                    <a:pt x="736" y="96"/>
                  </a:lnTo>
                  <a:lnTo>
                    <a:pt x="676" y="55"/>
                  </a:lnTo>
                  <a:lnTo>
                    <a:pt x="695" y="20"/>
                  </a:lnTo>
                  <a:lnTo>
                    <a:pt x="670" y="0"/>
                  </a:lnTo>
                  <a:lnTo>
                    <a:pt x="328" y="4"/>
                  </a:lnTo>
                  <a:lnTo>
                    <a:pt x="8" y="4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6" name=""/>
            <p:cNvSpPr/>
            <p:nvPr/>
          </p:nvSpPr>
          <p:spPr>
            <a:xfrm>
              <a:off x="6589800" y="3591000"/>
              <a:ext cx="311040" cy="315720"/>
            </a:xfrm>
            <a:custGeom>
              <a:avLst/>
              <a:gdLst/>
              <a:ahLst/>
              <a:rect l="l" t="t" r="r" b="b"/>
              <a:pathLst>
                <a:path w="492" h="408">
                  <a:moveTo>
                    <a:pt x="0" y="38"/>
                  </a:moveTo>
                  <a:lnTo>
                    <a:pt x="194" y="16"/>
                  </a:lnTo>
                  <a:lnTo>
                    <a:pt x="432" y="0"/>
                  </a:lnTo>
                  <a:lnTo>
                    <a:pt x="421" y="54"/>
                  </a:lnTo>
                  <a:lnTo>
                    <a:pt x="472" y="43"/>
                  </a:lnTo>
                  <a:lnTo>
                    <a:pt x="491" y="78"/>
                  </a:lnTo>
                  <a:lnTo>
                    <a:pt x="436" y="110"/>
                  </a:lnTo>
                  <a:lnTo>
                    <a:pt x="450" y="168"/>
                  </a:lnTo>
                  <a:lnTo>
                    <a:pt x="392" y="260"/>
                  </a:lnTo>
                  <a:lnTo>
                    <a:pt x="351" y="319"/>
                  </a:lnTo>
                  <a:lnTo>
                    <a:pt x="375" y="394"/>
                  </a:lnTo>
                  <a:lnTo>
                    <a:pt x="70" y="407"/>
                  </a:lnTo>
                  <a:lnTo>
                    <a:pt x="69" y="362"/>
                  </a:lnTo>
                  <a:lnTo>
                    <a:pt x="9" y="352"/>
                  </a:lnTo>
                  <a:lnTo>
                    <a:pt x="9" y="110"/>
                  </a:lnTo>
                  <a:lnTo>
                    <a:pt x="0" y="38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7" name=""/>
            <p:cNvSpPr/>
            <p:nvPr/>
          </p:nvSpPr>
          <p:spPr>
            <a:xfrm>
              <a:off x="6630840" y="3894120"/>
              <a:ext cx="381240" cy="333360"/>
            </a:xfrm>
            <a:custGeom>
              <a:avLst/>
              <a:gdLst/>
              <a:ahLst/>
              <a:rect l="l" t="t" r="r" b="b"/>
              <a:pathLst>
                <a:path w="602" h="430">
                  <a:moveTo>
                    <a:pt x="0" y="10"/>
                  </a:moveTo>
                  <a:lnTo>
                    <a:pt x="301" y="0"/>
                  </a:lnTo>
                  <a:lnTo>
                    <a:pt x="355" y="88"/>
                  </a:lnTo>
                  <a:lnTo>
                    <a:pt x="309" y="192"/>
                  </a:lnTo>
                  <a:lnTo>
                    <a:pt x="294" y="240"/>
                  </a:lnTo>
                  <a:lnTo>
                    <a:pt x="494" y="221"/>
                  </a:lnTo>
                  <a:lnTo>
                    <a:pt x="508" y="289"/>
                  </a:lnTo>
                  <a:lnTo>
                    <a:pt x="447" y="282"/>
                  </a:lnTo>
                  <a:lnTo>
                    <a:pt x="420" y="312"/>
                  </a:lnTo>
                  <a:lnTo>
                    <a:pt x="452" y="331"/>
                  </a:lnTo>
                  <a:lnTo>
                    <a:pt x="506" y="309"/>
                  </a:lnTo>
                  <a:lnTo>
                    <a:pt x="508" y="341"/>
                  </a:lnTo>
                  <a:lnTo>
                    <a:pt x="542" y="312"/>
                  </a:lnTo>
                  <a:lnTo>
                    <a:pt x="563" y="312"/>
                  </a:lnTo>
                  <a:lnTo>
                    <a:pt x="537" y="370"/>
                  </a:lnTo>
                  <a:lnTo>
                    <a:pt x="586" y="380"/>
                  </a:lnTo>
                  <a:lnTo>
                    <a:pt x="601" y="410"/>
                  </a:lnTo>
                  <a:lnTo>
                    <a:pt x="580" y="420"/>
                  </a:lnTo>
                  <a:lnTo>
                    <a:pt x="550" y="401"/>
                  </a:lnTo>
                  <a:lnTo>
                    <a:pt x="491" y="386"/>
                  </a:lnTo>
                  <a:lnTo>
                    <a:pt x="502" y="424"/>
                  </a:lnTo>
                  <a:lnTo>
                    <a:pt x="473" y="429"/>
                  </a:lnTo>
                  <a:lnTo>
                    <a:pt x="449" y="394"/>
                  </a:lnTo>
                  <a:lnTo>
                    <a:pt x="435" y="416"/>
                  </a:lnTo>
                  <a:lnTo>
                    <a:pt x="348" y="416"/>
                  </a:lnTo>
                  <a:lnTo>
                    <a:pt x="348" y="394"/>
                  </a:lnTo>
                  <a:lnTo>
                    <a:pt x="314" y="370"/>
                  </a:lnTo>
                  <a:lnTo>
                    <a:pt x="248" y="368"/>
                  </a:lnTo>
                  <a:lnTo>
                    <a:pt x="302" y="394"/>
                  </a:lnTo>
                  <a:lnTo>
                    <a:pt x="226" y="410"/>
                  </a:lnTo>
                  <a:lnTo>
                    <a:pt x="105" y="390"/>
                  </a:lnTo>
                  <a:lnTo>
                    <a:pt x="59" y="394"/>
                  </a:lnTo>
                  <a:lnTo>
                    <a:pt x="77" y="251"/>
                  </a:lnTo>
                  <a:lnTo>
                    <a:pt x="3" y="137"/>
                  </a:lnTo>
                  <a:lnTo>
                    <a:pt x="0" y="1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8" name=""/>
            <p:cNvSpPr/>
            <p:nvPr/>
          </p:nvSpPr>
          <p:spPr>
            <a:xfrm>
              <a:off x="6372360" y="2497320"/>
              <a:ext cx="423720" cy="520560"/>
            </a:xfrm>
            <a:custGeom>
              <a:avLst/>
              <a:gdLst/>
              <a:ahLst/>
              <a:rect l="l" t="t" r="r" b="b"/>
              <a:pathLst>
                <a:path w="672" h="671">
                  <a:moveTo>
                    <a:pt x="0" y="51"/>
                  </a:moveTo>
                  <a:lnTo>
                    <a:pt x="176" y="51"/>
                  </a:lnTo>
                  <a:lnTo>
                    <a:pt x="174" y="0"/>
                  </a:lnTo>
                  <a:lnTo>
                    <a:pt x="213" y="15"/>
                  </a:lnTo>
                  <a:lnTo>
                    <a:pt x="221" y="55"/>
                  </a:lnTo>
                  <a:lnTo>
                    <a:pt x="304" y="100"/>
                  </a:lnTo>
                  <a:lnTo>
                    <a:pt x="330" y="80"/>
                  </a:lnTo>
                  <a:lnTo>
                    <a:pt x="380" y="80"/>
                  </a:lnTo>
                  <a:lnTo>
                    <a:pt x="418" y="119"/>
                  </a:lnTo>
                  <a:lnTo>
                    <a:pt x="444" y="104"/>
                  </a:lnTo>
                  <a:lnTo>
                    <a:pt x="517" y="120"/>
                  </a:lnTo>
                  <a:lnTo>
                    <a:pt x="543" y="92"/>
                  </a:lnTo>
                  <a:lnTo>
                    <a:pt x="589" y="114"/>
                  </a:lnTo>
                  <a:lnTo>
                    <a:pt x="671" y="110"/>
                  </a:lnTo>
                  <a:lnTo>
                    <a:pt x="538" y="194"/>
                  </a:lnTo>
                  <a:lnTo>
                    <a:pt x="473" y="267"/>
                  </a:lnTo>
                  <a:lnTo>
                    <a:pt x="484" y="373"/>
                  </a:lnTo>
                  <a:lnTo>
                    <a:pt x="439" y="417"/>
                  </a:lnTo>
                  <a:lnTo>
                    <a:pt x="458" y="448"/>
                  </a:lnTo>
                  <a:lnTo>
                    <a:pt x="458" y="526"/>
                  </a:lnTo>
                  <a:lnTo>
                    <a:pt x="503" y="526"/>
                  </a:lnTo>
                  <a:lnTo>
                    <a:pt x="571" y="582"/>
                  </a:lnTo>
                  <a:lnTo>
                    <a:pt x="597" y="651"/>
                  </a:lnTo>
                  <a:lnTo>
                    <a:pt x="124" y="670"/>
                  </a:lnTo>
                  <a:lnTo>
                    <a:pt x="125" y="484"/>
                  </a:lnTo>
                  <a:lnTo>
                    <a:pt x="84" y="444"/>
                  </a:lnTo>
                  <a:lnTo>
                    <a:pt x="98" y="395"/>
                  </a:lnTo>
                  <a:lnTo>
                    <a:pt x="113" y="368"/>
                  </a:lnTo>
                  <a:lnTo>
                    <a:pt x="84" y="240"/>
                  </a:lnTo>
                  <a:lnTo>
                    <a:pt x="43" y="156"/>
                  </a:lnTo>
                  <a:lnTo>
                    <a:pt x="0" y="51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9" name=""/>
            <p:cNvSpPr/>
            <p:nvPr/>
          </p:nvSpPr>
          <p:spPr>
            <a:xfrm>
              <a:off x="6645240" y="2676600"/>
              <a:ext cx="322200" cy="409680"/>
            </a:xfrm>
            <a:custGeom>
              <a:avLst/>
              <a:gdLst/>
              <a:ahLst/>
              <a:rect l="l" t="t" r="r" b="b"/>
              <a:pathLst>
                <a:path w="511" h="528">
                  <a:moveTo>
                    <a:pt x="36" y="36"/>
                  </a:moveTo>
                  <a:lnTo>
                    <a:pt x="76" y="30"/>
                  </a:lnTo>
                  <a:lnTo>
                    <a:pt x="109" y="30"/>
                  </a:lnTo>
                  <a:lnTo>
                    <a:pt x="133" y="0"/>
                  </a:lnTo>
                  <a:lnTo>
                    <a:pt x="150" y="39"/>
                  </a:lnTo>
                  <a:lnTo>
                    <a:pt x="204" y="39"/>
                  </a:lnTo>
                  <a:lnTo>
                    <a:pt x="233" y="75"/>
                  </a:lnTo>
                  <a:lnTo>
                    <a:pt x="289" y="65"/>
                  </a:lnTo>
                  <a:lnTo>
                    <a:pt x="328" y="88"/>
                  </a:lnTo>
                  <a:lnTo>
                    <a:pt x="401" y="104"/>
                  </a:lnTo>
                  <a:lnTo>
                    <a:pt x="414" y="131"/>
                  </a:lnTo>
                  <a:lnTo>
                    <a:pt x="450" y="133"/>
                  </a:lnTo>
                  <a:lnTo>
                    <a:pt x="440" y="160"/>
                  </a:lnTo>
                  <a:lnTo>
                    <a:pt x="451" y="192"/>
                  </a:lnTo>
                  <a:lnTo>
                    <a:pt x="427" y="230"/>
                  </a:lnTo>
                  <a:lnTo>
                    <a:pt x="444" y="238"/>
                  </a:lnTo>
                  <a:lnTo>
                    <a:pt x="484" y="197"/>
                  </a:lnTo>
                  <a:lnTo>
                    <a:pt x="482" y="182"/>
                  </a:lnTo>
                  <a:lnTo>
                    <a:pt x="499" y="175"/>
                  </a:lnTo>
                  <a:lnTo>
                    <a:pt x="510" y="197"/>
                  </a:lnTo>
                  <a:lnTo>
                    <a:pt x="480" y="225"/>
                  </a:lnTo>
                  <a:lnTo>
                    <a:pt x="466" y="292"/>
                  </a:lnTo>
                  <a:lnTo>
                    <a:pt x="466" y="404"/>
                  </a:lnTo>
                  <a:lnTo>
                    <a:pt x="484" y="423"/>
                  </a:lnTo>
                  <a:lnTo>
                    <a:pt x="477" y="493"/>
                  </a:lnTo>
                  <a:lnTo>
                    <a:pt x="234" y="527"/>
                  </a:lnTo>
                  <a:lnTo>
                    <a:pt x="174" y="494"/>
                  </a:lnTo>
                  <a:lnTo>
                    <a:pt x="187" y="452"/>
                  </a:lnTo>
                  <a:lnTo>
                    <a:pt x="158" y="407"/>
                  </a:lnTo>
                  <a:lnTo>
                    <a:pt x="133" y="350"/>
                  </a:lnTo>
                  <a:lnTo>
                    <a:pt x="65" y="293"/>
                  </a:lnTo>
                  <a:lnTo>
                    <a:pt x="21" y="293"/>
                  </a:lnTo>
                  <a:lnTo>
                    <a:pt x="21" y="215"/>
                  </a:lnTo>
                  <a:lnTo>
                    <a:pt x="0" y="187"/>
                  </a:lnTo>
                  <a:lnTo>
                    <a:pt x="48" y="140"/>
                  </a:lnTo>
                  <a:lnTo>
                    <a:pt x="36" y="3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0" name=""/>
            <p:cNvSpPr/>
            <p:nvPr/>
          </p:nvSpPr>
          <p:spPr>
            <a:xfrm>
              <a:off x="6772320" y="2617920"/>
              <a:ext cx="345960" cy="161640"/>
            </a:xfrm>
            <a:custGeom>
              <a:avLst/>
              <a:gdLst/>
              <a:ahLst/>
              <a:rect l="l" t="t" r="r" b="b"/>
              <a:pathLst>
                <a:path w="549" h="210">
                  <a:moveTo>
                    <a:pt x="0" y="115"/>
                  </a:moveTo>
                  <a:lnTo>
                    <a:pt x="123" y="0"/>
                  </a:lnTo>
                  <a:lnTo>
                    <a:pt x="100" y="46"/>
                  </a:lnTo>
                  <a:lnTo>
                    <a:pt x="118" y="61"/>
                  </a:lnTo>
                  <a:lnTo>
                    <a:pt x="155" y="43"/>
                  </a:lnTo>
                  <a:lnTo>
                    <a:pt x="241" y="71"/>
                  </a:lnTo>
                  <a:lnTo>
                    <a:pt x="276" y="46"/>
                  </a:lnTo>
                  <a:lnTo>
                    <a:pt x="390" y="34"/>
                  </a:lnTo>
                  <a:lnTo>
                    <a:pt x="413" y="63"/>
                  </a:lnTo>
                  <a:lnTo>
                    <a:pt x="456" y="56"/>
                  </a:lnTo>
                  <a:lnTo>
                    <a:pt x="544" y="88"/>
                  </a:lnTo>
                  <a:lnTo>
                    <a:pt x="548" y="110"/>
                  </a:lnTo>
                  <a:lnTo>
                    <a:pt x="455" y="130"/>
                  </a:lnTo>
                  <a:lnTo>
                    <a:pt x="428" y="115"/>
                  </a:lnTo>
                  <a:lnTo>
                    <a:pt x="380" y="120"/>
                  </a:lnTo>
                  <a:lnTo>
                    <a:pt x="324" y="150"/>
                  </a:lnTo>
                  <a:lnTo>
                    <a:pt x="300" y="150"/>
                  </a:lnTo>
                  <a:lnTo>
                    <a:pt x="280" y="130"/>
                  </a:lnTo>
                  <a:lnTo>
                    <a:pt x="247" y="208"/>
                  </a:lnTo>
                  <a:lnTo>
                    <a:pt x="213" y="209"/>
                  </a:lnTo>
                  <a:lnTo>
                    <a:pt x="198" y="179"/>
                  </a:lnTo>
                  <a:lnTo>
                    <a:pt x="125" y="164"/>
                  </a:lnTo>
                  <a:lnTo>
                    <a:pt x="89" y="141"/>
                  </a:lnTo>
                  <a:lnTo>
                    <a:pt x="29" y="150"/>
                  </a:lnTo>
                  <a:lnTo>
                    <a:pt x="0" y="115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1" name=""/>
            <p:cNvSpPr/>
            <p:nvPr/>
          </p:nvSpPr>
          <p:spPr>
            <a:xfrm>
              <a:off x="7012080" y="2730600"/>
              <a:ext cx="247680" cy="366480"/>
            </a:xfrm>
            <a:custGeom>
              <a:avLst/>
              <a:gdLst/>
              <a:ahLst/>
              <a:rect l="l" t="t" r="r" b="b"/>
              <a:pathLst>
                <a:path w="393" h="473">
                  <a:moveTo>
                    <a:pt x="99" y="20"/>
                  </a:moveTo>
                  <a:lnTo>
                    <a:pt x="114" y="49"/>
                  </a:lnTo>
                  <a:lnTo>
                    <a:pt x="86" y="68"/>
                  </a:lnTo>
                  <a:lnTo>
                    <a:pt x="85" y="142"/>
                  </a:lnTo>
                  <a:lnTo>
                    <a:pt x="70" y="93"/>
                  </a:lnTo>
                  <a:lnTo>
                    <a:pt x="13" y="141"/>
                  </a:lnTo>
                  <a:lnTo>
                    <a:pt x="0" y="276"/>
                  </a:lnTo>
                  <a:lnTo>
                    <a:pt x="36" y="341"/>
                  </a:lnTo>
                  <a:lnTo>
                    <a:pt x="40" y="377"/>
                  </a:lnTo>
                  <a:lnTo>
                    <a:pt x="43" y="404"/>
                  </a:lnTo>
                  <a:lnTo>
                    <a:pt x="40" y="429"/>
                  </a:lnTo>
                  <a:lnTo>
                    <a:pt x="33" y="472"/>
                  </a:lnTo>
                  <a:lnTo>
                    <a:pt x="187" y="464"/>
                  </a:lnTo>
                  <a:lnTo>
                    <a:pt x="391" y="448"/>
                  </a:lnTo>
                  <a:lnTo>
                    <a:pt x="354" y="438"/>
                  </a:lnTo>
                  <a:lnTo>
                    <a:pt x="333" y="413"/>
                  </a:lnTo>
                  <a:lnTo>
                    <a:pt x="364" y="393"/>
                  </a:lnTo>
                  <a:lnTo>
                    <a:pt x="364" y="367"/>
                  </a:lnTo>
                  <a:lnTo>
                    <a:pt x="351" y="344"/>
                  </a:lnTo>
                  <a:lnTo>
                    <a:pt x="364" y="328"/>
                  </a:lnTo>
                  <a:lnTo>
                    <a:pt x="392" y="329"/>
                  </a:lnTo>
                  <a:lnTo>
                    <a:pt x="388" y="264"/>
                  </a:lnTo>
                  <a:lnTo>
                    <a:pt x="381" y="225"/>
                  </a:lnTo>
                  <a:lnTo>
                    <a:pt x="363" y="201"/>
                  </a:lnTo>
                  <a:lnTo>
                    <a:pt x="347" y="186"/>
                  </a:lnTo>
                  <a:lnTo>
                    <a:pt x="322" y="181"/>
                  </a:lnTo>
                  <a:lnTo>
                    <a:pt x="297" y="181"/>
                  </a:lnTo>
                  <a:lnTo>
                    <a:pt x="272" y="212"/>
                  </a:lnTo>
                  <a:lnTo>
                    <a:pt x="255" y="221"/>
                  </a:lnTo>
                  <a:lnTo>
                    <a:pt x="244" y="225"/>
                  </a:lnTo>
                  <a:lnTo>
                    <a:pt x="232" y="221"/>
                  </a:lnTo>
                  <a:lnTo>
                    <a:pt x="227" y="205"/>
                  </a:lnTo>
                  <a:lnTo>
                    <a:pt x="232" y="196"/>
                  </a:lnTo>
                  <a:lnTo>
                    <a:pt x="242" y="186"/>
                  </a:lnTo>
                  <a:lnTo>
                    <a:pt x="253" y="181"/>
                  </a:lnTo>
                  <a:lnTo>
                    <a:pt x="264" y="180"/>
                  </a:lnTo>
                  <a:lnTo>
                    <a:pt x="264" y="162"/>
                  </a:lnTo>
                  <a:lnTo>
                    <a:pt x="293" y="142"/>
                  </a:lnTo>
                  <a:lnTo>
                    <a:pt x="264" y="80"/>
                  </a:lnTo>
                  <a:lnTo>
                    <a:pt x="264" y="51"/>
                  </a:lnTo>
                  <a:lnTo>
                    <a:pt x="215" y="39"/>
                  </a:lnTo>
                  <a:lnTo>
                    <a:pt x="143" y="0"/>
                  </a:lnTo>
                  <a:lnTo>
                    <a:pt x="99" y="2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2" name=""/>
            <p:cNvSpPr/>
            <p:nvPr/>
          </p:nvSpPr>
          <p:spPr>
            <a:xfrm>
              <a:off x="6504120" y="3252960"/>
              <a:ext cx="425160" cy="380880"/>
            </a:xfrm>
            <a:custGeom>
              <a:avLst/>
              <a:gdLst/>
              <a:ahLst/>
              <a:rect l="l" t="t" r="r" b="b"/>
              <a:pathLst>
                <a:path w="673" h="493">
                  <a:moveTo>
                    <a:pt x="0" y="16"/>
                  </a:moveTo>
                  <a:lnTo>
                    <a:pt x="294" y="0"/>
                  </a:lnTo>
                  <a:lnTo>
                    <a:pt x="357" y="0"/>
                  </a:lnTo>
                  <a:lnTo>
                    <a:pt x="404" y="15"/>
                  </a:lnTo>
                  <a:lnTo>
                    <a:pt x="379" y="58"/>
                  </a:lnTo>
                  <a:lnTo>
                    <a:pt x="464" y="126"/>
                  </a:lnTo>
                  <a:lnTo>
                    <a:pt x="493" y="185"/>
                  </a:lnTo>
                  <a:lnTo>
                    <a:pt x="543" y="172"/>
                  </a:lnTo>
                  <a:lnTo>
                    <a:pt x="541" y="253"/>
                  </a:lnTo>
                  <a:lnTo>
                    <a:pt x="592" y="278"/>
                  </a:lnTo>
                  <a:lnTo>
                    <a:pt x="616" y="351"/>
                  </a:lnTo>
                  <a:lnTo>
                    <a:pt x="653" y="357"/>
                  </a:lnTo>
                  <a:lnTo>
                    <a:pt x="672" y="388"/>
                  </a:lnTo>
                  <a:lnTo>
                    <a:pt x="627" y="431"/>
                  </a:lnTo>
                  <a:lnTo>
                    <a:pt x="613" y="479"/>
                  </a:lnTo>
                  <a:lnTo>
                    <a:pt x="548" y="492"/>
                  </a:lnTo>
                  <a:lnTo>
                    <a:pt x="566" y="438"/>
                  </a:lnTo>
                  <a:lnTo>
                    <a:pt x="313" y="457"/>
                  </a:lnTo>
                  <a:lnTo>
                    <a:pt x="133" y="477"/>
                  </a:lnTo>
                  <a:lnTo>
                    <a:pt x="120" y="426"/>
                  </a:lnTo>
                  <a:lnTo>
                    <a:pt x="108" y="268"/>
                  </a:lnTo>
                  <a:lnTo>
                    <a:pt x="106" y="182"/>
                  </a:lnTo>
                  <a:lnTo>
                    <a:pt x="46" y="143"/>
                  </a:lnTo>
                  <a:lnTo>
                    <a:pt x="68" y="108"/>
                  </a:lnTo>
                  <a:lnTo>
                    <a:pt x="39" y="88"/>
                  </a:lnTo>
                  <a:lnTo>
                    <a:pt x="0" y="1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3" name=""/>
            <p:cNvSpPr/>
            <p:nvPr/>
          </p:nvSpPr>
          <p:spPr>
            <a:xfrm>
              <a:off x="6808680" y="3702240"/>
              <a:ext cx="222480" cy="419040"/>
            </a:xfrm>
            <a:custGeom>
              <a:avLst/>
              <a:gdLst/>
              <a:ahLst/>
              <a:rect l="l" t="t" r="r" b="b"/>
              <a:pathLst>
                <a:path w="352" h="543">
                  <a:moveTo>
                    <a:pt x="99" y="19"/>
                  </a:moveTo>
                  <a:lnTo>
                    <a:pt x="46" y="109"/>
                  </a:lnTo>
                  <a:lnTo>
                    <a:pt x="0" y="169"/>
                  </a:lnTo>
                  <a:lnTo>
                    <a:pt x="15" y="240"/>
                  </a:lnTo>
                  <a:lnTo>
                    <a:pt x="69" y="338"/>
                  </a:lnTo>
                  <a:lnTo>
                    <a:pt x="28" y="437"/>
                  </a:lnTo>
                  <a:lnTo>
                    <a:pt x="10" y="489"/>
                  </a:lnTo>
                  <a:lnTo>
                    <a:pt x="214" y="467"/>
                  </a:lnTo>
                  <a:lnTo>
                    <a:pt x="223" y="534"/>
                  </a:lnTo>
                  <a:lnTo>
                    <a:pt x="266" y="542"/>
                  </a:lnTo>
                  <a:lnTo>
                    <a:pt x="276" y="508"/>
                  </a:lnTo>
                  <a:lnTo>
                    <a:pt x="351" y="499"/>
                  </a:lnTo>
                  <a:lnTo>
                    <a:pt x="335" y="388"/>
                  </a:lnTo>
                  <a:lnTo>
                    <a:pt x="332" y="0"/>
                  </a:lnTo>
                  <a:lnTo>
                    <a:pt x="99" y="1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4" name=""/>
            <p:cNvSpPr/>
            <p:nvPr/>
          </p:nvSpPr>
          <p:spPr>
            <a:xfrm>
              <a:off x="7016760" y="3683160"/>
              <a:ext cx="252360" cy="425160"/>
            </a:xfrm>
            <a:custGeom>
              <a:avLst/>
              <a:gdLst/>
              <a:ahLst/>
              <a:rect l="l" t="t" r="r" b="b"/>
              <a:pathLst>
                <a:path w="399" h="549">
                  <a:moveTo>
                    <a:pt x="0" y="28"/>
                  </a:moveTo>
                  <a:lnTo>
                    <a:pt x="258" y="0"/>
                  </a:lnTo>
                  <a:lnTo>
                    <a:pt x="341" y="252"/>
                  </a:lnTo>
                  <a:lnTo>
                    <a:pt x="398" y="293"/>
                  </a:lnTo>
                  <a:lnTo>
                    <a:pt x="353" y="367"/>
                  </a:lnTo>
                  <a:lnTo>
                    <a:pt x="397" y="440"/>
                  </a:lnTo>
                  <a:lnTo>
                    <a:pt x="132" y="465"/>
                  </a:lnTo>
                  <a:lnTo>
                    <a:pt x="142" y="528"/>
                  </a:lnTo>
                  <a:lnTo>
                    <a:pt x="103" y="548"/>
                  </a:lnTo>
                  <a:lnTo>
                    <a:pt x="73" y="470"/>
                  </a:lnTo>
                  <a:lnTo>
                    <a:pt x="55" y="534"/>
                  </a:lnTo>
                  <a:lnTo>
                    <a:pt x="21" y="528"/>
                  </a:lnTo>
                  <a:lnTo>
                    <a:pt x="11" y="464"/>
                  </a:lnTo>
                  <a:lnTo>
                    <a:pt x="1" y="408"/>
                  </a:lnTo>
                  <a:lnTo>
                    <a:pt x="0" y="28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5" name=""/>
            <p:cNvSpPr/>
            <p:nvPr/>
          </p:nvSpPr>
          <p:spPr>
            <a:xfrm>
              <a:off x="7101000" y="3997440"/>
              <a:ext cx="593640" cy="438120"/>
            </a:xfrm>
            <a:custGeom>
              <a:avLst/>
              <a:gdLst/>
              <a:ahLst/>
              <a:rect l="l" t="t" r="r" b="b"/>
              <a:pathLst>
                <a:path w="941" h="568">
                  <a:moveTo>
                    <a:pt x="0" y="55"/>
                  </a:moveTo>
                  <a:lnTo>
                    <a:pt x="257" y="33"/>
                  </a:lnTo>
                  <a:lnTo>
                    <a:pt x="286" y="70"/>
                  </a:lnTo>
                  <a:lnTo>
                    <a:pt x="562" y="33"/>
                  </a:lnTo>
                  <a:lnTo>
                    <a:pt x="610" y="64"/>
                  </a:lnTo>
                  <a:lnTo>
                    <a:pt x="610" y="5"/>
                  </a:lnTo>
                  <a:lnTo>
                    <a:pt x="606" y="0"/>
                  </a:lnTo>
                  <a:lnTo>
                    <a:pt x="661" y="4"/>
                  </a:lnTo>
                  <a:lnTo>
                    <a:pt x="720" y="92"/>
                  </a:lnTo>
                  <a:lnTo>
                    <a:pt x="814" y="211"/>
                  </a:lnTo>
                  <a:lnTo>
                    <a:pt x="860" y="312"/>
                  </a:lnTo>
                  <a:lnTo>
                    <a:pt x="929" y="385"/>
                  </a:lnTo>
                  <a:lnTo>
                    <a:pt x="940" y="489"/>
                  </a:lnTo>
                  <a:lnTo>
                    <a:pt x="919" y="551"/>
                  </a:lnTo>
                  <a:lnTo>
                    <a:pt x="820" y="567"/>
                  </a:lnTo>
                  <a:lnTo>
                    <a:pt x="803" y="541"/>
                  </a:lnTo>
                  <a:lnTo>
                    <a:pt x="734" y="504"/>
                  </a:lnTo>
                  <a:lnTo>
                    <a:pt x="712" y="465"/>
                  </a:lnTo>
                  <a:lnTo>
                    <a:pt x="694" y="450"/>
                  </a:lnTo>
                  <a:lnTo>
                    <a:pt x="683" y="414"/>
                  </a:lnTo>
                  <a:lnTo>
                    <a:pt x="665" y="424"/>
                  </a:lnTo>
                  <a:lnTo>
                    <a:pt x="610" y="378"/>
                  </a:lnTo>
                  <a:lnTo>
                    <a:pt x="624" y="332"/>
                  </a:lnTo>
                  <a:lnTo>
                    <a:pt x="610" y="309"/>
                  </a:lnTo>
                  <a:lnTo>
                    <a:pt x="595" y="316"/>
                  </a:lnTo>
                  <a:lnTo>
                    <a:pt x="596" y="342"/>
                  </a:lnTo>
                  <a:lnTo>
                    <a:pt x="577" y="309"/>
                  </a:lnTo>
                  <a:lnTo>
                    <a:pt x="580" y="228"/>
                  </a:lnTo>
                  <a:lnTo>
                    <a:pt x="545" y="182"/>
                  </a:lnTo>
                  <a:lnTo>
                    <a:pt x="457" y="142"/>
                  </a:lnTo>
                  <a:lnTo>
                    <a:pt x="412" y="98"/>
                  </a:lnTo>
                  <a:lnTo>
                    <a:pt x="363" y="93"/>
                  </a:lnTo>
                  <a:lnTo>
                    <a:pt x="343" y="120"/>
                  </a:lnTo>
                  <a:lnTo>
                    <a:pt x="269" y="140"/>
                  </a:lnTo>
                  <a:lnTo>
                    <a:pt x="227" y="120"/>
                  </a:lnTo>
                  <a:lnTo>
                    <a:pt x="206" y="92"/>
                  </a:lnTo>
                  <a:lnTo>
                    <a:pt x="68" y="118"/>
                  </a:lnTo>
                  <a:lnTo>
                    <a:pt x="38" y="97"/>
                  </a:lnTo>
                  <a:lnTo>
                    <a:pt x="8" y="119"/>
                  </a:lnTo>
                  <a:lnTo>
                    <a:pt x="0" y="55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6" name=""/>
            <p:cNvSpPr/>
            <p:nvPr/>
          </p:nvSpPr>
          <p:spPr>
            <a:xfrm>
              <a:off x="8178840" y="2268720"/>
              <a:ext cx="58680" cy="90360"/>
            </a:xfrm>
            <a:custGeom>
              <a:avLst/>
              <a:gdLst/>
              <a:ahLst/>
              <a:rect l="l" t="t" r="r" b="b"/>
              <a:pathLst>
                <a:path w="329" h="522">
                  <a:moveTo>
                    <a:pt x="306" y="0"/>
                  </a:moveTo>
                  <a:lnTo>
                    <a:pt x="84" y="134"/>
                  </a:lnTo>
                  <a:lnTo>
                    <a:pt x="97" y="203"/>
                  </a:lnTo>
                  <a:lnTo>
                    <a:pt x="0" y="181"/>
                  </a:lnTo>
                  <a:lnTo>
                    <a:pt x="0" y="522"/>
                  </a:lnTo>
                  <a:lnTo>
                    <a:pt x="241" y="344"/>
                  </a:lnTo>
                  <a:lnTo>
                    <a:pt x="224" y="244"/>
                  </a:lnTo>
                  <a:lnTo>
                    <a:pt x="329" y="169"/>
                  </a:lnTo>
                  <a:lnTo>
                    <a:pt x="288" y="14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7" name=""/>
            <p:cNvSpPr/>
            <p:nvPr/>
          </p:nvSpPr>
          <p:spPr>
            <a:xfrm>
              <a:off x="8140680" y="2376360"/>
              <a:ext cx="28440" cy="12960"/>
            </a:xfrm>
            <a:custGeom>
              <a:avLst/>
              <a:gdLst/>
              <a:ahLst/>
              <a:rect l="l" t="t" r="r" b="b"/>
              <a:pathLst>
                <a:path w="148" h="70">
                  <a:moveTo>
                    <a:pt x="148" y="0"/>
                  </a:moveTo>
                  <a:lnTo>
                    <a:pt x="0" y="17"/>
                  </a:lnTo>
                  <a:lnTo>
                    <a:pt x="136" y="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8" name=""/>
            <p:cNvSpPr/>
            <p:nvPr/>
          </p:nvSpPr>
          <p:spPr>
            <a:xfrm>
              <a:off x="8240760" y="2243160"/>
              <a:ext cx="574560" cy="1038240"/>
            </a:xfrm>
            <a:custGeom>
              <a:avLst/>
              <a:gdLst/>
              <a:ahLst/>
              <a:rect l="l" t="t" r="r" b="b"/>
              <a:pathLst>
                <a:path w="3113" h="5895">
                  <a:moveTo>
                    <a:pt x="1440" y="5564"/>
                  </a:moveTo>
                  <a:lnTo>
                    <a:pt x="1650" y="5515"/>
                  </a:lnTo>
                  <a:lnTo>
                    <a:pt x="1629" y="5462"/>
                  </a:lnTo>
                  <a:lnTo>
                    <a:pt x="1812" y="5459"/>
                  </a:lnTo>
                  <a:lnTo>
                    <a:pt x="1883" y="5415"/>
                  </a:lnTo>
                  <a:lnTo>
                    <a:pt x="1892" y="5341"/>
                  </a:lnTo>
                  <a:lnTo>
                    <a:pt x="2102" y="5431"/>
                  </a:lnTo>
                  <a:lnTo>
                    <a:pt x="2811" y="5308"/>
                  </a:lnTo>
                  <a:lnTo>
                    <a:pt x="2977" y="5170"/>
                  </a:lnTo>
                  <a:lnTo>
                    <a:pt x="2995" y="5092"/>
                  </a:lnTo>
                  <a:lnTo>
                    <a:pt x="2709" y="5057"/>
                  </a:lnTo>
                  <a:lnTo>
                    <a:pt x="2670" y="4947"/>
                  </a:lnTo>
                  <a:lnTo>
                    <a:pt x="2793" y="4843"/>
                  </a:lnTo>
                  <a:lnTo>
                    <a:pt x="2735" y="4803"/>
                  </a:lnTo>
                  <a:lnTo>
                    <a:pt x="2921" y="4760"/>
                  </a:lnTo>
                  <a:lnTo>
                    <a:pt x="2921" y="4650"/>
                  </a:lnTo>
                  <a:lnTo>
                    <a:pt x="3065" y="4558"/>
                  </a:lnTo>
                  <a:lnTo>
                    <a:pt x="3113" y="4296"/>
                  </a:lnTo>
                  <a:lnTo>
                    <a:pt x="3091" y="4176"/>
                  </a:lnTo>
                  <a:lnTo>
                    <a:pt x="2899" y="4016"/>
                  </a:lnTo>
                  <a:lnTo>
                    <a:pt x="2644" y="4042"/>
                  </a:lnTo>
                  <a:lnTo>
                    <a:pt x="2571" y="4142"/>
                  </a:lnTo>
                  <a:lnTo>
                    <a:pt x="2479" y="4103"/>
                  </a:lnTo>
                  <a:lnTo>
                    <a:pt x="2440" y="4092"/>
                  </a:lnTo>
                  <a:lnTo>
                    <a:pt x="2571" y="3805"/>
                  </a:lnTo>
                  <a:lnTo>
                    <a:pt x="2294" y="3512"/>
                  </a:lnTo>
                  <a:lnTo>
                    <a:pt x="2495" y="3582"/>
                  </a:lnTo>
                  <a:lnTo>
                    <a:pt x="2482" y="3465"/>
                  </a:lnTo>
                  <a:lnTo>
                    <a:pt x="2184" y="2970"/>
                  </a:lnTo>
                  <a:lnTo>
                    <a:pt x="1976" y="2891"/>
                  </a:lnTo>
                  <a:lnTo>
                    <a:pt x="1825" y="2537"/>
                  </a:lnTo>
                  <a:lnTo>
                    <a:pt x="1799" y="2263"/>
                  </a:lnTo>
                  <a:lnTo>
                    <a:pt x="1606" y="2044"/>
                  </a:lnTo>
                  <a:lnTo>
                    <a:pt x="1400" y="1929"/>
                  </a:lnTo>
                  <a:lnTo>
                    <a:pt x="1129" y="1937"/>
                  </a:lnTo>
                  <a:lnTo>
                    <a:pt x="1186" y="1824"/>
                  </a:lnTo>
                  <a:lnTo>
                    <a:pt x="1388" y="1771"/>
                  </a:lnTo>
                  <a:lnTo>
                    <a:pt x="1260" y="1610"/>
                  </a:lnTo>
                  <a:lnTo>
                    <a:pt x="1374" y="1584"/>
                  </a:lnTo>
                  <a:lnTo>
                    <a:pt x="1528" y="1321"/>
                  </a:lnTo>
                  <a:lnTo>
                    <a:pt x="1593" y="1050"/>
                  </a:lnTo>
                  <a:lnTo>
                    <a:pt x="1694" y="931"/>
                  </a:lnTo>
                  <a:lnTo>
                    <a:pt x="1668" y="731"/>
                  </a:lnTo>
                  <a:lnTo>
                    <a:pt x="1116" y="700"/>
                  </a:lnTo>
                  <a:lnTo>
                    <a:pt x="770" y="814"/>
                  </a:lnTo>
                  <a:lnTo>
                    <a:pt x="787" y="741"/>
                  </a:lnTo>
                  <a:lnTo>
                    <a:pt x="726" y="723"/>
                  </a:lnTo>
                  <a:lnTo>
                    <a:pt x="897" y="627"/>
                  </a:lnTo>
                  <a:lnTo>
                    <a:pt x="776" y="613"/>
                  </a:lnTo>
                  <a:lnTo>
                    <a:pt x="787" y="556"/>
                  </a:lnTo>
                  <a:lnTo>
                    <a:pt x="1165" y="219"/>
                  </a:lnTo>
                  <a:lnTo>
                    <a:pt x="1186" y="32"/>
                  </a:lnTo>
                  <a:lnTo>
                    <a:pt x="1099" y="0"/>
                  </a:lnTo>
                  <a:lnTo>
                    <a:pt x="469" y="67"/>
                  </a:lnTo>
                  <a:lnTo>
                    <a:pt x="388" y="303"/>
                  </a:lnTo>
                  <a:lnTo>
                    <a:pt x="305" y="311"/>
                  </a:lnTo>
                  <a:lnTo>
                    <a:pt x="310" y="412"/>
                  </a:lnTo>
                  <a:lnTo>
                    <a:pt x="273" y="434"/>
                  </a:lnTo>
                  <a:lnTo>
                    <a:pt x="341" y="530"/>
                  </a:lnTo>
                  <a:lnTo>
                    <a:pt x="143" y="636"/>
                  </a:lnTo>
                  <a:lnTo>
                    <a:pt x="148" y="788"/>
                  </a:lnTo>
                  <a:lnTo>
                    <a:pt x="195" y="819"/>
                  </a:lnTo>
                  <a:lnTo>
                    <a:pt x="114" y="837"/>
                  </a:lnTo>
                  <a:lnTo>
                    <a:pt x="117" y="945"/>
                  </a:lnTo>
                  <a:lnTo>
                    <a:pt x="250" y="931"/>
                  </a:lnTo>
                  <a:lnTo>
                    <a:pt x="201" y="989"/>
                  </a:lnTo>
                  <a:lnTo>
                    <a:pt x="245" y="1003"/>
                  </a:lnTo>
                  <a:lnTo>
                    <a:pt x="114" y="1391"/>
                  </a:lnTo>
                  <a:lnTo>
                    <a:pt x="0" y="1435"/>
                  </a:lnTo>
                  <a:lnTo>
                    <a:pt x="169" y="1605"/>
                  </a:lnTo>
                  <a:lnTo>
                    <a:pt x="333" y="1496"/>
                  </a:lnTo>
                  <a:lnTo>
                    <a:pt x="192" y="1995"/>
                  </a:lnTo>
                  <a:lnTo>
                    <a:pt x="245" y="2117"/>
                  </a:lnTo>
                  <a:lnTo>
                    <a:pt x="140" y="2419"/>
                  </a:lnTo>
                  <a:lnTo>
                    <a:pt x="210" y="2388"/>
                  </a:lnTo>
                  <a:lnTo>
                    <a:pt x="310" y="2111"/>
                  </a:lnTo>
                  <a:lnTo>
                    <a:pt x="279" y="1929"/>
                  </a:lnTo>
                  <a:lnTo>
                    <a:pt x="393" y="1793"/>
                  </a:lnTo>
                  <a:lnTo>
                    <a:pt x="338" y="2044"/>
                  </a:lnTo>
                  <a:lnTo>
                    <a:pt x="464" y="1989"/>
                  </a:lnTo>
                  <a:lnTo>
                    <a:pt x="464" y="1895"/>
                  </a:lnTo>
                  <a:lnTo>
                    <a:pt x="573" y="1973"/>
                  </a:lnTo>
                  <a:lnTo>
                    <a:pt x="516" y="2018"/>
                  </a:lnTo>
                  <a:lnTo>
                    <a:pt x="495" y="2166"/>
                  </a:lnTo>
                  <a:lnTo>
                    <a:pt x="573" y="2310"/>
                  </a:lnTo>
                  <a:lnTo>
                    <a:pt x="437" y="2695"/>
                  </a:lnTo>
                  <a:lnTo>
                    <a:pt x="376" y="2695"/>
                  </a:lnTo>
                  <a:lnTo>
                    <a:pt x="432" y="2861"/>
                  </a:lnTo>
                  <a:lnTo>
                    <a:pt x="480" y="2876"/>
                  </a:lnTo>
                  <a:lnTo>
                    <a:pt x="508" y="2748"/>
                  </a:lnTo>
                  <a:lnTo>
                    <a:pt x="670" y="2855"/>
                  </a:lnTo>
                  <a:lnTo>
                    <a:pt x="691" y="2756"/>
                  </a:lnTo>
                  <a:lnTo>
                    <a:pt x="1199" y="2681"/>
                  </a:lnTo>
                  <a:lnTo>
                    <a:pt x="1085" y="2756"/>
                  </a:lnTo>
                  <a:lnTo>
                    <a:pt x="983" y="3001"/>
                  </a:lnTo>
                  <a:lnTo>
                    <a:pt x="1146" y="3259"/>
                  </a:lnTo>
                  <a:lnTo>
                    <a:pt x="1340" y="3176"/>
                  </a:lnTo>
                  <a:lnTo>
                    <a:pt x="1235" y="3468"/>
                  </a:lnTo>
                  <a:lnTo>
                    <a:pt x="1306" y="3490"/>
                  </a:lnTo>
                  <a:lnTo>
                    <a:pt x="1225" y="3660"/>
                  </a:lnTo>
                  <a:lnTo>
                    <a:pt x="1283" y="3713"/>
                  </a:lnTo>
                  <a:lnTo>
                    <a:pt x="1221" y="3789"/>
                  </a:lnTo>
                  <a:lnTo>
                    <a:pt x="933" y="3779"/>
                  </a:lnTo>
                  <a:lnTo>
                    <a:pt x="573" y="4092"/>
                  </a:lnTo>
                  <a:lnTo>
                    <a:pt x="792" y="4027"/>
                  </a:lnTo>
                  <a:lnTo>
                    <a:pt x="808" y="4238"/>
                  </a:lnTo>
                  <a:lnTo>
                    <a:pt x="863" y="4300"/>
                  </a:lnTo>
                  <a:lnTo>
                    <a:pt x="787" y="4457"/>
                  </a:lnTo>
                  <a:lnTo>
                    <a:pt x="346" y="4724"/>
                  </a:lnTo>
                  <a:lnTo>
                    <a:pt x="432" y="4880"/>
                  </a:lnTo>
                  <a:lnTo>
                    <a:pt x="661" y="4776"/>
                  </a:lnTo>
                  <a:lnTo>
                    <a:pt x="732" y="4908"/>
                  </a:lnTo>
                  <a:lnTo>
                    <a:pt x="892" y="4859"/>
                  </a:lnTo>
                  <a:lnTo>
                    <a:pt x="1067" y="5029"/>
                  </a:lnTo>
                  <a:lnTo>
                    <a:pt x="1410" y="4807"/>
                  </a:lnTo>
                  <a:lnTo>
                    <a:pt x="1415" y="4854"/>
                  </a:lnTo>
                  <a:lnTo>
                    <a:pt x="1225" y="5130"/>
                  </a:lnTo>
                  <a:lnTo>
                    <a:pt x="798" y="5174"/>
                  </a:lnTo>
                  <a:lnTo>
                    <a:pt x="228" y="5804"/>
                  </a:lnTo>
                  <a:lnTo>
                    <a:pt x="206" y="5892"/>
                  </a:lnTo>
                  <a:lnTo>
                    <a:pt x="254" y="5827"/>
                  </a:lnTo>
                  <a:lnTo>
                    <a:pt x="388" y="5895"/>
                  </a:lnTo>
                  <a:lnTo>
                    <a:pt x="563" y="5681"/>
                  </a:lnTo>
                  <a:lnTo>
                    <a:pt x="977" y="5734"/>
                  </a:lnTo>
                  <a:lnTo>
                    <a:pt x="1076" y="5498"/>
                  </a:lnTo>
                  <a:lnTo>
                    <a:pt x="1323" y="5431"/>
                  </a:lnTo>
                  <a:lnTo>
                    <a:pt x="1440" y="5564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9" name=""/>
            <p:cNvSpPr/>
            <p:nvPr/>
          </p:nvSpPr>
          <p:spPr>
            <a:xfrm>
              <a:off x="8339040" y="2781360"/>
              <a:ext cx="34920" cy="39600"/>
            </a:xfrm>
            <a:custGeom>
              <a:avLst/>
              <a:gdLst/>
              <a:ahLst/>
              <a:rect l="l" t="t" r="r" b="b"/>
              <a:pathLst>
                <a:path w="180" h="224">
                  <a:moveTo>
                    <a:pt x="148" y="0"/>
                  </a:moveTo>
                  <a:lnTo>
                    <a:pt x="0" y="224"/>
                  </a:lnTo>
                  <a:lnTo>
                    <a:pt x="139" y="166"/>
                  </a:lnTo>
                  <a:lnTo>
                    <a:pt x="180" y="67"/>
                  </a:lnTo>
                  <a:lnTo>
                    <a:pt x="148" y="0"/>
                  </a:lnTo>
                  <a:lnTo>
                    <a:pt x="148" y="0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0" name=""/>
            <p:cNvSpPr/>
            <p:nvPr/>
          </p:nvSpPr>
          <p:spPr>
            <a:xfrm>
              <a:off x="8298000" y="2624040"/>
              <a:ext cx="15840" cy="30240"/>
            </a:xfrm>
            <a:custGeom>
              <a:avLst/>
              <a:gdLst/>
              <a:ahLst/>
              <a:rect l="l" t="t" r="r" b="b"/>
              <a:pathLst>
                <a:path w="78" h="170">
                  <a:moveTo>
                    <a:pt x="5" y="4"/>
                  </a:moveTo>
                  <a:lnTo>
                    <a:pt x="0" y="130"/>
                  </a:lnTo>
                  <a:lnTo>
                    <a:pt x="71" y="170"/>
                  </a:lnTo>
                  <a:lnTo>
                    <a:pt x="78" y="0"/>
                  </a:lnTo>
                  <a:lnTo>
                    <a:pt x="5" y="4"/>
                  </a:lnTo>
                  <a:lnTo>
                    <a:pt x="5" y="4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1" name=""/>
            <p:cNvSpPr/>
            <p:nvPr/>
          </p:nvSpPr>
          <p:spPr>
            <a:xfrm>
              <a:off x="8217000" y="2600280"/>
              <a:ext cx="27000" cy="31680"/>
            </a:xfrm>
            <a:custGeom>
              <a:avLst/>
              <a:gdLst/>
              <a:ahLst/>
              <a:rect l="l" t="t" r="r" b="b"/>
              <a:pathLst>
                <a:path w="152" h="183">
                  <a:moveTo>
                    <a:pt x="120" y="0"/>
                  </a:moveTo>
                  <a:lnTo>
                    <a:pt x="26" y="41"/>
                  </a:lnTo>
                  <a:lnTo>
                    <a:pt x="0" y="141"/>
                  </a:lnTo>
                  <a:lnTo>
                    <a:pt x="47" y="78"/>
                  </a:lnTo>
                  <a:lnTo>
                    <a:pt x="86" y="183"/>
                  </a:lnTo>
                  <a:lnTo>
                    <a:pt x="152" y="149"/>
                  </a:lnTo>
                  <a:lnTo>
                    <a:pt x="120" y="0"/>
                  </a:lnTo>
                  <a:lnTo>
                    <a:pt x="120" y="0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2" name=""/>
            <p:cNvSpPr/>
            <p:nvPr/>
          </p:nvSpPr>
          <p:spPr>
            <a:xfrm>
              <a:off x="8226360" y="2508120"/>
              <a:ext cx="44640" cy="39960"/>
            </a:xfrm>
            <a:custGeom>
              <a:avLst/>
              <a:gdLst/>
              <a:ahLst/>
              <a:rect l="l" t="t" r="r" b="b"/>
              <a:pathLst>
                <a:path w="236" h="222">
                  <a:moveTo>
                    <a:pt x="0" y="222"/>
                  </a:moveTo>
                  <a:lnTo>
                    <a:pt x="236" y="187"/>
                  </a:lnTo>
                  <a:lnTo>
                    <a:pt x="100" y="0"/>
                  </a:lnTo>
                  <a:lnTo>
                    <a:pt x="26" y="38"/>
                  </a:lnTo>
                  <a:lnTo>
                    <a:pt x="96" y="178"/>
                  </a:lnTo>
                  <a:lnTo>
                    <a:pt x="0" y="222"/>
                  </a:lnTo>
                  <a:lnTo>
                    <a:pt x="0" y="222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3" name=""/>
            <p:cNvSpPr/>
            <p:nvPr/>
          </p:nvSpPr>
          <p:spPr>
            <a:xfrm>
              <a:off x="8197920" y="2370240"/>
              <a:ext cx="73080" cy="74520"/>
            </a:xfrm>
            <a:custGeom>
              <a:avLst/>
              <a:gdLst/>
              <a:ahLst/>
              <a:rect l="l" t="t" r="r" b="b"/>
              <a:pathLst>
                <a:path w="390" h="443">
                  <a:moveTo>
                    <a:pt x="154" y="0"/>
                  </a:moveTo>
                  <a:lnTo>
                    <a:pt x="119" y="149"/>
                  </a:lnTo>
                  <a:lnTo>
                    <a:pt x="61" y="91"/>
                  </a:lnTo>
                  <a:lnTo>
                    <a:pt x="0" y="213"/>
                  </a:lnTo>
                  <a:lnTo>
                    <a:pt x="83" y="236"/>
                  </a:lnTo>
                  <a:lnTo>
                    <a:pt x="154" y="402"/>
                  </a:lnTo>
                  <a:lnTo>
                    <a:pt x="346" y="443"/>
                  </a:lnTo>
                  <a:lnTo>
                    <a:pt x="390" y="336"/>
                  </a:lnTo>
                  <a:lnTo>
                    <a:pt x="268" y="29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64" name=""/>
          <p:cNvSpPr/>
          <p:nvPr/>
        </p:nvSpPr>
        <p:spPr>
          <a:xfrm>
            <a:off x="5667480" y="3209760"/>
            <a:ext cx="457200" cy="371520"/>
          </a:xfrm>
          <a:custGeom>
            <a:avLst/>
            <a:gdLst/>
            <a:ahLst/>
            <a:rect l="l" t="t" r="r" b="b"/>
            <a:pathLst>
              <a:path w="723" h="481">
                <a:moveTo>
                  <a:pt x="60" y="0"/>
                </a:moveTo>
                <a:lnTo>
                  <a:pt x="23" y="288"/>
                </a:lnTo>
                <a:lnTo>
                  <a:pt x="0" y="454"/>
                </a:lnTo>
                <a:lnTo>
                  <a:pt x="360" y="470"/>
                </a:lnTo>
                <a:lnTo>
                  <a:pt x="706" y="480"/>
                </a:lnTo>
                <a:lnTo>
                  <a:pt x="718" y="256"/>
                </a:lnTo>
                <a:lnTo>
                  <a:pt x="722" y="36"/>
                </a:lnTo>
                <a:lnTo>
                  <a:pt x="524" y="33"/>
                </a:lnTo>
                <a:lnTo>
                  <a:pt x="60" y="0"/>
                </a:lnTo>
              </a:path>
            </a:pathLst>
          </a:custGeom>
          <a:solidFill>
            <a:srgbClr val="70bc1f"/>
          </a:solidFill>
          <a:ln cap="rnd" w="6480">
            <a:solidFill>
              <a:srgbClr val="004be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65" name=""/>
          <p:cNvGrpSpPr/>
          <p:nvPr/>
        </p:nvGrpSpPr>
        <p:grpSpPr>
          <a:xfrm>
            <a:off x="6443640" y="3000240"/>
            <a:ext cx="1144080" cy="604800"/>
            <a:chOff x="6443640" y="3000240"/>
            <a:chExt cx="1144080" cy="604800"/>
          </a:xfrm>
        </p:grpSpPr>
        <p:sp>
          <p:nvSpPr>
            <p:cNvPr id="2666" name=""/>
            <p:cNvSpPr/>
            <p:nvPr/>
          </p:nvSpPr>
          <p:spPr>
            <a:xfrm>
              <a:off x="6443640" y="3000240"/>
              <a:ext cx="373320" cy="265320"/>
            </a:xfrm>
            <a:custGeom>
              <a:avLst/>
              <a:gdLst/>
              <a:ahLst/>
              <a:rect l="l" t="t" r="r" b="b"/>
              <a:pathLst>
                <a:path w="592" h="343">
                  <a:moveTo>
                    <a:pt x="10" y="19"/>
                  </a:moveTo>
                  <a:lnTo>
                    <a:pt x="0" y="78"/>
                  </a:lnTo>
                  <a:lnTo>
                    <a:pt x="12" y="143"/>
                  </a:lnTo>
                  <a:lnTo>
                    <a:pt x="69" y="273"/>
                  </a:lnTo>
                  <a:lnTo>
                    <a:pt x="99" y="342"/>
                  </a:lnTo>
                  <a:lnTo>
                    <a:pt x="446" y="326"/>
                  </a:lnTo>
                  <a:lnTo>
                    <a:pt x="504" y="342"/>
                  </a:lnTo>
                  <a:lnTo>
                    <a:pt x="537" y="276"/>
                  </a:lnTo>
                  <a:lnTo>
                    <a:pt x="525" y="228"/>
                  </a:lnTo>
                  <a:lnTo>
                    <a:pt x="584" y="218"/>
                  </a:lnTo>
                  <a:lnTo>
                    <a:pt x="591" y="143"/>
                  </a:lnTo>
                  <a:lnTo>
                    <a:pt x="556" y="110"/>
                  </a:lnTo>
                  <a:lnTo>
                    <a:pt x="496" y="78"/>
                  </a:lnTo>
                  <a:lnTo>
                    <a:pt x="507" y="33"/>
                  </a:lnTo>
                  <a:lnTo>
                    <a:pt x="482" y="0"/>
                  </a:lnTo>
                  <a:lnTo>
                    <a:pt x="352" y="5"/>
                  </a:lnTo>
                  <a:lnTo>
                    <a:pt x="222" y="10"/>
                  </a:lnTo>
                  <a:lnTo>
                    <a:pt x="10" y="1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7" name=""/>
            <p:cNvSpPr/>
            <p:nvPr/>
          </p:nvSpPr>
          <p:spPr>
            <a:xfrm>
              <a:off x="6742080" y="3057840"/>
              <a:ext cx="268920" cy="482760"/>
            </a:xfrm>
            <a:custGeom>
              <a:avLst/>
              <a:gdLst/>
              <a:ahLst/>
              <a:rect l="l" t="t" r="r" b="b"/>
              <a:pathLst>
                <a:path w="426" h="624">
                  <a:moveTo>
                    <a:pt x="79" y="36"/>
                  </a:moveTo>
                  <a:lnTo>
                    <a:pt x="322" y="0"/>
                  </a:lnTo>
                  <a:lnTo>
                    <a:pt x="361" y="76"/>
                  </a:lnTo>
                  <a:lnTo>
                    <a:pt x="410" y="395"/>
                  </a:lnTo>
                  <a:lnTo>
                    <a:pt x="425" y="437"/>
                  </a:lnTo>
                  <a:lnTo>
                    <a:pt x="387" y="523"/>
                  </a:lnTo>
                  <a:lnTo>
                    <a:pt x="387" y="580"/>
                  </a:lnTo>
                  <a:lnTo>
                    <a:pt x="344" y="574"/>
                  </a:lnTo>
                  <a:lnTo>
                    <a:pt x="345" y="623"/>
                  </a:lnTo>
                  <a:lnTo>
                    <a:pt x="300" y="604"/>
                  </a:lnTo>
                  <a:lnTo>
                    <a:pt x="275" y="610"/>
                  </a:lnTo>
                  <a:lnTo>
                    <a:pt x="241" y="605"/>
                  </a:lnTo>
                  <a:lnTo>
                    <a:pt x="214" y="531"/>
                  </a:lnTo>
                  <a:lnTo>
                    <a:pt x="165" y="508"/>
                  </a:lnTo>
                  <a:lnTo>
                    <a:pt x="165" y="427"/>
                  </a:lnTo>
                  <a:lnTo>
                    <a:pt x="117" y="437"/>
                  </a:lnTo>
                  <a:lnTo>
                    <a:pt x="88" y="379"/>
                  </a:lnTo>
                  <a:lnTo>
                    <a:pt x="0" y="311"/>
                  </a:lnTo>
                  <a:lnTo>
                    <a:pt x="65" y="203"/>
                  </a:lnTo>
                  <a:lnTo>
                    <a:pt x="46" y="153"/>
                  </a:lnTo>
                  <a:lnTo>
                    <a:pt x="109" y="143"/>
                  </a:lnTo>
                  <a:lnTo>
                    <a:pt x="117" y="73"/>
                  </a:lnTo>
                  <a:lnTo>
                    <a:pt x="79" y="3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8" name=""/>
            <p:cNvSpPr/>
            <p:nvPr/>
          </p:nvSpPr>
          <p:spPr>
            <a:xfrm>
              <a:off x="6969960" y="3091320"/>
              <a:ext cx="207720" cy="374040"/>
            </a:xfrm>
            <a:custGeom>
              <a:avLst/>
              <a:gdLst/>
              <a:ahLst/>
              <a:rect l="l" t="t" r="r" b="b"/>
              <a:pathLst>
                <a:path w="330" h="484">
                  <a:moveTo>
                    <a:pt x="0" y="35"/>
                  </a:moveTo>
                  <a:lnTo>
                    <a:pt x="39" y="53"/>
                  </a:lnTo>
                  <a:lnTo>
                    <a:pt x="76" y="49"/>
                  </a:lnTo>
                  <a:lnTo>
                    <a:pt x="88" y="39"/>
                  </a:lnTo>
                  <a:lnTo>
                    <a:pt x="98" y="10"/>
                  </a:lnTo>
                  <a:lnTo>
                    <a:pt x="255" y="0"/>
                  </a:lnTo>
                  <a:lnTo>
                    <a:pt x="329" y="342"/>
                  </a:lnTo>
                  <a:lnTo>
                    <a:pt x="324" y="338"/>
                  </a:lnTo>
                  <a:lnTo>
                    <a:pt x="270" y="358"/>
                  </a:lnTo>
                  <a:lnTo>
                    <a:pt x="230" y="449"/>
                  </a:lnTo>
                  <a:lnTo>
                    <a:pt x="174" y="436"/>
                  </a:lnTo>
                  <a:lnTo>
                    <a:pt x="109" y="470"/>
                  </a:lnTo>
                  <a:lnTo>
                    <a:pt x="21" y="483"/>
                  </a:lnTo>
                  <a:lnTo>
                    <a:pt x="60" y="394"/>
                  </a:lnTo>
                  <a:lnTo>
                    <a:pt x="44" y="343"/>
                  </a:lnTo>
                  <a:lnTo>
                    <a:pt x="0" y="35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9" name=""/>
            <p:cNvSpPr/>
            <p:nvPr/>
          </p:nvSpPr>
          <p:spPr>
            <a:xfrm>
              <a:off x="6893280" y="3318480"/>
              <a:ext cx="471240" cy="286560"/>
            </a:xfrm>
            <a:custGeom>
              <a:avLst/>
              <a:gdLst/>
              <a:ahLst/>
              <a:rect l="l" t="t" r="r" b="b"/>
              <a:pathLst>
                <a:path w="747" h="370">
                  <a:moveTo>
                    <a:pt x="0" y="369"/>
                  </a:moveTo>
                  <a:lnTo>
                    <a:pt x="182" y="346"/>
                  </a:lnTo>
                  <a:lnTo>
                    <a:pt x="182" y="330"/>
                  </a:lnTo>
                  <a:lnTo>
                    <a:pt x="619" y="277"/>
                  </a:lnTo>
                  <a:lnTo>
                    <a:pt x="627" y="248"/>
                  </a:lnTo>
                  <a:lnTo>
                    <a:pt x="691" y="228"/>
                  </a:lnTo>
                  <a:lnTo>
                    <a:pt x="698" y="198"/>
                  </a:lnTo>
                  <a:lnTo>
                    <a:pt x="726" y="189"/>
                  </a:lnTo>
                  <a:lnTo>
                    <a:pt x="746" y="144"/>
                  </a:lnTo>
                  <a:lnTo>
                    <a:pt x="686" y="101"/>
                  </a:lnTo>
                  <a:lnTo>
                    <a:pt x="674" y="42"/>
                  </a:lnTo>
                  <a:lnTo>
                    <a:pt x="627" y="13"/>
                  </a:lnTo>
                  <a:lnTo>
                    <a:pt x="530" y="28"/>
                  </a:lnTo>
                  <a:lnTo>
                    <a:pt x="484" y="3"/>
                  </a:lnTo>
                  <a:lnTo>
                    <a:pt x="440" y="0"/>
                  </a:lnTo>
                  <a:lnTo>
                    <a:pt x="450" y="42"/>
                  </a:lnTo>
                  <a:lnTo>
                    <a:pt x="389" y="62"/>
                  </a:lnTo>
                  <a:lnTo>
                    <a:pt x="348" y="154"/>
                  </a:lnTo>
                  <a:lnTo>
                    <a:pt x="294" y="140"/>
                  </a:lnTo>
                  <a:lnTo>
                    <a:pt x="227" y="173"/>
                  </a:lnTo>
                  <a:lnTo>
                    <a:pt x="143" y="186"/>
                  </a:lnTo>
                  <a:lnTo>
                    <a:pt x="143" y="238"/>
                  </a:lnTo>
                  <a:lnTo>
                    <a:pt x="100" y="238"/>
                  </a:lnTo>
                  <a:lnTo>
                    <a:pt x="102" y="283"/>
                  </a:lnTo>
                  <a:lnTo>
                    <a:pt x="59" y="264"/>
                  </a:lnTo>
                  <a:lnTo>
                    <a:pt x="33" y="273"/>
                  </a:lnTo>
                  <a:lnTo>
                    <a:pt x="55" y="304"/>
                  </a:lnTo>
                  <a:lnTo>
                    <a:pt x="10" y="345"/>
                  </a:lnTo>
                  <a:lnTo>
                    <a:pt x="0" y="36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0" name=""/>
            <p:cNvSpPr/>
            <p:nvPr/>
          </p:nvSpPr>
          <p:spPr>
            <a:xfrm>
              <a:off x="7317360" y="3142080"/>
              <a:ext cx="270360" cy="307440"/>
            </a:xfrm>
            <a:custGeom>
              <a:avLst/>
              <a:gdLst/>
              <a:ahLst/>
              <a:rect l="l" t="t" r="r" b="b"/>
              <a:pathLst>
                <a:path w="428" h="397">
                  <a:moveTo>
                    <a:pt x="44" y="207"/>
                  </a:moveTo>
                  <a:lnTo>
                    <a:pt x="11" y="199"/>
                  </a:lnTo>
                  <a:lnTo>
                    <a:pt x="0" y="262"/>
                  </a:lnTo>
                  <a:lnTo>
                    <a:pt x="11" y="329"/>
                  </a:lnTo>
                  <a:lnTo>
                    <a:pt x="73" y="374"/>
                  </a:lnTo>
                  <a:lnTo>
                    <a:pt x="88" y="396"/>
                  </a:lnTo>
                  <a:lnTo>
                    <a:pt x="167" y="374"/>
                  </a:lnTo>
                  <a:lnTo>
                    <a:pt x="259" y="321"/>
                  </a:lnTo>
                  <a:lnTo>
                    <a:pt x="287" y="204"/>
                  </a:lnTo>
                  <a:lnTo>
                    <a:pt x="347" y="172"/>
                  </a:lnTo>
                  <a:lnTo>
                    <a:pt x="379" y="101"/>
                  </a:lnTo>
                  <a:lnTo>
                    <a:pt x="427" y="82"/>
                  </a:lnTo>
                  <a:lnTo>
                    <a:pt x="366" y="72"/>
                  </a:lnTo>
                  <a:lnTo>
                    <a:pt x="258" y="124"/>
                  </a:lnTo>
                  <a:lnTo>
                    <a:pt x="240" y="75"/>
                  </a:lnTo>
                  <a:lnTo>
                    <a:pt x="149" y="79"/>
                  </a:lnTo>
                  <a:lnTo>
                    <a:pt x="126" y="0"/>
                  </a:lnTo>
                  <a:lnTo>
                    <a:pt x="101" y="20"/>
                  </a:lnTo>
                  <a:lnTo>
                    <a:pt x="109" y="134"/>
                  </a:lnTo>
                  <a:lnTo>
                    <a:pt x="69" y="144"/>
                  </a:lnTo>
                  <a:lnTo>
                    <a:pt x="44" y="207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71" name=""/>
          <p:cNvSpPr/>
          <p:nvPr/>
        </p:nvSpPr>
        <p:spPr>
          <a:xfrm>
            <a:off x="7705800" y="3143160"/>
            <a:ext cx="74520" cy="104760"/>
          </a:xfrm>
          <a:custGeom>
            <a:avLst/>
            <a:gdLst/>
            <a:ahLst/>
            <a:rect l="l" t="t" r="r" b="b"/>
            <a:pathLst>
              <a:path w="121" h="134">
                <a:moveTo>
                  <a:pt x="0" y="9"/>
                </a:moveTo>
                <a:lnTo>
                  <a:pt x="26" y="0"/>
                </a:lnTo>
                <a:lnTo>
                  <a:pt x="80" y="29"/>
                </a:lnTo>
                <a:lnTo>
                  <a:pt x="80" y="59"/>
                </a:lnTo>
                <a:lnTo>
                  <a:pt x="119" y="80"/>
                </a:lnTo>
                <a:lnTo>
                  <a:pt x="120" y="119"/>
                </a:lnTo>
                <a:lnTo>
                  <a:pt x="59" y="133"/>
                </a:lnTo>
                <a:lnTo>
                  <a:pt x="0" y="9"/>
                </a:lnTo>
              </a:path>
            </a:pathLst>
          </a:custGeom>
          <a:solidFill>
            <a:srgbClr val="79ff7c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2" name=""/>
          <p:cNvSpPr/>
          <p:nvPr/>
        </p:nvSpPr>
        <p:spPr>
          <a:xfrm>
            <a:off x="7710480" y="2970360"/>
            <a:ext cx="98280" cy="210960"/>
          </a:xfrm>
          <a:custGeom>
            <a:avLst/>
            <a:gdLst/>
            <a:ahLst/>
            <a:rect l="l" t="t" r="r" b="b"/>
            <a:pathLst>
              <a:path w="153" h="270">
                <a:moveTo>
                  <a:pt x="28" y="3"/>
                </a:moveTo>
                <a:lnTo>
                  <a:pt x="64" y="0"/>
                </a:lnTo>
                <a:lnTo>
                  <a:pt x="136" y="41"/>
                </a:lnTo>
                <a:lnTo>
                  <a:pt x="125" y="74"/>
                </a:lnTo>
                <a:lnTo>
                  <a:pt x="151" y="94"/>
                </a:lnTo>
                <a:lnTo>
                  <a:pt x="152" y="220"/>
                </a:lnTo>
                <a:lnTo>
                  <a:pt x="126" y="269"/>
                </a:lnTo>
                <a:lnTo>
                  <a:pt x="98" y="251"/>
                </a:lnTo>
                <a:lnTo>
                  <a:pt x="68" y="250"/>
                </a:lnTo>
                <a:lnTo>
                  <a:pt x="15" y="224"/>
                </a:lnTo>
                <a:lnTo>
                  <a:pt x="54" y="145"/>
                </a:lnTo>
                <a:lnTo>
                  <a:pt x="0" y="103"/>
                </a:lnTo>
                <a:lnTo>
                  <a:pt x="28" y="3"/>
                </a:lnTo>
              </a:path>
            </a:pathLst>
          </a:custGeom>
          <a:solidFill>
            <a:srgbClr val="79ff7c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3" name=""/>
          <p:cNvSpPr/>
          <p:nvPr/>
        </p:nvSpPr>
        <p:spPr>
          <a:xfrm>
            <a:off x="7778880" y="2793960"/>
            <a:ext cx="230040" cy="115920"/>
          </a:xfrm>
          <a:custGeom>
            <a:avLst/>
            <a:gdLst/>
            <a:ahLst/>
            <a:rect l="l" t="t" r="r" b="b"/>
            <a:pathLst>
              <a:path w="364" h="148">
                <a:moveTo>
                  <a:pt x="0" y="59"/>
                </a:moveTo>
                <a:lnTo>
                  <a:pt x="186" y="19"/>
                </a:lnTo>
                <a:lnTo>
                  <a:pt x="207" y="20"/>
                </a:lnTo>
                <a:lnTo>
                  <a:pt x="230" y="0"/>
                </a:lnTo>
                <a:lnTo>
                  <a:pt x="247" y="10"/>
                </a:lnTo>
                <a:lnTo>
                  <a:pt x="226" y="53"/>
                </a:lnTo>
                <a:lnTo>
                  <a:pt x="264" y="49"/>
                </a:lnTo>
                <a:lnTo>
                  <a:pt x="286" y="82"/>
                </a:lnTo>
                <a:lnTo>
                  <a:pt x="312" y="85"/>
                </a:lnTo>
                <a:lnTo>
                  <a:pt x="330" y="80"/>
                </a:lnTo>
                <a:lnTo>
                  <a:pt x="330" y="62"/>
                </a:lnTo>
                <a:lnTo>
                  <a:pt x="300" y="39"/>
                </a:lnTo>
                <a:lnTo>
                  <a:pt x="323" y="38"/>
                </a:lnTo>
                <a:lnTo>
                  <a:pt x="363" y="87"/>
                </a:lnTo>
                <a:lnTo>
                  <a:pt x="325" y="117"/>
                </a:lnTo>
                <a:lnTo>
                  <a:pt x="281" y="102"/>
                </a:lnTo>
                <a:lnTo>
                  <a:pt x="254" y="137"/>
                </a:lnTo>
                <a:lnTo>
                  <a:pt x="198" y="102"/>
                </a:lnTo>
                <a:lnTo>
                  <a:pt x="14" y="147"/>
                </a:lnTo>
                <a:lnTo>
                  <a:pt x="0" y="59"/>
                </a:lnTo>
              </a:path>
            </a:pathLst>
          </a:custGeom>
          <a:solidFill>
            <a:srgbClr val="00f008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4" name=""/>
          <p:cNvSpPr/>
          <p:nvPr/>
        </p:nvSpPr>
        <p:spPr>
          <a:xfrm>
            <a:off x="7786800" y="2879640"/>
            <a:ext cx="118800" cy="108000"/>
          </a:xfrm>
          <a:custGeom>
            <a:avLst/>
            <a:gdLst/>
            <a:ahLst/>
            <a:rect l="l" t="t" r="r" b="b"/>
            <a:pathLst>
              <a:path w="189" h="139">
                <a:moveTo>
                  <a:pt x="0" y="32"/>
                </a:moveTo>
                <a:lnTo>
                  <a:pt x="144" y="0"/>
                </a:lnTo>
                <a:lnTo>
                  <a:pt x="188" y="58"/>
                </a:lnTo>
                <a:lnTo>
                  <a:pt x="172" y="138"/>
                </a:lnTo>
                <a:lnTo>
                  <a:pt x="116" y="75"/>
                </a:lnTo>
                <a:lnTo>
                  <a:pt x="46" y="127"/>
                </a:lnTo>
                <a:lnTo>
                  <a:pt x="7" y="101"/>
                </a:lnTo>
                <a:lnTo>
                  <a:pt x="0" y="32"/>
                </a:lnTo>
              </a:path>
            </a:pathLst>
          </a:custGeom>
          <a:solidFill>
            <a:srgbClr val="79ff7c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75" name=""/>
          <p:cNvGrpSpPr/>
          <p:nvPr/>
        </p:nvGrpSpPr>
        <p:grpSpPr>
          <a:xfrm>
            <a:off x="6861240" y="2584440"/>
            <a:ext cx="1069560" cy="1135080"/>
            <a:chOff x="6861240" y="2584440"/>
            <a:chExt cx="1069560" cy="1135080"/>
          </a:xfrm>
        </p:grpSpPr>
        <p:sp>
          <p:nvSpPr>
            <p:cNvPr id="2676" name=""/>
            <p:cNvSpPr/>
            <p:nvPr/>
          </p:nvSpPr>
          <p:spPr>
            <a:xfrm>
              <a:off x="6861240" y="3503160"/>
              <a:ext cx="542520" cy="216360"/>
            </a:xfrm>
            <a:custGeom>
              <a:avLst/>
              <a:gdLst/>
              <a:ahLst/>
              <a:rect l="l" t="t" r="r" b="b"/>
              <a:pathLst>
                <a:path w="857" h="279">
                  <a:moveTo>
                    <a:pt x="51" y="127"/>
                  </a:moveTo>
                  <a:lnTo>
                    <a:pt x="51" y="132"/>
                  </a:lnTo>
                  <a:lnTo>
                    <a:pt x="36" y="157"/>
                  </a:lnTo>
                  <a:lnTo>
                    <a:pt x="53" y="194"/>
                  </a:lnTo>
                  <a:lnTo>
                    <a:pt x="0" y="225"/>
                  </a:lnTo>
                  <a:lnTo>
                    <a:pt x="11" y="278"/>
                  </a:lnTo>
                  <a:lnTo>
                    <a:pt x="236" y="262"/>
                  </a:lnTo>
                  <a:lnTo>
                    <a:pt x="501" y="235"/>
                  </a:lnTo>
                  <a:lnTo>
                    <a:pt x="637" y="213"/>
                  </a:lnTo>
                  <a:lnTo>
                    <a:pt x="662" y="141"/>
                  </a:lnTo>
                  <a:lnTo>
                    <a:pt x="709" y="138"/>
                  </a:lnTo>
                  <a:lnTo>
                    <a:pt x="856" y="0"/>
                  </a:lnTo>
                  <a:lnTo>
                    <a:pt x="667" y="34"/>
                  </a:lnTo>
                  <a:lnTo>
                    <a:pt x="224" y="92"/>
                  </a:lnTo>
                  <a:lnTo>
                    <a:pt x="228" y="108"/>
                  </a:lnTo>
                  <a:lnTo>
                    <a:pt x="51" y="127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7" name=""/>
            <p:cNvSpPr/>
            <p:nvPr/>
          </p:nvSpPr>
          <p:spPr>
            <a:xfrm>
              <a:off x="7262640" y="3418920"/>
              <a:ext cx="546120" cy="261720"/>
            </a:xfrm>
            <a:custGeom>
              <a:avLst/>
              <a:gdLst/>
              <a:ahLst/>
              <a:rect l="l" t="t" r="r" b="b"/>
              <a:pathLst>
                <a:path w="864" h="338">
                  <a:moveTo>
                    <a:pt x="29" y="249"/>
                  </a:moveTo>
                  <a:lnTo>
                    <a:pt x="0" y="321"/>
                  </a:lnTo>
                  <a:lnTo>
                    <a:pt x="111" y="311"/>
                  </a:lnTo>
                  <a:lnTo>
                    <a:pt x="157" y="278"/>
                  </a:lnTo>
                  <a:lnTo>
                    <a:pt x="307" y="243"/>
                  </a:lnTo>
                  <a:lnTo>
                    <a:pt x="351" y="262"/>
                  </a:lnTo>
                  <a:lnTo>
                    <a:pt x="450" y="249"/>
                  </a:lnTo>
                  <a:lnTo>
                    <a:pt x="450" y="254"/>
                  </a:lnTo>
                  <a:lnTo>
                    <a:pt x="600" y="337"/>
                  </a:lnTo>
                  <a:lnTo>
                    <a:pt x="688" y="313"/>
                  </a:lnTo>
                  <a:lnTo>
                    <a:pt x="738" y="220"/>
                  </a:lnTo>
                  <a:lnTo>
                    <a:pt x="823" y="194"/>
                  </a:lnTo>
                  <a:lnTo>
                    <a:pt x="863" y="124"/>
                  </a:lnTo>
                  <a:lnTo>
                    <a:pt x="862" y="43"/>
                  </a:lnTo>
                  <a:lnTo>
                    <a:pt x="852" y="111"/>
                  </a:lnTo>
                  <a:lnTo>
                    <a:pt x="804" y="170"/>
                  </a:lnTo>
                  <a:lnTo>
                    <a:pt x="785" y="165"/>
                  </a:lnTo>
                  <a:lnTo>
                    <a:pt x="720" y="181"/>
                  </a:lnTo>
                  <a:lnTo>
                    <a:pt x="720" y="161"/>
                  </a:lnTo>
                  <a:lnTo>
                    <a:pt x="785" y="141"/>
                  </a:lnTo>
                  <a:lnTo>
                    <a:pt x="726" y="135"/>
                  </a:lnTo>
                  <a:lnTo>
                    <a:pt x="793" y="117"/>
                  </a:lnTo>
                  <a:lnTo>
                    <a:pt x="818" y="127"/>
                  </a:lnTo>
                  <a:lnTo>
                    <a:pt x="830" y="62"/>
                  </a:lnTo>
                  <a:lnTo>
                    <a:pt x="814" y="47"/>
                  </a:lnTo>
                  <a:lnTo>
                    <a:pt x="735" y="73"/>
                  </a:lnTo>
                  <a:lnTo>
                    <a:pt x="738" y="34"/>
                  </a:lnTo>
                  <a:lnTo>
                    <a:pt x="772" y="44"/>
                  </a:lnTo>
                  <a:lnTo>
                    <a:pt x="814" y="14"/>
                  </a:lnTo>
                  <a:lnTo>
                    <a:pt x="790" y="0"/>
                  </a:lnTo>
                  <a:lnTo>
                    <a:pt x="532" y="53"/>
                  </a:lnTo>
                  <a:lnTo>
                    <a:pt x="215" y="108"/>
                  </a:lnTo>
                  <a:lnTo>
                    <a:pt x="71" y="248"/>
                  </a:lnTo>
                  <a:lnTo>
                    <a:pt x="29" y="24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8" name=""/>
            <p:cNvSpPr/>
            <p:nvPr/>
          </p:nvSpPr>
          <p:spPr>
            <a:xfrm>
              <a:off x="7283880" y="3203280"/>
              <a:ext cx="478800" cy="324000"/>
            </a:xfrm>
            <a:custGeom>
              <a:avLst/>
              <a:gdLst/>
              <a:ahLst/>
              <a:rect l="l" t="t" r="r" b="b"/>
              <a:pathLst>
                <a:path w="757" h="420">
                  <a:moveTo>
                    <a:pt x="125" y="294"/>
                  </a:moveTo>
                  <a:lnTo>
                    <a:pt x="103" y="335"/>
                  </a:lnTo>
                  <a:lnTo>
                    <a:pt x="70" y="347"/>
                  </a:lnTo>
                  <a:lnTo>
                    <a:pt x="69" y="375"/>
                  </a:lnTo>
                  <a:lnTo>
                    <a:pt x="4" y="396"/>
                  </a:lnTo>
                  <a:lnTo>
                    <a:pt x="0" y="419"/>
                  </a:lnTo>
                  <a:lnTo>
                    <a:pt x="181" y="391"/>
                  </a:lnTo>
                  <a:lnTo>
                    <a:pt x="505" y="331"/>
                  </a:lnTo>
                  <a:lnTo>
                    <a:pt x="756" y="277"/>
                  </a:lnTo>
                  <a:lnTo>
                    <a:pt x="756" y="235"/>
                  </a:lnTo>
                  <a:lnTo>
                    <a:pt x="730" y="222"/>
                  </a:lnTo>
                  <a:lnTo>
                    <a:pt x="707" y="243"/>
                  </a:lnTo>
                  <a:lnTo>
                    <a:pt x="695" y="186"/>
                  </a:lnTo>
                  <a:lnTo>
                    <a:pt x="707" y="135"/>
                  </a:lnTo>
                  <a:lnTo>
                    <a:pt x="613" y="98"/>
                  </a:lnTo>
                  <a:lnTo>
                    <a:pt x="550" y="108"/>
                  </a:lnTo>
                  <a:lnTo>
                    <a:pt x="547" y="29"/>
                  </a:lnTo>
                  <a:lnTo>
                    <a:pt x="481" y="0"/>
                  </a:lnTo>
                  <a:lnTo>
                    <a:pt x="433" y="19"/>
                  </a:lnTo>
                  <a:lnTo>
                    <a:pt x="399" y="92"/>
                  </a:lnTo>
                  <a:lnTo>
                    <a:pt x="341" y="120"/>
                  </a:lnTo>
                  <a:lnTo>
                    <a:pt x="317" y="237"/>
                  </a:lnTo>
                  <a:lnTo>
                    <a:pt x="222" y="294"/>
                  </a:lnTo>
                  <a:lnTo>
                    <a:pt x="144" y="316"/>
                  </a:lnTo>
                  <a:lnTo>
                    <a:pt x="125" y="294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9" name=""/>
            <p:cNvSpPr/>
            <p:nvPr/>
          </p:nvSpPr>
          <p:spPr>
            <a:xfrm>
              <a:off x="7377120" y="2941920"/>
              <a:ext cx="368640" cy="261720"/>
            </a:xfrm>
            <a:custGeom>
              <a:avLst/>
              <a:gdLst/>
              <a:ahLst/>
              <a:rect l="l" t="t" r="r" b="b"/>
              <a:pathLst>
                <a:path w="582" h="339">
                  <a:moveTo>
                    <a:pt x="54" y="49"/>
                  </a:moveTo>
                  <a:lnTo>
                    <a:pt x="0" y="94"/>
                  </a:lnTo>
                  <a:lnTo>
                    <a:pt x="29" y="259"/>
                  </a:lnTo>
                  <a:lnTo>
                    <a:pt x="54" y="338"/>
                  </a:lnTo>
                  <a:lnTo>
                    <a:pt x="153" y="332"/>
                  </a:lnTo>
                  <a:lnTo>
                    <a:pt x="520" y="270"/>
                  </a:lnTo>
                  <a:lnTo>
                    <a:pt x="545" y="260"/>
                  </a:lnTo>
                  <a:lnTo>
                    <a:pt x="581" y="184"/>
                  </a:lnTo>
                  <a:lnTo>
                    <a:pt x="526" y="141"/>
                  </a:lnTo>
                  <a:lnTo>
                    <a:pt x="555" y="44"/>
                  </a:lnTo>
                  <a:lnTo>
                    <a:pt x="513" y="35"/>
                  </a:lnTo>
                  <a:lnTo>
                    <a:pt x="513" y="10"/>
                  </a:lnTo>
                  <a:lnTo>
                    <a:pt x="495" y="0"/>
                  </a:lnTo>
                  <a:lnTo>
                    <a:pt x="69" y="70"/>
                  </a:lnTo>
                  <a:lnTo>
                    <a:pt x="54" y="4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0" name=""/>
            <p:cNvSpPr/>
            <p:nvPr/>
          </p:nvSpPr>
          <p:spPr>
            <a:xfrm>
              <a:off x="7409520" y="2646360"/>
              <a:ext cx="407160" cy="359280"/>
            </a:xfrm>
            <a:custGeom>
              <a:avLst/>
              <a:gdLst/>
              <a:ahLst/>
              <a:rect l="l" t="t" r="r" b="b"/>
              <a:pathLst>
                <a:path w="644" h="465">
                  <a:moveTo>
                    <a:pt x="49" y="311"/>
                  </a:moveTo>
                  <a:lnTo>
                    <a:pt x="110" y="285"/>
                  </a:lnTo>
                  <a:lnTo>
                    <a:pt x="192" y="278"/>
                  </a:lnTo>
                  <a:lnTo>
                    <a:pt x="213" y="253"/>
                  </a:lnTo>
                  <a:lnTo>
                    <a:pt x="242" y="250"/>
                  </a:lnTo>
                  <a:lnTo>
                    <a:pt x="257" y="224"/>
                  </a:lnTo>
                  <a:lnTo>
                    <a:pt x="286" y="214"/>
                  </a:lnTo>
                  <a:lnTo>
                    <a:pt x="273" y="165"/>
                  </a:lnTo>
                  <a:lnTo>
                    <a:pt x="257" y="153"/>
                  </a:lnTo>
                  <a:lnTo>
                    <a:pt x="291" y="114"/>
                  </a:lnTo>
                  <a:lnTo>
                    <a:pt x="313" y="114"/>
                  </a:lnTo>
                  <a:lnTo>
                    <a:pt x="389" y="31"/>
                  </a:lnTo>
                  <a:lnTo>
                    <a:pt x="504" y="0"/>
                  </a:lnTo>
                  <a:lnTo>
                    <a:pt x="518" y="78"/>
                  </a:lnTo>
                  <a:lnTo>
                    <a:pt x="523" y="75"/>
                  </a:lnTo>
                  <a:lnTo>
                    <a:pt x="550" y="103"/>
                  </a:lnTo>
                  <a:lnTo>
                    <a:pt x="552" y="181"/>
                  </a:lnTo>
                  <a:lnTo>
                    <a:pt x="587" y="246"/>
                  </a:lnTo>
                  <a:lnTo>
                    <a:pt x="599" y="331"/>
                  </a:lnTo>
                  <a:lnTo>
                    <a:pt x="603" y="405"/>
                  </a:lnTo>
                  <a:lnTo>
                    <a:pt x="643" y="429"/>
                  </a:lnTo>
                  <a:lnTo>
                    <a:pt x="614" y="464"/>
                  </a:lnTo>
                  <a:lnTo>
                    <a:pt x="539" y="421"/>
                  </a:lnTo>
                  <a:lnTo>
                    <a:pt x="500" y="425"/>
                  </a:lnTo>
                  <a:lnTo>
                    <a:pt x="461" y="415"/>
                  </a:lnTo>
                  <a:lnTo>
                    <a:pt x="464" y="391"/>
                  </a:lnTo>
                  <a:lnTo>
                    <a:pt x="440" y="383"/>
                  </a:lnTo>
                  <a:lnTo>
                    <a:pt x="19" y="454"/>
                  </a:lnTo>
                  <a:lnTo>
                    <a:pt x="0" y="434"/>
                  </a:lnTo>
                  <a:lnTo>
                    <a:pt x="64" y="350"/>
                  </a:lnTo>
                  <a:lnTo>
                    <a:pt x="49" y="311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1" name=""/>
            <p:cNvSpPr/>
            <p:nvPr/>
          </p:nvSpPr>
          <p:spPr>
            <a:xfrm>
              <a:off x="7726320" y="2626200"/>
              <a:ext cx="107280" cy="216360"/>
            </a:xfrm>
            <a:custGeom>
              <a:avLst/>
              <a:gdLst/>
              <a:ahLst/>
              <a:rect l="l" t="t" r="r" b="b"/>
              <a:pathLst>
                <a:path w="171" h="280">
                  <a:moveTo>
                    <a:pt x="0" y="29"/>
                  </a:moveTo>
                  <a:lnTo>
                    <a:pt x="124" y="0"/>
                  </a:lnTo>
                  <a:lnTo>
                    <a:pt x="170" y="76"/>
                  </a:lnTo>
                  <a:lnTo>
                    <a:pt x="146" y="96"/>
                  </a:lnTo>
                  <a:lnTo>
                    <a:pt x="156" y="265"/>
                  </a:lnTo>
                  <a:lnTo>
                    <a:pt x="84" y="279"/>
                  </a:lnTo>
                  <a:lnTo>
                    <a:pt x="50" y="210"/>
                  </a:lnTo>
                  <a:lnTo>
                    <a:pt x="48" y="126"/>
                  </a:lnTo>
                  <a:lnTo>
                    <a:pt x="18" y="103"/>
                  </a:lnTo>
                  <a:lnTo>
                    <a:pt x="0" y="2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2" name=""/>
            <p:cNvSpPr/>
            <p:nvPr/>
          </p:nvSpPr>
          <p:spPr>
            <a:xfrm>
              <a:off x="7803720" y="2584440"/>
              <a:ext cx="127080" cy="252360"/>
            </a:xfrm>
            <a:custGeom>
              <a:avLst/>
              <a:gdLst/>
              <a:ahLst/>
              <a:rect l="l" t="t" r="r" b="b"/>
              <a:pathLst>
                <a:path w="202" h="326">
                  <a:moveTo>
                    <a:pt x="43" y="0"/>
                  </a:moveTo>
                  <a:lnTo>
                    <a:pt x="0" y="58"/>
                  </a:lnTo>
                  <a:lnTo>
                    <a:pt x="46" y="133"/>
                  </a:lnTo>
                  <a:lnTo>
                    <a:pt x="19" y="154"/>
                  </a:lnTo>
                  <a:lnTo>
                    <a:pt x="29" y="325"/>
                  </a:lnTo>
                  <a:lnTo>
                    <a:pt x="142" y="300"/>
                  </a:lnTo>
                  <a:lnTo>
                    <a:pt x="172" y="300"/>
                  </a:lnTo>
                  <a:lnTo>
                    <a:pt x="188" y="283"/>
                  </a:lnTo>
                  <a:lnTo>
                    <a:pt x="188" y="251"/>
                  </a:lnTo>
                  <a:lnTo>
                    <a:pt x="201" y="230"/>
                  </a:lnTo>
                  <a:lnTo>
                    <a:pt x="138" y="204"/>
                  </a:lnTo>
                  <a:lnTo>
                    <a:pt x="58" y="15"/>
                  </a:lnTo>
                  <a:lnTo>
                    <a:pt x="43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83" name=""/>
          <p:cNvSpPr/>
          <p:nvPr/>
        </p:nvSpPr>
        <p:spPr>
          <a:xfrm>
            <a:off x="7750080" y="3284640"/>
            <a:ext cx="30240" cy="61920"/>
          </a:xfrm>
          <a:custGeom>
            <a:avLst/>
            <a:gdLst/>
            <a:ahLst/>
            <a:rect l="l" t="t" r="r" b="b"/>
            <a:pathLst>
              <a:path w="52" h="78">
                <a:moveTo>
                  <a:pt x="0" y="6"/>
                </a:moveTo>
                <a:lnTo>
                  <a:pt x="51" y="0"/>
                </a:lnTo>
                <a:lnTo>
                  <a:pt x="22" y="77"/>
                </a:lnTo>
                <a:lnTo>
                  <a:pt x="2" y="76"/>
                </a:lnTo>
                <a:lnTo>
                  <a:pt x="0" y="6"/>
                </a:lnTo>
              </a:path>
            </a:pathLst>
          </a:custGeom>
          <a:solidFill>
            <a:srgbClr val="31ff36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6200" bIns="16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4" name=""/>
          <p:cNvSpPr/>
          <p:nvPr/>
        </p:nvSpPr>
        <p:spPr>
          <a:xfrm>
            <a:off x="7881840" y="2874960"/>
            <a:ext cx="61920" cy="55440"/>
          </a:xfrm>
          <a:custGeom>
            <a:avLst/>
            <a:gdLst/>
            <a:ahLst/>
            <a:rect l="l" t="t" r="r" b="b"/>
            <a:pathLst>
              <a:path w="96" h="75">
                <a:moveTo>
                  <a:pt x="0" y="15"/>
                </a:moveTo>
                <a:lnTo>
                  <a:pt x="33" y="0"/>
                </a:lnTo>
                <a:lnTo>
                  <a:pt x="95" y="46"/>
                </a:lnTo>
                <a:lnTo>
                  <a:pt x="79" y="46"/>
                </a:lnTo>
                <a:lnTo>
                  <a:pt x="48" y="46"/>
                </a:lnTo>
                <a:lnTo>
                  <a:pt x="48" y="74"/>
                </a:lnTo>
                <a:lnTo>
                  <a:pt x="0" y="15"/>
                </a:lnTo>
              </a:path>
            </a:pathLst>
          </a:custGeom>
          <a:solidFill>
            <a:srgbClr val="31ff36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5" name=""/>
          <p:cNvSpPr/>
          <p:nvPr/>
        </p:nvSpPr>
        <p:spPr>
          <a:xfrm>
            <a:off x="5014800" y="3465360"/>
            <a:ext cx="7776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6" name=""/>
          <p:cNvSpPr/>
          <p:nvPr/>
        </p:nvSpPr>
        <p:spPr>
          <a:xfrm>
            <a:off x="7666200" y="3071880"/>
            <a:ext cx="55440" cy="6660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7" name=""/>
          <p:cNvSpPr/>
          <p:nvPr/>
        </p:nvSpPr>
        <p:spPr>
          <a:xfrm>
            <a:off x="7634160" y="3006720"/>
            <a:ext cx="828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8" name=""/>
          <p:cNvSpPr/>
          <p:nvPr/>
        </p:nvSpPr>
        <p:spPr>
          <a:xfrm>
            <a:off x="7875720" y="2878200"/>
            <a:ext cx="8388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9" name=""/>
          <p:cNvSpPr/>
          <p:nvPr/>
        </p:nvSpPr>
        <p:spPr>
          <a:xfrm>
            <a:off x="7764480" y="2968560"/>
            <a:ext cx="66600" cy="81000"/>
          </a:xfrm>
          <a:prstGeom prst="diamond">
            <a:avLst/>
          </a:prstGeom>
          <a:solidFill>
            <a:srgbClr val="fc0128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6120" bIns="-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0" name=""/>
          <p:cNvSpPr/>
          <p:nvPr/>
        </p:nvSpPr>
        <p:spPr>
          <a:xfrm>
            <a:off x="7705800" y="3048120"/>
            <a:ext cx="52200" cy="6660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1" name=""/>
          <p:cNvSpPr/>
          <p:nvPr/>
        </p:nvSpPr>
        <p:spPr>
          <a:xfrm>
            <a:off x="7724880" y="3017880"/>
            <a:ext cx="55440" cy="6660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2" name=""/>
          <p:cNvSpPr/>
          <p:nvPr/>
        </p:nvSpPr>
        <p:spPr>
          <a:xfrm>
            <a:off x="7781760" y="3100320"/>
            <a:ext cx="8100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3" name=""/>
          <p:cNvSpPr/>
          <p:nvPr/>
        </p:nvSpPr>
        <p:spPr>
          <a:xfrm>
            <a:off x="7677000" y="2987640"/>
            <a:ext cx="810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4" name=""/>
          <p:cNvSpPr/>
          <p:nvPr/>
        </p:nvSpPr>
        <p:spPr>
          <a:xfrm>
            <a:off x="7202520" y="3090960"/>
            <a:ext cx="54000" cy="6804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120" bIns="-24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5" name=""/>
          <p:cNvSpPr/>
          <p:nvPr/>
        </p:nvSpPr>
        <p:spPr>
          <a:xfrm>
            <a:off x="7797960" y="2882880"/>
            <a:ext cx="806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6" name=""/>
          <p:cNvSpPr/>
          <p:nvPr/>
        </p:nvSpPr>
        <p:spPr>
          <a:xfrm>
            <a:off x="7835760" y="2878200"/>
            <a:ext cx="8100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7" name=""/>
          <p:cNvSpPr/>
          <p:nvPr/>
        </p:nvSpPr>
        <p:spPr>
          <a:xfrm>
            <a:off x="7812000" y="2987640"/>
            <a:ext cx="54000" cy="6840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0" bIns="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8" name=""/>
          <p:cNvSpPr/>
          <p:nvPr/>
        </p:nvSpPr>
        <p:spPr>
          <a:xfrm>
            <a:off x="4924440" y="3290760"/>
            <a:ext cx="54000" cy="6516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840" bIns="-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9" name=""/>
          <p:cNvSpPr/>
          <p:nvPr/>
        </p:nvSpPr>
        <p:spPr>
          <a:xfrm>
            <a:off x="7516800" y="4235400"/>
            <a:ext cx="842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0" name=""/>
          <p:cNvSpPr/>
          <p:nvPr/>
        </p:nvSpPr>
        <p:spPr>
          <a:xfrm>
            <a:off x="7064280" y="3255840"/>
            <a:ext cx="82800" cy="10008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1" name=""/>
          <p:cNvSpPr/>
          <p:nvPr/>
        </p:nvSpPr>
        <p:spPr>
          <a:xfrm>
            <a:off x="7286760" y="314316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2" name=""/>
          <p:cNvSpPr/>
          <p:nvPr/>
        </p:nvSpPr>
        <p:spPr>
          <a:xfrm>
            <a:off x="7345440" y="311472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3" name=""/>
          <p:cNvSpPr/>
          <p:nvPr/>
        </p:nvSpPr>
        <p:spPr>
          <a:xfrm>
            <a:off x="7354800" y="3189240"/>
            <a:ext cx="84240" cy="10152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4" name=""/>
          <p:cNvSpPr/>
          <p:nvPr/>
        </p:nvSpPr>
        <p:spPr>
          <a:xfrm>
            <a:off x="7469280" y="3659040"/>
            <a:ext cx="824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5" name=""/>
          <p:cNvSpPr/>
          <p:nvPr/>
        </p:nvSpPr>
        <p:spPr>
          <a:xfrm>
            <a:off x="7507440" y="3527280"/>
            <a:ext cx="8388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6" name=""/>
          <p:cNvSpPr/>
          <p:nvPr/>
        </p:nvSpPr>
        <p:spPr>
          <a:xfrm>
            <a:off x="7591320" y="3484440"/>
            <a:ext cx="8100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7" name=""/>
          <p:cNvSpPr/>
          <p:nvPr/>
        </p:nvSpPr>
        <p:spPr>
          <a:xfrm>
            <a:off x="7656480" y="3533760"/>
            <a:ext cx="810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8" name=""/>
          <p:cNvSpPr/>
          <p:nvPr/>
        </p:nvSpPr>
        <p:spPr>
          <a:xfrm>
            <a:off x="7596360" y="3360600"/>
            <a:ext cx="806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9" name=""/>
          <p:cNvSpPr/>
          <p:nvPr/>
        </p:nvSpPr>
        <p:spPr>
          <a:xfrm>
            <a:off x="7513560" y="3174840"/>
            <a:ext cx="8280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0" name=""/>
          <p:cNvSpPr/>
          <p:nvPr/>
        </p:nvSpPr>
        <p:spPr>
          <a:xfrm>
            <a:off x="7615080" y="2733840"/>
            <a:ext cx="82800" cy="10296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240" bIns="-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1" name=""/>
          <p:cNvSpPr/>
          <p:nvPr/>
        </p:nvSpPr>
        <p:spPr>
          <a:xfrm>
            <a:off x="7758000" y="2647800"/>
            <a:ext cx="8100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2" name=""/>
          <p:cNvSpPr/>
          <p:nvPr/>
        </p:nvSpPr>
        <p:spPr>
          <a:xfrm>
            <a:off x="7110360" y="3054240"/>
            <a:ext cx="8424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3" name=""/>
          <p:cNvSpPr/>
          <p:nvPr/>
        </p:nvSpPr>
        <p:spPr>
          <a:xfrm>
            <a:off x="7105680" y="285120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4" name=""/>
          <p:cNvSpPr/>
          <p:nvPr/>
        </p:nvSpPr>
        <p:spPr>
          <a:xfrm>
            <a:off x="7045200" y="2889360"/>
            <a:ext cx="828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5" name=""/>
          <p:cNvSpPr/>
          <p:nvPr/>
        </p:nvSpPr>
        <p:spPr>
          <a:xfrm>
            <a:off x="7907400" y="2813040"/>
            <a:ext cx="55440" cy="6840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0" bIns="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6" name=""/>
          <p:cNvSpPr/>
          <p:nvPr/>
        </p:nvSpPr>
        <p:spPr>
          <a:xfrm>
            <a:off x="7635960" y="3332160"/>
            <a:ext cx="54000" cy="6840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0" bIns="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7" name=""/>
          <p:cNvSpPr/>
          <p:nvPr/>
        </p:nvSpPr>
        <p:spPr>
          <a:xfrm>
            <a:off x="7155000" y="2981160"/>
            <a:ext cx="55440" cy="6696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160" bIns="20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8" name=""/>
          <p:cNvSpPr/>
          <p:nvPr/>
        </p:nvSpPr>
        <p:spPr>
          <a:xfrm>
            <a:off x="6307200" y="4103640"/>
            <a:ext cx="84240" cy="10152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9" name=""/>
          <p:cNvSpPr/>
          <p:nvPr/>
        </p:nvSpPr>
        <p:spPr>
          <a:xfrm>
            <a:off x="7391520" y="3844800"/>
            <a:ext cx="824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0" name=""/>
          <p:cNvSpPr/>
          <p:nvPr/>
        </p:nvSpPr>
        <p:spPr>
          <a:xfrm>
            <a:off x="7473960" y="4065480"/>
            <a:ext cx="8244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1" name=""/>
          <p:cNvSpPr/>
          <p:nvPr/>
        </p:nvSpPr>
        <p:spPr>
          <a:xfrm>
            <a:off x="7596360" y="4224240"/>
            <a:ext cx="80640" cy="1033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240" bIns="-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2" name=""/>
          <p:cNvSpPr/>
          <p:nvPr/>
        </p:nvSpPr>
        <p:spPr>
          <a:xfrm>
            <a:off x="7523280" y="428148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3" name=""/>
          <p:cNvSpPr/>
          <p:nvPr/>
        </p:nvSpPr>
        <p:spPr>
          <a:xfrm>
            <a:off x="4859280" y="3225960"/>
            <a:ext cx="82440" cy="997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680" bIns="-13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4" name=""/>
          <p:cNvSpPr/>
          <p:nvPr/>
        </p:nvSpPr>
        <p:spPr>
          <a:xfrm>
            <a:off x="5075280" y="3635280"/>
            <a:ext cx="54000" cy="6840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760" bIns="-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5" name=""/>
          <p:cNvSpPr/>
          <p:nvPr/>
        </p:nvSpPr>
        <p:spPr>
          <a:xfrm>
            <a:off x="7716960" y="2952720"/>
            <a:ext cx="145800" cy="158760"/>
          </a:xfrm>
          <a:prstGeom prst="star5">
            <a:avLst/>
          </a:prstGeom>
          <a:solidFill>
            <a:srgbClr val="fc0128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6" name=""/>
          <p:cNvSpPr/>
          <p:nvPr/>
        </p:nvSpPr>
        <p:spPr>
          <a:xfrm>
            <a:off x="7543800" y="3494160"/>
            <a:ext cx="149400" cy="160200"/>
          </a:xfrm>
          <a:prstGeom prst="star5">
            <a:avLst/>
          </a:prstGeom>
          <a:solidFill>
            <a:srgbClr val="fc0128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840" bIns="6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7" name=""/>
          <p:cNvSpPr/>
          <p:nvPr/>
        </p:nvSpPr>
        <p:spPr>
          <a:xfrm>
            <a:off x="5691240" y="336708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8" name=""/>
          <p:cNvSpPr/>
          <p:nvPr/>
        </p:nvSpPr>
        <p:spPr>
          <a:xfrm>
            <a:off x="4906800" y="3227400"/>
            <a:ext cx="12096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9" name=""/>
          <p:cNvSpPr/>
          <p:nvPr/>
        </p:nvSpPr>
        <p:spPr>
          <a:xfrm>
            <a:off x="7477200" y="3632040"/>
            <a:ext cx="1238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0" name=""/>
          <p:cNvSpPr/>
          <p:nvPr/>
        </p:nvSpPr>
        <p:spPr>
          <a:xfrm>
            <a:off x="7421400" y="3633840"/>
            <a:ext cx="1224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1" name=""/>
          <p:cNvSpPr/>
          <p:nvPr/>
        </p:nvSpPr>
        <p:spPr>
          <a:xfrm>
            <a:off x="7385040" y="38545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2" name=""/>
          <p:cNvSpPr/>
          <p:nvPr/>
        </p:nvSpPr>
        <p:spPr>
          <a:xfrm>
            <a:off x="7601040" y="345456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3" name=""/>
          <p:cNvSpPr/>
          <p:nvPr/>
        </p:nvSpPr>
        <p:spPr>
          <a:xfrm>
            <a:off x="6948360" y="354960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4" name=""/>
          <p:cNvSpPr/>
          <p:nvPr/>
        </p:nvSpPr>
        <p:spPr>
          <a:xfrm>
            <a:off x="6262560" y="4206960"/>
            <a:ext cx="10188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5" name=""/>
          <p:cNvSpPr/>
          <p:nvPr/>
        </p:nvSpPr>
        <p:spPr>
          <a:xfrm>
            <a:off x="6270480" y="3875040"/>
            <a:ext cx="1033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6" name=""/>
          <p:cNvSpPr/>
          <p:nvPr/>
        </p:nvSpPr>
        <p:spPr>
          <a:xfrm>
            <a:off x="6124680" y="408132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7" name=""/>
          <p:cNvSpPr/>
          <p:nvPr/>
        </p:nvSpPr>
        <p:spPr>
          <a:xfrm>
            <a:off x="6310440" y="4043520"/>
            <a:ext cx="997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8" name=""/>
          <p:cNvSpPr/>
          <p:nvPr/>
        </p:nvSpPr>
        <p:spPr>
          <a:xfrm>
            <a:off x="6699240" y="369396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9" name=""/>
          <p:cNvSpPr/>
          <p:nvPr/>
        </p:nvSpPr>
        <p:spPr>
          <a:xfrm>
            <a:off x="6221520" y="3468600"/>
            <a:ext cx="1015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0" name=""/>
          <p:cNvSpPr/>
          <p:nvPr/>
        </p:nvSpPr>
        <p:spPr>
          <a:xfrm>
            <a:off x="7159680" y="3081240"/>
            <a:ext cx="123840" cy="1494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1" name=""/>
          <p:cNvSpPr/>
          <p:nvPr/>
        </p:nvSpPr>
        <p:spPr>
          <a:xfrm>
            <a:off x="7202520" y="309096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2" name=""/>
          <p:cNvSpPr/>
          <p:nvPr/>
        </p:nvSpPr>
        <p:spPr>
          <a:xfrm>
            <a:off x="7159680" y="313380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3" name=""/>
          <p:cNvSpPr/>
          <p:nvPr/>
        </p:nvSpPr>
        <p:spPr>
          <a:xfrm>
            <a:off x="7521480" y="3263760"/>
            <a:ext cx="1238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4" name=""/>
          <p:cNvSpPr/>
          <p:nvPr/>
        </p:nvSpPr>
        <p:spPr>
          <a:xfrm>
            <a:off x="6718320" y="2759040"/>
            <a:ext cx="1033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5" name=""/>
          <p:cNvSpPr/>
          <p:nvPr/>
        </p:nvSpPr>
        <p:spPr>
          <a:xfrm>
            <a:off x="7618320" y="2722680"/>
            <a:ext cx="1256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6" name=""/>
          <p:cNvSpPr/>
          <p:nvPr/>
        </p:nvSpPr>
        <p:spPr>
          <a:xfrm>
            <a:off x="7797960" y="2865600"/>
            <a:ext cx="1220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7" name=""/>
          <p:cNvSpPr/>
          <p:nvPr/>
        </p:nvSpPr>
        <p:spPr>
          <a:xfrm>
            <a:off x="7773840" y="2921040"/>
            <a:ext cx="12384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8" name=""/>
          <p:cNvSpPr/>
          <p:nvPr/>
        </p:nvSpPr>
        <p:spPr>
          <a:xfrm>
            <a:off x="7488360" y="4102200"/>
            <a:ext cx="125280" cy="1537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9" name=""/>
          <p:cNvSpPr/>
          <p:nvPr/>
        </p:nvSpPr>
        <p:spPr>
          <a:xfrm>
            <a:off x="7864560" y="2790720"/>
            <a:ext cx="1252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0" name=""/>
          <p:cNvSpPr/>
          <p:nvPr/>
        </p:nvSpPr>
        <p:spPr>
          <a:xfrm>
            <a:off x="7842240" y="2889360"/>
            <a:ext cx="1252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1" name=""/>
          <p:cNvSpPr/>
          <p:nvPr/>
        </p:nvSpPr>
        <p:spPr>
          <a:xfrm>
            <a:off x="7870680" y="2840040"/>
            <a:ext cx="1270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2" name=""/>
          <p:cNvSpPr/>
          <p:nvPr/>
        </p:nvSpPr>
        <p:spPr>
          <a:xfrm>
            <a:off x="7007400" y="2846520"/>
            <a:ext cx="126720" cy="1555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3" name=""/>
          <p:cNvSpPr/>
          <p:nvPr/>
        </p:nvSpPr>
        <p:spPr>
          <a:xfrm>
            <a:off x="7080120" y="2860560"/>
            <a:ext cx="127080" cy="1555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4" name=""/>
          <p:cNvSpPr/>
          <p:nvPr/>
        </p:nvSpPr>
        <p:spPr>
          <a:xfrm>
            <a:off x="7000920" y="29383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5" name=""/>
          <p:cNvSpPr/>
          <p:nvPr/>
        </p:nvSpPr>
        <p:spPr>
          <a:xfrm>
            <a:off x="7108920" y="2924280"/>
            <a:ext cx="127080" cy="1537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6" name=""/>
          <p:cNvSpPr/>
          <p:nvPr/>
        </p:nvSpPr>
        <p:spPr>
          <a:xfrm>
            <a:off x="7442280" y="3421080"/>
            <a:ext cx="101520" cy="155520"/>
          </a:xfrm>
          <a:prstGeom prst="ellipse">
            <a:avLst/>
          </a:prstGeom>
          <a:solidFill>
            <a:srgbClr val="00cc99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7" name=""/>
          <p:cNvSpPr/>
          <p:nvPr/>
        </p:nvSpPr>
        <p:spPr>
          <a:xfrm>
            <a:off x="7505640" y="3443400"/>
            <a:ext cx="101520" cy="1537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8" name=""/>
          <p:cNvSpPr/>
          <p:nvPr/>
        </p:nvSpPr>
        <p:spPr>
          <a:xfrm>
            <a:off x="7385040" y="3421080"/>
            <a:ext cx="10152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9" name=""/>
          <p:cNvSpPr/>
          <p:nvPr/>
        </p:nvSpPr>
        <p:spPr>
          <a:xfrm>
            <a:off x="7448400" y="3484440"/>
            <a:ext cx="12384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0" name=""/>
          <p:cNvSpPr/>
          <p:nvPr/>
        </p:nvSpPr>
        <p:spPr>
          <a:xfrm>
            <a:off x="7494480" y="349884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1" name=""/>
          <p:cNvSpPr/>
          <p:nvPr/>
        </p:nvSpPr>
        <p:spPr>
          <a:xfrm>
            <a:off x="7543800" y="3506760"/>
            <a:ext cx="127080" cy="15408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2" name=""/>
          <p:cNvSpPr/>
          <p:nvPr/>
        </p:nvSpPr>
        <p:spPr>
          <a:xfrm>
            <a:off x="7556400" y="3457440"/>
            <a:ext cx="125640" cy="15408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3" name=""/>
          <p:cNvSpPr/>
          <p:nvPr/>
        </p:nvSpPr>
        <p:spPr>
          <a:xfrm>
            <a:off x="7642080" y="3506760"/>
            <a:ext cx="103320" cy="10944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4" name=""/>
          <p:cNvSpPr/>
          <p:nvPr/>
        </p:nvSpPr>
        <p:spPr>
          <a:xfrm>
            <a:off x="7551720" y="3470400"/>
            <a:ext cx="12528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5" name=""/>
          <p:cNvSpPr/>
          <p:nvPr/>
        </p:nvSpPr>
        <p:spPr>
          <a:xfrm>
            <a:off x="7505640" y="33861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6" name=""/>
          <p:cNvSpPr/>
          <p:nvPr/>
        </p:nvSpPr>
        <p:spPr>
          <a:xfrm>
            <a:off x="7435800" y="3165480"/>
            <a:ext cx="12564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7" name=""/>
          <p:cNvSpPr/>
          <p:nvPr/>
        </p:nvSpPr>
        <p:spPr>
          <a:xfrm>
            <a:off x="7453440" y="3646440"/>
            <a:ext cx="12672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8" name=""/>
          <p:cNvSpPr/>
          <p:nvPr/>
        </p:nvSpPr>
        <p:spPr>
          <a:xfrm>
            <a:off x="7580160" y="3309840"/>
            <a:ext cx="1256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9" name=""/>
          <p:cNvSpPr/>
          <p:nvPr/>
        </p:nvSpPr>
        <p:spPr>
          <a:xfrm>
            <a:off x="5129280" y="3611520"/>
            <a:ext cx="12708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0" name=""/>
          <p:cNvSpPr/>
          <p:nvPr/>
        </p:nvSpPr>
        <p:spPr>
          <a:xfrm>
            <a:off x="4981680" y="3519360"/>
            <a:ext cx="126720" cy="155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1" name=""/>
          <p:cNvSpPr/>
          <p:nvPr/>
        </p:nvSpPr>
        <p:spPr>
          <a:xfrm>
            <a:off x="4976640" y="3301920"/>
            <a:ext cx="1018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2" name=""/>
          <p:cNvSpPr/>
          <p:nvPr/>
        </p:nvSpPr>
        <p:spPr>
          <a:xfrm>
            <a:off x="4844880" y="304956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3" name=""/>
          <p:cNvSpPr/>
          <p:nvPr/>
        </p:nvSpPr>
        <p:spPr>
          <a:xfrm>
            <a:off x="4822920" y="31957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4" name=""/>
          <p:cNvSpPr/>
          <p:nvPr/>
        </p:nvSpPr>
        <p:spPr>
          <a:xfrm>
            <a:off x="7494480" y="416412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5" name=""/>
          <p:cNvSpPr/>
          <p:nvPr/>
        </p:nvSpPr>
        <p:spPr>
          <a:xfrm>
            <a:off x="7551720" y="4206960"/>
            <a:ext cx="12528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6" name=""/>
          <p:cNvSpPr/>
          <p:nvPr/>
        </p:nvSpPr>
        <p:spPr>
          <a:xfrm>
            <a:off x="7448400" y="3978360"/>
            <a:ext cx="10188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7" name=""/>
          <p:cNvSpPr/>
          <p:nvPr/>
        </p:nvSpPr>
        <p:spPr>
          <a:xfrm>
            <a:off x="7534440" y="429084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8" name=""/>
          <p:cNvSpPr/>
          <p:nvPr/>
        </p:nvSpPr>
        <p:spPr>
          <a:xfrm>
            <a:off x="7288200" y="399744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9" name=""/>
          <p:cNvSpPr/>
          <p:nvPr/>
        </p:nvSpPr>
        <p:spPr>
          <a:xfrm>
            <a:off x="7378560" y="396864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0" name=""/>
          <p:cNvSpPr/>
          <p:nvPr/>
        </p:nvSpPr>
        <p:spPr>
          <a:xfrm>
            <a:off x="6848640" y="330984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1" name=""/>
          <p:cNvSpPr/>
          <p:nvPr/>
        </p:nvSpPr>
        <p:spPr>
          <a:xfrm>
            <a:off x="7024680" y="3121200"/>
            <a:ext cx="1015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2" name=""/>
          <p:cNvSpPr/>
          <p:nvPr/>
        </p:nvSpPr>
        <p:spPr>
          <a:xfrm>
            <a:off x="7007400" y="3203640"/>
            <a:ext cx="997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3" name=""/>
          <p:cNvSpPr/>
          <p:nvPr/>
        </p:nvSpPr>
        <p:spPr>
          <a:xfrm>
            <a:off x="7213680" y="3359160"/>
            <a:ext cx="100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4" name=""/>
          <p:cNvSpPr/>
          <p:nvPr/>
        </p:nvSpPr>
        <p:spPr>
          <a:xfrm>
            <a:off x="7115040" y="332424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5" name=""/>
          <p:cNvSpPr/>
          <p:nvPr/>
        </p:nvSpPr>
        <p:spPr>
          <a:xfrm>
            <a:off x="7035840" y="3416400"/>
            <a:ext cx="1033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6" name=""/>
          <p:cNvSpPr/>
          <p:nvPr/>
        </p:nvSpPr>
        <p:spPr>
          <a:xfrm>
            <a:off x="7728120" y="3112920"/>
            <a:ext cx="12672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7" name=""/>
          <p:cNvSpPr/>
          <p:nvPr/>
        </p:nvSpPr>
        <p:spPr>
          <a:xfrm>
            <a:off x="7848720" y="2468520"/>
            <a:ext cx="10296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8" name=""/>
          <p:cNvSpPr/>
          <p:nvPr/>
        </p:nvSpPr>
        <p:spPr>
          <a:xfrm>
            <a:off x="7870680" y="2589120"/>
            <a:ext cx="127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9" name=""/>
          <p:cNvSpPr/>
          <p:nvPr/>
        </p:nvSpPr>
        <p:spPr>
          <a:xfrm>
            <a:off x="7018200" y="274176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0" name=""/>
          <p:cNvSpPr/>
          <p:nvPr/>
        </p:nvSpPr>
        <p:spPr>
          <a:xfrm>
            <a:off x="7108920" y="276228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1" name=""/>
          <p:cNvSpPr/>
          <p:nvPr/>
        </p:nvSpPr>
        <p:spPr>
          <a:xfrm>
            <a:off x="7140600" y="2840040"/>
            <a:ext cx="1220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2" name=""/>
          <p:cNvSpPr/>
          <p:nvPr/>
        </p:nvSpPr>
        <p:spPr>
          <a:xfrm>
            <a:off x="7047000" y="27907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3" name=""/>
          <p:cNvSpPr/>
          <p:nvPr/>
        </p:nvSpPr>
        <p:spPr>
          <a:xfrm>
            <a:off x="6985080" y="288144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4" name=""/>
          <p:cNvSpPr/>
          <p:nvPr/>
        </p:nvSpPr>
        <p:spPr>
          <a:xfrm>
            <a:off x="7080120" y="2909880"/>
            <a:ext cx="12708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5" name=""/>
          <p:cNvSpPr/>
          <p:nvPr/>
        </p:nvSpPr>
        <p:spPr>
          <a:xfrm>
            <a:off x="7316640" y="348768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6" name=""/>
          <p:cNvSpPr/>
          <p:nvPr/>
        </p:nvSpPr>
        <p:spPr>
          <a:xfrm>
            <a:off x="7391520" y="34783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7" name=""/>
          <p:cNvSpPr/>
          <p:nvPr/>
        </p:nvSpPr>
        <p:spPr>
          <a:xfrm>
            <a:off x="7139160" y="3368520"/>
            <a:ext cx="997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8" name=""/>
          <p:cNvSpPr/>
          <p:nvPr/>
        </p:nvSpPr>
        <p:spPr>
          <a:xfrm>
            <a:off x="7581960" y="35481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9" name=""/>
          <p:cNvSpPr/>
          <p:nvPr/>
        </p:nvSpPr>
        <p:spPr>
          <a:xfrm>
            <a:off x="7677000" y="347040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0" name=""/>
          <p:cNvSpPr/>
          <p:nvPr/>
        </p:nvSpPr>
        <p:spPr>
          <a:xfrm>
            <a:off x="7693200" y="3359160"/>
            <a:ext cx="10296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1" name=""/>
          <p:cNvSpPr/>
          <p:nvPr/>
        </p:nvSpPr>
        <p:spPr>
          <a:xfrm>
            <a:off x="7510320" y="351324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2" name=""/>
          <p:cNvSpPr/>
          <p:nvPr/>
        </p:nvSpPr>
        <p:spPr>
          <a:xfrm>
            <a:off x="7693200" y="2973240"/>
            <a:ext cx="12528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3" name=""/>
          <p:cNvSpPr/>
          <p:nvPr/>
        </p:nvSpPr>
        <p:spPr>
          <a:xfrm>
            <a:off x="7642080" y="3002040"/>
            <a:ext cx="1256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4" name=""/>
          <p:cNvSpPr/>
          <p:nvPr/>
        </p:nvSpPr>
        <p:spPr>
          <a:xfrm>
            <a:off x="7710480" y="3029040"/>
            <a:ext cx="1270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5" name=""/>
          <p:cNvSpPr/>
          <p:nvPr/>
        </p:nvSpPr>
        <p:spPr>
          <a:xfrm>
            <a:off x="5187960" y="31957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6" name=""/>
          <p:cNvSpPr/>
          <p:nvPr/>
        </p:nvSpPr>
        <p:spPr>
          <a:xfrm>
            <a:off x="7635960" y="258768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7" name=""/>
          <p:cNvSpPr/>
          <p:nvPr/>
        </p:nvSpPr>
        <p:spPr>
          <a:xfrm>
            <a:off x="7591320" y="2635200"/>
            <a:ext cx="10188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8" name=""/>
          <p:cNvSpPr/>
          <p:nvPr/>
        </p:nvSpPr>
        <p:spPr>
          <a:xfrm>
            <a:off x="7648560" y="26575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9" name=""/>
          <p:cNvSpPr/>
          <p:nvPr/>
        </p:nvSpPr>
        <p:spPr>
          <a:xfrm>
            <a:off x="7270920" y="3078000"/>
            <a:ext cx="10152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120" bIns="33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0" name=""/>
          <p:cNvSpPr/>
          <p:nvPr/>
        </p:nvSpPr>
        <p:spPr>
          <a:xfrm>
            <a:off x="7327800" y="312732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1" name=""/>
          <p:cNvSpPr/>
          <p:nvPr/>
        </p:nvSpPr>
        <p:spPr>
          <a:xfrm>
            <a:off x="7505640" y="3121200"/>
            <a:ext cx="1015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2" name=""/>
          <p:cNvSpPr/>
          <p:nvPr/>
        </p:nvSpPr>
        <p:spPr>
          <a:xfrm>
            <a:off x="7500960" y="3697200"/>
            <a:ext cx="10008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320" bIns="31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3" name=""/>
          <p:cNvSpPr/>
          <p:nvPr/>
        </p:nvSpPr>
        <p:spPr>
          <a:xfrm>
            <a:off x="7400880" y="36752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4" name=""/>
          <p:cNvSpPr/>
          <p:nvPr/>
        </p:nvSpPr>
        <p:spPr>
          <a:xfrm>
            <a:off x="7418520" y="3753000"/>
            <a:ext cx="1252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5" name=""/>
          <p:cNvSpPr/>
          <p:nvPr/>
        </p:nvSpPr>
        <p:spPr>
          <a:xfrm>
            <a:off x="7013520" y="3616200"/>
            <a:ext cx="100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6" name=""/>
          <p:cNvSpPr/>
          <p:nvPr/>
        </p:nvSpPr>
        <p:spPr>
          <a:xfrm>
            <a:off x="6921360" y="360504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7" name=""/>
          <p:cNvSpPr/>
          <p:nvPr/>
        </p:nvSpPr>
        <p:spPr>
          <a:xfrm>
            <a:off x="7130880" y="356868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8" name=""/>
          <p:cNvSpPr/>
          <p:nvPr/>
        </p:nvSpPr>
        <p:spPr>
          <a:xfrm>
            <a:off x="6862680" y="3533760"/>
            <a:ext cx="1033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9" name=""/>
          <p:cNvSpPr/>
          <p:nvPr/>
        </p:nvSpPr>
        <p:spPr>
          <a:xfrm>
            <a:off x="6216480" y="405288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0" name=""/>
          <p:cNvSpPr/>
          <p:nvPr/>
        </p:nvSpPr>
        <p:spPr>
          <a:xfrm>
            <a:off x="7515360" y="33163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1" name=""/>
          <p:cNvSpPr/>
          <p:nvPr/>
        </p:nvSpPr>
        <p:spPr>
          <a:xfrm>
            <a:off x="7642080" y="330984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2" name=""/>
          <p:cNvSpPr/>
          <p:nvPr/>
        </p:nvSpPr>
        <p:spPr>
          <a:xfrm>
            <a:off x="7477200" y="328788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3" name=""/>
          <p:cNvSpPr/>
          <p:nvPr/>
        </p:nvSpPr>
        <p:spPr>
          <a:xfrm>
            <a:off x="7677000" y="326088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4" name=""/>
          <p:cNvSpPr/>
          <p:nvPr/>
        </p:nvSpPr>
        <p:spPr>
          <a:xfrm>
            <a:off x="7710480" y="26161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5" name=""/>
          <p:cNvSpPr/>
          <p:nvPr/>
        </p:nvSpPr>
        <p:spPr>
          <a:xfrm>
            <a:off x="6759720" y="28605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6" name=""/>
          <p:cNvSpPr/>
          <p:nvPr/>
        </p:nvSpPr>
        <p:spPr>
          <a:xfrm>
            <a:off x="6402240" y="3940200"/>
            <a:ext cx="63720" cy="73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7" name=""/>
          <p:cNvSpPr/>
          <p:nvPr/>
        </p:nvSpPr>
        <p:spPr>
          <a:xfrm>
            <a:off x="7267680" y="4062240"/>
            <a:ext cx="56880" cy="7488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8" name=""/>
          <p:cNvSpPr/>
          <p:nvPr/>
        </p:nvSpPr>
        <p:spPr>
          <a:xfrm>
            <a:off x="5021280" y="24303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9" name=""/>
          <p:cNvSpPr/>
          <p:nvPr/>
        </p:nvSpPr>
        <p:spPr>
          <a:xfrm>
            <a:off x="4995720" y="2443320"/>
            <a:ext cx="1000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0" name=""/>
          <p:cNvSpPr/>
          <p:nvPr/>
        </p:nvSpPr>
        <p:spPr>
          <a:xfrm>
            <a:off x="4970520" y="2468520"/>
            <a:ext cx="10296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1" name=""/>
          <p:cNvSpPr/>
          <p:nvPr/>
        </p:nvSpPr>
        <p:spPr>
          <a:xfrm>
            <a:off x="4965840" y="265896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2" name=""/>
          <p:cNvSpPr/>
          <p:nvPr/>
        </p:nvSpPr>
        <p:spPr>
          <a:xfrm>
            <a:off x="5151600" y="254160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3" name=""/>
          <p:cNvSpPr/>
          <p:nvPr/>
        </p:nvSpPr>
        <p:spPr>
          <a:xfrm>
            <a:off x="4898880" y="317016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4" name=""/>
          <p:cNvSpPr/>
          <p:nvPr/>
        </p:nvSpPr>
        <p:spPr>
          <a:xfrm>
            <a:off x="4822920" y="333216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5" name=""/>
          <p:cNvSpPr/>
          <p:nvPr/>
        </p:nvSpPr>
        <p:spPr>
          <a:xfrm>
            <a:off x="4875120" y="3367080"/>
            <a:ext cx="1256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6" name=""/>
          <p:cNvSpPr/>
          <p:nvPr/>
        </p:nvSpPr>
        <p:spPr>
          <a:xfrm>
            <a:off x="5867280" y="3301920"/>
            <a:ext cx="1018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7" name=""/>
          <p:cNvSpPr/>
          <p:nvPr/>
        </p:nvSpPr>
        <p:spPr>
          <a:xfrm>
            <a:off x="5446800" y="38718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8" name=""/>
          <p:cNvSpPr/>
          <p:nvPr/>
        </p:nvSpPr>
        <p:spPr>
          <a:xfrm>
            <a:off x="5361120" y="38052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9" name=""/>
          <p:cNvSpPr/>
          <p:nvPr/>
        </p:nvSpPr>
        <p:spPr>
          <a:xfrm>
            <a:off x="5464080" y="31370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0" name=""/>
          <p:cNvSpPr/>
          <p:nvPr/>
        </p:nvSpPr>
        <p:spPr>
          <a:xfrm>
            <a:off x="5308560" y="36655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1" name=""/>
          <p:cNvSpPr/>
          <p:nvPr/>
        </p:nvSpPr>
        <p:spPr>
          <a:xfrm>
            <a:off x="5259240" y="36752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2" name=""/>
          <p:cNvSpPr/>
          <p:nvPr/>
        </p:nvSpPr>
        <p:spPr>
          <a:xfrm>
            <a:off x="5208480" y="3719520"/>
            <a:ext cx="10332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3" name=""/>
          <p:cNvSpPr/>
          <p:nvPr/>
        </p:nvSpPr>
        <p:spPr>
          <a:xfrm>
            <a:off x="5100480" y="374184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4" name=""/>
          <p:cNvSpPr/>
          <p:nvPr/>
        </p:nvSpPr>
        <p:spPr>
          <a:xfrm>
            <a:off x="5056200" y="37544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5" name=""/>
          <p:cNvSpPr/>
          <p:nvPr/>
        </p:nvSpPr>
        <p:spPr>
          <a:xfrm>
            <a:off x="5153040" y="369396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6" name=""/>
          <p:cNvSpPr/>
          <p:nvPr/>
        </p:nvSpPr>
        <p:spPr>
          <a:xfrm>
            <a:off x="5052960" y="3697200"/>
            <a:ext cx="1015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7" name=""/>
          <p:cNvSpPr/>
          <p:nvPr/>
        </p:nvSpPr>
        <p:spPr>
          <a:xfrm>
            <a:off x="4867200" y="345456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8" name=""/>
          <p:cNvSpPr/>
          <p:nvPr/>
        </p:nvSpPr>
        <p:spPr>
          <a:xfrm>
            <a:off x="4898880" y="354024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9" name=""/>
          <p:cNvSpPr/>
          <p:nvPr/>
        </p:nvSpPr>
        <p:spPr>
          <a:xfrm>
            <a:off x="4935600" y="358776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0" name=""/>
          <p:cNvSpPr/>
          <p:nvPr/>
        </p:nvSpPr>
        <p:spPr>
          <a:xfrm>
            <a:off x="4995720" y="3654360"/>
            <a:ext cx="1018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1" name=""/>
          <p:cNvSpPr/>
          <p:nvPr/>
        </p:nvSpPr>
        <p:spPr>
          <a:xfrm>
            <a:off x="5116680" y="35989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2" name=""/>
          <p:cNvSpPr/>
          <p:nvPr/>
        </p:nvSpPr>
        <p:spPr>
          <a:xfrm>
            <a:off x="5092560" y="351792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3" name=""/>
          <p:cNvSpPr/>
          <p:nvPr/>
        </p:nvSpPr>
        <p:spPr>
          <a:xfrm>
            <a:off x="5049720" y="349092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4" name=""/>
          <p:cNvSpPr/>
          <p:nvPr/>
        </p:nvSpPr>
        <p:spPr>
          <a:xfrm>
            <a:off x="5781600" y="338616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5" name=""/>
          <p:cNvSpPr/>
          <p:nvPr/>
        </p:nvSpPr>
        <p:spPr>
          <a:xfrm>
            <a:off x="5861160" y="338616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6" name=""/>
          <p:cNvSpPr/>
          <p:nvPr/>
        </p:nvSpPr>
        <p:spPr>
          <a:xfrm>
            <a:off x="6033960" y="393552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7" name=""/>
          <p:cNvSpPr/>
          <p:nvPr/>
        </p:nvSpPr>
        <p:spPr>
          <a:xfrm>
            <a:off x="6099120" y="3656160"/>
            <a:ext cx="10152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8" name=""/>
          <p:cNvSpPr/>
          <p:nvPr/>
        </p:nvSpPr>
        <p:spPr>
          <a:xfrm>
            <a:off x="6359400" y="441468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9" name=""/>
          <p:cNvSpPr/>
          <p:nvPr/>
        </p:nvSpPr>
        <p:spPr>
          <a:xfrm>
            <a:off x="6307200" y="43830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0" name=""/>
          <p:cNvSpPr/>
          <p:nvPr/>
        </p:nvSpPr>
        <p:spPr>
          <a:xfrm>
            <a:off x="6334200" y="4317840"/>
            <a:ext cx="10008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1" name=""/>
          <p:cNvSpPr/>
          <p:nvPr/>
        </p:nvSpPr>
        <p:spPr>
          <a:xfrm>
            <a:off x="6254640" y="435132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2" name=""/>
          <p:cNvSpPr/>
          <p:nvPr/>
        </p:nvSpPr>
        <p:spPr>
          <a:xfrm>
            <a:off x="6365880" y="3921120"/>
            <a:ext cx="1033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3" name=""/>
          <p:cNvSpPr/>
          <p:nvPr/>
        </p:nvSpPr>
        <p:spPr>
          <a:xfrm>
            <a:off x="6369120" y="39974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4" name=""/>
          <p:cNvSpPr/>
          <p:nvPr/>
        </p:nvSpPr>
        <p:spPr>
          <a:xfrm>
            <a:off x="6432480" y="3965400"/>
            <a:ext cx="12240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5" name=""/>
          <p:cNvSpPr/>
          <p:nvPr/>
        </p:nvSpPr>
        <p:spPr>
          <a:xfrm>
            <a:off x="6427800" y="402264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6" name=""/>
          <p:cNvSpPr/>
          <p:nvPr/>
        </p:nvSpPr>
        <p:spPr>
          <a:xfrm>
            <a:off x="6351480" y="384336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7" name=""/>
          <p:cNvSpPr/>
          <p:nvPr/>
        </p:nvSpPr>
        <p:spPr>
          <a:xfrm>
            <a:off x="6249960" y="39164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8" name=""/>
          <p:cNvSpPr/>
          <p:nvPr/>
        </p:nvSpPr>
        <p:spPr>
          <a:xfrm>
            <a:off x="6229440" y="36115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9" name=""/>
          <p:cNvSpPr/>
          <p:nvPr/>
        </p:nvSpPr>
        <p:spPr>
          <a:xfrm>
            <a:off x="6276960" y="359100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0" name=""/>
          <p:cNvSpPr/>
          <p:nvPr/>
        </p:nvSpPr>
        <p:spPr>
          <a:xfrm>
            <a:off x="6270480" y="364968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1" name=""/>
          <p:cNvSpPr/>
          <p:nvPr/>
        </p:nvSpPr>
        <p:spPr>
          <a:xfrm>
            <a:off x="6332400" y="3616200"/>
            <a:ext cx="101880" cy="1159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2" name=""/>
          <p:cNvSpPr/>
          <p:nvPr/>
        </p:nvSpPr>
        <p:spPr>
          <a:xfrm>
            <a:off x="6392880" y="35942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3" name=""/>
          <p:cNvSpPr/>
          <p:nvPr/>
        </p:nvSpPr>
        <p:spPr>
          <a:xfrm>
            <a:off x="6410160" y="3697200"/>
            <a:ext cx="1033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4" name=""/>
          <p:cNvSpPr/>
          <p:nvPr/>
        </p:nvSpPr>
        <p:spPr>
          <a:xfrm>
            <a:off x="6605640" y="364320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5" name=""/>
          <p:cNvSpPr/>
          <p:nvPr/>
        </p:nvSpPr>
        <p:spPr>
          <a:xfrm>
            <a:off x="6699240" y="361332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6" name=""/>
          <p:cNvSpPr/>
          <p:nvPr/>
        </p:nvSpPr>
        <p:spPr>
          <a:xfrm>
            <a:off x="6746760" y="3579840"/>
            <a:ext cx="10188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7" name=""/>
          <p:cNvSpPr/>
          <p:nvPr/>
        </p:nvSpPr>
        <p:spPr>
          <a:xfrm>
            <a:off x="6656400" y="411156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8" name=""/>
          <p:cNvSpPr/>
          <p:nvPr/>
        </p:nvSpPr>
        <p:spPr>
          <a:xfrm>
            <a:off x="6626160" y="3892680"/>
            <a:ext cx="1000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9" name=""/>
          <p:cNvSpPr/>
          <p:nvPr/>
        </p:nvSpPr>
        <p:spPr>
          <a:xfrm>
            <a:off x="6854760" y="4022640"/>
            <a:ext cx="1033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0" name=""/>
          <p:cNvSpPr/>
          <p:nvPr/>
        </p:nvSpPr>
        <p:spPr>
          <a:xfrm>
            <a:off x="6800760" y="402264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1" name=""/>
          <p:cNvSpPr/>
          <p:nvPr/>
        </p:nvSpPr>
        <p:spPr>
          <a:xfrm>
            <a:off x="6831000" y="39704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2" name=""/>
          <p:cNvSpPr/>
          <p:nvPr/>
        </p:nvSpPr>
        <p:spPr>
          <a:xfrm>
            <a:off x="6732720" y="3878280"/>
            <a:ext cx="10152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3" name=""/>
          <p:cNvSpPr/>
          <p:nvPr/>
        </p:nvSpPr>
        <p:spPr>
          <a:xfrm>
            <a:off x="6691320" y="390672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4" name=""/>
          <p:cNvSpPr/>
          <p:nvPr/>
        </p:nvSpPr>
        <p:spPr>
          <a:xfrm>
            <a:off x="6854760" y="389736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5" name=""/>
          <p:cNvSpPr/>
          <p:nvPr/>
        </p:nvSpPr>
        <p:spPr>
          <a:xfrm>
            <a:off x="6821640" y="380196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6" name=""/>
          <p:cNvSpPr/>
          <p:nvPr/>
        </p:nvSpPr>
        <p:spPr>
          <a:xfrm>
            <a:off x="7058160" y="393048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7" name=""/>
          <p:cNvSpPr/>
          <p:nvPr/>
        </p:nvSpPr>
        <p:spPr>
          <a:xfrm>
            <a:off x="7126200" y="393048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8" name=""/>
          <p:cNvSpPr/>
          <p:nvPr/>
        </p:nvSpPr>
        <p:spPr>
          <a:xfrm>
            <a:off x="7591320" y="427824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9" name=""/>
          <p:cNvSpPr/>
          <p:nvPr/>
        </p:nvSpPr>
        <p:spPr>
          <a:xfrm>
            <a:off x="5724360" y="392112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0" name=""/>
          <p:cNvSpPr/>
          <p:nvPr/>
        </p:nvSpPr>
        <p:spPr>
          <a:xfrm>
            <a:off x="5748480" y="39416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1" name=""/>
          <p:cNvSpPr/>
          <p:nvPr/>
        </p:nvSpPr>
        <p:spPr>
          <a:xfrm>
            <a:off x="5707080" y="359568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2" name=""/>
          <p:cNvSpPr/>
          <p:nvPr/>
        </p:nvSpPr>
        <p:spPr>
          <a:xfrm>
            <a:off x="5659560" y="370836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3" name=""/>
          <p:cNvSpPr/>
          <p:nvPr/>
        </p:nvSpPr>
        <p:spPr>
          <a:xfrm>
            <a:off x="5337000" y="354024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4" name=""/>
          <p:cNvSpPr/>
          <p:nvPr/>
        </p:nvSpPr>
        <p:spPr>
          <a:xfrm>
            <a:off x="5243400" y="345456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5" name=""/>
          <p:cNvSpPr/>
          <p:nvPr/>
        </p:nvSpPr>
        <p:spPr>
          <a:xfrm>
            <a:off x="5208480" y="349092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6" name=""/>
          <p:cNvSpPr/>
          <p:nvPr/>
        </p:nvSpPr>
        <p:spPr>
          <a:xfrm>
            <a:off x="5456160" y="320688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7" name=""/>
          <p:cNvSpPr/>
          <p:nvPr/>
        </p:nvSpPr>
        <p:spPr>
          <a:xfrm>
            <a:off x="6580080" y="2579760"/>
            <a:ext cx="1033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8" name=""/>
          <p:cNvSpPr/>
          <p:nvPr/>
        </p:nvSpPr>
        <p:spPr>
          <a:xfrm>
            <a:off x="6510240" y="2798640"/>
            <a:ext cx="1000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9" name=""/>
          <p:cNvSpPr/>
          <p:nvPr/>
        </p:nvSpPr>
        <p:spPr>
          <a:xfrm>
            <a:off x="6643800" y="28274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0" name=""/>
          <p:cNvSpPr/>
          <p:nvPr/>
        </p:nvSpPr>
        <p:spPr>
          <a:xfrm>
            <a:off x="7569360" y="2954160"/>
            <a:ext cx="12672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1" name=""/>
          <p:cNvSpPr/>
          <p:nvPr/>
        </p:nvSpPr>
        <p:spPr>
          <a:xfrm>
            <a:off x="7639200" y="282888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2" name=""/>
          <p:cNvSpPr/>
          <p:nvPr/>
        </p:nvSpPr>
        <p:spPr>
          <a:xfrm>
            <a:off x="7481880" y="2768760"/>
            <a:ext cx="10152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3" name=""/>
          <p:cNvSpPr/>
          <p:nvPr/>
        </p:nvSpPr>
        <p:spPr>
          <a:xfrm>
            <a:off x="4946760" y="339732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4" name=""/>
          <p:cNvSpPr/>
          <p:nvPr/>
        </p:nvSpPr>
        <p:spPr>
          <a:xfrm>
            <a:off x="5035680" y="340848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5" name=""/>
          <p:cNvSpPr/>
          <p:nvPr/>
        </p:nvSpPr>
        <p:spPr>
          <a:xfrm>
            <a:off x="4952880" y="308916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6" name=""/>
          <p:cNvSpPr/>
          <p:nvPr/>
        </p:nvSpPr>
        <p:spPr>
          <a:xfrm>
            <a:off x="4927680" y="29653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7" name=""/>
          <p:cNvSpPr/>
          <p:nvPr/>
        </p:nvSpPr>
        <p:spPr>
          <a:xfrm>
            <a:off x="4916520" y="3137040"/>
            <a:ext cx="12528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8" name=""/>
          <p:cNvSpPr/>
          <p:nvPr/>
        </p:nvSpPr>
        <p:spPr>
          <a:xfrm>
            <a:off x="4903920" y="319572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9" name=""/>
          <p:cNvSpPr/>
          <p:nvPr/>
        </p:nvSpPr>
        <p:spPr>
          <a:xfrm>
            <a:off x="4859280" y="2787480"/>
            <a:ext cx="101520" cy="101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560" bIns="25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0" name=""/>
          <p:cNvSpPr/>
          <p:nvPr/>
        </p:nvSpPr>
        <p:spPr>
          <a:xfrm>
            <a:off x="6986520" y="2593800"/>
            <a:ext cx="10152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1" name=""/>
          <p:cNvSpPr/>
          <p:nvPr/>
        </p:nvSpPr>
        <p:spPr>
          <a:xfrm>
            <a:off x="4983120" y="2459160"/>
            <a:ext cx="87480" cy="11880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2" name=""/>
          <p:cNvSpPr/>
          <p:nvPr/>
        </p:nvSpPr>
        <p:spPr>
          <a:xfrm>
            <a:off x="5084640" y="2459160"/>
            <a:ext cx="96840" cy="1188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3" name=""/>
          <p:cNvSpPr/>
          <p:nvPr/>
        </p:nvSpPr>
        <p:spPr>
          <a:xfrm>
            <a:off x="4948200" y="2604960"/>
            <a:ext cx="98640" cy="11772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4" name=""/>
          <p:cNvSpPr/>
          <p:nvPr/>
        </p:nvSpPr>
        <p:spPr>
          <a:xfrm>
            <a:off x="4929120" y="3094200"/>
            <a:ext cx="98640" cy="1173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5" name=""/>
          <p:cNvSpPr/>
          <p:nvPr/>
        </p:nvSpPr>
        <p:spPr>
          <a:xfrm>
            <a:off x="4890960" y="3063960"/>
            <a:ext cx="96840" cy="117360"/>
          </a:xfrm>
          <a:custGeom>
            <a:avLst/>
            <a:gdLst/>
            <a:ahLst/>
            <a:rect l="l" t="t" r="r" b="b"/>
            <a:pathLst>
              <a:path w="85" h="84">
                <a:moveTo>
                  <a:pt x="42" y="0"/>
                </a:moveTo>
                <a:lnTo>
                  <a:pt x="0" y="84"/>
                </a:lnTo>
                <a:lnTo>
                  <a:pt x="85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6" name=""/>
          <p:cNvSpPr/>
          <p:nvPr/>
        </p:nvSpPr>
        <p:spPr>
          <a:xfrm>
            <a:off x="4883040" y="3193920"/>
            <a:ext cx="98640" cy="12096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7" name=""/>
          <p:cNvSpPr/>
          <p:nvPr/>
        </p:nvSpPr>
        <p:spPr>
          <a:xfrm>
            <a:off x="4984920" y="3311640"/>
            <a:ext cx="96840" cy="104760"/>
          </a:xfrm>
          <a:custGeom>
            <a:avLst/>
            <a:gdLst/>
            <a:ahLst/>
            <a:rect l="l" t="t" r="r" b="b"/>
            <a:pathLst>
              <a:path w="85" h="75">
                <a:moveTo>
                  <a:pt x="43" y="0"/>
                </a:moveTo>
                <a:lnTo>
                  <a:pt x="0" y="75"/>
                </a:lnTo>
                <a:lnTo>
                  <a:pt x="85" y="7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8" name=""/>
          <p:cNvSpPr/>
          <p:nvPr/>
        </p:nvSpPr>
        <p:spPr>
          <a:xfrm>
            <a:off x="4964040" y="347040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9" name=""/>
          <p:cNvSpPr/>
          <p:nvPr/>
        </p:nvSpPr>
        <p:spPr>
          <a:xfrm>
            <a:off x="5049720" y="347040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0" name=""/>
          <p:cNvSpPr/>
          <p:nvPr/>
        </p:nvSpPr>
        <p:spPr>
          <a:xfrm>
            <a:off x="4919760" y="3571920"/>
            <a:ext cx="95040" cy="10332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1" name=""/>
          <p:cNvSpPr/>
          <p:nvPr/>
        </p:nvSpPr>
        <p:spPr>
          <a:xfrm>
            <a:off x="5052960" y="3718080"/>
            <a:ext cx="9864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2" name=""/>
          <p:cNvSpPr/>
          <p:nvPr/>
        </p:nvSpPr>
        <p:spPr>
          <a:xfrm>
            <a:off x="5129280" y="3786120"/>
            <a:ext cx="98280" cy="120600"/>
          </a:xfrm>
          <a:custGeom>
            <a:avLst/>
            <a:gdLst/>
            <a:ahLst/>
            <a:rect l="l" t="t" r="r" b="b"/>
            <a:pathLst>
              <a:path w="74" h="84">
                <a:moveTo>
                  <a:pt x="32" y="0"/>
                </a:moveTo>
                <a:lnTo>
                  <a:pt x="0" y="84"/>
                </a:lnTo>
                <a:lnTo>
                  <a:pt x="74" y="8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3" name=""/>
          <p:cNvSpPr/>
          <p:nvPr/>
        </p:nvSpPr>
        <p:spPr>
          <a:xfrm>
            <a:off x="5056200" y="3162240"/>
            <a:ext cx="98280" cy="1191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4" name=""/>
          <p:cNvSpPr/>
          <p:nvPr/>
        </p:nvSpPr>
        <p:spPr>
          <a:xfrm>
            <a:off x="5483160" y="3274920"/>
            <a:ext cx="85680" cy="10332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5" name=""/>
          <p:cNvSpPr/>
          <p:nvPr/>
        </p:nvSpPr>
        <p:spPr>
          <a:xfrm>
            <a:off x="5400720" y="3757680"/>
            <a:ext cx="9828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6" name=""/>
          <p:cNvSpPr/>
          <p:nvPr/>
        </p:nvSpPr>
        <p:spPr>
          <a:xfrm>
            <a:off x="5486400" y="3854520"/>
            <a:ext cx="9828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7" name=""/>
          <p:cNvSpPr/>
          <p:nvPr/>
        </p:nvSpPr>
        <p:spPr>
          <a:xfrm>
            <a:off x="6095880" y="2647800"/>
            <a:ext cx="87480" cy="104760"/>
          </a:xfrm>
          <a:custGeom>
            <a:avLst/>
            <a:gdLst/>
            <a:ahLst/>
            <a:rect l="l" t="t" r="r" b="b"/>
            <a:pathLst>
              <a:path w="74" h="75">
                <a:moveTo>
                  <a:pt x="31" y="0"/>
                </a:moveTo>
                <a:lnTo>
                  <a:pt x="0" y="75"/>
                </a:lnTo>
                <a:lnTo>
                  <a:pt x="74" y="75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8" name=""/>
          <p:cNvSpPr/>
          <p:nvPr/>
        </p:nvSpPr>
        <p:spPr>
          <a:xfrm>
            <a:off x="6002280" y="3270240"/>
            <a:ext cx="9864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9" name=""/>
          <p:cNvSpPr/>
          <p:nvPr/>
        </p:nvSpPr>
        <p:spPr>
          <a:xfrm>
            <a:off x="6073920" y="3878280"/>
            <a:ext cx="96840" cy="12240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0" name=""/>
          <p:cNvSpPr/>
          <p:nvPr/>
        </p:nvSpPr>
        <p:spPr>
          <a:xfrm>
            <a:off x="6005520" y="406728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1" name=""/>
          <p:cNvSpPr/>
          <p:nvPr/>
        </p:nvSpPr>
        <p:spPr>
          <a:xfrm>
            <a:off x="6378480" y="428616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2" name=""/>
          <p:cNvSpPr/>
          <p:nvPr/>
        </p:nvSpPr>
        <p:spPr>
          <a:xfrm>
            <a:off x="6783480" y="3711600"/>
            <a:ext cx="100080" cy="122040"/>
          </a:xfrm>
          <a:custGeom>
            <a:avLst/>
            <a:gdLst/>
            <a:ahLst/>
            <a:rect l="l" t="t" r="r" b="b"/>
            <a:pathLst>
              <a:path w="74" h="75">
                <a:moveTo>
                  <a:pt x="32" y="0"/>
                </a:moveTo>
                <a:lnTo>
                  <a:pt x="0" y="75"/>
                </a:lnTo>
                <a:lnTo>
                  <a:pt x="74" y="7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3" name=""/>
          <p:cNvSpPr/>
          <p:nvPr/>
        </p:nvSpPr>
        <p:spPr>
          <a:xfrm>
            <a:off x="6356520" y="3708360"/>
            <a:ext cx="98280" cy="100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4" name=""/>
          <p:cNvSpPr/>
          <p:nvPr/>
        </p:nvSpPr>
        <p:spPr>
          <a:xfrm>
            <a:off x="6507000" y="3641760"/>
            <a:ext cx="96840" cy="1191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5" name=""/>
          <p:cNvSpPr/>
          <p:nvPr/>
        </p:nvSpPr>
        <p:spPr>
          <a:xfrm>
            <a:off x="6319800" y="3394080"/>
            <a:ext cx="10152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6" name=""/>
          <p:cNvSpPr/>
          <p:nvPr/>
        </p:nvSpPr>
        <p:spPr>
          <a:xfrm>
            <a:off x="6708600" y="3044880"/>
            <a:ext cx="9864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7" name=""/>
          <p:cNvSpPr/>
          <p:nvPr/>
        </p:nvSpPr>
        <p:spPr>
          <a:xfrm>
            <a:off x="6442200" y="2711520"/>
            <a:ext cx="83880" cy="101520"/>
          </a:xfrm>
          <a:custGeom>
            <a:avLst/>
            <a:gdLst/>
            <a:ahLst/>
            <a:rect l="l" t="t" r="r" b="b"/>
            <a:pathLst>
              <a:path w="75" h="74">
                <a:moveTo>
                  <a:pt x="43" y="0"/>
                </a:moveTo>
                <a:lnTo>
                  <a:pt x="0" y="74"/>
                </a:lnTo>
                <a:lnTo>
                  <a:pt x="7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8" name=""/>
          <p:cNvSpPr/>
          <p:nvPr/>
        </p:nvSpPr>
        <p:spPr>
          <a:xfrm>
            <a:off x="6526080" y="2647800"/>
            <a:ext cx="98640" cy="1018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9" name=""/>
          <p:cNvSpPr/>
          <p:nvPr/>
        </p:nvSpPr>
        <p:spPr>
          <a:xfrm>
            <a:off x="6539040" y="2768760"/>
            <a:ext cx="98280" cy="117360"/>
          </a:xfrm>
          <a:custGeom>
            <a:avLst/>
            <a:gdLst/>
            <a:ahLst/>
            <a:rect l="l" t="t" r="r" b="b"/>
            <a:pathLst>
              <a:path w="85" h="84">
                <a:moveTo>
                  <a:pt x="42" y="0"/>
                </a:moveTo>
                <a:lnTo>
                  <a:pt x="0" y="84"/>
                </a:lnTo>
                <a:lnTo>
                  <a:pt x="85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0" name=""/>
          <p:cNvSpPr/>
          <p:nvPr/>
        </p:nvSpPr>
        <p:spPr>
          <a:xfrm>
            <a:off x="7037280" y="2827440"/>
            <a:ext cx="84240" cy="1188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1" name=""/>
          <p:cNvSpPr/>
          <p:nvPr/>
        </p:nvSpPr>
        <p:spPr>
          <a:xfrm>
            <a:off x="6950160" y="3016080"/>
            <a:ext cx="63360" cy="73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2" name=""/>
          <p:cNvSpPr/>
          <p:nvPr/>
        </p:nvSpPr>
        <p:spPr>
          <a:xfrm>
            <a:off x="6956280" y="3076560"/>
            <a:ext cx="98640" cy="11916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3" name=""/>
          <p:cNvSpPr/>
          <p:nvPr/>
        </p:nvSpPr>
        <p:spPr>
          <a:xfrm>
            <a:off x="6723000" y="3344760"/>
            <a:ext cx="100080" cy="120600"/>
          </a:xfrm>
          <a:custGeom>
            <a:avLst/>
            <a:gdLst/>
            <a:ahLst/>
            <a:rect l="l" t="t" r="r" b="b"/>
            <a:pathLst>
              <a:path w="85" h="84">
                <a:moveTo>
                  <a:pt x="43" y="0"/>
                </a:moveTo>
                <a:lnTo>
                  <a:pt x="0" y="84"/>
                </a:lnTo>
                <a:lnTo>
                  <a:pt x="85" y="8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4" name=""/>
          <p:cNvSpPr/>
          <p:nvPr/>
        </p:nvSpPr>
        <p:spPr>
          <a:xfrm>
            <a:off x="7091280" y="3443400"/>
            <a:ext cx="100080" cy="1188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5" name=""/>
          <p:cNvSpPr/>
          <p:nvPr/>
        </p:nvSpPr>
        <p:spPr>
          <a:xfrm>
            <a:off x="7310520" y="3389400"/>
            <a:ext cx="1000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6" name=""/>
          <p:cNvSpPr/>
          <p:nvPr/>
        </p:nvSpPr>
        <p:spPr>
          <a:xfrm>
            <a:off x="7288200" y="3222720"/>
            <a:ext cx="9828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7" name=""/>
          <p:cNvSpPr/>
          <p:nvPr/>
        </p:nvSpPr>
        <p:spPr>
          <a:xfrm>
            <a:off x="7319880" y="2973240"/>
            <a:ext cx="98640" cy="12096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8" name=""/>
          <p:cNvSpPr/>
          <p:nvPr/>
        </p:nvSpPr>
        <p:spPr>
          <a:xfrm>
            <a:off x="7383600" y="3089160"/>
            <a:ext cx="96840" cy="119160"/>
          </a:xfrm>
          <a:custGeom>
            <a:avLst/>
            <a:gdLst/>
            <a:ahLst/>
            <a:rect l="l" t="t" r="r" b="b"/>
            <a:pathLst>
              <a:path w="75" h="74">
                <a:moveTo>
                  <a:pt x="32" y="0"/>
                </a:moveTo>
                <a:lnTo>
                  <a:pt x="0" y="74"/>
                </a:lnTo>
                <a:lnTo>
                  <a:pt x="75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9" name=""/>
          <p:cNvSpPr/>
          <p:nvPr/>
        </p:nvSpPr>
        <p:spPr>
          <a:xfrm>
            <a:off x="7435800" y="3036960"/>
            <a:ext cx="986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0" name=""/>
          <p:cNvSpPr/>
          <p:nvPr/>
        </p:nvSpPr>
        <p:spPr>
          <a:xfrm>
            <a:off x="7446960" y="2949480"/>
            <a:ext cx="96840" cy="1224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1" name=""/>
          <p:cNvSpPr/>
          <p:nvPr/>
        </p:nvSpPr>
        <p:spPr>
          <a:xfrm>
            <a:off x="7210440" y="3544920"/>
            <a:ext cx="9828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2" name=""/>
          <p:cNvSpPr/>
          <p:nvPr/>
        </p:nvSpPr>
        <p:spPr>
          <a:xfrm>
            <a:off x="6973920" y="3659040"/>
            <a:ext cx="98280" cy="12096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3" name=""/>
          <p:cNvSpPr/>
          <p:nvPr/>
        </p:nvSpPr>
        <p:spPr>
          <a:xfrm>
            <a:off x="6934320" y="392112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4" name=""/>
          <p:cNvSpPr/>
          <p:nvPr/>
        </p:nvSpPr>
        <p:spPr>
          <a:xfrm>
            <a:off x="7415280" y="3700440"/>
            <a:ext cx="982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5" name=""/>
          <p:cNvSpPr/>
          <p:nvPr/>
        </p:nvSpPr>
        <p:spPr>
          <a:xfrm>
            <a:off x="7502400" y="3772080"/>
            <a:ext cx="9864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6" name=""/>
          <p:cNvSpPr/>
          <p:nvPr/>
        </p:nvSpPr>
        <p:spPr>
          <a:xfrm>
            <a:off x="7499520" y="4206960"/>
            <a:ext cx="96840" cy="120600"/>
          </a:xfrm>
          <a:custGeom>
            <a:avLst/>
            <a:gdLst/>
            <a:ahLst/>
            <a:rect l="l" t="t" r="r" b="b"/>
            <a:pathLst>
              <a:path w="74" h="75">
                <a:moveTo>
                  <a:pt x="32" y="0"/>
                </a:moveTo>
                <a:lnTo>
                  <a:pt x="0" y="75"/>
                </a:lnTo>
                <a:lnTo>
                  <a:pt x="74" y="7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7" name=""/>
          <p:cNvSpPr/>
          <p:nvPr/>
        </p:nvSpPr>
        <p:spPr>
          <a:xfrm>
            <a:off x="7505640" y="362268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8" name=""/>
          <p:cNvSpPr/>
          <p:nvPr/>
        </p:nvSpPr>
        <p:spPr>
          <a:xfrm>
            <a:off x="7562880" y="3525840"/>
            <a:ext cx="10008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9" name=""/>
          <p:cNvSpPr/>
          <p:nvPr/>
        </p:nvSpPr>
        <p:spPr>
          <a:xfrm>
            <a:off x="7581960" y="3449520"/>
            <a:ext cx="9684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0" name=""/>
          <p:cNvSpPr/>
          <p:nvPr/>
        </p:nvSpPr>
        <p:spPr>
          <a:xfrm>
            <a:off x="7651800" y="3502080"/>
            <a:ext cx="98280" cy="119160"/>
          </a:xfrm>
          <a:custGeom>
            <a:avLst/>
            <a:gdLst/>
            <a:ahLst/>
            <a:rect l="l" t="t" r="r" b="b"/>
            <a:pathLst>
              <a:path w="74" h="84">
                <a:moveTo>
                  <a:pt x="43" y="0"/>
                </a:moveTo>
                <a:lnTo>
                  <a:pt x="0" y="84"/>
                </a:lnTo>
                <a:lnTo>
                  <a:pt x="74" y="8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1" name=""/>
          <p:cNvSpPr/>
          <p:nvPr/>
        </p:nvSpPr>
        <p:spPr>
          <a:xfrm>
            <a:off x="7507440" y="2949480"/>
            <a:ext cx="99720" cy="1224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2" name=""/>
          <p:cNvSpPr/>
          <p:nvPr/>
        </p:nvSpPr>
        <p:spPr>
          <a:xfrm>
            <a:off x="7524720" y="3016080"/>
            <a:ext cx="63360" cy="73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3" name=""/>
          <p:cNvSpPr/>
          <p:nvPr/>
        </p:nvSpPr>
        <p:spPr>
          <a:xfrm>
            <a:off x="7548480" y="3065400"/>
            <a:ext cx="55800" cy="8424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4" name=""/>
          <p:cNvSpPr/>
          <p:nvPr/>
        </p:nvSpPr>
        <p:spPr>
          <a:xfrm>
            <a:off x="7618320" y="3022560"/>
            <a:ext cx="55800" cy="7452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5" name=""/>
          <p:cNvSpPr/>
          <p:nvPr/>
        </p:nvSpPr>
        <p:spPr>
          <a:xfrm>
            <a:off x="7674120" y="2973240"/>
            <a:ext cx="63360" cy="7164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6" name=""/>
          <p:cNvSpPr/>
          <p:nvPr/>
        </p:nvSpPr>
        <p:spPr>
          <a:xfrm>
            <a:off x="7707240" y="3108240"/>
            <a:ext cx="1000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7" name=""/>
          <p:cNvSpPr/>
          <p:nvPr/>
        </p:nvSpPr>
        <p:spPr>
          <a:xfrm>
            <a:off x="7674120" y="3139920"/>
            <a:ext cx="98280" cy="120960"/>
          </a:xfrm>
          <a:custGeom>
            <a:avLst/>
            <a:gdLst/>
            <a:ahLst/>
            <a:rect l="l" t="t" r="r" b="b"/>
            <a:pathLst>
              <a:path w="74" h="84">
                <a:moveTo>
                  <a:pt x="43" y="0"/>
                </a:moveTo>
                <a:lnTo>
                  <a:pt x="0" y="84"/>
                </a:lnTo>
                <a:lnTo>
                  <a:pt x="74" y="8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8" name=""/>
          <p:cNvSpPr/>
          <p:nvPr/>
        </p:nvSpPr>
        <p:spPr>
          <a:xfrm>
            <a:off x="7777080" y="3129120"/>
            <a:ext cx="9864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9" name=""/>
          <p:cNvSpPr/>
          <p:nvPr/>
        </p:nvSpPr>
        <p:spPr>
          <a:xfrm>
            <a:off x="7840800" y="2949480"/>
            <a:ext cx="9828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0" name=""/>
          <p:cNvSpPr/>
          <p:nvPr/>
        </p:nvSpPr>
        <p:spPr>
          <a:xfrm>
            <a:off x="7910640" y="2932200"/>
            <a:ext cx="54000" cy="7128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1" name=""/>
          <p:cNvSpPr/>
          <p:nvPr/>
        </p:nvSpPr>
        <p:spPr>
          <a:xfrm>
            <a:off x="7918560" y="2784600"/>
            <a:ext cx="9684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2" name=""/>
          <p:cNvSpPr/>
          <p:nvPr/>
        </p:nvSpPr>
        <p:spPr>
          <a:xfrm>
            <a:off x="7880400" y="2784600"/>
            <a:ext cx="100080" cy="122040"/>
          </a:xfrm>
          <a:custGeom>
            <a:avLst/>
            <a:gdLst/>
            <a:ahLst/>
            <a:rect l="l" t="t" r="r" b="b"/>
            <a:pathLst>
              <a:path w="74" h="75">
                <a:moveTo>
                  <a:pt x="32" y="0"/>
                </a:moveTo>
                <a:lnTo>
                  <a:pt x="0" y="75"/>
                </a:lnTo>
                <a:lnTo>
                  <a:pt x="74" y="7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3" name=""/>
          <p:cNvSpPr/>
          <p:nvPr/>
        </p:nvSpPr>
        <p:spPr>
          <a:xfrm>
            <a:off x="7913520" y="2784600"/>
            <a:ext cx="98640" cy="122040"/>
          </a:xfrm>
          <a:custGeom>
            <a:avLst/>
            <a:gdLst/>
            <a:ahLst/>
            <a:rect l="l" t="t" r="r" b="b"/>
            <a:pathLst>
              <a:path w="84" h="75">
                <a:moveTo>
                  <a:pt x="42" y="0"/>
                </a:moveTo>
                <a:lnTo>
                  <a:pt x="0" y="75"/>
                </a:lnTo>
                <a:lnTo>
                  <a:pt x="84" y="7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4" name=""/>
          <p:cNvSpPr/>
          <p:nvPr/>
        </p:nvSpPr>
        <p:spPr>
          <a:xfrm>
            <a:off x="7913520" y="2870280"/>
            <a:ext cx="98640" cy="11916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5" name=""/>
          <p:cNvSpPr/>
          <p:nvPr/>
        </p:nvSpPr>
        <p:spPr>
          <a:xfrm>
            <a:off x="7862760" y="2827440"/>
            <a:ext cx="98640" cy="1029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6" name=""/>
          <p:cNvSpPr/>
          <p:nvPr/>
        </p:nvSpPr>
        <p:spPr>
          <a:xfrm>
            <a:off x="7792920" y="2784600"/>
            <a:ext cx="9864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7" name=""/>
          <p:cNvSpPr/>
          <p:nvPr/>
        </p:nvSpPr>
        <p:spPr>
          <a:xfrm>
            <a:off x="7826400" y="2682720"/>
            <a:ext cx="100080" cy="119160"/>
          </a:xfrm>
          <a:custGeom>
            <a:avLst/>
            <a:gdLst/>
            <a:ahLst/>
            <a:rect l="l" t="t" r="r" b="b"/>
            <a:pathLst>
              <a:path w="84" h="84">
                <a:moveTo>
                  <a:pt x="42" y="0"/>
                </a:moveTo>
                <a:lnTo>
                  <a:pt x="0" y="84"/>
                </a:lnTo>
                <a:lnTo>
                  <a:pt x="84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8" name=""/>
          <p:cNvSpPr/>
          <p:nvPr/>
        </p:nvSpPr>
        <p:spPr>
          <a:xfrm>
            <a:off x="7729560" y="2617920"/>
            <a:ext cx="9828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9" name=""/>
          <p:cNvSpPr/>
          <p:nvPr/>
        </p:nvSpPr>
        <p:spPr>
          <a:xfrm>
            <a:off x="7866000" y="2544840"/>
            <a:ext cx="98640" cy="12204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0" name=""/>
          <p:cNvSpPr/>
          <p:nvPr/>
        </p:nvSpPr>
        <p:spPr>
          <a:xfrm>
            <a:off x="8085240" y="2513160"/>
            <a:ext cx="98280" cy="12204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1" name=""/>
          <p:cNvSpPr/>
          <p:nvPr/>
        </p:nvSpPr>
        <p:spPr>
          <a:xfrm>
            <a:off x="7983360" y="2722680"/>
            <a:ext cx="54000" cy="8388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2" name=""/>
          <p:cNvSpPr/>
          <p:nvPr/>
        </p:nvSpPr>
        <p:spPr>
          <a:xfrm>
            <a:off x="7674120" y="2743200"/>
            <a:ext cx="98280" cy="1191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3" name=""/>
          <p:cNvSpPr/>
          <p:nvPr/>
        </p:nvSpPr>
        <p:spPr>
          <a:xfrm>
            <a:off x="7588080" y="2763720"/>
            <a:ext cx="9864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4" name=""/>
          <p:cNvSpPr/>
          <p:nvPr/>
        </p:nvSpPr>
        <p:spPr>
          <a:xfrm>
            <a:off x="7581960" y="2847960"/>
            <a:ext cx="9504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5" name=""/>
          <p:cNvSpPr/>
          <p:nvPr/>
        </p:nvSpPr>
        <p:spPr>
          <a:xfrm>
            <a:off x="7226280" y="293220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6" name=""/>
          <p:cNvSpPr/>
          <p:nvPr/>
        </p:nvSpPr>
        <p:spPr>
          <a:xfrm>
            <a:off x="7184880" y="2806560"/>
            <a:ext cx="98640" cy="12096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7" name=""/>
          <p:cNvSpPr/>
          <p:nvPr/>
        </p:nvSpPr>
        <p:spPr>
          <a:xfrm>
            <a:off x="7078680" y="2844720"/>
            <a:ext cx="100080" cy="11916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8" name=""/>
          <p:cNvSpPr/>
          <p:nvPr/>
        </p:nvSpPr>
        <p:spPr>
          <a:xfrm>
            <a:off x="7023240" y="290844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9" name=""/>
          <p:cNvSpPr/>
          <p:nvPr/>
        </p:nvSpPr>
        <p:spPr>
          <a:xfrm>
            <a:off x="6469200" y="3852720"/>
            <a:ext cx="125280" cy="1605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4"/>
                </a:moveTo>
                <a:lnTo>
                  <a:pt x="105" y="53"/>
                </a:lnTo>
                <a:lnTo>
                  <a:pt x="116" y="43"/>
                </a:lnTo>
                <a:lnTo>
                  <a:pt x="95" y="43"/>
                </a:lnTo>
                <a:lnTo>
                  <a:pt x="95" y="21"/>
                </a:lnTo>
                <a:lnTo>
                  <a:pt x="84" y="32"/>
                </a:lnTo>
                <a:lnTo>
                  <a:pt x="74" y="11"/>
                </a:lnTo>
                <a:lnTo>
                  <a:pt x="63" y="21"/>
                </a:lnTo>
                <a:lnTo>
                  <a:pt x="53" y="0"/>
                </a:lnTo>
                <a:lnTo>
                  <a:pt x="42" y="21"/>
                </a:lnTo>
                <a:lnTo>
                  <a:pt x="31" y="11"/>
                </a:lnTo>
                <a:lnTo>
                  <a:pt x="31" y="32"/>
                </a:lnTo>
                <a:lnTo>
                  <a:pt x="10" y="21"/>
                </a:lnTo>
                <a:lnTo>
                  <a:pt x="21" y="43"/>
                </a:lnTo>
                <a:lnTo>
                  <a:pt x="0" y="43"/>
                </a:lnTo>
                <a:lnTo>
                  <a:pt x="10" y="53"/>
                </a:lnTo>
                <a:lnTo>
                  <a:pt x="0" y="64"/>
                </a:lnTo>
                <a:lnTo>
                  <a:pt x="10" y="74"/>
                </a:lnTo>
                <a:lnTo>
                  <a:pt x="0" y="85"/>
                </a:lnTo>
                <a:lnTo>
                  <a:pt x="21" y="96"/>
                </a:lnTo>
                <a:lnTo>
                  <a:pt x="10" y="106"/>
                </a:lnTo>
                <a:lnTo>
                  <a:pt x="31" y="106"/>
                </a:lnTo>
                <a:lnTo>
                  <a:pt x="31" y="117"/>
                </a:lnTo>
                <a:lnTo>
                  <a:pt x="42" y="106"/>
                </a:lnTo>
                <a:lnTo>
                  <a:pt x="53" y="127"/>
                </a:lnTo>
                <a:lnTo>
                  <a:pt x="63" y="106"/>
                </a:lnTo>
                <a:lnTo>
                  <a:pt x="74" y="117"/>
                </a:lnTo>
                <a:lnTo>
                  <a:pt x="84" y="106"/>
                </a:lnTo>
                <a:lnTo>
                  <a:pt x="95" y="106"/>
                </a:lnTo>
                <a:lnTo>
                  <a:pt x="95" y="96"/>
                </a:lnTo>
                <a:lnTo>
                  <a:pt x="116" y="85"/>
                </a:lnTo>
                <a:lnTo>
                  <a:pt x="105" y="74"/>
                </a:lnTo>
                <a:lnTo>
                  <a:pt x="116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0" name=""/>
          <p:cNvSpPr/>
          <p:nvPr/>
        </p:nvSpPr>
        <p:spPr>
          <a:xfrm>
            <a:off x="7845480" y="2914560"/>
            <a:ext cx="137880" cy="146160"/>
          </a:xfrm>
          <a:custGeom>
            <a:avLst/>
            <a:gdLst/>
            <a:ahLst/>
            <a:rect l="l" t="t" r="r" b="b"/>
            <a:pathLst>
              <a:path w="127" h="117">
                <a:moveTo>
                  <a:pt x="127" y="53"/>
                </a:moveTo>
                <a:lnTo>
                  <a:pt x="105" y="53"/>
                </a:lnTo>
                <a:lnTo>
                  <a:pt x="127" y="32"/>
                </a:lnTo>
                <a:lnTo>
                  <a:pt x="105" y="32"/>
                </a:lnTo>
                <a:lnTo>
                  <a:pt x="105" y="11"/>
                </a:lnTo>
                <a:lnTo>
                  <a:pt x="95" y="21"/>
                </a:lnTo>
                <a:lnTo>
                  <a:pt x="84" y="0"/>
                </a:lnTo>
                <a:lnTo>
                  <a:pt x="74" y="11"/>
                </a:lnTo>
                <a:lnTo>
                  <a:pt x="63" y="0"/>
                </a:lnTo>
                <a:lnTo>
                  <a:pt x="52" y="11"/>
                </a:lnTo>
                <a:lnTo>
                  <a:pt x="42" y="0"/>
                </a:lnTo>
                <a:lnTo>
                  <a:pt x="42" y="21"/>
                </a:lnTo>
                <a:lnTo>
                  <a:pt x="21" y="11"/>
                </a:lnTo>
                <a:lnTo>
                  <a:pt x="31" y="32"/>
                </a:lnTo>
                <a:lnTo>
                  <a:pt x="10" y="32"/>
                </a:lnTo>
                <a:lnTo>
                  <a:pt x="21" y="53"/>
                </a:lnTo>
                <a:lnTo>
                  <a:pt x="0" y="53"/>
                </a:lnTo>
                <a:lnTo>
                  <a:pt x="21" y="64"/>
                </a:lnTo>
                <a:lnTo>
                  <a:pt x="10" y="85"/>
                </a:lnTo>
                <a:lnTo>
                  <a:pt x="31" y="85"/>
                </a:lnTo>
                <a:lnTo>
                  <a:pt x="21" y="106"/>
                </a:lnTo>
                <a:lnTo>
                  <a:pt x="42" y="96"/>
                </a:lnTo>
                <a:lnTo>
                  <a:pt x="42" y="117"/>
                </a:lnTo>
                <a:lnTo>
                  <a:pt x="52" y="106"/>
                </a:lnTo>
                <a:lnTo>
                  <a:pt x="63" y="117"/>
                </a:lnTo>
                <a:lnTo>
                  <a:pt x="74" y="106"/>
                </a:lnTo>
                <a:lnTo>
                  <a:pt x="84" y="117"/>
                </a:lnTo>
                <a:lnTo>
                  <a:pt x="95" y="96"/>
                </a:lnTo>
                <a:lnTo>
                  <a:pt x="105" y="106"/>
                </a:lnTo>
                <a:lnTo>
                  <a:pt x="105" y="85"/>
                </a:lnTo>
                <a:lnTo>
                  <a:pt x="127" y="85"/>
                </a:lnTo>
                <a:lnTo>
                  <a:pt x="105" y="64"/>
                </a:lnTo>
                <a:lnTo>
                  <a:pt x="127" y="5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1" name=""/>
          <p:cNvSpPr/>
          <p:nvPr/>
        </p:nvSpPr>
        <p:spPr>
          <a:xfrm>
            <a:off x="8091360" y="2716200"/>
            <a:ext cx="127080" cy="1587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3"/>
                </a:moveTo>
                <a:lnTo>
                  <a:pt x="105" y="53"/>
                </a:lnTo>
                <a:lnTo>
                  <a:pt x="116" y="42"/>
                </a:lnTo>
                <a:lnTo>
                  <a:pt x="95" y="42"/>
                </a:lnTo>
                <a:lnTo>
                  <a:pt x="105" y="21"/>
                </a:lnTo>
                <a:lnTo>
                  <a:pt x="84" y="31"/>
                </a:lnTo>
                <a:lnTo>
                  <a:pt x="84" y="10"/>
                </a:lnTo>
                <a:lnTo>
                  <a:pt x="63" y="21"/>
                </a:lnTo>
                <a:lnTo>
                  <a:pt x="63" y="0"/>
                </a:lnTo>
                <a:lnTo>
                  <a:pt x="52" y="21"/>
                </a:lnTo>
                <a:lnTo>
                  <a:pt x="31" y="10"/>
                </a:lnTo>
                <a:lnTo>
                  <a:pt x="31" y="31"/>
                </a:lnTo>
                <a:lnTo>
                  <a:pt x="10" y="21"/>
                </a:lnTo>
                <a:lnTo>
                  <a:pt x="21" y="42"/>
                </a:lnTo>
                <a:lnTo>
                  <a:pt x="0" y="42"/>
                </a:lnTo>
                <a:lnTo>
                  <a:pt x="10" y="53"/>
                </a:lnTo>
                <a:lnTo>
                  <a:pt x="0" y="63"/>
                </a:lnTo>
                <a:lnTo>
                  <a:pt x="10" y="74"/>
                </a:lnTo>
                <a:lnTo>
                  <a:pt x="0" y="84"/>
                </a:lnTo>
                <a:lnTo>
                  <a:pt x="21" y="95"/>
                </a:lnTo>
                <a:lnTo>
                  <a:pt x="10" y="106"/>
                </a:lnTo>
                <a:lnTo>
                  <a:pt x="31" y="106"/>
                </a:lnTo>
                <a:lnTo>
                  <a:pt x="31" y="116"/>
                </a:lnTo>
                <a:lnTo>
                  <a:pt x="52" y="106"/>
                </a:lnTo>
                <a:lnTo>
                  <a:pt x="63" y="127"/>
                </a:lnTo>
                <a:lnTo>
                  <a:pt x="63" y="106"/>
                </a:lnTo>
                <a:lnTo>
                  <a:pt x="84" y="116"/>
                </a:lnTo>
                <a:lnTo>
                  <a:pt x="84" y="106"/>
                </a:lnTo>
                <a:lnTo>
                  <a:pt x="105" y="106"/>
                </a:lnTo>
                <a:lnTo>
                  <a:pt x="95" y="95"/>
                </a:lnTo>
                <a:lnTo>
                  <a:pt x="116" y="84"/>
                </a:lnTo>
                <a:lnTo>
                  <a:pt x="105" y="74"/>
                </a:lnTo>
                <a:lnTo>
                  <a:pt x="116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2" name=""/>
          <p:cNvSpPr/>
          <p:nvPr/>
        </p:nvSpPr>
        <p:spPr>
          <a:xfrm>
            <a:off x="7777080" y="3003480"/>
            <a:ext cx="63720" cy="8568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3" name=""/>
          <p:cNvSpPr/>
          <p:nvPr/>
        </p:nvSpPr>
        <p:spPr>
          <a:xfrm>
            <a:off x="7745400" y="2932200"/>
            <a:ext cx="63360" cy="712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4" name=""/>
          <p:cNvSpPr/>
          <p:nvPr/>
        </p:nvSpPr>
        <p:spPr>
          <a:xfrm>
            <a:off x="7808760" y="303696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5" name=""/>
          <p:cNvSpPr/>
          <p:nvPr/>
        </p:nvSpPr>
        <p:spPr>
          <a:xfrm>
            <a:off x="7792920" y="2911320"/>
            <a:ext cx="98640" cy="12096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6" name=""/>
          <p:cNvSpPr/>
          <p:nvPr/>
        </p:nvSpPr>
        <p:spPr>
          <a:xfrm>
            <a:off x="7763040" y="3071880"/>
            <a:ext cx="7596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7" name=""/>
          <p:cNvSpPr/>
          <p:nvPr/>
        </p:nvSpPr>
        <p:spPr>
          <a:xfrm>
            <a:off x="7418520" y="3770280"/>
            <a:ext cx="6804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8" name=""/>
          <p:cNvSpPr/>
          <p:nvPr/>
        </p:nvSpPr>
        <p:spPr>
          <a:xfrm>
            <a:off x="7932600" y="2716200"/>
            <a:ext cx="69840" cy="968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9" name=""/>
          <p:cNvSpPr/>
          <p:nvPr/>
        </p:nvSpPr>
        <p:spPr>
          <a:xfrm>
            <a:off x="7311960" y="3112920"/>
            <a:ext cx="76320" cy="860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0" name=""/>
          <p:cNvSpPr/>
          <p:nvPr/>
        </p:nvSpPr>
        <p:spPr>
          <a:xfrm>
            <a:off x="7134120" y="2846520"/>
            <a:ext cx="76320" cy="8388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1" name=""/>
          <p:cNvSpPr/>
          <p:nvPr/>
        </p:nvSpPr>
        <p:spPr>
          <a:xfrm>
            <a:off x="7521480" y="4125960"/>
            <a:ext cx="6660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2" name=""/>
          <p:cNvSpPr/>
          <p:nvPr/>
        </p:nvSpPr>
        <p:spPr>
          <a:xfrm>
            <a:off x="7608960" y="3389400"/>
            <a:ext cx="74520" cy="9828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3" name=""/>
          <p:cNvSpPr/>
          <p:nvPr/>
        </p:nvSpPr>
        <p:spPr>
          <a:xfrm>
            <a:off x="5052960" y="3606840"/>
            <a:ext cx="76320" cy="8568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4" name=""/>
          <p:cNvSpPr/>
          <p:nvPr/>
        </p:nvSpPr>
        <p:spPr>
          <a:xfrm>
            <a:off x="7763040" y="2946240"/>
            <a:ext cx="7596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5" name=""/>
          <p:cNvSpPr/>
          <p:nvPr/>
        </p:nvSpPr>
        <p:spPr>
          <a:xfrm>
            <a:off x="4879800" y="3340080"/>
            <a:ext cx="128880" cy="1587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4"/>
                </a:moveTo>
                <a:lnTo>
                  <a:pt x="106" y="53"/>
                </a:lnTo>
                <a:lnTo>
                  <a:pt x="116" y="43"/>
                </a:lnTo>
                <a:lnTo>
                  <a:pt x="95" y="32"/>
                </a:lnTo>
                <a:lnTo>
                  <a:pt x="106" y="21"/>
                </a:lnTo>
                <a:lnTo>
                  <a:pt x="84" y="21"/>
                </a:lnTo>
                <a:lnTo>
                  <a:pt x="84" y="11"/>
                </a:lnTo>
                <a:lnTo>
                  <a:pt x="63" y="21"/>
                </a:lnTo>
                <a:lnTo>
                  <a:pt x="63" y="0"/>
                </a:lnTo>
                <a:lnTo>
                  <a:pt x="53" y="21"/>
                </a:lnTo>
                <a:lnTo>
                  <a:pt x="31" y="11"/>
                </a:lnTo>
                <a:lnTo>
                  <a:pt x="31" y="21"/>
                </a:lnTo>
                <a:lnTo>
                  <a:pt x="10" y="21"/>
                </a:lnTo>
                <a:lnTo>
                  <a:pt x="21" y="32"/>
                </a:lnTo>
                <a:lnTo>
                  <a:pt x="0" y="43"/>
                </a:lnTo>
                <a:lnTo>
                  <a:pt x="10" y="53"/>
                </a:lnTo>
                <a:lnTo>
                  <a:pt x="0" y="64"/>
                </a:lnTo>
                <a:lnTo>
                  <a:pt x="10" y="74"/>
                </a:lnTo>
                <a:lnTo>
                  <a:pt x="0" y="85"/>
                </a:lnTo>
                <a:lnTo>
                  <a:pt x="21" y="85"/>
                </a:lnTo>
                <a:lnTo>
                  <a:pt x="10" y="106"/>
                </a:lnTo>
                <a:lnTo>
                  <a:pt x="31" y="96"/>
                </a:lnTo>
                <a:lnTo>
                  <a:pt x="31" y="117"/>
                </a:lnTo>
                <a:lnTo>
                  <a:pt x="53" y="106"/>
                </a:lnTo>
                <a:lnTo>
                  <a:pt x="63" y="127"/>
                </a:lnTo>
                <a:lnTo>
                  <a:pt x="63" y="106"/>
                </a:lnTo>
                <a:lnTo>
                  <a:pt x="84" y="117"/>
                </a:lnTo>
                <a:lnTo>
                  <a:pt x="84" y="96"/>
                </a:lnTo>
                <a:lnTo>
                  <a:pt x="106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74"/>
                </a:lnTo>
                <a:lnTo>
                  <a:pt x="116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6" name=""/>
          <p:cNvSpPr/>
          <p:nvPr/>
        </p:nvSpPr>
        <p:spPr>
          <a:xfrm>
            <a:off x="5184720" y="3443400"/>
            <a:ext cx="9864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7" name=""/>
          <p:cNvSpPr/>
          <p:nvPr/>
        </p:nvSpPr>
        <p:spPr>
          <a:xfrm>
            <a:off x="7599240" y="4303800"/>
            <a:ext cx="9864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85" y="85"/>
                </a:lnTo>
                <a:lnTo>
                  <a:pt x="0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8" name=""/>
          <p:cNvSpPr/>
          <p:nvPr/>
        </p:nvSpPr>
        <p:spPr>
          <a:xfrm>
            <a:off x="7543800" y="4289400"/>
            <a:ext cx="10008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85" y="85"/>
                </a:lnTo>
                <a:lnTo>
                  <a:pt x="0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9" name=""/>
          <p:cNvSpPr/>
          <p:nvPr/>
        </p:nvSpPr>
        <p:spPr>
          <a:xfrm>
            <a:off x="7578720" y="4172040"/>
            <a:ext cx="98280" cy="1188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84" y="85"/>
                </a:lnTo>
                <a:lnTo>
                  <a:pt x="0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0" name=""/>
          <p:cNvSpPr/>
          <p:nvPr/>
        </p:nvSpPr>
        <p:spPr>
          <a:xfrm>
            <a:off x="7315200" y="3711600"/>
            <a:ext cx="100080" cy="12204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84" y="85"/>
                </a:lnTo>
                <a:lnTo>
                  <a:pt x="0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1" name=""/>
          <p:cNvSpPr/>
          <p:nvPr/>
        </p:nvSpPr>
        <p:spPr>
          <a:xfrm>
            <a:off x="8126280" y="2638440"/>
            <a:ext cx="100080" cy="120600"/>
          </a:xfrm>
          <a:custGeom>
            <a:avLst/>
            <a:gdLst/>
            <a:ahLst/>
            <a:rect l="l" t="t" r="r" b="b"/>
            <a:pathLst>
              <a:path w="95" h="85">
                <a:moveTo>
                  <a:pt x="53" y="0"/>
                </a:moveTo>
                <a:lnTo>
                  <a:pt x="95" y="85"/>
                </a:lnTo>
                <a:lnTo>
                  <a:pt x="0" y="85"/>
                </a:lnTo>
                <a:lnTo>
                  <a:pt x="5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2" name=""/>
          <p:cNvSpPr/>
          <p:nvPr/>
        </p:nvSpPr>
        <p:spPr>
          <a:xfrm>
            <a:off x="4925880" y="3274920"/>
            <a:ext cx="142920" cy="166680"/>
          </a:xfrm>
          <a:custGeom>
            <a:avLst/>
            <a:gdLst/>
            <a:ahLst/>
            <a:rect l="l" t="t" r="r" b="b"/>
            <a:pathLst>
              <a:path w="138" h="14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2" y="95"/>
                </a:lnTo>
                <a:lnTo>
                  <a:pt x="21" y="148"/>
                </a:lnTo>
                <a:lnTo>
                  <a:pt x="74" y="106"/>
                </a:lnTo>
                <a:lnTo>
                  <a:pt x="117" y="148"/>
                </a:lnTo>
                <a:lnTo>
                  <a:pt x="95" y="95"/>
                </a:lnTo>
                <a:lnTo>
                  <a:pt x="138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3" name=""/>
          <p:cNvSpPr/>
          <p:nvPr/>
        </p:nvSpPr>
        <p:spPr>
          <a:xfrm>
            <a:off x="4821120" y="3413160"/>
            <a:ext cx="154080" cy="152280"/>
          </a:xfrm>
          <a:custGeom>
            <a:avLst/>
            <a:gdLst/>
            <a:ahLst/>
            <a:rect l="l" t="t" r="r" b="b"/>
            <a:pathLst>
              <a:path w="149" h="137">
                <a:moveTo>
                  <a:pt x="75" y="0"/>
                </a:moveTo>
                <a:lnTo>
                  <a:pt x="53" y="53"/>
                </a:lnTo>
                <a:lnTo>
                  <a:pt x="0" y="53"/>
                </a:lnTo>
                <a:lnTo>
                  <a:pt x="43" y="84"/>
                </a:lnTo>
                <a:lnTo>
                  <a:pt x="22" y="137"/>
                </a:lnTo>
                <a:lnTo>
                  <a:pt x="75" y="106"/>
                </a:lnTo>
                <a:lnTo>
                  <a:pt x="117" y="137"/>
                </a:lnTo>
                <a:lnTo>
                  <a:pt x="96" y="84"/>
                </a:lnTo>
                <a:lnTo>
                  <a:pt x="149" y="53"/>
                </a:lnTo>
                <a:lnTo>
                  <a:pt x="85" y="53"/>
                </a:lnTo>
                <a:lnTo>
                  <a:pt x="75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4" name=""/>
          <p:cNvSpPr/>
          <p:nvPr/>
        </p:nvSpPr>
        <p:spPr>
          <a:xfrm>
            <a:off x="7232760" y="3746520"/>
            <a:ext cx="152280" cy="154080"/>
          </a:xfrm>
          <a:custGeom>
            <a:avLst/>
            <a:gdLst/>
            <a:ahLst/>
            <a:rect l="l" t="t" r="r" b="b"/>
            <a:pathLst>
              <a:path w="149" h="13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3" y="85"/>
                </a:lnTo>
                <a:lnTo>
                  <a:pt x="22" y="138"/>
                </a:lnTo>
                <a:lnTo>
                  <a:pt x="74" y="106"/>
                </a:lnTo>
                <a:lnTo>
                  <a:pt x="117" y="138"/>
                </a:lnTo>
                <a:lnTo>
                  <a:pt x="96" y="85"/>
                </a:lnTo>
                <a:lnTo>
                  <a:pt x="149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5" name=""/>
          <p:cNvSpPr/>
          <p:nvPr/>
        </p:nvSpPr>
        <p:spPr>
          <a:xfrm>
            <a:off x="7854840" y="2557440"/>
            <a:ext cx="154080" cy="154080"/>
          </a:xfrm>
          <a:custGeom>
            <a:avLst/>
            <a:gdLst/>
            <a:ahLst/>
            <a:rect l="l" t="t" r="r" b="b"/>
            <a:pathLst>
              <a:path w="148" h="138">
                <a:moveTo>
                  <a:pt x="74" y="0"/>
                </a:moveTo>
                <a:lnTo>
                  <a:pt x="63" y="53"/>
                </a:lnTo>
                <a:lnTo>
                  <a:pt x="0" y="53"/>
                </a:lnTo>
                <a:lnTo>
                  <a:pt x="53" y="85"/>
                </a:lnTo>
                <a:lnTo>
                  <a:pt x="31" y="138"/>
                </a:lnTo>
                <a:lnTo>
                  <a:pt x="74" y="106"/>
                </a:lnTo>
                <a:lnTo>
                  <a:pt x="116" y="138"/>
                </a:lnTo>
                <a:lnTo>
                  <a:pt x="106" y="85"/>
                </a:lnTo>
                <a:lnTo>
                  <a:pt x="148" y="53"/>
                </a:lnTo>
                <a:lnTo>
                  <a:pt x="9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6" name=""/>
          <p:cNvSpPr/>
          <p:nvPr/>
        </p:nvSpPr>
        <p:spPr>
          <a:xfrm>
            <a:off x="7635960" y="3301920"/>
            <a:ext cx="982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7" name=""/>
          <p:cNvSpPr/>
          <p:nvPr/>
        </p:nvSpPr>
        <p:spPr>
          <a:xfrm>
            <a:off x="6421320" y="4137120"/>
            <a:ext cx="9864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8" name=""/>
          <p:cNvSpPr/>
          <p:nvPr/>
        </p:nvSpPr>
        <p:spPr>
          <a:xfrm>
            <a:off x="6335640" y="414972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9" name=""/>
          <p:cNvSpPr/>
          <p:nvPr/>
        </p:nvSpPr>
        <p:spPr>
          <a:xfrm>
            <a:off x="7400880" y="3825720"/>
            <a:ext cx="1033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0" name=""/>
          <p:cNvSpPr/>
          <p:nvPr/>
        </p:nvSpPr>
        <p:spPr>
          <a:xfrm>
            <a:off x="7343640" y="3787920"/>
            <a:ext cx="139680" cy="15876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27" y="63"/>
                </a:moveTo>
                <a:lnTo>
                  <a:pt x="106" y="53"/>
                </a:lnTo>
                <a:lnTo>
                  <a:pt x="127" y="42"/>
                </a:lnTo>
                <a:lnTo>
                  <a:pt x="106" y="32"/>
                </a:lnTo>
                <a:lnTo>
                  <a:pt x="106" y="21"/>
                </a:lnTo>
                <a:lnTo>
                  <a:pt x="96" y="21"/>
                </a:lnTo>
                <a:lnTo>
                  <a:pt x="85" y="10"/>
                </a:lnTo>
                <a:lnTo>
                  <a:pt x="74" y="21"/>
                </a:lnTo>
                <a:lnTo>
                  <a:pt x="64" y="0"/>
                </a:lnTo>
                <a:lnTo>
                  <a:pt x="53" y="21"/>
                </a:lnTo>
                <a:lnTo>
                  <a:pt x="43" y="10"/>
                </a:lnTo>
                <a:lnTo>
                  <a:pt x="43" y="21"/>
                </a:lnTo>
                <a:lnTo>
                  <a:pt x="22" y="21"/>
                </a:lnTo>
                <a:lnTo>
                  <a:pt x="32" y="32"/>
                </a:lnTo>
                <a:lnTo>
                  <a:pt x="11" y="42"/>
                </a:lnTo>
                <a:lnTo>
                  <a:pt x="22" y="53"/>
                </a:lnTo>
                <a:lnTo>
                  <a:pt x="0" y="63"/>
                </a:lnTo>
                <a:lnTo>
                  <a:pt x="22" y="74"/>
                </a:lnTo>
                <a:lnTo>
                  <a:pt x="11" y="85"/>
                </a:lnTo>
                <a:lnTo>
                  <a:pt x="32" y="85"/>
                </a:lnTo>
                <a:lnTo>
                  <a:pt x="22" y="106"/>
                </a:lnTo>
                <a:lnTo>
                  <a:pt x="43" y="95"/>
                </a:lnTo>
                <a:lnTo>
                  <a:pt x="43" y="116"/>
                </a:lnTo>
                <a:lnTo>
                  <a:pt x="53" y="106"/>
                </a:lnTo>
                <a:lnTo>
                  <a:pt x="64" y="127"/>
                </a:lnTo>
                <a:lnTo>
                  <a:pt x="74" y="106"/>
                </a:lnTo>
                <a:lnTo>
                  <a:pt x="85" y="116"/>
                </a:lnTo>
                <a:lnTo>
                  <a:pt x="96" y="95"/>
                </a:lnTo>
                <a:lnTo>
                  <a:pt x="106" y="106"/>
                </a:lnTo>
                <a:lnTo>
                  <a:pt x="106" y="85"/>
                </a:lnTo>
                <a:lnTo>
                  <a:pt x="127" y="85"/>
                </a:lnTo>
                <a:lnTo>
                  <a:pt x="106" y="74"/>
                </a:lnTo>
                <a:lnTo>
                  <a:pt x="127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1" name=""/>
          <p:cNvSpPr/>
          <p:nvPr/>
        </p:nvSpPr>
        <p:spPr>
          <a:xfrm>
            <a:off x="6824520" y="3071880"/>
            <a:ext cx="96840" cy="12204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2" name=""/>
          <p:cNvSpPr/>
          <p:nvPr/>
        </p:nvSpPr>
        <p:spPr>
          <a:xfrm>
            <a:off x="6861240" y="3106800"/>
            <a:ext cx="128520" cy="146160"/>
          </a:xfrm>
          <a:custGeom>
            <a:avLst/>
            <a:gdLst/>
            <a:ahLst/>
            <a:rect l="l" t="t" r="r" b="b"/>
            <a:pathLst>
              <a:path w="117" h="116">
                <a:moveTo>
                  <a:pt x="117" y="63"/>
                </a:moveTo>
                <a:lnTo>
                  <a:pt x="106" y="53"/>
                </a:lnTo>
                <a:lnTo>
                  <a:pt x="117" y="42"/>
                </a:lnTo>
                <a:lnTo>
                  <a:pt x="96" y="31"/>
                </a:lnTo>
                <a:lnTo>
                  <a:pt x="96" y="21"/>
                </a:lnTo>
                <a:lnTo>
                  <a:pt x="85" y="21"/>
                </a:lnTo>
                <a:lnTo>
                  <a:pt x="75" y="0"/>
                </a:lnTo>
                <a:lnTo>
                  <a:pt x="64" y="21"/>
                </a:lnTo>
                <a:lnTo>
                  <a:pt x="53" y="0"/>
                </a:lnTo>
                <a:lnTo>
                  <a:pt x="43" y="21"/>
                </a:lnTo>
                <a:lnTo>
                  <a:pt x="32" y="0"/>
                </a:lnTo>
                <a:lnTo>
                  <a:pt x="32" y="21"/>
                </a:lnTo>
                <a:lnTo>
                  <a:pt x="11" y="21"/>
                </a:lnTo>
                <a:lnTo>
                  <a:pt x="22" y="31"/>
                </a:lnTo>
                <a:lnTo>
                  <a:pt x="0" y="42"/>
                </a:lnTo>
                <a:lnTo>
                  <a:pt x="11" y="53"/>
                </a:lnTo>
                <a:lnTo>
                  <a:pt x="0" y="63"/>
                </a:lnTo>
                <a:lnTo>
                  <a:pt x="11" y="74"/>
                </a:lnTo>
                <a:lnTo>
                  <a:pt x="0" y="84"/>
                </a:lnTo>
                <a:lnTo>
                  <a:pt x="22" y="84"/>
                </a:lnTo>
                <a:lnTo>
                  <a:pt x="11" y="106"/>
                </a:lnTo>
                <a:lnTo>
                  <a:pt x="32" y="95"/>
                </a:lnTo>
                <a:lnTo>
                  <a:pt x="32" y="116"/>
                </a:lnTo>
                <a:lnTo>
                  <a:pt x="43" y="106"/>
                </a:lnTo>
                <a:lnTo>
                  <a:pt x="53" y="116"/>
                </a:lnTo>
                <a:lnTo>
                  <a:pt x="64" y="106"/>
                </a:lnTo>
                <a:lnTo>
                  <a:pt x="75" y="116"/>
                </a:lnTo>
                <a:lnTo>
                  <a:pt x="85" y="95"/>
                </a:lnTo>
                <a:lnTo>
                  <a:pt x="96" y="106"/>
                </a:lnTo>
                <a:lnTo>
                  <a:pt x="96" y="84"/>
                </a:lnTo>
                <a:lnTo>
                  <a:pt x="117" y="84"/>
                </a:lnTo>
                <a:lnTo>
                  <a:pt x="106" y="74"/>
                </a:lnTo>
                <a:lnTo>
                  <a:pt x="117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3" name=""/>
          <p:cNvSpPr/>
          <p:nvPr/>
        </p:nvSpPr>
        <p:spPr>
          <a:xfrm>
            <a:off x="6892920" y="3021120"/>
            <a:ext cx="127080" cy="147600"/>
          </a:xfrm>
          <a:custGeom>
            <a:avLst/>
            <a:gdLst/>
            <a:ahLst/>
            <a:rect l="l" t="t" r="r" b="b"/>
            <a:pathLst>
              <a:path w="116" h="116">
                <a:moveTo>
                  <a:pt x="116" y="63"/>
                </a:moveTo>
                <a:lnTo>
                  <a:pt x="106" y="53"/>
                </a:lnTo>
                <a:lnTo>
                  <a:pt x="116" y="32"/>
                </a:lnTo>
                <a:lnTo>
                  <a:pt x="95" y="32"/>
                </a:lnTo>
                <a:lnTo>
                  <a:pt x="95" y="21"/>
                </a:lnTo>
                <a:lnTo>
                  <a:pt x="85" y="21"/>
                </a:lnTo>
                <a:lnTo>
                  <a:pt x="85" y="0"/>
                </a:lnTo>
                <a:lnTo>
                  <a:pt x="63" y="11"/>
                </a:lnTo>
                <a:lnTo>
                  <a:pt x="53" y="0"/>
                </a:lnTo>
                <a:lnTo>
                  <a:pt x="42" y="11"/>
                </a:lnTo>
                <a:lnTo>
                  <a:pt x="32" y="0"/>
                </a:lnTo>
                <a:lnTo>
                  <a:pt x="32" y="21"/>
                </a:lnTo>
                <a:lnTo>
                  <a:pt x="10" y="21"/>
                </a:lnTo>
                <a:lnTo>
                  <a:pt x="21" y="32"/>
                </a:lnTo>
                <a:lnTo>
                  <a:pt x="0" y="32"/>
                </a:lnTo>
                <a:lnTo>
                  <a:pt x="10" y="53"/>
                </a:lnTo>
                <a:lnTo>
                  <a:pt x="0" y="63"/>
                </a:lnTo>
                <a:lnTo>
                  <a:pt x="10" y="63"/>
                </a:lnTo>
                <a:lnTo>
                  <a:pt x="0" y="85"/>
                </a:lnTo>
                <a:lnTo>
                  <a:pt x="21" y="85"/>
                </a:lnTo>
                <a:lnTo>
                  <a:pt x="10" y="106"/>
                </a:lnTo>
                <a:lnTo>
                  <a:pt x="32" y="95"/>
                </a:lnTo>
                <a:lnTo>
                  <a:pt x="32" y="116"/>
                </a:lnTo>
                <a:lnTo>
                  <a:pt x="42" y="106"/>
                </a:lnTo>
                <a:lnTo>
                  <a:pt x="53" y="116"/>
                </a:lnTo>
                <a:lnTo>
                  <a:pt x="63" y="106"/>
                </a:lnTo>
                <a:lnTo>
                  <a:pt x="85" y="116"/>
                </a:lnTo>
                <a:lnTo>
                  <a:pt x="85" y="95"/>
                </a:lnTo>
                <a:lnTo>
                  <a:pt x="95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63"/>
                </a:lnTo>
                <a:lnTo>
                  <a:pt x="116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4" name=""/>
          <p:cNvSpPr/>
          <p:nvPr/>
        </p:nvSpPr>
        <p:spPr>
          <a:xfrm>
            <a:off x="6824520" y="3033720"/>
            <a:ext cx="154080" cy="154080"/>
          </a:xfrm>
          <a:custGeom>
            <a:avLst/>
            <a:gdLst/>
            <a:ahLst/>
            <a:rect l="l" t="t" r="r" b="b"/>
            <a:pathLst>
              <a:path w="148" h="137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2" y="84"/>
                </a:lnTo>
                <a:lnTo>
                  <a:pt x="32" y="137"/>
                </a:lnTo>
                <a:lnTo>
                  <a:pt x="74" y="106"/>
                </a:lnTo>
                <a:lnTo>
                  <a:pt x="116" y="137"/>
                </a:lnTo>
                <a:lnTo>
                  <a:pt x="106" y="84"/>
                </a:lnTo>
                <a:lnTo>
                  <a:pt x="148" y="53"/>
                </a:lnTo>
                <a:lnTo>
                  <a:pt x="9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5" name=""/>
          <p:cNvSpPr/>
          <p:nvPr/>
        </p:nvSpPr>
        <p:spPr>
          <a:xfrm>
            <a:off x="6699240" y="407520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6" name=""/>
          <p:cNvSpPr/>
          <p:nvPr/>
        </p:nvSpPr>
        <p:spPr>
          <a:xfrm>
            <a:off x="6654960" y="3981600"/>
            <a:ext cx="98280" cy="12204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7" name=""/>
          <p:cNvSpPr/>
          <p:nvPr/>
        </p:nvSpPr>
        <p:spPr>
          <a:xfrm>
            <a:off x="6780240" y="406548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8" name=""/>
          <p:cNvSpPr/>
          <p:nvPr/>
        </p:nvSpPr>
        <p:spPr>
          <a:xfrm>
            <a:off x="7178760" y="332424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9" name=""/>
          <p:cNvSpPr/>
          <p:nvPr/>
        </p:nvSpPr>
        <p:spPr>
          <a:xfrm>
            <a:off x="7147080" y="3211560"/>
            <a:ext cx="9972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0" name=""/>
          <p:cNvSpPr/>
          <p:nvPr/>
        </p:nvSpPr>
        <p:spPr>
          <a:xfrm>
            <a:off x="7423200" y="336240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1" name=""/>
          <p:cNvSpPr/>
          <p:nvPr/>
        </p:nvSpPr>
        <p:spPr>
          <a:xfrm>
            <a:off x="7394400" y="357012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2" name=""/>
          <p:cNvSpPr/>
          <p:nvPr/>
        </p:nvSpPr>
        <p:spPr>
          <a:xfrm>
            <a:off x="7365960" y="3484440"/>
            <a:ext cx="10008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3" name=""/>
          <p:cNvSpPr/>
          <p:nvPr/>
        </p:nvSpPr>
        <p:spPr>
          <a:xfrm>
            <a:off x="7343640" y="3567240"/>
            <a:ext cx="98640" cy="11880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4" name=""/>
          <p:cNvSpPr/>
          <p:nvPr/>
        </p:nvSpPr>
        <p:spPr>
          <a:xfrm>
            <a:off x="6383160" y="407844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5" name=""/>
          <p:cNvSpPr/>
          <p:nvPr/>
        </p:nvSpPr>
        <p:spPr>
          <a:xfrm>
            <a:off x="6453360" y="3983040"/>
            <a:ext cx="982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6" name=""/>
          <p:cNvSpPr/>
          <p:nvPr/>
        </p:nvSpPr>
        <p:spPr>
          <a:xfrm>
            <a:off x="6480000" y="4137120"/>
            <a:ext cx="10008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7" name=""/>
          <p:cNvSpPr/>
          <p:nvPr/>
        </p:nvSpPr>
        <p:spPr>
          <a:xfrm>
            <a:off x="6573960" y="4110120"/>
            <a:ext cx="98280" cy="120600"/>
          </a:xfrm>
          <a:custGeom>
            <a:avLst/>
            <a:gdLst/>
            <a:ahLst/>
            <a:rect l="l" t="t" r="r" b="b"/>
            <a:pathLst>
              <a:path w="75" h="84">
                <a:moveTo>
                  <a:pt x="32" y="0"/>
                </a:moveTo>
                <a:lnTo>
                  <a:pt x="0" y="84"/>
                </a:lnTo>
                <a:lnTo>
                  <a:pt x="75" y="8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8" name=""/>
          <p:cNvSpPr/>
          <p:nvPr/>
        </p:nvSpPr>
        <p:spPr>
          <a:xfrm>
            <a:off x="6500880" y="4029120"/>
            <a:ext cx="139680" cy="15876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27" y="64"/>
                </a:moveTo>
                <a:lnTo>
                  <a:pt x="106" y="53"/>
                </a:lnTo>
                <a:lnTo>
                  <a:pt x="116" y="42"/>
                </a:lnTo>
                <a:lnTo>
                  <a:pt x="95" y="42"/>
                </a:lnTo>
                <a:lnTo>
                  <a:pt x="106" y="21"/>
                </a:lnTo>
                <a:lnTo>
                  <a:pt x="84" y="21"/>
                </a:lnTo>
                <a:lnTo>
                  <a:pt x="84" y="11"/>
                </a:lnTo>
                <a:lnTo>
                  <a:pt x="74" y="21"/>
                </a:lnTo>
                <a:lnTo>
                  <a:pt x="63" y="0"/>
                </a:lnTo>
                <a:lnTo>
                  <a:pt x="53" y="21"/>
                </a:lnTo>
                <a:lnTo>
                  <a:pt x="42" y="11"/>
                </a:lnTo>
                <a:lnTo>
                  <a:pt x="31" y="21"/>
                </a:lnTo>
                <a:lnTo>
                  <a:pt x="21" y="21"/>
                </a:lnTo>
                <a:lnTo>
                  <a:pt x="21" y="42"/>
                </a:lnTo>
                <a:lnTo>
                  <a:pt x="0" y="42"/>
                </a:lnTo>
                <a:lnTo>
                  <a:pt x="21" y="53"/>
                </a:lnTo>
                <a:lnTo>
                  <a:pt x="0" y="64"/>
                </a:lnTo>
                <a:lnTo>
                  <a:pt x="21" y="74"/>
                </a:lnTo>
                <a:lnTo>
                  <a:pt x="0" y="85"/>
                </a:lnTo>
                <a:lnTo>
                  <a:pt x="21" y="85"/>
                </a:lnTo>
                <a:lnTo>
                  <a:pt x="21" y="106"/>
                </a:lnTo>
                <a:lnTo>
                  <a:pt x="31" y="106"/>
                </a:lnTo>
                <a:lnTo>
                  <a:pt x="42" y="117"/>
                </a:lnTo>
                <a:lnTo>
                  <a:pt x="53" y="106"/>
                </a:lnTo>
                <a:lnTo>
                  <a:pt x="63" y="127"/>
                </a:lnTo>
                <a:lnTo>
                  <a:pt x="74" y="106"/>
                </a:lnTo>
                <a:lnTo>
                  <a:pt x="84" y="117"/>
                </a:lnTo>
                <a:lnTo>
                  <a:pt x="84" y="106"/>
                </a:lnTo>
                <a:lnTo>
                  <a:pt x="106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74"/>
                </a:lnTo>
                <a:lnTo>
                  <a:pt x="127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9" name=""/>
          <p:cNvSpPr/>
          <p:nvPr/>
        </p:nvSpPr>
        <p:spPr>
          <a:xfrm>
            <a:off x="6408720" y="4172040"/>
            <a:ext cx="152280" cy="155520"/>
          </a:xfrm>
          <a:custGeom>
            <a:avLst/>
            <a:gdLst/>
            <a:ahLst/>
            <a:rect l="l" t="t" r="r" b="b"/>
            <a:pathLst>
              <a:path w="148" h="138">
                <a:moveTo>
                  <a:pt x="74" y="0"/>
                </a:moveTo>
                <a:lnTo>
                  <a:pt x="64" y="53"/>
                </a:lnTo>
                <a:lnTo>
                  <a:pt x="0" y="53"/>
                </a:lnTo>
                <a:lnTo>
                  <a:pt x="53" y="85"/>
                </a:lnTo>
                <a:lnTo>
                  <a:pt x="32" y="138"/>
                </a:lnTo>
                <a:lnTo>
                  <a:pt x="74" y="106"/>
                </a:lnTo>
                <a:lnTo>
                  <a:pt x="117" y="138"/>
                </a:lnTo>
                <a:lnTo>
                  <a:pt x="106" y="85"/>
                </a:lnTo>
                <a:lnTo>
                  <a:pt x="148" y="53"/>
                </a:lnTo>
                <a:lnTo>
                  <a:pt x="96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0" name=""/>
          <p:cNvSpPr/>
          <p:nvPr/>
        </p:nvSpPr>
        <p:spPr>
          <a:xfrm>
            <a:off x="7174080" y="2859120"/>
            <a:ext cx="129960" cy="146160"/>
          </a:xfrm>
          <a:custGeom>
            <a:avLst/>
            <a:gdLst/>
            <a:ahLst/>
            <a:rect l="l" t="t" r="r" b="b"/>
            <a:pathLst>
              <a:path w="116" h="116">
                <a:moveTo>
                  <a:pt x="116" y="63"/>
                </a:moveTo>
                <a:lnTo>
                  <a:pt x="106" y="53"/>
                </a:lnTo>
                <a:lnTo>
                  <a:pt x="116" y="32"/>
                </a:lnTo>
                <a:lnTo>
                  <a:pt x="95" y="32"/>
                </a:lnTo>
                <a:lnTo>
                  <a:pt x="95" y="21"/>
                </a:lnTo>
                <a:lnTo>
                  <a:pt x="85" y="21"/>
                </a:lnTo>
                <a:lnTo>
                  <a:pt x="85" y="0"/>
                </a:lnTo>
                <a:lnTo>
                  <a:pt x="63" y="11"/>
                </a:lnTo>
                <a:lnTo>
                  <a:pt x="53" y="0"/>
                </a:lnTo>
                <a:lnTo>
                  <a:pt x="42" y="11"/>
                </a:lnTo>
                <a:lnTo>
                  <a:pt x="32" y="0"/>
                </a:lnTo>
                <a:lnTo>
                  <a:pt x="32" y="21"/>
                </a:lnTo>
                <a:lnTo>
                  <a:pt x="10" y="21"/>
                </a:lnTo>
                <a:lnTo>
                  <a:pt x="21" y="32"/>
                </a:lnTo>
                <a:lnTo>
                  <a:pt x="0" y="32"/>
                </a:lnTo>
                <a:lnTo>
                  <a:pt x="10" y="53"/>
                </a:lnTo>
                <a:lnTo>
                  <a:pt x="0" y="63"/>
                </a:lnTo>
                <a:lnTo>
                  <a:pt x="10" y="63"/>
                </a:lnTo>
                <a:lnTo>
                  <a:pt x="0" y="85"/>
                </a:lnTo>
                <a:lnTo>
                  <a:pt x="21" y="85"/>
                </a:lnTo>
                <a:lnTo>
                  <a:pt x="10" y="106"/>
                </a:lnTo>
                <a:lnTo>
                  <a:pt x="32" y="95"/>
                </a:lnTo>
                <a:lnTo>
                  <a:pt x="32" y="116"/>
                </a:lnTo>
                <a:lnTo>
                  <a:pt x="42" y="106"/>
                </a:lnTo>
                <a:lnTo>
                  <a:pt x="53" y="116"/>
                </a:lnTo>
                <a:lnTo>
                  <a:pt x="63" y="106"/>
                </a:lnTo>
                <a:lnTo>
                  <a:pt x="85" y="116"/>
                </a:lnTo>
                <a:lnTo>
                  <a:pt x="85" y="95"/>
                </a:lnTo>
                <a:lnTo>
                  <a:pt x="95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63"/>
                </a:lnTo>
                <a:lnTo>
                  <a:pt x="116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1" name=""/>
          <p:cNvSpPr/>
          <p:nvPr/>
        </p:nvSpPr>
        <p:spPr>
          <a:xfrm>
            <a:off x="7105680" y="2981160"/>
            <a:ext cx="9828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2" name=""/>
          <p:cNvSpPr/>
          <p:nvPr/>
        </p:nvSpPr>
        <p:spPr>
          <a:xfrm>
            <a:off x="7140600" y="293220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3" name=""/>
          <p:cNvSpPr/>
          <p:nvPr/>
        </p:nvSpPr>
        <p:spPr>
          <a:xfrm>
            <a:off x="7097760" y="3036960"/>
            <a:ext cx="9828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4" name=""/>
          <p:cNvSpPr/>
          <p:nvPr/>
        </p:nvSpPr>
        <p:spPr>
          <a:xfrm>
            <a:off x="7051680" y="299232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5" name=""/>
          <p:cNvSpPr/>
          <p:nvPr/>
        </p:nvSpPr>
        <p:spPr>
          <a:xfrm>
            <a:off x="7251840" y="3189240"/>
            <a:ext cx="9972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6" name=""/>
          <p:cNvSpPr/>
          <p:nvPr/>
        </p:nvSpPr>
        <p:spPr>
          <a:xfrm>
            <a:off x="7270920" y="3156120"/>
            <a:ext cx="8244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7" name=""/>
          <p:cNvSpPr/>
          <p:nvPr/>
        </p:nvSpPr>
        <p:spPr>
          <a:xfrm>
            <a:off x="7288200" y="3274920"/>
            <a:ext cx="100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8" name=""/>
          <p:cNvSpPr/>
          <p:nvPr/>
        </p:nvSpPr>
        <p:spPr>
          <a:xfrm>
            <a:off x="8583480" y="3203640"/>
            <a:ext cx="27000" cy="11160"/>
          </a:xfrm>
          <a:custGeom>
            <a:avLst/>
            <a:gdLst/>
            <a:ahLst/>
            <a:rect l="l" t="t" r="r" b="b"/>
            <a:pathLst>
              <a:path w="148" h="66">
                <a:moveTo>
                  <a:pt x="100" y="0"/>
                </a:moveTo>
                <a:lnTo>
                  <a:pt x="0" y="40"/>
                </a:lnTo>
                <a:lnTo>
                  <a:pt x="112" y="66"/>
                </a:lnTo>
                <a:lnTo>
                  <a:pt x="148" y="26"/>
                </a:lnTo>
                <a:lnTo>
                  <a:pt x="100" y="0"/>
                </a:lnTo>
                <a:close/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9" name=""/>
          <p:cNvSpPr/>
          <p:nvPr/>
        </p:nvSpPr>
        <p:spPr>
          <a:xfrm>
            <a:off x="8583480" y="3203640"/>
            <a:ext cx="27000" cy="11160"/>
          </a:xfrm>
          <a:custGeom>
            <a:avLst/>
            <a:gdLst/>
            <a:ahLst/>
            <a:rect l="l" t="t" r="r" b="b"/>
            <a:pathLst>
              <a:path w="148" h="66">
                <a:moveTo>
                  <a:pt x="100" y="0"/>
                </a:moveTo>
                <a:lnTo>
                  <a:pt x="0" y="40"/>
                </a:lnTo>
                <a:lnTo>
                  <a:pt x="112" y="66"/>
                </a:lnTo>
                <a:lnTo>
                  <a:pt x="148" y="26"/>
                </a:lnTo>
                <a:lnTo>
                  <a:pt x="100" y="0"/>
                </a:lnTo>
                <a:lnTo>
                  <a:pt x="100" y="0"/>
                </a:lnTo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0" name=""/>
          <p:cNvSpPr/>
          <p:nvPr/>
        </p:nvSpPr>
        <p:spPr>
          <a:xfrm>
            <a:off x="8366040" y="2897280"/>
            <a:ext cx="23760" cy="21960"/>
          </a:xfrm>
          <a:custGeom>
            <a:avLst/>
            <a:gdLst/>
            <a:ahLst/>
            <a:rect l="l" t="t" r="r" b="b"/>
            <a:pathLst>
              <a:path w="123" h="113">
                <a:moveTo>
                  <a:pt x="84" y="113"/>
                </a:moveTo>
                <a:lnTo>
                  <a:pt x="123" y="73"/>
                </a:lnTo>
                <a:lnTo>
                  <a:pt x="0" y="0"/>
                </a:lnTo>
                <a:lnTo>
                  <a:pt x="84" y="113"/>
                </a:lnTo>
                <a:close/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1" name=""/>
          <p:cNvSpPr/>
          <p:nvPr/>
        </p:nvSpPr>
        <p:spPr>
          <a:xfrm>
            <a:off x="8366040" y="2897280"/>
            <a:ext cx="23760" cy="21960"/>
          </a:xfrm>
          <a:custGeom>
            <a:avLst/>
            <a:gdLst/>
            <a:ahLst/>
            <a:rect l="l" t="t" r="r" b="b"/>
            <a:pathLst>
              <a:path w="123" h="113">
                <a:moveTo>
                  <a:pt x="84" y="113"/>
                </a:moveTo>
                <a:lnTo>
                  <a:pt x="123" y="73"/>
                </a:lnTo>
                <a:lnTo>
                  <a:pt x="0" y="0"/>
                </a:lnTo>
                <a:lnTo>
                  <a:pt x="84" y="113"/>
                </a:lnTo>
                <a:lnTo>
                  <a:pt x="84" y="113"/>
                </a:lnTo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2" name=""/>
          <p:cNvSpPr/>
          <p:nvPr/>
        </p:nvSpPr>
        <p:spPr>
          <a:xfrm>
            <a:off x="8339040" y="2781360"/>
            <a:ext cx="33480" cy="39600"/>
          </a:xfrm>
          <a:custGeom>
            <a:avLst/>
            <a:gdLst/>
            <a:ahLst/>
            <a:rect l="l" t="t" r="r" b="b"/>
            <a:pathLst>
              <a:path w="180" h="224">
                <a:moveTo>
                  <a:pt x="148" y="0"/>
                </a:moveTo>
                <a:lnTo>
                  <a:pt x="0" y="224"/>
                </a:lnTo>
                <a:lnTo>
                  <a:pt x="139" y="166"/>
                </a:lnTo>
                <a:lnTo>
                  <a:pt x="180" y="67"/>
                </a:lnTo>
                <a:lnTo>
                  <a:pt x="148" y="0"/>
                </a:lnTo>
                <a:close/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3" name=""/>
          <p:cNvSpPr/>
          <p:nvPr/>
        </p:nvSpPr>
        <p:spPr>
          <a:xfrm>
            <a:off x="8298000" y="2624040"/>
            <a:ext cx="15840" cy="30240"/>
          </a:xfrm>
          <a:custGeom>
            <a:avLst/>
            <a:gdLst/>
            <a:ahLst/>
            <a:rect l="l" t="t" r="r" b="b"/>
            <a:pathLst>
              <a:path w="78" h="170">
                <a:moveTo>
                  <a:pt x="5" y="4"/>
                </a:moveTo>
                <a:lnTo>
                  <a:pt x="0" y="130"/>
                </a:lnTo>
                <a:lnTo>
                  <a:pt x="71" y="170"/>
                </a:lnTo>
                <a:lnTo>
                  <a:pt x="78" y="0"/>
                </a:lnTo>
                <a:lnTo>
                  <a:pt x="5" y="4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4" name=""/>
          <p:cNvSpPr/>
          <p:nvPr/>
        </p:nvSpPr>
        <p:spPr>
          <a:xfrm>
            <a:off x="8215200" y="2600280"/>
            <a:ext cx="28800" cy="31680"/>
          </a:xfrm>
          <a:custGeom>
            <a:avLst/>
            <a:gdLst/>
            <a:ahLst/>
            <a:rect l="l" t="t" r="r" b="b"/>
            <a:pathLst>
              <a:path w="152" h="183">
                <a:moveTo>
                  <a:pt x="120" y="0"/>
                </a:moveTo>
                <a:lnTo>
                  <a:pt x="26" y="41"/>
                </a:lnTo>
                <a:lnTo>
                  <a:pt x="0" y="141"/>
                </a:lnTo>
                <a:lnTo>
                  <a:pt x="47" y="78"/>
                </a:lnTo>
                <a:lnTo>
                  <a:pt x="86" y="183"/>
                </a:lnTo>
                <a:lnTo>
                  <a:pt x="152" y="149"/>
                </a:lnTo>
                <a:lnTo>
                  <a:pt x="120" y="0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5" name=""/>
          <p:cNvSpPr/>
          <p:nvPr/>
        </p:nvSpPr>
        <p:spPr>
          <a:xfrm>
            <a:off x="8247240" y="2571840"/>
            <a:ext cx="21960" cy="38160"/>
          </a:xfrm>
          <a:custGeom>
            <a:avLst/>
            <a:gdLst/>
            <a:ahLst/>
            <a:rect l="l" t="t" r="r" b="b"/>
            <a:pathLst>
              <a:path w="117" h="207">
                <a:moveTo>
                  <a:pt x="117" y="0"/>
                </a:moveTo>
                <a:lnTo>
                  <a:pt x="0" y="207"/>
                </a:lnTo>
                <a:lnTo>
                  <a:pt x="117" y="0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6" name=""/>
          <p:cNvSpPr/>
          <p:nvPr/>
        </p:nvSpPr>
        <p:spPr>
          <a:xfrm>
            <a:off x="8247240" y="2571840"/>
            <a:ext cx="21960" cy="38160"/>
          </a:xfrm>
          <a:custGeom>
            <a:avLst/>
            <a:gdLst/>
            <a:ahLst/>
            <a:rect l="l" t="t" r="r" b="b"/>
            <a:pathLst>
              <a:path w="117" h="207">
                <a:moveTo>
                  <a:pt x="117" y="0"/>
                </a:moveTo>
                <a:lnTo>
                  <a:pt x="0" y="207"/>
                </a:lnTo>
                <a:lnTo>
                  <a:pt x="117" y="0"/>
                </a:lnTo>
                <a:lnTo>
                  <a:pt x="117" y="0"/>
                </a:lnTo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7" name=""/>
          <p:cNvSpPr/>
          <p:nvPr/>
        </p:nvSpPr>
        <p:spPr>
          <a:xfrm>
            <a:off x="8224920" y="2508120"/>
            <a:ext cx="44280" cy="39960"/>
          </a:xfrm>
          <a:custGeom>
            <a:avLst/>
            <a:gdLst/>
            <a:ahLst/>
            <a:rect l="l" t="t" r="r" b="b"/>
            <a:pathLst>
              <a:path w="236" h="222">
                <a:moveTo>
                  <a:pt x="0" y="222"/>
                </a:moveTo>
                <a:lnTo>
                  <a:pt x="236" y="187"/>
                </a:lnTo>
                <a:lnTo>
                  <a:pt x="100" y="0"/>
                </a:lnTo>
                <a:lnTo>
                  <a:pt x="26" y="38"/>
                </a:lnTo>
                <a:lnTo>
                  <a:pt x="96" y="178"/>
                </a:lnTo>
                <a:lnTo>
                  <a:pt x="0" y="222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8" name=""/>
          <p:cNvSpPr/>
          <p:nvPr/>
        </p:nvSpPr>
        <p:spPr>
          <a:xfrm>
            <a:off x="8410680" y="2779560"/>
            <a:ext cx="1728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7560" bIns="-7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9" name=""/>
          <p:cNvSpPr/>
          <p:nvPr/>
        </p:nvSpPr>
        <p:spPr>
          <a:xfrm>
            <a:off x="8427960" y="2894040"/>
            <a:ext cx="28800" cy="2700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0" name=""/>
          <p:cNvSpPr/>
          <p:nvPr/>
        </p:nvSpPr>
        <p:spPr>
          <a:xfrm>
            <a:off x="8610480" y="276876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1" name=""/>
          <p:cNvSpPr/>
          <p:nvPr/>
        </p:nvSpPr>
        <p:spPr>
          <a:xfrm>
            <a:off x="8645400" y="285588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2" name=""/>
          <p:cNvSpPr/>
          <p:nvPr/>
        </p:nvSpPr>
        <p:spPr>
          <a:xfrm>
            <a:off x="8680320" y="291780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3" name=""/>
          <p:cNvSpPr/>
          <p:nvPr/>
        </p:nvSpPr>
        <p:spPr>
          <a:xfrm>
            <a:off x="8483760" y="310680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4" name=""/>
          <p:cNvSpPr/>
          <p:nvPr/>
        </p:nvSpPr>
        <p:spPr>
          <a:xfrm>
            <a:off x="8466120" y="303696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5" name=""/>
          <p:cNvSpPr/>
          <p:nvPr/>
        </p:nvSpPr>
        <p:spPr>
          <a:xfrm>
            <a:off x="8424720" y="298620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6" name=""/>
          <p:cNvSpPr/>
          <p:nvPr/>
        </p:nvSpPr>
        <p:spPr>
          <a:xfrm>
            <a:off x="8523360" y="2922480"/>
            <a:ext cx="10296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7" name=""/>
          <p:cNvSpPr/>
          <p:nvPr/>
        </p:nvSpPr>
        <p:spPr>
          <a:xfrm>
            <a:off x="8586720" y="3068640"/>
            <a:ext cx="1033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8" name=""/>
          <p:cNvSpPr/>
          <p:nvPr/>
        </p:nvSpPr>
        <p:spPr>
          <a:xfrm>
            <a:off x="8523360" y="277956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9" name=""/>
          <p:cNvSpPr/>
          <p:nvPr/>
        </p:nvSpPr>
        <p:spPr>
          <a:xfrm>
            <a:off x="8508960" y="28400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0" name=""/>
          <p:cNvSpPr/>
          <p:nvPr/>
        </p:nvSpPr>
        <p:spPr>
          <a:xfrm>
            <a:off x="8442360" y="263520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71" name=""/>
          <p:cNvGrpSpPr/>
          <p:nvPr/>
        </p:nvGrpSpPr>
        <p:grpSpPr>
          <a:xfrm>
            <a:off x="8513640" y="2908440"/>
            <a:ext cx="128880" cy="126720"/>
            <a:chOff x="8513640" y="2908440"/>
            <a:chExt cx="128880" cy="126720"/>
          </a:xfrm>
        </p:grpSpPr>
        <p:sp>
          <p:nvSpPr>
            <p:cNvPr id="3072" name=""/>
            <p:cNvSpPr/>
            <p:nvPr/>
          </p:nvSpPr>
          <p:spPr>
            <a:xfrm>
              <a:off x="8513640" y="2908440"/>
              <a:ext cx="128880" cy="1267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3" name=""/>
            <p:cNvSpPr/>
            <p:nvPr/>
          </p:nvSpPr>
          <p:spPr>
            <a:xfrm>
              <a:off x="8513640" y="2908440"/>
              <a:ext cx="128880" cy="1267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74" name=""/>
          <p:cNvGrpSpPr/>
          <p:nvPr/>
        </p:nvGrpSpPr>
        <p:grpSpPr>
          <a:xfrm>
            <a:off x="8550360" y="2678040"/>
            <a:ext cx="127080" cy="125640"/>
            <a:chOff x="8550360" y="2678040"/>
            <a:chExt cx="127080" cy="125640"/>
          </a:xfrm>
        </p:grpSpPr>
        <p:sp>
          <p:nvSpPr>
            <p:cNvPr id="3075" name=""/>
            <p:cNvSpPr/>
            <p:nvPr/>
          </p:nvSpPr>
          <p:spPr>
            <a:xfrm>
              <a:off x="8550360" y="2678040"/>
              <a:ext cx="12708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6" name=""/>
            <p:cNvSpPr/>
            <p:nvPr/>
          </p:nvSpPr>
          <p:spPr>
            <a:xfrm>
              <a:off x="8550360" y="2678040"/>
              <a:ext cx="12708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077" name=""/>
          <p:cNvSpPr/>
          <p:nvPr/>
        </p:nvSpPr>
        <p:spPr>
          <a:xfrm>
            <a:off x="8663040" y="303696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78" name=""/>
          <p:cNvGrpSpPr/>
          <p:nvPr/>
        </p:nvGrpSpPr>
        <p:grpSpPr>
          <a:xfrm>
            <a:off x="8609040" y="2992320"/>
            <a:ext cx="128520" cy="125640"/>
            <a:chOff x="8609040" y="2992320"/>
            <a:chExt cx="128520" cy="125640"/>
          </a:xfrm>
        </p:grpSpPr>
        <p:sp>
          <p:nvSpPr>
            <p:cNvPr id="3079" name=""/>
            <p:cNvSpPr/>
            <p:nvPr/>
          </p:nvSpPr>
          <p:spPr>
            <a:xfrm>
              <a:off x="8609040" y="2992320"/>
              <a:ext cx="12852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0" name=""/>
            <p:cNvSpPr/>
            <p:nvPr/>
          </p:nvSpPr>
          <p:spPr>
            <a:xfrm>
              <a:off x="8609040" y="2992320"/>
              <a:ext cx="12852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81" name=""/>
          <p:cNvGrpSpPr/>
          <p:nvPr/>
        </p:nvGrpSpPr>
        <p:grpSpPr>
          <a:xfrm>
            <a:off x="8407440" y="2987640"/>
            <a:ext cx="128520" cy="125280"/>
            <a:chOff x="8407440" y="2987640"/>
            <a:chExt cx="128520" cy="125280"/>
          </a:xfrm>
        </p:grpSpPr>
        <p:sp>
          <p:nvSpPr>
            <p:cNvPr id="3082" name=""/>
            <p:cNvSpPr/>
            <p:nvPr/>
          </p:nvSpPr>
          <p:spPr>
            <a:xfrm>
              <a:off x="8407440" y="2987640"/>
              <a:ext cx="128520" cy="125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3" name=""/>
            <p:cNvSpPr/>
            <p:nvPr/>
          </p:nvSpPr>
          <p:spPr>
            <a:xfrm>
              <a:off x="8407440" y="2987640"/>
              <a:ext cx="128520" cy="125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084" name=""/>
          <p:cNvSpPr/>
          <p:nvPr/>
        </p:nvSpPr>
        <p:spPr>
          <a:xfrm>
            <a:off x="8599320" y="2817720"/>
            <a:ext cx="125640" cy="1587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4"/>
                </a:moveTo>
                <a:lnTo>
                  <a:pt x="105" y="53"/>
                </a:lnTo>
                <a:lnTo>
                  <a:pt x="116" y="43"/>
                </a:lnTo>
                <a:lnTo>
                  <a:pt x="95" y="43"/>
                </a:lnTo>
                <a:lnTo>
                  <a:pt x="95" y="21"/>
                </a:lnTo>
                <a:lnTo>
                  <a:pt x="84" y="32"/>
                </a:lnTo>
                <a:lnTo>
                  <a:pt x="74" y="11"/>
                </a:lnTo>
                <a:lnTo>
                  <a:pt x="63" y="21"/>
                </a:lnTo>
                <a:lnTo>
                  <a:pt x="53" y="0"/>
                </a:lnTo>
                <a:lnTo>
                  <a:pt x="42" y="21"/>
                </a:lnTo>
                <a:lnTo>
                  <a:pt x="31" y="11"/>
                </a:lnTo>
                <a:lnTo>
                  <a:pt x="31" y="32"/>
                </a:lnTo>
                <a:lnTo>
                  <a:pt x="10" y="21"/>
                </a:lnTo>
                <a:lnTo>
                  <a:pt x="21" y="43"/>
                </a:lnTo>
                <a:lnTo>
                  <a:pt x="0" y="43"/>
                </a:lnTo>
                <a:lnTo>
                  <a:pt x="10" y="53"/>
                </a:lnTo>
                <a:lnTo>
                  <a:pt x="0" y="64"/>
                </a:lnTo>
                <a:lnTo>
                  <a:pt x="10" y="74"/>
                </a:lnTo>
                <a:lnTo>
                  <a:pt x="0" y="85"/>
                </a:lnTo>
                <a:lnTo>
                  <a:pt x="21" y="96"/>
                </a:lnTo>
                <a:lnTo>
                  <a:pt x="10" y="106"/>
                </a:lnTo>
                <a:lnTo>
                  <a:pt x="31" y="106"/>
                </a:lnTo>
                <a:lnTo>
                  <a:pt x="31" y="117"/>
                </a:lnTo>
                <a:lnTo>
                  <a:pt x="42" y="106"/>
                </a:lnTo>
                <a:lnTo>
                  <a:pt x="53" y="127"/>
                </a:lnTo>
                <a:lnTo>
                  <a:pt x="63" y="106"/>
                </a:lnTo>
                <a:lnTo>
                  <a:pt x="74" y="117"/>
                </a:lnTo>
                <a:lnTo>
                  <a:pt x="84" y="106"/>
                </a:lnTo>
                <a:lnTo>
                  <a:pt x="95" y="106"/>
                </a:lnTo>
                <a:lnTo>
                  <a:pt x="95" y="96"/>
                </a:lnTo>
                <a:lnTo>
                  <a:pt x="116" y="85"/>
                </a:lnTo>
                <a:lnTo>
                  <a:pt x="105" y="74"/>
                </a:lnTo>
                <a:lnTo>
                  <a:pt x="116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5" name=""/>
          <p:cNvSpPr/>
          <p:nvPr/>
        </p:nvSpPr>
        <p:spPr>
          <a:xfrm>
            <a:off x="8440560" y="2828880"/>
            <a:ext cx="986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6" name=""/>
          <p:cNvSpPr/>
          <p:nvPr/>
        </p:nvSpPr>
        <p:spPr>
          <a:xfrm>
            <a:off x="8372520" y="2914560"/>
            <a:ext cx="9828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7" name=""/>
          <p:cNvSpPr/>
          <p:nvPr/>
        </p:nvSpPr>
        <p:spPr>
          <a:xfrm>
            <a:off x="8542440" y="3097080"/>
            <a:ext cx="9684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8" name=""/>
          <p:cNvSpPr/>
          <p:nvPr/>
        </p:nvSpPr>
        <p:spPr>
          <a:xfrm>
            <a:off x="8712360" y="3024360"/>
            <a:ext cx="9828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9" name=""/>
          <p:cNvSpPr/>
          <p:nvPr/>
        </p:nvSpPr>
        <p:spPr>
          <a:xfrm>
            <a:off x="6370560" y="4071960"/>
            <a:ext cx="152640" cy="1699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2" y="95"/>
                </a:lnTo>
                <a:lnTo>
                  <a:pt x="32" y="148"/>
                </a:lnTo>
                <a:lnTo>
                  <a:pt x="74" y="116"/>
                </a:lnTo>
                <a:lnTo>
                  <a:pt x="117" y="148"/>
                </a:lnTo>
                <a:lnTo>
                  <a:pt x="95" y="95"/>
                </a:lnTo>
                <a:lnTo>
                  <a:pt x="148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0" name=""/>
          <p:cNvSpPr/>
          <p:nvPr/>
        </p:nvSpPr>
        <p:spPr>
          <a:xfrm>
            <a:off x="5221440" y="3486240"/>
            <a:ext cx="9972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1" name=""/>
          <p:cNvSpPr/>
          <p:nvPr/>
        </p:nvSpPr>
        <p:spPr>
          <a:xfrm>
            <a:off x="6114960" y="3708360"/>
            <a:ext cx="98640" cy="100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2" name=""/>
          <p:cNvSpPr/>
          <p:nvPr/>
        </p:nvSpPr>
        <p:spPr>
          <a:xfrm>
            <a:off x="5573880" y="263052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3" name=""/>
          <p:cNvSpPr/>
          <p:nvPr/>
        </p:nvSpPr>
        <p:spPr>
          <a:xfrm>
            <a:off x="5745240" y="27338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4" name=""/>
          <p:cNvSpPr/>
          <p:nvPr/>
        </p:nvSpPr>
        <p:spPr>
          <a:xfrm>
            <a:off x="5845320" y="28796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5" name=""/>
          <p:cNvSpPr/>
          <p:nvPr/>
        </p:nvSpPr>
        <p:spPr>
          <a:xfrm>
            <a:off x="6019920" y="29354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6" name=""/>
          <p:cNvSpPr/>
          <p:nvPr/>
        </p:nvSpPr>
        <p:spPr>
          <a:xfrm>
            <a:off x="6348240" y="3008160"/>
            <a:ext cx="10188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7" name=""/>
          <p:cNvSpPr/>
          <p:nvPr/>
        </p:nvSpPr>
        <p:spPr>
          <a:xfrm>
            <a:off x="6335640" y="311292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8" name=""/>
          <p:cNvSpPr/>
          <p:nvPr/>
        </p:nvSpPr>
        <p:spPr>
          <a:xfrm>
            <a:off x="6372360" y="31449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9" name=""/>
          <p:cNvSpPr/>
          <p:nvPr/>
        </p:nvSpPr>
        <p:spPr>
          <a:xfrm>
            <a:off x="6421320" y="317016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0" name=""/>
          <p:cNvSpPr/>
          <p:nvPr/>
        </p:nvSpPr>
        <p:spPr>
          <a:xfrm>
            <a:off x="6364440" y="319392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1" name=""/>
          <p:cNvSpPr/>
          <p:nvPr/>
        </p:nvSpPr>
        <p:spPr>
          <a:xfrm>
            <a:off x="5911920" y="32655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2" name=""/>
          <p:cNvSpPr/>
          <p:nvPr/>
        </p:nvSpPr>
        <p:spPr>
          <a:xfrm>
            <a:off x="5861160" y="32497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3" name=""/>
          <p:cNvSpPr/>
          <p:nvPr/>
        </p:nvSpPr>
        <p:spPr>
          <a:xfrm>
            <a:off x="5954760" y="3757680"/>
            <a:ext cx="10152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4" name=""/>
          <p:cNvSpPr/>
          <p:nvPr/>
        </p:nvSpPr>
        <p:spPr>
          <a:xfrm>
            <a:off x="6084720" y="3805200"/>
            <a:ext cx="10188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5" name=""/>
          <p:cNvSpPr/>
          <p:nvPr/>
        </p:nvSpPr>
        <p:spPr>
          <a:xfrm>
            <a:off x="6999120" y="3757680"/>
            <a:ext cx="10188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6" name=""/>
          <p:cNvSpPr/>
          <p:nvPr/>
        </p:nvSpPr>
        <p:spPr>
          <a:xfrm>
            <a:off x="7047000" y="379260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7" name=""/>
          <p:cNvSpPr/>
          <p:nvPr/>
        </p:nvSpPr>
        <p:spPr>
          <a:xfrm>
            <a:off x="6523200" y="30337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8" name=""/>
          <p:cNvSpPr/>
          <p:nvPr/>
        </p:nvSpPr>
        <p:spPr>
          <a:xfrm>
            <a:off x="6566040" y="30812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9" name=""/>
          <p:cNvSpPr/>
          <p:nvPr/>
        </p:nvSpPr>
        <p:spPr>
          <a:xfrm>
            <a:off x="6480000" y="308124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0" name=""/>
          <p:cNvSpPr/>
          <p:nvPr/>
        </p:nvSpPr>
        <p:spPr>
          <a:xfrm>
            <a:off x="6464160" y="3000240"/>
            <a:ext cx="96840" cy="117720"/>
          </a:xfrm>
          <a:custGeom>
            <a:avLst/>
            <a:gdLst/>
            <a:ahLst/>
            <a:rect l="l" t="t" r="r" b="b"/>
            <a:pathLst>
              <a:path w="84" h="84">
                <a:moveTo>
                  <a:pt x="42" y="0"/>
                </a:moveTo>
                <a:lnTo>
                  <a:pt x="0" y="84"/>
                </a:lnTo>
                <a:lnTo>
                  <a:pt x="84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1" name=""/>
          <p:cNvSpPr/>
          <p:nvPr/>
        </p:nvSpPr>
        <p:spPr>
          <a:xfrm>
            <a:off x="6548400" y="3119400"/>
            <a:ext cx="98640" cy="122400"/>
          </a:xfrm>
          <a:custGeom>
            <a:avLst/>
            <a:gdLst/>
            <a:ahLst/>
            <a:rect l="l" t="t" r="r" b="b"/>
            <a:pathLst>
              <a:path w="84" h="75">
                <a:moveTo>
                  <a:pt x="42" y="0"/>
                </a:moveTo>
                <a:lnTo>
                  <a:pt x="0" y="75"/>
                </a:lnTo>
                <a:lnTo>
                  <a:pt x="84" y="7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2" name=""/>
          <p:cNvSpPr/>
          <p:nvPr/>
        </p:nvSpPr>
        <p:spPr>
          <a:xfrm>
            <a:off x="6651720" y="3106800"/>
            <a:ext cx="9828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3" name=""/>
          <p:cNvSpPr/>
          <p:nvPr/>
        </p:nvSpPr>
        <p:spPr>
          <a:xfrm>
            <a:off x="6597720" y="2992320"/>
            <a:ext cx="98280" cy="10188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4" name=""/>
          <p:cNvSpPr/>
          <p:nvPr/>
        </p:nvSpPr>
        <p:spPr>
          <a:xfrm>
            <a:off x="6910560" y="3370320"/>
            <a:ext cx="997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5" name=""/>
          <p:cNvSpPr/>
          <p:nvPr/>
        </p:nvSpPr>
        <p:spPr>
          <a:xfrm>
            <a:off x="6869160" y="322740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6" name=""/>
          <p:cNvSpPr/>
          <p:nvPr/>
        </p:nvSpPr>
        <p:spPr>
          <a:xfrm>
            <a:off x="6781680" y="322740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7" name=""/>
          <p:cNvSpPr/>
          <p:nvPr/>
        </p:nvSpPr>
        <p:spPr>
          <a:xfrm>
            <a:off x="6800760" y="3208320"/>
            <a:ext cx="10008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8" name=""/>
          <p:cNvSpPr/>
          <p:nvPr/>
        </p:nvSpPr>
        <p:spPr>
          <a:xfrm>
            <a:off x="6910560" y="327492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9" name=""/>
          <p:cNvSpPr/>
          <p:nvPr/>
        </p:nvSpPr>
        <p:spPr>
          <a:xfrm>
            <a:off x="6999120" y="3322800"/>
            <a:ext cx="1000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0" name=""/>
          <p:cNvSpPr/>
          <p:nvPr/>
        </p:nvSpPr>
        <p:spPr>
          <a:xfrm>
            <a:off x="6953400" y="32274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1" name=""/>
          <p:cNvSpPr/>
          <p:nvPr/>
        </p:nvSpPr>
        <p:spPr>
          <a:xfrm>
            <a:off x="6772320" y="3176640"/>
            <a:ext cx="12060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2" name=""/>
          <p:cNvSpPr/>
          <p:nvPr/>
        </p:nvSpPr>
        <p:spPr>
          <a:xfrm>
            <a:off x="6246720" y="3468600"/>
            <a:ext cx="1033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3" name=""/>
          <p:cNvSpPr/>
          <p:nvPr/>
        </p:nvSpPr>
        <p:spPr>
          <a:xfrm>
            <a:off x="6392880" y="337032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4" name=""/>
          <p:cNvSpPr/>
          <p:nvPr/>
        </p:nvSpPr>
        <p:spPr>
          <a:xfrm>
            <a:off x="6437160" y="337032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5" name=""/>
          <p:cNvSpPr/>
          <p:nvPr/>
        </p:nvSpPr>
        <p:spPr>
          <a:xfrm>
            <a:off x="6480000" y="337032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6" name=""/>
          <p:cNvSpPr/>
          <p:nvPr/>
        </p:nvSpPr>
        <p:spPr>
          <a:xfrm>
            <a:off x="6421320" y="3344760"/>
            <a:ext cx="9864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7" name=""/>
          <p:cNvSpPr/>
          <p:nvPr/>
        </p:nvSpPr>
        <p:spPr>
          <a:xfrm>
            <a:off x="6608880" y="3370320"/>
            <a:ext cx="10296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8" name=""/>
          <p:cNvSpPr/>
          <p:nvPr/>
        </p:nvSpPr>
        <p:spPr>
          <a:xfrm>
            <a:off x="6608880" y="3421080"/>
            <a:ext cx="10296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9" name=""/>
          <p:cNvSpPr/>
          <p:nvPr/>
        </p:nvSpPr>
        <p:spPr>
          <a:xfrm>
            <a:off x="6599160" y="3475080"/>
            <a:ext cx="9540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0" name=""/>
          <p:cNvSpPr/>
          <p:nvPr/>
        </p:nvSpPr>
        <p:spPr>
          <a:xfrm>
            <a:off x="6541920" y="3446640"/>
            <a:ext cx="154080" cy="166680"/>
          </a:xfrm>
          <a:custGeom>
            <a:avLst/>
            <a:gdLst/>
            <a:ahLst/>
            <a:rect l="l" t="t" r="r" b="b"/>
            <a:pathLst>
              <a:path w="148" h="149">
                <a:moveTo>
                  <a:pt x="74" y="0"/>
                </a:moveTo>
                <a:lnTo>
                  <a:pt x="64" y="53"/>
                </a:lnTo>
                <a:lnTo>
                  <a:pt x="0" y="53"/>
                </a:lnTo>
                <a:lnTo>
                  <a:pt x="53" y="96"/>
                </a:lnTo>
                <a:lnTo>
                  <a:pt x="32" y="149"/>
                </a:lnTo>
                <a:lnTo>
                  <a:pt x="74" y="117"/>
                </a:lnTo>
                <a:lnTo>
                  <a:pt x="117" y="149"/>
                </a:lnTo>
                <a:lnTo>
                  <a:pt x="106" y="96"/>
                </a:lnTo>
                <a:lnTo>
                  <a:pt x="148" y="53"/>
                </a:lnTo>
                <a:lnTo>
                  <a:pt x="9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1" name=""/>
          <p:cNvSpPr/>
          <p:nvPr/>
        </p:nvSpPr>
        <p:spPr>
          <a:xfrm>
            <a:off x="6651720" y="351648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2" name=""/>
          <p:cNvSpPr/>
          <p:nvPr/>
        </p:nvSpPr>
        <p:spPr>
          <a:xfrm>
            <a:off x="7128000" y="380520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3" name=""/>
          <p:cNvSpPr/>
          <p:nvPr/>
        </p:nvSpPr>
        <p:spPr>
          <a:xfrm>
            <a:off x="7085160" y="3708360"/>
            <a:ext cx="997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4" name=""/>
          <p:cNvSpPr/>
          <p:nvPr/>
        </p:nvSpPr>
        <p:spPr>
          <a:xfrm>
            <a:off x="7128000" y="36608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5" name=""/>
          <p:cNvSpPr/>
          <p:nvPr/>
        </p:nvSpPr>
        <p:spPr>
          <a:xfrm>
            <a:off x="7254720" y="36608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6" name=""/>
          <p:cNvSpPr/>
          <p:nvPr/>
        </p:nvSpPr>
        <p:spPr>
          <a:xfrm>
            <a:off x="7184880" y="3649680"/>
            <a:ext cx="10008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7" name=""/>
          <p:cNvSpPr/>
          <p:nvPr/>
        </p:nvSpPr>
        <p:spPr>
          <a:xfrm>
            <a:off x="8726400" y="29750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8" name=""/>
          <p:cNvSpPr/>
          <p:nvPr/>
        </p:nvSpPr>
        <p:spPr>
          <a:xfrm>
            <a:off x="7416720" y="3998880"/>
            <a:ext cx="986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9" name=""/>
          <p:cNvSpPr/>
          <p:nvPr/>
        </p:nvSpPr>
        <p:spPr>
          <a:xfrm>
            <a:off x="7469280" y="4022640"/>
            <a:ext cx="98280" cy="1224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0" name=""/>
          <p:cNvSpPr/>
          <p:nvPr/>
        </p:nvSpPr>
        <p:spPr>
          <a:xfrm>
            <a:off x="7332840" y="3298680"/>
            <a:ext cx="82440" cy="9864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680" bIns="-13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1" name=""/>
          <p:cNvSpPr/>
          <p:nvPr/>
        </p:nvSpPr>
        <p:spPr>
          <a:xfrm>
            <a:off x="7467480" y="3139920"/>
            <a:ext cx="96840" cy="12096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2" name=""/>
          <p:cNvSpPr/>
          <p:nvPr/>
        </p:nvSpPr>
        <p:spPr>
          <a:xfrm>
            <a:off x="7504200" y="3181320"/>
            <a:ext cx="9684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3" name=""/>
          <p:cNvSpPr/>
          <p:nvPr/>
        </p:nvSpPr>
        <p:spPr>
          <a:xfrm>
            <a:off x="7383600" y="3159000"/>
            <a:ext cx="96840" cy="122400"/>
          </a:xfrm>
          <a:custGeom>
            <a:avLst/>
            <a:gdLst/>
            <a:ahLst/>
            <a:rect l="l" t="t" r="r" b="b"/>
            <a:pathLst>
              <a:path w="85" h="42">
                <a:moveTo>
                  <a:pt x="43" y="0"/>
                </a:moveTo>
                <a:lnTo>
                  <a:pt x="85" y="42"/>
                </a:lnTo>
                <a:lnTo>
                  <a:pt x="0" y="42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4" name=""/>
          <p:cNvSpPr/>
          <p:nvPr/>
        </p:nvSpPr>
        <p:spPr>
          <a:xfrm>
            <a:off x="7429680" y="3263760"/>
            <a:ext cx="9828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5" name=""/>
          <p:cNvSpPr/>
          <p:nvPr/>
        </p:nvSpPr>
        <p:spPr>
          <a:xfrm>
            <a:off x="7618320" y="3117960"/>
            <a:ext cx="98640" cy="120600"/>
          </a:xfrm>
          <a:custGeom>
            <a:avLst/>
            <a:gdLst/>
            <a:ahLst/>
            <a:rect l="l" t="t" r="r" b="b"/>
            <a:pathLst>
              <a:path w="74" h="75">
                <a:moveTo>
                  <a:pt x="42" y="0"/>
                </a:moveTo>
                <a:lnTo>
                  <a:pt x="0" y="75"/>
                </a:lnTo>
                <a:lnTo>
                  <a:pt x="74" y="7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6" name=""/>
          <p:cNvSpPr/>
          <p:nvPr/>
        </p:nvSpPr>
        <p:spPr>
          <a:xfrm>
            <a:off x="7466040" y="3022560"/>
            <a:ext cx="141120" cy="147600"/>
          </a:xfrm>
          <a:custGeom>
            <a:avLst/>
            <a:gdLst/>
            <a:ahLst/>
            <a:rect l="l" t="t" r="r" b="b"/>
            <a:pathLst>
              <a:path w="127" h="117">
                <a:moveTo>
                  <a:pt x="127" y="53"/>
                </a:moveTo>
                <a:lnTo>
                  <a:pt x="106" y="42"/>
                </a:lnTo>
                <a:lnTo>
                  <a:pt x="116" y="32"/>
                </a:lnTo>
                <a:lnTo>
                  <a:pt x="106" y="32"/>
                </a:lnTo>
                <a:lnTo>
                  <a:pt x="106" y="11"/>
                </a:lnTo>
                <a:lnTo>
                  <a:pt x="95" y="21"/>
                </a:lnTo>
                <a:lnTo>
                  <a:pt x="84" y="0"/>
                </a:lnTo>
                <a:lnTo>
                  <a:pt x="74" y="11"/>
                </a:lnTo>
                <a:lnTo>
                  <a:pt x="63" y="0"/>
                </a:lnTo>
                <a:lnTo>
                  <a:pt x="53" y="11"/>
                </a:lnTo>
                <a:lnTo>
                  <a:pt x="42" y="0"/>
                </a:lnTo>
                <a:lnTo>
                  <a:pt x="42" y="21"/>
                </a:lnTo>
                <a:lnTo>
                  <a:pt x="21" y="11"/>
                </a:lnTo>
                <a:lnTo>
                  <a:pt x="32" y="32"/>
                </a:lnTo>
                <a:lnTo>
                  <a:pt x="10" y="32"/>
                </a:lnTo>
                <a:lnTo>
                  <a:pt x="21" y="42"/>
                </a:lnTo>
                <a:lnTo>
                  <a:pt x="0" y="53"/>
                </a:lnTo>
                <a:lnTo>
                  <a:pt x="21" y="64"/>
                </a:lnTo>
                <a:lnTo>
                  <a:pt x="10" y="85"/>
                </a:lnTo>
                <a:lnTo>
                  <a:pt x="32" y="85"/>
                </a:lnTo>
                <a:lnTo>
                  <a:pt x="21" y="95"/>
                </a:lnTo>
                <a:lnTo>
                  <a:pt x="42" y="95"/>
                </a:lnTo>
                <a:lnTo>
                  <a:pt x="42" y="117"/>
                </a:lnTo>
                <a:lnTo>
                  <a:pt x="53" y="106"/>
                </a:lnTo>
                <a:lnTo>
                  <a:pt x="63" y="117"/>
                </a:lnTo>
                <a:lnTo>
                  <a:pt x="74" y="106"/>
                </a:lnTo>
                <a:lnTo>
                  <a:pt x="84" y="117"/>
                </a:lnTo>
                <a:lnTo>
                  <a:pt x="95" y="95"/>
                </a:lnTo>
                <a:lnTo>
                  <a:pt x="106" y="95"/>
                </a:lnTo>
                <a:lnTo>
                  <a:pt x="106" y="85"/>
                </a:lnTo>
                <a:lnTo>
                  <a:pt x="116" y="85"/>
                </a:lnTo>
                <a:lnTo>
                  <a:pt x="106" y="64"/>
                </a:lnTo>
                <a:lnTo>
                  <a:pt x="127" y="5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7" name=""/>
          <p:cNvSpPr/>
          <p:nvPr/>
        </p:nvSpPr>
        <p:spPr>
          <a:xfrm>
            <a:off x="7535880" y="3065400"/>
            <a:ext cx="7776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8" name=""/>
          <p:cNvSpPr/>
          <p:nvPr/>
        </p:nvSpPr>
        <p:spPr>
          <a:xfrm>
            <a:off x="7604280" y="2987640"/>
            <a:ext cx="139680" cy="16020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27" y="63"/>
                </a:moveTo>
                <a:lnTo>
                  <a:pt x="105" y="53"/>
                </a:lnTo>
                <a:lnTo>
                  <a:pt x="116" y="42"/>
                </a:lnTo>
                <a:lnTo>
                  <a:pt x="95" y="42"/>
                </a:lnTo>
                <a:lnTo>
                  <a:pt x="105" y="21"/>
                </a:lnTo>
                <a:lnTo>
                  <a:pt x="84" y="21"/>
                </a:lnTo>
                <a:lnTo>
                  <a:pt x="84" y="11"/>
                </a:lnTo>
                <a:lnTo>
                  <a:pt x="74" y="21"/>
                </a:lnTo>
                <a:lnTo>
                  <a:pt x="63" y="0"/>
                </a:lnTo>
                <a:lnTo>
                  <a:pt x="52" y="21"/>
                </a:lnTo>
                <a:lnTo>
                  <a:pt x="42" y="11"/>
                </a:lnTo>
                <a:lnTo>
                  <a:pt x="31" y="21"/>
                </a:lnTo>
                <a:lnTo>
                  <a:pt x="21" y="21"/>
                </a:lnTo>
                <a:lnTo>
                  <a:pt x="21" y="42"/>
                </a:lnTo>
                <a:lnTo>
                  <a:pt x="0" y="42"/>
                </a:lnTo>
                <a:lnTo>
                  <a:pt x="21" y="53"/>
                </a:lnTo>
                <a:lnTo>
                  <a:pt x="0" y="63"/>
                </a:lnTo>
                <a:lnTo>
                  <a:pt x="21" y="74"/>
                </a:lnTo>
                <a:lnTo>
                  <a:pt x="0" y="85"/>
                </a:lnTo>
                <a:lnTo>
                  <a:pt x="21" y="85"/>
                </a:lnTo>
                <a:lnTo>
                  <a:pt x="21" y="106"/>
                </a:lnTo>
                <a:lnTo>
                  <a:pt x="31" y="106"/>
                </a:lnTo>
                <a:lnTo>
                  <a:pt x="42" y="116"/>
                </a:lnTo>
                <a:lnTo>
                  <a:pt x="52" y="106"/>
                </a:lnTo>
                <a:lnTo>
                  <a:pt x="63" y="127"/>
                </a:lnTo>
                <a:lnTo>
                  <a:pt x="74" y="106"/>
                </a:lnTo>
                <a:lnTo>
                  <a:pt x="84" y="116"/>
                </a:lnTo>
                <a:lnTo>
                  <a:pt x="84" y="106"/>
                </a:lnTo>
                <a:lnTo>
                  <a:pt x="105" y="106"/>
                </a:lnTo>
                <a:lnTo>
                  <a:pt x="95" y="85"/>
                </a:lnTo>
                <a:lnTo>
                  <a:pt x="116" y="85"/>
                </a:lnTo>
                <a:lnTo>
                  <a:pt x="105" y="74"/>
                </a:lnTo>
                <a:lnTo>
                  <a:pt x="127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9" name=""/>
          <p:cNvSpPr/>
          <p:nvPr/>
        </p:nvSpPr>
        <p:spPr>
          <a:xfrm>
            <a:off x="7653240" y="2984400"/>
            <a:ext cx="154080" cy="152640"/>
          </a:xfrm>
          <a:custGeom>
            <a:avLst/>
            <a:gdLst/>
            <a:ahLst/>
            <a:rect l="l" t="t" r="r" b="b"/>
            <a:pathLst>
              <a:path w="148" h="13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3" y="85"/>
                </a:lnTo>
                <a:lnTo>
                  <a:pt x="21" y="138"/>
                </a:lnTo>
                <a:lnTo>
                  <a:pt x="74" y="106"/>
                </a:lnTo>
                <a:lnTo>
                  <a:pt x="117" y="138"/>
                </a:lnTo>
                <a:lnTo>
                  <a:pt x="96" y="85"/>
                </a:lnTo>
                <a:lnTo>
                  <a:pt x="148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0" name=""/>
          <p:cNvSpPr/>
          <p:nvPr/>
        </p:nvSpPr>
        <p:spPr>
          <a:xfrm>
            <a:off x="609480" y="2043000"/>
            <a:ext cx="3886200" cy="29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51"/>
              </a:spcBef>
              <a:spcAft>
                <a:spcPts val="6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Extending Enron’s Wholesale Expertise to New Retail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6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Providing Comprehensive Energy and Facility Management Services Directly to End-Use Customers in the Commercial and Light Industrial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6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Rapidly Reducing Customers’ Total Energy Costs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1" name=""/>
          <p:cNvSpPr/>
          <p:nvPr/>
        </p:nvSpPr>
        <p:spPr>
          <a:xfrm>
            <a:off x="351360" y="202896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2" name=""/>
          <p:cNvSpPr/>
          <p:nvPr/>
        </p:nvSpPr>
        <p:spPr>
          <a:xfrm>
            <a:off x="351360" y="309420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3" name=""/>
          <p:cNvSpPr/>
          <p:nvPr/>
        </p:nvSpPr>
        <p:spPr>
          <a:xfrm>
            <a:off x="351360" y="509112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4" name=""/>
          <p:cNvSpPr/>
          <p:nvPr/>
        </p:nvSpPr>
        <p:spPr>
          <a:xfrm>
            <a:off x="-189000" y="782640"/>
            <a:ext cx="7659720" cy="6382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339840" indent="-3398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LEADER IN RETAIL ENERGY SERVICES IN NORTH AMERICA AND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5" name=""/>
          <p:cNvSpPr/>
          <p:nvPr/>
        </p:nvSpPr>
        <p:spPr>
          <a:xfrm>
            <a:off x="290520" y="1506600"/>
            <a:ext cx="8663040" cy="17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177840" indent="-177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Energy Services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6" name="" descr=""/>
          <p:cNvPicPr/>
          <p:nvPr/>
        </p:nvPicPr>
        <p:blipFill>
          <a:blip r:embed="rId1"/>
          <a:stretch/>
        </p:blipFill>
        <p:spPr>
          <a:xfrm>
            <a:off x="5978520" y="1581120"/>
            <a:ext cx="2895480" cy="4683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57" name="" descr=""/>
          <p:cNvPicPr/>
          <p:nvPr/>
        </p:nvPicPr>
        <p:blipFill>
          <a:blip r:embed="rId2"/>
          <a:stretch/>
        </p:blipFill>
        <p:spPr>
          <a:xfrm>
            <a:off x="3048120" y="1581120"/>
            <a:ext cx="2895480" cy="4683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58" name="" descr=""/>
          <p:cNvPicPr/>
          <p:nvPr/>
        </p:nvPicPr>
        <p:blipFill>
          <a:blip r:embed="rId3"/>
          <a:stretch/>
        </p:blipFill>
        <p:spPr>
          <a:xfrm>
            <a:off x="100080" y="1581120"/>
            <a:ext cx="2895480" cy="468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59" name="PlaceHolder 1"/>
          <p:cNvSpPr>
            <a:spLocks noGrp="1"/>
          </p:cNvSpPr>
          <p:nvPr>
            <p:ph type="title"/>
          </p:nvPr>
        </p:nvSpPr>
        <p:spPr>
          <a:xfrm>
            <a:off x="1540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28600" indent="-22860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CUSTOMER SEGMENTS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0" name=""/>
          <p:cNvSpPr/>
          <p:nvPr/>
        </p:nvSpPr>
        <p:spPr>
          <a:xfrm>
            <a:off x="106920" y="304920"/>
            <a:ext cx="2907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RETAIL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61" name=""/>
          <p:cNvGrpSpPr/>
          <p:nvPr/>
        </p:nvGrpSpPr>
        <p:grpSpPr>
          <a:xfrm>
            <a:off x="7653240" y="2906640"/>
            <a:ext cx="811440" cy="1152720"/>
            <a:chOff x="7653240" y="2906640"/>
            <a:chExt cx="811440" cy="1152720"/>
          </a:xfrm>
        </p:grpSpPr>
        <p:sp>
          <p:nvSpPr>
            <p:cNvPr id="3162" name="4994175.125554.5174.75151.55"/>
            <p:cNvSpPr/>
            <p:nvPr/>
          </p:nvSpPr>
          <p:spPr>
            <a:xfrm>
              <a:off x="7653240" y="2906640"/>
              <a:ext cx="811440" cy="1152720"/>
            </a:xfrm>
            <a:custGeom>
              <a:avLst/>
              <a:gdLst/>
              <a:ahLst/>
              <a:rect l="l" t="t" r="r" b="b"/>
              <a:pathLst>
                <a:path w="3174" h="3657">
                  <a:moveTo>
                    <a:pt x="2868" y="2078"/>
                  </a:moveTo>
                  <a:lnTo>
                    <a:pt x="2805" y="2236"/>
                  </a:lnTo>
                  <a:lnTo>
                    <a:pt x="2778" y="2251"/>
                  </a:lnTo>
                  <a:lnTo>
                    <a:pt x="2766" y="2235"/>
                  </a:lnTo>
                  <a:lnTo>
                    <a:pt x="2630" y="2325"/>
                  </a:lnTo>
                  <a:lnTo>
                    <a:pt x="2590" y="2315"/>
                  </a:lnTo>
                  <a:lnTo>
                    <a:pt x="2383" y="2365"/>
                  </a:lnTo>
                  <a:lnTo>
                    <a:pt x="2276" y="2396"/>
                  </a:lnTo>
                  <a:lnTo>
                    <a:pt x="2150" y="2462"/>
                  </a:lnTo>
                  <a:lnTo>
                    <a:pt x="2050" y="2498"/>
                  </a:lnTo>
                  <a:lnTo>
                    <a:pt x="2033" y="2615"/>
                  </a:lnTo>
                  <a:lnTo>
                    <a:pt x="1952" y="2640"/>
                  </a:lnTo>
                  <a:lnTo>
                    <a:pt x="1857" y="2771"/>
                  </a:lnTo>
                  <a:lnTo>
                    <a:pt x="1814" y="2855"/>
                  </a:lnTo>
                  <a:lnTo>
                    <a:pt x="1788" y="2873"/>
                  </a:lnTo>
                  <a:lnTo>
                    <a:pt x="1777" y="2956"/>
                  </a:lnTo>
                  <a:lnTo>
                    <a:pt x="1738" y="3020"/>
                  </a:lnTo>
                  <a:lnTo>
                    <a:pt x="1679" y="3100"/>
                  </a:lnTo>
                  <a:lnTo>
                    <a:pt x="1674" y="3104"/>
                  </a:lnTo>
                  <a:lnTo>
                    <a:pt x="1686" y="3113"/>
                  </a:lnTo>
                  <a:lnTo>
                    <a:pt x="1767" y="3018"/>
                  </a:lnTo>
                  <a:lnTo>
                    <a:pt x="1841" y="2873"/>
                  </a:lnTo>
                  <a:lnTo>
                    <a:pt x="2003" y="2706"/>
                  </a:lnTo>
                  <a:lnTo>
                    <a:pt x="2215" y="2558"/>
                  </a:lnTo>
                  <a:lnTo>
                    <a:pt x="2291" y="2570"/>
                  </a:lnTo>
                  <a:lnTo>
                    <a:pt x="2415" y="2591"/>
                  </a:lnTo>
                  <a:lnTo>
                    <a:pt x="2444" y="2709"/>
                  </a:lnTo>
                  <a:lnTo>
                    <a:pt x="2332" y="2775"/>
                  </a:lnTo>
                  <a:lnTo>
                    <a:pt x="2221" y="2787"/>
                  </a:lnTo>
                  <a:lnTo>
                    <a:pt x="2194" y="2807"/>
                  </a:lnTo>
                  <a:lnTo>
                    <a:pt x="2163" y="2846"/>
                  </a:lnTo>
                  <a:lnTo>
                    <a:pt x="2073" y="2889"/>
                  </a:lnTo>
                  <a:lnTo>
                    <a:pt x="1990" y="2887"/>
                  </a:lnTo>
                  <a:lnTo>
                    <a:pt x="1957" y="2929"/>
                  </a:lnTo>
                  <a:lnTo>
                    <a:pt x="1924" y="2964"/>
                  </a:lnTo>
                  <a:lnTo>
                    <a:pt x="1855" y="3018"/>
                  </a:lnTo>
                  <a:lnTo>
                    <a:pt x="1850" y="3008"/>
                  </a:lnTo>
                  <a:lnTo>
                    <a:pt x="1838" y="3008"/>
                  </a:lnTo>
                  <a:lnTo>
                    <a:pt x="1814" y="3018"/>
                  </a:lnTo>
                  <a:lnTo>
                    <a:pt x="1768" y="3178"/>
                  </a:lnTo>
                  <a:lnTo>
                    <a:pt x="1767" y="3200"/>
                  </a:lnTo>
                  <a:lnTo>
                    <a:pt x="1772" y="3211"/>
                  </a:lnTo>
                  <a:lnTo>
                    <a:pt x="1773" y="3233"/>
                  </a:lnTo>
                  <a:lnTo>
                    <a:pt x="1769" y="3243"/>
                  </a:lnTo>
                  <a:lnTo>
                    <a:pt x="1761" y="3250"/>
                  </a:lnTo>
                  <a:lnTo>
                    <a:pt x="1755" y="3264"/>
                  </a:lnTo>
                  <a:lnTo>
                    <a:pt x="1771" y="3331"/>
                  </a:lnTo>
                  <a:lnTo>
                    <a:pt x="1764" y="3351"/>
                  </a:lnTo>
                  <a:lnTo>
                    <a:pt x="1764" y="3368"/>
                  </a:lnTo>
                  <a:lnTo>
                    <a:pt x="1738" y="3401"/>
                  </a:lnTo>
                  <a:lnTo>
                    <a:pt x="1737" y="3411"/>
                  </a:lnTo>
                  <a:lnTo>
                    <a:pt x="1745" y="3435"/>
                  </a:lnTo>
                  <a:lnTo>
                    <a:pt x="1743" y="3439"/>
                  </a:lnTo>
                  <a:lnTo>
                    <a:pt x="1732" y="3439"/>
                  </a:lnTo>
                  <a:lnTo>
                    <a:pt x="1733" y="3452"/>
                  </a:lnTo>
                  <a:lnTo>
                    <a:pt x="1728" y="3461"/>
                  </a:lnTo>
                  <a:lnTo>
                    <a:pt x="1721" y="3461"/>
                  </a:lnTo>
                  <a:lnTo>
                    <a:pt x="1706" y="3457"/>
                  </a:lnTo>
                  <a:lnTo>
                    <a:pt x="1695" y="3466"/>
                  </a:lnTo>
                  <a:lnTo>
                    <a:pt x="1686" y="3473"/>
                  </a:lnTo>
                  <a:lnTo>
                    <a:pt x="1673" y="3474"/>
                  </a:lnTo>
                  <a:lnTo>
                    <a:pt x="1667" y="3472"/>
                  </a:lnTo>
                  <a:lnTo>
                    <a:pt x="1665" y="3484"/>
                  </a:lnTo>
                  <a:lnTo>
                    <a:pt x="1654" y="3484"/>
                  </a:lnTo>
                  <a:lnTo>
                    <a:pt x="1651" y="3492"/>
                  </a:lnTo>
                  <a:lnTo>
                    <a:pt x="1658" y="3505"/>
                  </a:lnTo>
                  <a:lnTo>
                    <a:pt x="1654" y="3538"/>
                  </a:lnTo>
                  <a:lnTo>
                    <a:pt x="1409" y="3598"/>
                  </a:lnTo>
                  <a:lnTo>
                    <a:pt x="1233" y="3642"/>
                  </a:lnTo>
                  <a:lnTo>
                    <a:pt x="1229" y="3641"/>
                  </a:lnTo>
                  <a:lnTo>
                    <a:pt x="1223" y="3641"/>
                  </a:lnTo>
                  <a:lnTo>
                    <a:pt x="1194" y="3578"/>
                  </a:lnTo>
                  <a:lnTo>
                    <a:pt x="1176" y="3562"/>
                  </a:lnTo>
                  <a:lnTo>
                    <a:pt x="1010" y="3657"/>
                  </a:lnTo>
                  <a:lnTo>
                    <a:pt x="930" y="3626"/>
                  </a:lnTo>
                  <a:lnTo>
                    <a:pt x="867" y="3624"/>
                  </a:lnTo>
                  <a:lnTo>
                    <a:pt x="719" y="3581"/>
                  </a:lnTo>
                  <a:lnTo>
                    <a:pt x="669" y="3602"/>
                  </a:lnTo>
                  <a:lnTo>
                    <a:pt x="603" y="3560"/>
                  </a:lnTo>
                  <a:lnTo>
                    <a:pt x="472" y="3409"/>
                  </a:lnTo>
                  <a:lnTo>
                    <a:pt x="243" y="2519"/>
                  </a:lnTo>
                  <a:lnTo>
                    <a:pt x="273" y="2519"/>
                  </a:lnTo>
                  <a:lnTo>
                    <a:pt x="311" y="2561"/>
                  </a:lnTo>
                  <a:lnTo>
                    <a:pt x="331" y="2536"/>
                  </a:lnTo>
                  <a:lnTo>
                    <a:pt x="328" y="2514"/>
                  </a:lnTo>
                  <a:lnTo>
                    <a:pt x="273" y="2476"/>
                  </a:lnTo>
                  <a:lnTo>
                    <a:pt x="312" y="2389"/>
                  </a:lnTo>
                  <a:lnTo>
                    <a:pt x="302" y="2358"/>
                  </a:lnTo>
                  <a:lnTo>
                    <a:pt x="249" y="2306"/>
                  </a:lnTo>
                  <a:lnTo>
                    <a:pt x="137" y="2079"/>
                  </a:lnTo>
                  <a:lnTo>
                    <a:pt x="132" y="2069"/>
                  </a:lnTo>
                  <a:lnTo>
                    <a:pt x="57" y="1958"/>
                  </a:lnTo>
                  <a:lnTo>
                    <a:pt x="85" y="1918"/>
                  </a:lnTo>
                  <a:lnTo>
                    <a:pt x="37" y="1868"/>
                  </a:lnTo>
                  <a:lnTo>
                    <a:pt x="65" y="1865"/>
                  </a:lnTo>
                  <a:lnTo>
                    <a:pt x="117" y="1806"/>
                  </a:lnTo>
                  <a:lnTo>
                    <a:pt x="125" y="1759"/>
                  </a:lnTo>
                  <a:lnTo>
                    <a:pt x="90" y="1520"/>
                  </a:lnTo>
                  <a:lnTo>
                    <a:pt x="42" y="1437"/>
                  </a:lnTo>
                  <a:lnTo>
                    <a:pt x="0" y="1421"/>
                  </a:lnTo>
                  <a:lnTo>
                    <a:pt x="222" y="1311"/>
                  </a:lnTo>
                  <a:lnTo>
                    <a:pt x="519" y="1152"/>
                  </a:lnTo>
                  <a:lnTo>
                    <a:pt x="567" y="1153"/>
                  </a:lnTo>
                  <a:lnTo>
                    <a:pt x="598" y="1135"/>
                  </a:lnTo>
                  <a:lnTo>
                    <a:pt x="564" y="1077"/>
                  </a:lnTo>
                  <a:lnTo>
                    <a:pt x="531" y="1124"/>
                  </a:lnTo>
                  <a:lnTo>
                    <a:pt x="516" y="1008"/>
                  </a:lnTo>
                  <a:lnTo>
                    <a:pt x="437" y="781"/>
                  </a:lnTo>
                  <a:lnTo>
                    <a:pt x="375" y="763"/>
                  </a:lnTo>
                  <a:lnTo>
                    <a:pt x="284" y="687"/>
                  </a:lnTo>
                  <a:lnTo>
                    <a:pt x="288" y="639"/>
                  </a:lnTo>
                  <a:lnTo>
                    <a:pt x="414" y="607"/>
                  </a:lnTo>
                  <a:lnTo>
                    <a:pt x="410" y="542"/>
                  </a:lnTo>
                  <a:lnTo>
                    <a:pt x="491" y="545"/>
                  </a:lnTo>
                  <a:lnTo>
                    <a:pt x="446" y="529"/>
                  </a:lnTo>
                  <a:lnTo>
                    <a:pt x="476" y="476"/>
                  </a:lnTo>
                  <a:lnTo>
                    <a:pt x="414" y="476"/>
                  </a:lnTo>
                  <a:lnTo>
                    <a:pt x="441" y="444"/>
                  </a:lnTo>
                  <a:lnTo>
                    <a:pt x="399" y="400"/>
                  </a:lnTo>
                  <a:lnTo>
                    <a:pt x="398" y="352"/>
                  </a:lnTo>
                  <a:lnTo>
                    <a:pt x="441" y="339"/>
                  </a:lnTo>
                  <a:lnTo>
                    <a:pt x="356" y="326"/>
                  </a:lnTo>
                  <a:lnTo>
                    <a:pt x="399" y="217"/>
                  </a:lnTo>
                  <a:lnTo>
                    <a:pt x="441" y="185"/>
                  </a:lnTo>
                  <a:lnTo>
                    <a:pt x="445" y="155"/>
                  </a:lnTo>
                  <a:lnTo>
                    <a:pt x="417" y="173"/>
                  </a:lnTo>
                  <a:lnTo>
                    <a:pt x="366" y="146"/>
                  </a:lnTo>
                  <a:lnTo>
                    <a:pt x="352" y="110"/>
                  </a:lnTo>
                  <a:lnTo>
                    <a:pt x="350" y="64"/>
                  </a:lnTo>
                  <a:lnTo>
                    <a:pt x="399" y="16"/>
                  </a:lnTo>
                  <a:lnTo>
                    <a:pt x="431" y="0"/>
                  </a:lnTo>
                  <a:lnTo>
                    <a:pt x="513" y="8"/>
                  </a:lnTo>
                  <a:lnTo>
                    <a:pt x="664" y="47"/>
                  </a:lnTo>
                  <a:lnTo>
                    <a:pt x="664" y="63"/>
                  </a:lnTo>
                  <a:lnTo>
                    <a:pt x="724" y="53"/>
                  </a:lnTo>
                  <a:lnTo>
                    <a:pt x="727" y="75"/>
                  </a:lnTo>
                  <a:lnTo>
                    <a:pt x="875" y="20"/>
                  </a:lnTo>
                  <a:lnTo>
                    <a:pt x="1236" y="79"/>
                  </a:lnTo>
                  <a:lnTo>
                    <a:pt x="1216" y="143"/>
                  </a:lnTo>
                  <a:lnTo>
                    <a:pt x="1250" y="114"/>
                  </a:lnTo>
                  <a:lnTo>
                    <a:pt x="1283" y="122"/>
                  </a:lnTo>
                  <a:lnTo>
                    <a:pt x="1302" y="169"/>
                  </a:lnTo>
                  <a:lnTo>
                    <a:pt x="1287" y="192"/>
                  </a:lnTo>
                  <a:lnTo>
                    <a:pt x="1335" y="169"/>
                  </a:lnTo>
                  <a:lnTo>
                    <a:pt x="1364" y="185"/>
                  </a:lnTo>
                  <a:lnTo>
                    <a:pt x="1330" y="208"/>
                  </a:lnTo>
                  <a:lnTo>
                    <a:pt x="1362" y="264"/>
                  </a:lnTo>
                  <a:lnTo>
                    <a:pt x="1427" y="264"/>
                  </a:lnTo>
                  <a:lnTo>
                    <a:pt x="1443" y="291"/>
                  </a:lnTo>
                  <a:lnTo>
                    <a:pt x="1515" y="276"/>
                  </a:lnTo>
                  <a:lnTo>
                    <a:pt x="1541" y="317"/>
                  </a:lnTo>
                  <a:lnTo>
                    <a:pt x="1600" y="280"/>
                  </a:lnTo>
                  <a:lnTo>
                    <a:pt x="1630" y="319"/>
                  </a:lnTo>
                  <a:lnTo>
                    <a:pt x="1591" y="349"/>
                  </a:lnTo>
                  <a:lnTo>
                    <a:pt x="1591" y="400"/>
                  </a:lnTo>
                  <a:lnTo>
                    <a:pt x="1630" y="455"/>
                  </a:lnTo>
                  <a:lnTo>
                    <a:pt x="1585" y="474"/>
                  </a:lnTo>
                  <a:lnTo>
                    <a:pt x="1405" y="462"/>
                  </a:lnTo>
                  <a:lnTo>
                    <a:pt x="1595" y="489"/>
                  </a:lnTo>
                  <a:lnTo>
                    <a:pt x="1630" y="540"/>
                  </a:lnTo>
                  <a:lnTo>
                    <a:pt x="1595" y="591"/>
                  </a:lnTo>
                  <a:lnTo>
                    <a:pt x="1651" y="596"/>
                  </a:lnTo>
                  <a:lnTo>
                    <a:pt x="1619" y="622"/>
                  </a:lnTo>
                  <a:lnTo>
                    <a:pt x="1647" y="656"/>
                  </a:lnTo>
                  <a:lnTo>
                    <a:pt x="1595" y="681"/>
                  </a:lnTo>
                  <a:lnTo>
                    <a:pt x="1554" y="652"/>
                  </a:lnTo>
                  <a:lnTo>
                    <a:pt x="1572" y="687"/>
                  </a:lnTo>
                  <a:lnTo>
                    <a:pt x="1529" y="689"/>
                  </a:lnTo>
                  <a:lnTo>
                    <a:pt x="1510" y="705"/>
                  </a:lnTo>
                  <a:lnTo>
                    <a:pt x="1584" y="716"/>
                  </a:lnTo>
                  <a:lnTo>
                    <a:pt x="1642" y="681"/>
                  </a:lnTo>
                  <a:lnTo>
                    <a:pt x="1745" y="677"/>
                  </a:lnTo>
                  <a:lnTo>
                    <a:pt x="1771" y="752"/>
                  </a:lnTo>
                  <a:lnTo>
                    <a:pt x="1760" y="800"/>
                  </a:lnTo>
                  <a:lnTo>
                    <a:pt x="1643" y="858"/>
                  </a:lnTo>
                  <a:lnTo>
                    <a:pt x="1760" y="811"/>
                  </a:lnTo>
                  <a:lnTo>
                    <a:pt x="1803" y="721"/>
                  </a:lnTo>
                  <a:lnTo>
                    <a:pt x="1802" y="769"/>
                  </a:lnTo>
                  <a:lnTo>
                    <a:pt x="1822" y="749"/>
                  </a:lnTo>
                  <a:lnTo>
                    <a:pt x="1830" y="811"/>
                  </a:lnTo>
                  <a:lnTo>
                    <a:pt x="1847" y="783"/>
                  </a:lnTo>
                  <a:lnTo>
                    <a:pt x="1957" y="745"/>
                  </a:lnTo>
                  <a:lnTo>
                    <a:pt x="1987" y="681"/>
                  </a:lnTo>
                  <a:lnTo>
                    <a:pt x="2035" y="703"/>
                  </a:lnTo>
                  <a:lnTo>
                    <a:pt x="2030" y="752"/>
                  </a:lnTo>
                  <a:lnTo>
                    <a:pt x="2058" y="705"/>
                  </a:lnTo>
                  <a:lnTo>
                    <a:pt x="2019" y="667"/>
                  </a:lnTo>
                  <a:lnTo>
                    <a:pt x="2066" y="667"/>
                  </a:lnTo>
                  <a:lnTo>
                    <a:pt x="2062" y="643"/>
                  </a:lnTo>
                  <a:lnTo>
                    <a:pt x="2085" y="626"/>
                  </a:lnTo>
                  <a:lnTo>
                    <a:pt x="2077" y="600"/>
                  </a:lnTo>
                  <a:lnTo>
                    <a:pt x="2088" y="609"/>
                  </a:lnTo>
                  <a:lnTo>
                    <a:pt x="2133" y="565"/>
                  </a:lnTo>
                  <a:lnTo>
                    <a:pt x="2093" y="517"/>
                  </a:lnTo>
                  <a:lnTo>
                    <a:pt x="2175" y="417"/>
                  </a:lnTo>
                  <a:lnTo>
                    <a:pt x="2175" y="498"/>
                  </a:lnTo>
                  <a:lnTo>
                    <a:pt x="2186" y="536"/>
                  </a:lnTo>
                  <a:lnTo>
                    <a:pt x="2160" y="587"/>
                  </a:lnTo>
                  <a:lnTo>
                    <a:pt x="2199" y="682"/>
                  </a:lnTo>
                  <a:lnTo>
                    <a:pt x="2199" y="728"/>
                  </a:lnTo>
                  <a:lnTo>
                    <a:pt x="2105" y="830"/>
                  </a:lnTo>
                  <a:lnTo>
                    <a:pt x="2088" y="859"/>
                  </a:lnTo>
                  <a:lnTo>
                    <a:pt x="2124" y="905"/>
                  </a:lnTo>
                  <a:lnTo>
                    <a:pt x="2199" y="905"/>
                  </a:lnTo>
                  <a:lnTo>
                    <a:pt x="2231" y="951"/>
                  </a:lnTo>
                  <a:lnTo>
                    <a:pt x="2227" y="999"/>
                  </a:lnTo>
                  <a:lnTo>
                    <a:pt x="2195" y="1039"/>
                  </a:lnTo>
                  <a:lnTo>
                    <a:pt x="2195" y="1105"/>
                  </a:lnTo>
                  <a:lnTo>
                    <a:pt x="2218" y="1227"/>
                  </a:lnTo>
                  <a:lnTo>
                    <a:pt x="2203" y="1272"/>
                  </a:lnTo>
                  <a:lnTo>
                    <a:pt x="2152" y="1304"/>
                  </a:lnTo>
                  <a:lnTo>
                    <a:pt x="2124" y="1372"/>
                  </a:lnTo>
                  <a:lnTo>
                    <a:pt x="2066" y="1356"/>
                  </a:lnTo>
                  <a:lnTo>
                    <a:pt x="2047" y="1320"/>
                  </a:lnTo>
                  <a:lnTo>
                    <a:pt x="1971" y="1320"/>
                  </a:lnTo>
                  <a:lnTo>
                    <a:pt x="1912" y="1204"/>
                  </a:lnTo>
                  <a:lnTo>
                    <a:pt x="1882" y="1196"/>
                  </a:lnTo>
                  <a:lnTo>
                    <a:pt x="1875" y="1218"/>
                  </a:lnTo>
                  <a:lnTo>
                    <a:pt x="1875" y="1297"/>
                  </a:lnTo>
                  <a:lnTo>
                    <a:pt x="1853" y="1333"/>
                  </a:lnTo>
                  <a:lnTo>
                    <a:pt x="1833" y="1317"/>
                  </a:lnTo>
                  <a:lnTo>
                    <a:pt x="1822" y="1262"/>
                  </a:lnTo>
                  <a:lnTo>
                    <a:pt x="1802" y="1250"/>
                  </a:lnTo>
                  <a:lnTo>
                    <a:pt x="1803" y="1329"/>
                  </a:lnTo>
                  <a:lnTo>
                    <a:pt x="1769" y="1372"/>
                  </a:lnTo>
                  <a:lnTo>
                    <a:pt x="1776" y="1437"/>
                  </a:lnTo>
                  <a:lnTo>
                    <a:pt x="1764" y="1513"/>
                  </a:lnTo>
                  <a:lnTo>
                    <a:pt x="1785" y="1568"/>
                  </a:lnTo>
                  <a:lnTo>
                    <a:pt x="1776" y="1642"/>
                  </a:lnTo>
                  <a:lnTo>
                    <a:pt x="1785" y="1711"/>
                  </a:lnTo>
                  <a:lnTo>
                    <a:pt x="1822" y="1714"/>
                  </a:lnTo>
                  <a:lnTo>
                    <a:pt x="1835" y="1638"/>
                  </a:lnTo>
                  <a:lnTo>
                    <a:pt x="1862" y="1634"/>
                  </a:lnTo>
                  <a:lnTo>
                    <a:pt x="1892" y="1718"/>
                  </a:lnTo>
                  <a:lnTo>
                    <a:pt x="1866" y="1766"/>
                  </a:lnTo>
                  <a:lnTo>
                    <a:pt x="1882" y="1826"/>
                  </a:lnTo>
                  <a:lnTo>
                    <a:pt x="1933" y="1798"/>
                  </a:lnTo>
                  <a:lnTo>
                    <a:pt x="1963" y="1840"/>
                  </a:lnTo>
                  <a:lnTo>
                    <a:pt x="2025" y="1825"/>
                  </a:lnTo>
                  <a:lnTo>
                    <a:pt x="2100" y="1959"/>
                  </a:lnTo>
                  <a:lnTo>
                    <a:pt x="2135" y="1958"/>
                  </a:lnTo>
                  <a:lnTo>
                    <a:pt x="2129" y="1732"/>
                  </a:lnTo>
                  <a:lnTo>
                    <a:pt x="2166" y="1634"/>
                  </a:lnTo>
                  <a:lnTo>
                    <a:pt x="2188" y="1610"/>
                  </a:lnTo>
                  <a:lnTo>
                    <a:pt x="2223" y="1610"/>
                  </a:lnTo>
                  <a:lnTo>
                    <a:pt x="2231" y="1634"/>
                  </a:lnTo>
                  <a:lnTo>
                    <a:pt x="2214" y="1691"/>
                  </a:lnTo>
                  <a:lnTo>
                    <a:pt x="2223" y="1718"/>
                  </a:lnTo>
                  <a:lnTo>
                    <a:pt x="2171" y="1722"/>
                  </a:lnTo>
                  <a:lnTo>
                    <a:pt x="2151" y="1779"/>
                  </a:lnTo>
                  <a:lnTo>
                    <a:pt x="2203" y="1801"/>
                  </a:lnTo>
                  <a:lnTo>
                    <a:pt x="2227" y="1852"/>
                  </a:lnTo>
                  <a:lnTo>
                    <a:pt x="2977" y="1853"/>
                  </a:lnTo>
                  <a:lnTo>
                    <a:pt x="3173" y="1855"/>
                  </a:lnTo>
                  <a:lnTo>
                    <a:pt x="3174" y="1924"/>
                  </a:lnTo>
                  <a:lnTo>
                    <a:pt x="3102" y="1936"/>
                  </a:lnTo>
                  <a:lnTo>
                    <a:pt x="3044" y="1936"/>
                  </a:lnTo>
                  <a:lnTo>
                    <a:pt x="3016" y="1949"/>
                  </a:lnTo>
                  <a:lnTo>
                    <a:pt x="2994" y="1959"/>
                  </a:lnTo>
                  <a:lnTo>
                    <a:pt x="2974" y="1990"/>
                  </a:lnTo>
                  <a:lnTo>
                    <a:pt x="2961" y="1978"/>
                  </a:lnTo>
                  <a:lnTo>
                    <a:pt x="2950" y="2002"/>
                  </a:lnTo>
                  <a:lnTo>
                    <a:pt x="2933" y="2001"/>
                  </a:lnTo>
                  <a:lnTo>
                    <a:pt x="2922" y="2010"/>
                  </a:lnTo>
                  <a:lnTo>
                    <a:pt x="2908" y="2010"/>
                  </a:lnTo>
                  <a:lnTo>
                    <a:pt x="2902" y="2033"/>
                  </a:lnTo>
                  <a:lnTo>
                    <a:pt x="2884" y="2048"/>
                  </a:lnTo>
                  <a:lnTo>
                    <a:pt x="2870" y="2076"/>
                  </a:lnTo>
                  <a:lnTo>
                    <a:pt x="2868" y="2078"/>
                  </a:lnTo>
                  <a:close/>
                </a:path>
              </a:pathLst>
            </a:custGeom>
            <a:solidFill>
              <a:srgbClr val="b2b2b2"/>
            </a:solidFill>
            <a:ln w="324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3" name="4995290.8756664.515.755"/>
            <p:cNvSpPr/>
            <p:nvPr/>
          </p:nvSpPr>
          <p:spPr>
            <a:xfrm>
              <a:off x="8250480" y="3669840"/>
              <a:ext cx="84240" cy="29520"/>
            </a:xfrm>
            <a:custGeom>
              <a:avLst/>
              <a:gdLst/>
              <a:ahLst/>
              <a:rect l="l" t="t" r="r" b="b"/>
              <a:pathLst>
                <a:path w="329" h="94">
                  <a:moveTo>
                    <a:pt x="294" y="29"/>
                  </a:moveTo>
                  <a:lnTo>
                    <a:pt x="329" y="64"/>
                  </a:lnTo>
                  <a:lnTo>
                    <a:pt x="292" y="88"/>
                  </a:lnTo>
                  <a:lnTo>
                    <a:pt x="151" y="94"/>
                  </a:lnTo>
                  <a:lnTo>
                    <a:pt x="65" y="44"/>
                  </a:lnTo>
                  <a:lnTo>
                    <a:pt x="10" y="33"/>
                  </a:lnTo>
                  <a:lnTo>
                    <a:pt x="0" y="19"/>
                  </a:lnTo>
                  <a:lnTo>
                    <a:pt x="47" y="0"/>
                  </a:lnTo>
                  <a:lnTo>
                    <a:pt x="187" y="8"/>
                  </a:lnTo>
                  <a:lnTo>
                    <a:pt x="282" y="35"/>
                  </a:lnTo>
                  <a:lnTo>
                    <a:pt x="294" y="29"/>
                  </a:lnTo>
                  <a:close/>
                </a:path>
              </a:pathLst>
            </a:custGeom>
            <a:solidFill>
              <a:srgbClr val="b2b2b2"/>
            </a:solidFill>
            <a:ln w="324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64" name="4978195638.62573.625735"/>
          <p:cNvSpPr/>
          <p:nvPr/>
        </p:nvSpPr>
        <p:spPr>
          <a:xfrm>
            <a:off x="8104320" y="3038400"/>
            <a:ext cx="390240" cy="484200"/>
          </a:xfrm>
          <a:custGeom>
            <a:avLst/>
            <a:gdLst/>
            <a:ahLst/>
            <a:rect l="l" t="t" r="r" b="b"/>
            <a:pathLst>
              <a:path w="1528" h="1542">
                <a:moveTo>
                  <a:pt x="434" y="487"/>
                </a:moveTo>
                <a:lnTo>
                  <a:pt x="467" y="533"/>
                </a:lnTo>
                <a:lnTo>
                  <a:pt x="463" y="581"/>
                </a:lnTo>
                <a:lnTo>
                  <a:pt x="431" y="622"/>
                </a:lnTo>
                <a:lnTo>
                  <a:pt x="431" y="687"/>
                </a:lnTo>
                <a:lnTo>
                  <a:pt x="454" y="810"/>
                </a:lnTo>
                <a:lnTo>
                  <a:pt x="439" y="854"/>
                </a:lnTo>
                <a:lnTo>
                  <a:pt x="388" y="886"/>
                </a:lnTo>
                <a:lnTo>
                  <a:pt x="360" y="955"/>
                </a:lnTo>
                <a:lnTo>
                  <a:pt x="302" y="939"/>
                </a:lnTo>
                <a:lnTo>
                  <a:pt x="283" y="902"/>
                </a:lnTo>
                <a:lnTo>
                  <a:pt x="205" y="902"/>
                </a:lnTo>
                <a:lnTo>
                  <a:pt x="147" y="787"/>
                </a:lnTo>
                <a:lnTo>
                  <a:pt x="118" y="779"/>
                </a:lnTo>
                <a:lnTo>
                  <a:pt x="111" y="800"/>
                </a:lnTo>
                <a:lnTo>
                  <a:pt x="111" y="879"/>
                </a:lnTo>
                <a:lnTo>
                  <a:pt x="88" y="916"/>
                </a:lnTo>
                <a:lnTo>
                  <a:pt x="72" y="900"/>
                </a:lnTo>
                <a:lnTo>
                  <a:pt x="57" y="845"/>
                </a:lnTo>
                <a:lnTo>
                  <a:pt x="37" y="832"/>
                </a:lnTo>
                <a:lnTo>
                  <a:pt x="39" y="912"/>
                </a:lnTo>
                <a:lnTo>
                  <a:pt x="5" y="955"/>
                </a:lnTo>
                <a:lnTo>
                  <a:pt x="12" y="1019"/>
                </a:lnTo>
                <a:lnTo>
                  <a:pt x="0" y="1096"/>
                </a:lnTo>
                <a:lnTo>
                  <a:pt x="20" y="1151"/>
                </a:lnTo>
                <a:lnTo>
                  <a:pt x="12" y="1225"/>
                </a:lnTo>
                <a:lnTo>
                  <a:pt x="20" y="1293"/>
                </a:lnTo>
                <a:lnTo>
                  <a:pt x="61" y="1296"/>
                </a:lnTo>
                <a:lnTo>
                  <a:pt x="72" y="1221"/>
                </a:lnTo>
                <a:lnTo>
                  <a:pt x="98" y="1217"/>
                </a:lnTo>
                <a:lnTo>
                  <a:pt x="126" y="1300"/>
                </a:lnTo>
                <a:lnTo>
                  <a:pt x="102" y="1348"/>
                </a:lnTo>
                <a:lnTo>
                  <a:pt x="115" y="1410"/>
                </a:lnTo>
                <a:lnTo>
                  <a:pt x="170" y="1382"/>
                </a:lnTo>
                <a:lnTo>
                  <a:pt x="200" y="1422"/>
                </a:lnTo>
                <a:lnTo>
                  <a:pt x="262" y="1407"/>
                </a:lnTo>
                <a:lnTo>
                  <a:pt x="335" y="1542"/>
                </a:lnTo>
                <a:lnTo>
                  <a:pt x="372" y="1540"/>
                </a:lnTo>
                <a:lnTo>
                  <a:pt x="364" y="1315"/>
                </a:lnTo>
                <a:lnTo>
                  <a:pt x="401" y="1217"/>
                </a:lnTo>
                <a:lnTo>
                  <a:pt x="424" y="1190"/>
                </a:lnTo>
                <a:lnTo>
                  <a:pt x="459" y="1190"/>
                </a:lnTo>
                <a:lnTo>
                  <a:pt x="467" y="1217"/>
                </a:lnTo>
                <a:lnTo>
                  <a:pt x="450" y="1273"/>
                </a:lnTo>
                <a:lnTo>
                  <a:pt x="459" y="1300"/>
                </a:lnTo>
                <a:lnTo>
                  <a:pt x="407" y="1304"/>
                </a:lnTo>
                <a:lnTo>
                  <a:pt x="387" y="1362"/>
                </a:lnTo>
                <a:lnTo>
                  <a:pt x="439" y="1383"/>
                </a:lnTo>
                <a:lnTo>
                  <a:pt x="463" y="1433"/>
                </a:lnTo>
                <a:lnTo>
                  <a:pt x="1213" y="1432"/>
                </a:lnTo>
                <a:lnTo>
                  <a:pt x="1409" y="1433"/>
                </a:lnTo>
                <a:lnTo>
                  <a:pt x="1411" y="1500"/>
                </a:lnTo>
                <a:lnTo>
                  <a:pt x="1444" y="1464"/>
                </a:lnTo>
                <a:lnTo>
                  <a:pt x="1461" y="1464"/>
                </a:lnTo>
                <a:lnTo>
                  <a:pt x="1464" y="1448"/>
                </a:lnTo>
                <a:lnTo>
                  <a:pt x="1526" y="1391"/>
                </a:lnTo>
                <a:lnTo>
                  <a:pt x="1480" y="1351"/>
                </a:lnTo>
                <a:lnTo>
                  <a:pt x="1528" y="1362"/>
                </a:lnTo>
                <a:lnTo>
                  <a:pt x="1480" y="1328"/>
                </a:lnTo>
                <a:lnTo>
                  <a:pt x="1505" y="1320"/>
                </a:lnTo>
                <a:lnTo>
                  <a:pt x="1493" y="1256"/>
                </a:lnTo>
                <a:lnTo>
                  <a:pt x="1444" y="1231"/>
                </a:lnTo>
                <a:lnTo>
                  <a:pt x="1495" y="1243"/>
                </a:lnTo>
                <a:lnTo>
                  <a:pt x="1516" y="1231"/>
                </a:lnTo>
                <a:lnTo>
                  <a:pt x="1477" y="1176"/>
                </a:lnTo>
                <a:lnTo>
                  <a:pt x="1493" y="1164"/>
                </a:lnTo>
                <a:lnTo>
                  <a:pt x="1375" y="1131"/>
                </a:lnTo>
                <a:lnTo>
                  <a:pt x="1321" y="1192"/>
                </a:lnTo>
                <a:lnTo>
                  <a:pt x="1321" y="1061"/>
                </a:lnTo>
                <a:lnTo>
                  <a:pt x="1186" y="1072"/>
                </a:lnTo>
                <a:lnTo>
                  <a:pt x="1274" y="1078"/>
                </a:lnTo>
                <a:lnTo>
                  <a:pt x="1162" y="1086"/>
                </a:lnTo>
                <a:lnTo>
                  <a:pt x="959" y="1217"/>
                </a:lnTo>
                <a:lnTo>
                  <a:pt x="964" y="1171"/>
                </a:lnTo>
                <a:lnTo>
                  <a:pt x="874" y="1140"/>
                </a:lnTo>
                <a:lnTo>
                  <a:pt x="902" y="1128"/>
                </a:lnTo>
                <a:lnTo>
                  <a:pt x="982" y="1155"/>
                </a:lnTo>
                <a:lnTo>
                  <a:pt x="1017" y="1112"/>
                </a:lnTo>
                <a:lnTo>
                  <a:pt x="1154" y="1074"/>
                </a:lnTo>
                <a:lnTo>
                  <a:pt x="1072" y="1078"/>
                </a:lnTo>
                <a:lnTo>
                  <a:pt x="1297" y="1019"/>
                </a:lnTo>
                <a:lnTo>
                  <a:pt x="1312" y="999"/>
                </a:lnTo>
                <a:lnTo>
                  <a:pt x="1246" y="964"/>
                </a:lnTo>
                <a:lnTo>
                  <a:pt x="1235" y="932"/>
                </a:lnTo>
                <a:lnTo>
                  <a:pt x="1202" y="964"/>
                </a:lnTo>
                <a:lnTo>
                  <a:pt x="1143" y="948"/>
                </a:lnTo>
                <a:lnTo>
                  <a:pt x="1120" y="900"/>
                </a:lnTo>
                <a:lnTo>
                  <a:pt x="1100" y="912"/>
                </a:lnTo>
                <a:lnTo>
                  <a:pt x="1100" y="889"/>
                </a:lnTo>
                <a:lnTo>
                  <a:pt x="1034" y="944"/>
                </a:lnTo>
                <a:lnTo>
                  <a:pt x="1062" y="893"/>
                </a:lnTo>
                <a:lnTo>
                  <a:pt x="1038" y="871"/>
                </a:lnTo>
                <a:lnTo>
                  <a:pt x="944" y="882"/>
                </a:lnTo>
                <a:lnTo>
                  <a:pt x="970" y="854"/>
                </a:lnTo>
                <a:lnTo>
                  <a:pt x="963" y="800"/>
                </a:lnTo>
                <a:lnTo>
                  <a:pt x="929" y="807"/>
                </a:lnTo>
                <a:lnTo>
                  <a:pt x="912" y="779"/>
                </a:lnTo>
                <a:lnTo>
                  <a:pt x="842" y="772"/>
                </a:lnTo>
                <a:lnTo>
                  <a:pt x="839" y="720"/>
                </a:lnTo>
                <a:lnTo>
                  <a:pt x="768" y="724"/>
                </a:lnTo>
                <a:lnTo>
                  <a:pt x="773" y="706"/>
                </a:lnTo>
                <a:lnTo>
                  <a:pt x="796" y="708"/>
                </a:lnTo>
                <a:lnTo>
                  <a:pt x="757" y="679"/>
                </a:lnTo>
                <a:lnTo>
                  <a:pt x="784" y="658"/>
                </a:lnTo>
                <a:lnTo>
                  <a:pt x="652" y="646"/>
                </a:lnTo>
                <a:lnTo>
                  <a:pt x="741" y="638"/>
                </a:lnTo>
                <a:lnTo>
                  <a:pt x="714" y="614"/>
                </a:lnTo>
                <a:lnTo>
                  <a:pt x="794" y="638"/>
                </a:lnTo>
                <a:lnTo>
                  <a:pt x="784" y="618"/>
                </a:lnTo>
                <a:lnTo>
                  <a:pt x="832" y="577"/>
                </a:lnTo>
                <a:lnTo>
                  <a:pt x="822" y="556"/>
                </a:lnTo>
                <a:lnTo>
                  <a:pt x="773" y="545"/>
                </a:lnTo>
                <a:lnTo>
                  <a:pt x="768" y="511"/>
                </a:lnTo>
                <a:lnTo>
                  <a:pt x="706" y="514"/>
                </a:lnTo>
                <a:lnTo>
                  <a:pt x="773" y="474"/>
                </a:lnTo>
                <a:lnTo>
                  <a:pt x="730" y="425"/>
                </a:lnTo>
                <a:lnTo>
                  <a:pt x="691" y="432"/>
                </a:lnTo>
                <a:lnTo>
                  <a:pt x="714" y="408"/>
                </a:lnTo>
                <a:lnTo>
                  <a:pt x="693" y="382"/>
                </a:lnTo>
                <a:lnTo>
                  <a:pt x="615" y="408"/>
                </a:lnTo>
                <a:lnTo>
                  <a:pt x="691" y="345"/>
                </a:lnTo>
                <a:lnTo>
                  <a:pt x="686" y="327"/>
                </a:lnTo>
                <a:lnTo>
                  <a:pt x="573" y="327"/>
                </a:lnTo>
                <a:lnTo>
                  <a:pt x="657" y="298"/>
                </a:lnTo>
                <a:lnTo>
                  <a:pt x="640" y="270"/>
                </a:lnTo>
                <a:lnTo>
                  <a:pt x="608" y="270"/>
                </a:lnTo>
                <a:lnTo>
                  <a:pt x="615" y="224"/>
                </a:lnTo>
                <a:lnTo>
                  <a:pt x="487" y="239"/>
                </a:lnTo>
                <a:lnTo>
                  <a:pt x="591" y="211"/>
                </a:lnTo>
                <a:lnTo>
                  <a:pt x="593" y="192"/>
                </a:lnTo>
                <a:lnTo>
                  <a:pt x="517" y="165"/>
                </a:lnTo>
                <a:lnTo>
                  <a:pt x="546" y="141"/>
                </a:lnTo>
                <a:lnTo>
                  <a:pt x="505" y="137"/>
                </a:lnTo>
                <a:lnTo>
                  <a:pt x="487" y="80"/>
                </a:lnTo>
                <a:lnTo>
                  <a:pt x="459" y="80"/>
                </a:lnTo>
                <a:lnTo>
                  <a:pt x="470" y="47"/>
                </a:lnTo>
                <a:lnTo>
                  <a:pt x="450" y="0"/>
                </a:lnTo>
                <a:lnTo>
                  <a:pt x="411" y="0"/>
                </a:lnTo>
                <a:lnTo>
                  <a:pt x="411" y="80"/>
                </a:lnTo>
                <a:lnTo>
                  <a:pt x="421" y="118"/>
                </a:lnTo>
                <a:lnTo>
                  <a:pt x="396" y="169"/>
                </a:lnTo>
                <a:lnTo>
                  <a:pt x="434" y="264"/>
                </a:lnTo>
                <a:lnTo>
                  <a:pt x="434" y="310"/>
                </a:lnTo>
                <a:lnTo>
                  <a:pt x="341" y="412"/>
                </a:lnTo>
                <a:lnTo>
                  <a:pt x="322" y="442"/>
                </a:lnTo>
                <a:lnTo>
                  <a:pt x="360" y="487"/>
                </a:lnTo>
                <a:lnTo>
                  <a:pt x="434" y="487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65" name="4981195638.625109.87589.3756"/>
          <p:cNvGrpSpPr/>
          <p:nvPr/>
        </p:nvGrpSpPr>
        <p:grpSpPr>
          <a:xfrm>
            <a:off x="8104320" y="3038400"/>
            <a:ext cx="477720" cy="723960"/>
            <a:chOff x="8104320" y="3038400"/>
            <a:chExt cx="477720" cy="723960"/>
          </a:xfrm>
        </p:grpSpPr>
        <p:sp>
          <p:nvSpPr>
            <p:cNvPr id="3166" name="4979266.5690.12538.37537.8755"/>
            <p:cNvSpPr/>
            <p:nvPr/>
          </p:nvSpPr>
          <p:spPr>
            <a:xfrm>
              <a:off x="8379720" y="3509640"/>
              <a:ext cx="202320" cy="252720"/>
            </a:xfrm>
            <a:custGeom>
              <a:avLst/>
              <a:gdLst/>
              <a:ahLst/>
              <a:rect l="l" t="t" r="r" b="b"/>
              <a:pathLst>
                <a:path w="794" h="803">
                  <a:moveTo>
                    <a:pt x="5" y="590"/>
                  </a:moveTo>
                  <a:lnTo>
                    <a:pt x="15" y="574"/>
                  </a:lnTo>
                  <a:lnTo>
                    <a:pt x="1" y="564"/>
                  </a:lnTo>
                  <a:lnTo>
                    <a:pt x="19" y="556"/>
                  </a:lnTo>
                  <a:lnTo>
                    <a:pt x="0" y="548"/>
                  </a:lnTo>
                  <a:lnTo>
                    <a:pt x="47" y="521"/>
                  </a:lnTo>
                  <a:lnTo>
                    <a:pt x="90" y="484"/>
                  </a:lnTo>
                  <a:lnTo>
                    <a:pt x="118" y="470"/>
                  </a:lnTo>
                  <a:lnTo>
                    <a:pt x="118" y="458"/>
                  </a:lnTo>
                  <a:lnTo>
                    <a:pt x="94" y="447"/>
                  </a:lnTo>
                  <a:lnTo>
                    <a:pt x="39" y="447"/>
                  </a:lnTo>
                  <a:lnTo>
                    <a:pt x="27" y="461"/>
                  </a:lnTo>
                  <a:lnTo>
                    <a:pt x="23" y="458"/>
                  </a:lnTo>
                  <a:lnTo>
                    <a:pt x="31" y="438"/>
                  </a:lnTo>
                  <a:lnTo>
                    <a:pt x="64" y="423"/>
                  </a:lnTo>
                  <a:lnTo>
                    <a:pt x="58" y="438"/>
                  </a:lnTo>
                  <a:lnTo>
                    <a:pt x="85" y="445"/>
                  </a:lnTo>
                  <a:lnTo>
                    <a:pt x="118" y="356"/>
                  </a:lnTo>
                  <a:lnTo>
                    <a:pt x="129" y="355"/>
                  </a:lnTo>
                  <a:lnTo>
                    <a:pt x="141" y="375"/>
                  </a:lnTo>
                  <a:lnTo>
                    <a:pt x="152" y="375"/>
                  </a:lnTo>
                  <a:lnTo>
                    <a:pt x="168" y="392"/>
                  </a:lnTo>
                  <a:lnTo>
                    <a:pt x="176" y="384"/>
                  </a:lnTo>
                  <a:lnTo>
                    <a:pt x="152" y="365"/>
                  </a:lnTo>
                  <a:lnTo>
                    <a:pt x="156" y="361"/>
                  </a:lnTo>
                  <a:lnTo>
                    <a:pt x="171" y="364"/>
                  </a:lnTo>
                  <a:lnTo>
                    <a:pt x="173" y="355"/>
                  </a:lnTo>
                  <a:lnTo>
                    <a:pt x="165" y="355"/>
                  </a:lnTo>
                  <a:lnTo>
                    <a:pt x="180" y="349"/>
                  </a:lnTo>
                  <a:lnTo>
                    <a:pt x="176" y="342"/>
                  </a:lnTo>
                  <a:lnTo>
                    <a:pt x="160" y="347"/>
                  </a:lnTo>
                  <a:lnTo>
                    <a:pt x="150" y="340"/>
                  </a:lnTo>
                  <a:lnTo>
                    <a:pt x="146" y="320"/>
                  </a:lnTo>
                  <a:lnTo>
                    <a:pt x="189" y="277"/>
                  </a:lnTo>
                  <a:lnTo>
                    <a:pt x="180" y="273"/>
                  </a:lnTo>
                  <a:lnTo>
                    <a:pt x="189" y="251"/>
                  </a:lnTo>
                  <a:lnTo>
                    <a:pt x="208" y="243"/>
                  </a:lnTo>
                  <a:lnTo>
                    <a:pt x="201" y="224"/>
                  </a:lnTo>
                  <a:lnTo>
                    <a:pt x="230" y="188"/>
                  </a:lnTo>
                  <a:lnTo>
                    <a:pt x="236" y="188"/>
                  </a:lnTo>
                  <a:lnTo>
                    <a:pt x="226" y="179"/>
                  </a:lnTo>
                  <a:lnTo>
                    <a:pt x="234" y="161"/>
                  </a:lnTo>
                  <a:lnTo>
                    <a:pt x="243" y="161"/>
                  </a:lnTo>
                  <a:lnTo>
                    <a:pt x="236" y="144"/>
                  </a:lnTo>
                  <a:lnTo>
                    <a:pt x="269" y="128"/>
                  </a:lnTo>
                  <a:lnTo>
                    <a:pt x="279" y="117"/>
                  </a:lnTo>
                  <a:lnTo>
                    <a:pt x="274" y="95"/>
                  </a:lnTo>
                  <a:lnTo>
                    <a:pt x="304" y="64"/>
                  </a:lnTo>
                  <a:lnTo>
                    <a:pt x="304" y="55"/>
                  </a:lnTo>
                  <a:lnTo>
                    <a:pt x="399" y="0"/>
                  </a:lnTo>
                  <a:lnTo>
                    <a:pt x="403" y="19"/>
                  </a:lnTo>
                  <a:lnTo>
                    <a:pt x="415" y="27"/>
                  </a:lnTo>
                  <a:lnTo>
                    <a:pt x="422" y="19"/>
                  </a:lnTo>
                  <a:lnTo>
                    <a:pt x="418" y="8"/>
                  </a:lnTo>
                  <a:lnTo>
                    <a:pt x="435" y="4"/>
                  </a:lnTo>
                  <a:lnTo>
                    <a:pt x="447" y="16"/>
                  </a:lnTo>
                  <a:lnTo>
                    <a:pt x="443" y="44"/>
                  </a:lnTo>
                  <a:lnTo>
                    <a:pt x="420" y="55"/>
                  </a:lnTo>
                  <a:lnTo>
                    <a:pt x="399" y="44"/>
                  </a:lnTo>
                  <a:lnTo>
                    <a:pt x="379" y="46"/>
                  </a:lnTo>
                  <a:lnTo>
                    <a:pt x="392" y="70"/>
                  </a:lnTo>
                  <a:lnTo>
                    <a:pt x="415" y="68"/>
                  </a:lnTo>
                  <a:lnTo>
                    <a:pt x="415" y="87"/>
                  </a:lnTo>
                  <a:lnTo>
                    <a:pt x="343" y="195"/>
                  </a:lnTo>
                  <a:lnTo>
                    <a:pt x="314" y="224"/>
                  </a:lnTo>
                  <a:lnTo>
                    <a:pt x="317" y="282"/>
                  </a:lnTo>
                  <a:lnTo>
                    <a:pt x="388" y="205"/>
                  </a:lnTo>
                  <a:lnTo>
                    <a:pt x="392" y="230"/>
                  </a:lnTo>
                  <a:lnTo>
                    <a:pt x="399" y="224"/>
                  </a:lnTo>
                  <a:lnTo>
                    <a:pt x="404" y="232"/>
                  </a:lnTo>
                  <a:lnTo>
                    <a:pt x="410" y="224"/>
                  </a:lnTo>
                  <a:lnTo>
                    <a:pt x="434" y="243"/>
                  </a:lnTo>
                  <a:lnTo>
                    <a:pt x="461" y="232"/>
                  </a:lnTo>
                  <a:lnTo>
                    <a:pt x="465" y="240"/>
                  </a:lnTo>
                  <a:lnTo>
                    <a:pt x="415" y="274"/>
                  </a:lnTo>
                  <a:lnTo>
                    <a:pt x="415" y="285"/>
                  </a:lnTo>
                  <a:lnTo>
                    <a:pt x="461" y="316"/>
                  </a:lnTo>
                  <a:lnTo>
                    <a:pt x="496" y="309"/>
                  </a:lnTo>
                  <a:lnTo>
                    <a:pt x="501" y="321"/>
                  </a:lnTo>
                  <a:lnTo>
                    <a:pt x="492" y="356"/>
                  </a:lnTo>
                  <a:lnTo>
                    <a:pt x="543" y="349"/>
                  </a:lnTo>
                  <a:lnTo>
                    <a:pt x="540" y="342"/>
                  </a:lnTo>
                  <a:lnTo>
                    <a:pt x="548" y="340"/>
                  </a:lnTo>
                  <a:lnTo>
                    <a:pt x="528" y="305"/>
                  </a:lnTo>
                  <a:lnTo>
                    <a:pt x="543" y="316"/>
                  </a:lnTo>
                  <a:lnTo>
                    <a:pt x="548" y="305"/>
                  </a:lnTo>
                  <a:lnTo>
                    <a:pt x="568" y="302"/>
                  </a:lnTo>
                  <a:lnTo>
                    <a:pt x="563" y="321"/>
                  </a:lnTo>
                  <a:lnTo>
                    <a:pt x="574" y="313"/>
                  </a:lnTo>
                  <a:lnTo>
                    <a:pt x="582" y="349"/>
                  </a:lnTo>
                  <a:lnTo>
                    <a:pt x="588" y="349"/>
                  </a:lnTo>
                  <a:lnTo>
                    <a:pt x="595" y="337"/>
                  </a:lnTo>
                  <a:lnTo>
                    <a:pt x="610" y="340"/>
                  </a:lnTo>
                  <a:lnTo>
                    <a:pt x="634" y="333"/>
                  </a:lnTo>
                  <a:lnTo>
                    <a:pt x="669" y="347"/>
                  </a:lnTo>
                  <a:lnTo>
                    <a:pt x="689" y="364"/>
                  </a:lnTo>
                  <a:lnTo>
                    <a:pt x="681" y="396"/>
                  </a:lnTo>
                  <a:lnTo>
                    <a:pt x="647" y="430"/>
                  </a:lnTo>
                  <a:lnTo>
                    <a:pt x="661" y="431"/>
                  </a:lnTo>
                  <a:lnTo>
                    <a:pt x="657" y="445"/>
                  </a:lnTo>
                  <a:lnTo>
                    <a:pt x="674" y="461"/>
                  </a:lnTo>
                  <a:lnTo>
                    <a:pt x="661" y="485"/>
                  </a:lnTo>
                  <a:lnTo>
                    <a:pt x="674" y="485"/>
                  </a:lnTo>
                  <a:lnTo>
                    <a:pt x="674" y="494"/>
                  </a:lnTo>
                  <a:lnTo>
                    <a:pt x="684" y="488"/>
                  </a:lnTo>
                  <a:lnTo>
                    <a:pt x="684" y="506"/>
                  </a:lnTo>
                  <a:lnTo>
                    <a:pt x="697" y="488"/>
                  </a:lnTo>
                  <a:lnTo>
                    <a:pt x="697" y="473"/>
                  </a:lnTo>
                  <a:lnTo>
                    <a:pt x="711" y="473"/>
                  </a:lnTo>
                  <a:lnTo>
                    <a:pt x="720" y="488"/>
                  </a:lnTo>
                  <a:lnTo>
                    <a:pt x="736" y="461"/>
                  </a:lnTo>
                  <a:lnTo>
                    <a:pt x="750" y="488"/>
                  </a:lnTo>
                  <a:lnTo>
                    <a:pt x="740" y="508"/>
                  </a:lnTo>
                  <a:lnTo>
                    <a:pt x="711" y="516"/>
                  </a:lnTo>
                  <a:lnTo>
                    <a:pt x="689" y="539"/>
                  </a:lnTo>
                  <a:lnTo>
                    <a:pt x="669" y="603"/>
                  </a:lnTo>
                  <a:lnTo>
                    <a:pt x="662" y="608"/>
                  </a:lnTo>
                  <a:lnTo>
                    <a:pt x="657" y="606"/>
                  </a:lnTo>
                  <a:lnTo>
                    <a:pt x="662" y="634"/>
                  </a:lnTo>
                  <a:lnTo>
                    <a:pt x="665" y="623"/>
                  </a:lnTo>
                  <a:lnTo>
                    <a:pt x="673" y="623"/>
                  </a:lnTo>
                  <a:lnTo>
                    <a:pt x="669" y="645"/>
                  </a:lnTo>
                  <a:lnTo>
                    <a:pt x="684" y="653"/>
                  </a:lnTo>
                  <a:lnTo>
                    <a:pt x="689" y="649"/>
                  </a:lnTo>
                  <a:lnTo>
                    <a:pt x="689" y="629"/>
                  </a:lnTo>
                  <a:lnTo>
                    <a:pt x="711" y="590"/>
                  </a:lnTo>
                  <a:lnTo>
                    <a:pt x="756" y="556"/>
                  </a:lnTo>
                  <a:lnTo>
                    <a:pt x="756" y="553"/>
                  </a:lnTo>
                  <a:lnTo>
                    <a:pt x="771" y="551"/>
                  </a:lnTo>
                  <a:lnTo>
                    <a:pt x="772" y="560"/>
                  </a:lnTo>
                  <a:lnTo>
                    <a:pt x="748" y="578"/>
                  </a:lnTo>
                  <a:lnTo>
                    <a:pt x="728" y="641"/>
                  </a:lnTo>
                  <a:lnTo>
                    <a:pt x="740" y="672"/>
                  </a:lnTo>
                  <a:lnTo>
                    <a:pt x="748" y="659"/>
                  </a:lnTo>
                  <a:lnTo>
                    <a:pt x="764" y="653"/>
                  </a:lnTo>
                  <a:lnTo>
                    <a:pt x="783" y="608"/>
                  </a:lnTo>
                  <a:lnTo>
                    <a:pt x="794" y="657"/>
                  </a:lnTo>
                  <a:lnTo>
                    <a:pt x="778" y="692"/>
                  </a:lnTo>
                  <a:lnTo>
                    <a:pt x="760" y="780"/>
                  </a:lnTo>
                  <a:lnTo>
                    <a:pt x="731" y="802"/>
                  </a:lnTo>
                  <a:lnTo>
                    <a:pt x="713" y="780"/>
                  </a:lnTo>
                  <a:lnTo>
                    <a:pt x="692" y="803"/>
                  </a:lnTo>
                  <a:lnTo>
                    <a:pt x="681" y="780"/>
                  </a:lnTo>
                  <a:lnTo>
                    <a:pt x="692" y="706"/>
                  </a:lnTo>
                  <a:lnTo>
                    <a:pt x="681" y="711"/>
                  </a:lnTo>
                  <a:lnTo>
                    <a:pt x="647" y="763"/>
                  </a:lnTo>
                  <a:lnTo>
                    <a:pt x="619" y="767"/>
                  </a:lnTo>
                  <a:lnTo>
                    <a:pt x="625" y="728"/>
                  </a:lnTo>
                  <a:lnTo>
                    <a:pt x="641" y="686"/>
                  </a:lnTo>
                  <a:lnTo>
                    <a:pt x="647" y="685"/>
                  </a:lnTo>
                  <a:lnTo>
                    <a:pt x="633" y="606"/>
                  </a:lnTo>
                  <a:lnTo>
                    <a:pt x="625" y="603"/>
                  </a:lnTo>
                  <a:lnTo>
                    <a:pt x="607" y="616"/>
                  </a:lnTo>
                  <a:lnTo>
                    <a:pt x="586" y="663"/>
                  </a:lnTo>
                  <a:lnTo>
                    <a:pt x="563" y="674"/>
                  </a:lnTo>
                  <a:lnTo>
                    <a:pt x="571" y="663"/>
                  </a:lnTo>
                  <a:lnTo>
                    <a:pt x="545" y="674"/>
                  </a:lnTo>
                  <a:lnTo>
                    <a:pt x="533" y="668"/>
                  </a:lnTo>
                  <a:lnTo>
                    <a:pt x="501" y="709"/>
                  </a:lnTo>
                  <a:lnTo>
                    <a:pt x="496" y="739"/>
                  </a:lnTo>
                  <a:lnTo>
                    <a:pt x="473" y="751"/>
                  </a:lnTo>
                  <a:lnTo>
                    <a:pt x="454" y="740"/>
                  </a:lnTo>
                  <a:lnTo>
                    <a:pt x="404" y="753"/>
                  </a:lnTo>
                  <a:lnTo>
                    <a:pt x="399" y="739"/>
                  </a:lnTo>
                  <a:lnTo>
                    <a:pt x="403" y="728"/>
                  </a:lnTo>
                  <a:lnTo>
                    <a:pt x="424" y="711"/>
                  </a:lnTo>
                  <a:lnTo>
                    <a:pt x="442" y="713"/>
                  </a:lnTo>
                  <a:lnTo>
                    <a:pt x="454" y="709"/>
                  </a:lnTo>
                  <a:lnTo>
                    <a:pt x="482" y="682"/>
                  </a:lnTo>
                  <a:lnTo>
                    <a:pt x="482" y="659"/>
                  </a:lnTo>
                  <a:lnTo>
                    <a:pt x="496" y="649"/>
                  </a:lnTo>
                  <a:lnTo>
                    <a:pt x="535" y="645"/>
                  </a:lnTo>
                  <a:lnTo>
                    <a:pt x="543" y="625"/>
                  </a:lnTo>
                  <a:lnTo>
                    <a:pt x="497" y="634"/>
                  </a:lnTo>
                  <a:lnTo>
                    <a:pt x="466" y="619"/>
                  </a:lnTo>
                  <a:lnTo>
                    <a:pt x="466" y="647"/>
                  </a:lnTo>
                  <a:lnTo>
                    <a:pt x="454" y="653"/>
                  </a:lnTo>
                  <a:lnTo>
                    <a:pt x="435" y="645"/>
                  </a:lnTo>
                  <a:lnTo>
                    <a:pt x="415" y="647"/>
                  </a:lnTo>
                  <a:lnTo>
                    <a:pt x="418" y="634"/>
                  </a:lnTo>
                  <a:lnTo>
                    <a:pt x="396" y="647"/>
                  </a:lnTo>
                  <a:lnTo>
                    <a:pt x="379" y="645"/>
                  </a:lnTo>
                  <a:lnTo>
                    <a:pt x="420" y="625"/>
                  </a:lnTo>
                  <a:lnTo>
                    <a:pt x="392" y="619"/>
                  </a:lnTo>
                  <a:lnTo>
                    <a:pt x="403" y="610"/>
                  </a:lnTo>
                  <a:lnTo>
                    <a:pt x="383" y="610"/>
                  </a:lnTo>
                  <a:lnTo>
                    <a:pt x="383" y="623"/>
                  </a:lnTo>
                  <a:lnTo>
                    <a:pt x="324" y="619"/>
                  </a:lnTo>
                  <a:lnTo>
                    <a:pt x="312" y="629"/>
                  </a:lnTo>
                  <a:lnTo>
                    <a:pt x="220" y="608"/>
                  </a:lnTo>
                  <a:lnTo>
                    <a:pt x="125" y="603"/>
                  </a:lnTo>
                  <a:lnTo>
                    <a:pt x="121" y="590"/>
                  </a:lnTo>
                  <a:lnTo>
                    <a:pt x="99" y="606"/>
                  </a:lnTo>
                  <a:lnTo>
                    <a:pt x="70" y="608"/>
                  </a:lnTo>
                  <a:lnTo>
                    <a:pt x="31" y="606"/>
                  </a:lnTo>
                  <a:lnTo>
                    <a:pt x="5" y="590"/>
                  </a:lnTo>
                  <a:close/>
                </a:path>
              </a:pathLst>
            </a:custGeom>
            <a:solidFill>
              <a:srgbClr val="b2b2b2"/>
            </a:solidFill>
            <a:ln w="324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7" name="4980195638.62573.625735"/>
            <p:cNvSpPr/>
            <p:nvPr/>
          </p:nvSpPr>
          <p:spPr>
            <a:xfrm>
              <a:off x="8104320" y="3038400"/>
              <a:ext cx="390240" cy="484920"/>
            </a:xfrm>
            <a:custGeom>
              <a:avLst/>
              <a:gdLst/>
              <a:ahLst/>
              <a:rect l="l" t="t" r="r" b="b"/>
              <a:pathLst>
                <a:path w="1528" h="1542">
                  <a:moveTo>
                    <a:pt x="434" y="487"/>
                  </a:moveTo>
                  <a:lnTo>
                    <a:pt x="467" y="533"/>
                  </a:lnTo>
                  <a:lnTo>
                    <a:pt x="463" y="581"/>
                  </a:lnTo>
                  <a:lnTo>
                    <a:pt x="431" y="622"/>
                  </a:lnTo>
                  <a:lnTo>
                    <a:pt x="431" y="687"/>
                  </a:lnTo>
                  <a:lnTo>
                    <a:pt x="454" y="810"/>
                  </a:lnTo>
                  <a:lnTo>
                    <a:pt x="439" y="854"/>
                  </a:lnTo>
                  <a:lnTo>
                    <a:pt x="388" y="886"/>
                  </a:lnTo>
                  <a:lnTo>
                    <a:pt x="360" y="955"/>
                  </a:lnTo>
                  <a:lnTo>
                    <a:pt x="302" y="939"/>
                  </a:lnTo>
                  <a:lnTo>
                    <a:pt x="283" y="902"/>
                  </a:lnTo>
                  <a:lnTo>
                    <a:pt x="205" y="902"/>
                  </a:lnTo>
                  <a:lnTo>
                    <a:pt x="147" y="787"/>
                  </a:lnTo>
                  <a:lnTo>
                    <a:pt x="118" y="779"/>
                  </a:lnTo>
                  <a:lnTo>
                    <a:pt x="111" y="800"/>
                  </a:lnTo>
                  <a:lnTo>
                    <a:pt x="111" y="879"/>
                  </a:lnTo>
                  <a:lnTo>
                    <a:pt x="88" y="916"/>
                  </a:lnTo>
                  <a:lnTo>
                    <a:pt x="72" y="900"/>
                  </a:lnTo>
                  <a:lnTo>
                    <a:pt x="57" y="845"/>
                  </a:lnTo>
                  <a:lnTo>
                    <a:pt x="37" y="832"/>
                  </a:lnTo>
                  <a:lnTo>
                    <a:pt x="39" y="912"/>
                  </a:lnTo>
                  <a:lnTo>
                    <a:pt x="5" y="955"/>
                  </a:lnTo>
                  <a:lnTo>
                    <a:pt x="12" y="1019"/>
                  </a:lnTo>
                  <a:lnTo>
                    <a:pt x="0" y="1096"/>
                  </a:lnTo>
                  <a:lnTo>
                    <a:pt x="20" y="1151"/>
                  </a:lnTo>
                  <a:lnTo>
                    <a:pt x="12" y="1225"/>
                  </a:lnTo>
                  <a:lnTo>
                    <a:pt x="20" y="1293"/>
                  </a:lnTo>
                  <a:lnTo>
                    <a:pt x="61" y="1296"/>
                  </a:lnTo>
                  <a:lnTo>
                    <a:pt x="72" y="1221"/>
                  </a:lnTo>
                  <a:lnTo>
                    <a:pt x="98" y="1217"/>
                  </a:lnTo>
                  <a:lnTo>
                    <a:pt x="126" y="1300"/>
                  </a:lnTo>
                  <a:lnTo>
                    <a:pt x="102" y="1348"/>
                  </a:lnTo>
                  <a:lnTo>
                    <a:pt x="118" y="1413"/>
                  </a:lnTo>
                  <a:lnTo>
                    <a:pt x="170" y="1382"/>
                  </a:lnTo>
                  <a:lnTo>
                    <a:pt x="200" y="1422"/>
                  </a:lnTo>
                  <a:lnTo>
                    <a:pt x="262" y="1407"/>
                  </a:lnTo>
                  <a:lnTo>
                    <a:pt x="335" y="1542"/>
                  </a:lnTo>
                  <a:lnTo>
                    <a:pt x="372" y="1540"/>
                  </a:lnTo>
                  <a:lnTo>
                    <a:pt x="366" y="1315"/>
                  </a:lnTo>
                  <a:lnTo>
                    <a:pt x="404" y="1217"/>
                  </a:lnTo>
                  <a:lnTo>
                    <a:pt x="424" y="1192"/>
                  </a:lnTo>
                  <a:lnTo>
                    <a:pt x="459" y="1192"/>
                  </a:lnTo>
                  <a:lnTo>
                    <a:pt x="467" y="1217"/>
                  </a:lnTo>
                  <a:lnTo>
                    <a:pt x="450" y="1273"/>
                  </a:lnTo>
                  <a:lnTo>
                    <a:pt x="459" y="1300"/>
                  </a:lnTo>
                  <a:lnTo>
                    <a:pt x="407" y="1304"/>
                  </a:lnTo>
                  <a:lnTo>
                    <a:pt x="387" y="1362"/>
                  </a:lnTo>
                  <a:lnTo>
                    <a:pt x="439" y="1383"/>
                  </a:lnTo>
                  <a:lnTo>
                    <a:pt x="463" y="1436"/>
                  </a:lnTo>
                  <a:lnTo>
                    <a:pt x="1213" y="1436"/>
                  </a:lnTo>
                  <a:lnTo>
                    <a:pt x="1409" y="1434"/>
                  </a:lnTo>
                  <a:lnTo>
                    <a:pt x="1411" y="1500"/>
                  </a:lnTo>
                  <a:lnTo>
                    <a:pt x="1444" y="1464"/>
                  </a:lnTo>
                  <a:lnTo>
                    <a:pt x="1461" y="1464"/>
                  </a:lnTo>
                  <a:lnTo>
                    <a:pt x="1464" y="1448"/>
                  </a:lnTo>
                  <a:lnTo>
                    <a:pt x="1526" y="1391"/>
                  </a:lnTo>
                  <a:lnTo>
                    <a:pt x="1480" y="1351"/>
                  </a:lnTo>
                  <a:lnTo>
                    <a:pt x="1528" y="1362"/>
                  </a:lnTo>
                  <a:lnTo>
                    <a:pt x="1480" y="1328"/>
                  </a:lnTo>
                  <a:lnTo>
                    <a:pt x="1505" y="1320"/>
                  </a:lnTo>
                  <a:lnTo>
                    <a:pt x="1493" y="1256"/>
                  </a:lnTo>
                  <a:lnTo>
                    <a:pt x="1444" y="1231"/>
                  </a:lnTo>
                  <a:lnTo>
                    <a:pt x="1495" y="1243"/>
                  </a:lnTo>
                  <a:lnTo>
                    <a:pt x="1516" y="1231"/>
                  </a:lnTo>
                  <a:lnTo>
                    <a:pt x="1477" y="1176"/>
                  </a:lnTo>
                  <a:lnTo>
                    <a:pt x="1493" y="1164"/>
                  </a:lnTo>
                  <a:lnTo>
                    <a:pt x="1375" y="1131"/>
                  </a:lnTo>
                  <a:lnTo>
                    <a:pt x="1321" y="1192"/>
                  </a:lnTo>
                  <a:lnTo>
                    <a:pt x="1321" y="1061"/>
                  </a:lnTo>
                  <a:lnTo>
                    <a:pt x="1186" y="1072"/>
                  </a:lnTo>
                  <a:lnTo>
                    <a:pt x="1274" y="1078"/>
                  </a:lnTo>
                  <a:lnTo>
                    <a:pt x="1162" y="1086"/>
                  </a:lnTo>
                  <a:lnTo>
                    <a:pt x="959" y="1217"/>
                  </a:lnTo>
                  <a:lnTo>
                    <a:pt x="964" y="1171"/>
                  </a:lnTo>
                  <a:lnTo>
                    <a:pt x="874" y="1140"/>
                  </a:lnTo>
                  <a:lnTo>
                    <a:pt x="902" y="1128"/>
                  </a:lnTo>
                  <a:lnTo>
                    <a:pt x="982" y="1155"/>
                  </a:lnTo>
                  <a:lnTo>
                    <a:pt x="1017" y="1112"/>
                  </a:lnTo>
                  <a:lnTo>
                    <a:pt x="1154" y="1074"/>
                  </a:lnTo>
                  <a:lnTo>
                    <a:pt x="1072" y="1078"/>
                  </a:lnTo>
                  <a:lnTo>
                    <a:pt x="1297" y="1019"/>
                  </a:lnTo>
                  <a:lnTo>
                    <a:pt x="1312" y="999"/>
                  </a:lnTo>
                  <a:lnTo>
                    <a:pt x="1246" y="964"/>
                  </a:lnTo>
                  <a:lnTo>
                    <a:pt x="1235" y="932"/>
                  </a:lnTo>
                  <a:lnTo>
                    <a:pt x="1202" y="964"/>
                  </a:lnTo>
                  <a:lnTo>
                    <a:pt x="1143" y="948"/>
                  </a:lnTo>
                  <a:lnTo>
                    <a:pt x="1120" y="900"/>
                  </a:lnTo>
                  <a:lnTo>
                    <a:pt x="1100" y="912"/>
                  </a:lnTo>
                  <a:lnTo>
                    <a:pt x="1100" y="889"/>
                  </a:lnTo>
                  <a:lnTo>
                    <a:pt x="1034" y="944"/>
                  </a:lnTo>
                  <a:lnTo>
                    <a:pt x="1062" y="893"/>
                  </a:lnTo>
                  <a:lnTo>
                    <a:pt x="1038" y="871"/>
                  </a:lnTo>
                  <a:lnTo>
                    <a:pt x="944" y="882"/>
                  </a:lnTo>
                  <a:lnTo>
                    <a:pt x="970" y="854"/>
                  </a:lnTo>
                  <a:lnTo>
                    <a:pt x="963" y="800"/>
                  </a:lnTo>
                  <a:lnTo>
                    <a:pt x="929" y="807"/>
                  </a:lnTo>
                  <a:lnTo>
                    <a:pt x="912" y="779"/>
                  </a:lnTo>
                  <a:lnTo>
                    <a:pt x="842" y="772"/>
                  </a:lnTo>
                  <a:lnTo>
                    <a:pt x="839" y="720"/>
                  </a:lnTo>
                  <a:lnTo>
                    <a:pt x="768" y="724"/>
                  </a:lnTo>
                  <a:lnTo>
                    <a:pt x="773" y="706"/>
                  </a:lnTo>
                  <a:lnTo>
                    <a:pt x="796" y="708"/>
                  </a:lnTo>
                  <a:lnTo>
                    <a:pt x="757" y="679"/>
                  </a:lnTo>
                  <a:lnTo>
                    <a:pt x="784" y="658"/>
                  </a:lnTo>
                  <a:lnTo>
                    <a:pt x="652" y="646"/>
                  </a:lnTo>
                  <a:lnTo>
                    <a:pt x="741" y="638"/>
                  </a:lnTo>
                  <a:lnTo>
                    <a:pt x="714" y="614"/>
                  </a:lnTo>
                  <a:lnTo>
                    <a:pt x="794" y="638"/>
                  </a:lnTo>
                  <a:lnTo>
                    <a:pt x="784" y="618"/>
                  </a:lnTo>
                  <a:lnTo>
                    <a:pt x="832" y="577"/>
                  </a:lnTo>
                  <a:lnTo>
                    <a:pt x="822" y="556"/>
                  </a:lnTo>
                  <a:lnTo>
                    <a:pt x="773" y="545"/>
                  </a:lnTo>
                  <a:lnTo>
                    <a:pt x="768" y="511"/>
                  </a:lnTo>
                  <a:lnTo>
                    <a:pt x="706" y="514"/>
                  </a:lnTo>
                  <a:lnTo>
                    <a:pt x="773" y="474"/>
                  </a:lnTo>
                  <a:lnTo>
                    <a:pt x="730" y="425"/>
                  </a:lnTo>
                  <a:lnTo>
                    <a:pt x="691" y="432"/>
                  </a:lnTo>
                  <a:lnTo>
                    <a:pt x="714" y="408"/>
                  </a:lnTo>
                  <a:lnTo>
                    <a:pt x="693" y="382"/>
                  </a:lnTo>
                  <a:lnTo>
                    <a:pt x="615" y="408"/>
                  </a:lnTo>
                  <a:lnTo>
                    <a:pt x="691" y="345"/>
                  </a:lnTo>
                  <a:lnTo>
                    <a:pt x="686" y="327"/>
                  </a:lnTo>
                  <a:lnTo>
                    <a:pt x="573" y="327"/>
                  </a:lnTo>
                  <a:lnTo>
                    <a:pt x="657" y="298"/>
                  </a:lnTo>
                  <a:lnTo>
                    <a:pt x="640" y="270"/>
                  </a:lnTo>
                  <a:lnTo>
                    <a:pt x="608" y="270"/>
                  </a:lnTo>
                  <a:lnTo>
                    <a:pt x="615" y="224"/>
                  </a:lnTo>
                  <a:lnTo>
                    <a:pt x="487" y="239"/>
                  </a:lnTo>
                  <a:lnTo>
                    <a:pt x="591" y="211"/>
                  </a:lnTo>
                  <a:lnTo>
                    <a:pt x="593" y="192"/>
                  </a:lnTo>
                  <a:lnTo>
                    <a:pt x="517" y="165"/>
                  </a:lnTo>
                  <a:lnTo>
                    <a:pt x="546" y="141"/>
                  </a:lnTo>
                  <a:lnTo>
                    <a:pt x="505" y="137"/>
                  </a:lnTo>
                  <a:lnTo>
                    <a:pt x="487" y="80"/>
                  </a:lnTo>
                  <a:lnTo>
                    <a:pt x="459" y="80"/>
                  </a:lnTo>
                  <a:lnTo>
                    <a:pt x="470" y="47"/>
                  </a:lnTo>
                  <a:lnTo>
                    <a:pt x="450" y="0"/>
                  </a:lnTo>
                  <a:lnTo>
                    <a:pt x="411" y="0"/>
                  </a:lnTo>
                  <a:lnTo>
                    <a:pt x="411" y="80"/>
                  </a:lnTo>
                  <a:lnTo>
                    <a:pt x="421" y="118"/>
                  </a:lnTo>
                  <a:lnTo>
                    <a:pt x="396" y="169"/>
                  </a:lnTo>
                  <a:lnTo>
                    <a:pt x="434" y="264"/>
                  </a:lnTo>
                  <a:lnTo>
                    <a:pt x="434" y="310"/>
                  </a:lnTo>
                  <a:lnTo>
                    <a:pt x="341" y="412"/>
                  </a:lnTo>
                  <a:lnTo>
                    <a:pt x="322" y="442"/>
                  </a:lnTo>
                  <a:lnTo>
                    <a:pt x="360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b2b2b2"/>
            </a:solidFill>
            <a:ln w="324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68" name="4982230.625441.87597.5745"/>
          <p:cNvSpPr/>
          <p:nvPr/>
        </p:nvSpPr>
        <p:spPr>
          <a:xfrm>
            <a:off x="7051680" y="3271680"/>
            <a:ext cx="395280" cy="644760"/>
          </a:xfrm>
          <a:custGeom>
            <a:avLst/>
            <a:gdLst/>
            <a:ahLst/>
            <a:rect l="l" t="t" r="r" b="b"/>
            <a:pathLst>
              <a:path w="1552" h="2043">
                <a:moveTo>
                  <a:pt x="947" y="176"/>
                </a:moveTo>
                <a:lnTo>
                  <a:pt x="888" y="181"/>
                </a:lnTo>
                <a:lnTo>
                  <a:pt x="910" y="156"/>
                </a:lnTo>
                <a:lnTo>
                  <a:pt x="915" y="0"/>
                </a:lnTo>
                <a:lnTo>
                  <a:pt x="254" y="1"/>
                </a:lnTo>
                <a:lnTo>
                  <a:pt x="0" y="2023"/>
                </a:lnTo>
                <a:lnTo>
                  <a:pt x="144" y="2035"/>
                </a:lnTo>
                <a:lnTo>
                  <a:pt x="350" y="2039"/>
                </a:lnTo>
                <a:lnTo>
                  <a:pt x="856" y="2043"/>
                </a:lnTo>
                <a:lnTo>
                  <a:pt x="868" y="1785"/>
                </a:lnTo>
                <a:lnTo>
                  <a:pt x="994" y="1183"/>
                </a:lnTo>
                <a:lnTo>
                  <a:pt x="1552" y="547"/>
                </a:lnTo>
                <a:lnTo>
                  <a:pt x="1349" y="498"/>
                </a:lnTo>
                <a:lnTo>
                  <a:pt x="1156" y="556"/>
                </a:lnTo>
                <a:lnTo>
                  <a:pt x="1188" y="521"/>
                </a:lnTo>
                <a:lnTo>
                  <a:pt x="1185" y="464"/>
                </a:lnTo>
                <a:lnTo>
                  <a:pt x="1157" y="430"/>
                </a:lnTo>
                <a:lnTo>
                  <a:pt x="1156" y="370"/>
                </a:lnTo>
                <a:lnTo>
                  <a:pt x="1101" y="239"/>
                </a:lnTo>
                <a:lnTo>
                  <a:pt x="984" y="227"/>
                </a:lnTo>
                <a:lnTo>
                  <a:pt x="970" y="284"/>
                </a:lnTo>
                <a:lnTo>
                  <a:pt x="962" y="227"/>
                </a:lnTo>
                <a:lnTo>
                  <a:pt x="947" y="176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69" name="4987188247.5129117.8756"/>
          <p:cNvGrpSpPr/>
          <p:nvPr/>
        </p:nvGrpSpPr>
        <p:grpSpPr>
          <a:xfrm>
            <a:off x="6012000" y="2990880"/>
            <a:ext cx="630000" cy="851040"/>
            <a:chOff x="6012000" y="2990880"/>
            <a:chExt cx="630000" cy="851040"/>
          </a:xfrm>
        </p:grpSpPr>
        <p:sp>
          <p:nvSpPr>
            <p:cNvPr id="3170" name="4985276.25293.87531.12518.255"/>
            <p:cNvSpPr/>
            <p:nvPr/>
          </p:nvSpPr>
          <p:spPr>
            <a:xfrm>
              <a:off x="6259680" y="3573000"/>
              <a:ext cx="97560" cy="205200"/>
            </a:xfrm>
            <a:custGeom>
              <a:avLst/>
              <a:gdLst/>
              <a:ahLst/>
              <a:rect l="l" t="t" r="r" b="b"/>
              <a:pathLst>
                <a:path w="384" h="651">
                  <a:moveTo>
                    <a:pt x="234" y="195"/>
                  </a:moveTo>
                  <a:lnTo>
                    <a:pt x="273" y="236"/>
                  </a:lnTo>
                  <a:lnTo>
                    <a:pt x="305" y="413"/>
                  </a:lnTo>
                  <a:lnTo>
                    <a:pt x="375" y="503"/>
                  </a:lnTo>
                  <a:lnTo>
                    <a:pt x="384" y="648"/>
                  </a:lnTo>
                  <a:lnTo>
                    <a:pt x="344" y="651"/>
                  </a:lnTo>
                  <a:lnTo>
                    <a:pt x="233" y="535"/>
                  </a:lnTo>
                  <a:lnTo>
                    <a:pt x="212" y="492"/>
                  </a:lnTo>
                  <a:lnTo>
                    <a:pt x="234" y="473"/>
                  </a:lnTo>
                  <a:lnTo>
                    <a:pt x="176" y="450"/>
                  </a:lnTo>
                  <a:lnTo>
                    <a:pt x="164" y="442"/>
                  </a:lnTo>
                  <a:lnTo>
                    <a:pt x="180" y="413"/>
                  </a:lnTo>
                  <a:lnTo>
                    <a:pt x="129" y="340"/>
                  </a:lnTo>
                  <a:lnTo>
                    <a:pt x="102" y="315"/>
                  </a:lnTo>
                  <a:lnTo>
                    <a:pt x="118" y="299"/>
                  </a:lnTo>
                  <a:lnTo>
                    <a:pt x="147" y="307"/>
                  </a:lnTo>
                  <a:lnTo>
                    <a:pt x="156" y="307"/>
                  </a:lnTo>
                  <a:lnTo>
                    <a:pt x="100" y="226"/>
                  </a:lnTo>
                  <a:lnTo>
                    <a:pt x="67" y="214"/>
                  </a:lnTo>
                  <a:lnTo>
                    <a:pt x="71" y="170"/>
                  </a:lnTo>
                  <a:lnTo>
                    <a:pt x="7" y="132"/>
                  </a:lnTo>
                  <a:lnTo>
                    <a:pt x="24" y="96"/>
                  </a:lnTo>
                  <a:lnTo>
                    <a:pt x="43" y="89"/>
                  </a:lnTo>
                  <a:lnTo>
                    <a:pt x="53" y="96"/>
                  </a:lnTo>
                  <a:lnTo>
                    <a:pt x="62" y="100"/>
                  </a:lnTo>
                  <a:lnTo>
                    <a:pt x="78" y="81"/>
                  </a:lnTo>
                  <a:lnTo>
                    <a:pt x="43" y="37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14" y="0"/>
                  </a:lnTo>
                  <a:lnTo>
                    <a:pt x="50" y="13"/>
                  </a:lnTo>
                  <a:lnTo>
                    <a:pt x="234" y="195"/>
                  </a:lnTo>
                  <a:close/>
                </a:path>
              </a:pathLst>
            </a:custGeom>
            <a:solidFill>
              <a:srgbClr val="b2b2b2"/>
            </a:solidFill>
            <a:ln w="324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1" name="4986188247.5129117.8755"/>
            <p:cNvSpPr/>
            <p:nvPr/>
          </p:nvSpPr>
          <p:spPr>
            <a:xfrm>
              <a:off x="6012000" y="2990880"/>
              <a:ext cx="630000" cy="851040"/>
            </a:xfrm>
            <a:custGeom>
              <a:avLst/>
              <a:gdLst/>
              <a:ahLst/>
              <a:rect l="l" t="t" r="r" b="b"/>
              <a:pathLst>
                <a:path w="2467" h="2701">
                  <a:moveTo>
                    <a:pt x="88" y="131"/>
                  </a:moveTo>
                  <a:lnTo>
                    <a:pt x="0" y="0"/>
                  </a:lnTo>
                  <a:lnTo>
                    <a:pt x="1900" y="401"/>
                  </a:lnTo>
                  <a:lnTo>
                    <a:pt x="2318" y="489"/>
                  </a:lnTo>
                  <a:lnTo>
                    <a:pt x="2095" y="1538"/>
                  </a:lnTo>
                  <a:lnTo>
                    <a:pt x="2075" y="1556"/>
                  </a:lnTo>
                  <a:lnTo>
                    <a:pt x="2075" y="1576"/>
                  </a:lnTo>
                  <a:lnTo>
                    <a:pt x="2049" y="1617"/>
                  </a:lnTo>
                  <a:lnTo>
                    <a:pt x="2063" y="1626"/>
                  </a:lnTo>
                  <a:lnTo>
                    <a:pt x="2051" y="1643"/>
                  </a:lnTo>
                  <a:lnTo>
                    <a:pt x="2060" y="1662"/>
                  </a:lnTo>
                  <a:lnTo>
                    <a:pt x="2048" y="1683"/>
                  </a:lnTo>
                  <a:lnTo>
                    <a:pt x="2078" y="1682"/>
                  </a:lnTo>
                  <a:lnTo>
                    <a:pt x="2079" y="1709"/>
                  </a:lnTo>
                  <a:lnTo>
                    <a:pt x="2131" y="1763"/>
                  </a:lnTo>
                  <a:lnTo>
                    <a:pt x="2213" y="1886"/>
                  </a:lnTo>
                  <a:lnTo>
                    <a:pt x="2276" y="2050"/>
                  </a:lnTo>
                  <a:lnTo>
                    <a:pt x="2299" y="2132"/>
                  </a:lnTo>
                  <a:lnTo>
                    <a:pt x="2371" y="2204"/>
                  </a:lnTo>
                  <a:lnTo>
                    <a:pt x="2393" y="2313"/>
                  </a:lnTo>
                  <a:lnTo>
                    <a:pt x="2467" y="2456"/>
                  </a:lnTo>
                  <a:lnTo>
                    <a:pt x="2428" y="2662"/>
                  </a:lnTo>
                  <a:lnTo>
                    <a:pt x="2446" y="2701"/>
                  </a:lnTo>
                  <a:lnTo>
                    <a:pt x="2303" y="2677"/>
                  </a:lnTo>
                  <a:lnTo>
                    <a:pt x="2188" y="2653"/>
                  </a:lnTo>
                  <a:lnTo>
                    <a:pt x="1869" y="2575"/>
                  </a:lnTo>
                  <a:lnTo>
                    <a:pt x="1685" y="2525"/>
                  </a:lnTo>
                  <a:lnTo>
                    <a:pt x="1489" y="2473"/>
                  </a:lnTo>
                  <a:lnTo>
                    <a:pt x="1450" y="2434"/>
                  </a:lnTo>
                  <a:lnTo>
                    <a:pt x="1448" y="2405"/>
                  </a:lnTo>
                  <a:lnTo>
                    <a:pt x="1465" y="2390"/>
                  </a:lnTo>
                  <a:lnTo>
                    <a:pt x="1437" y="2363"/>
                  </a:lnTo>
                  <a:lnTo>
                    <a:pt x="1450" y="2294"/>
                  </a:lnTo>
                  <a:lnTo>
                    <a:pt x="1405" y="2302"/>
                  </a:lnTo>
                  <a:lnTo>
                    <a:pt x="1393" y="2294"/>
                  </a:lnTo>
                  <a:lnTo>
                    <a:pt x="1397" y="2226"/>
                  </a:lnTo>
                  <a:lnTo>
                    <a:pt x="1376" y="2217"/>
                  </a:lnTo>
                  <a:lnTo>
                    <a:pt x="1335" y="2219"/>
                  </a:lnTo>
                  <a:lnTo>
                    <a:pt x="1312" y="2169"/>
                  </a:lnTo>
                  <a:lnTo>
                    <a:pt x="1343" y="2109"/>
                  </a:lnTo>
                  <a:lnTo>
                    <a:pt x="1312" y="2085"/>
                  </a:lnTo>
                  <a:lnTo>
                    <a:pt x="1315" y="2074"/>
                  </a:lnTo>
                  <a:lnTo>
                    <a:pt x="1175" y="1999"/>
                  </a:lnTo>
                  <a:lnTo>
                    <a:pt x="1205" y="1983"/>
                  </a:lnTo>
                  <a:lnTo>
                    <a:pt x="1221" y="1936"/>
                  </a:lnTo>
                  <a:lnTo>
                    <a:pt x="1184" y="1916"/>
                  </a:lnTo>
                  <a:lnTo>
                    <a:pt x="1166" y="1914"/>
                  </a:lnTo>
                  <a:lnTo>
                    <a:pt x="1136" y="1889"/>
                  </a:lnTo>
                  <a:lnTo>
                    <a:pt x="1113" y="1893"/>
                  </a:lnTo>
                  <a:lnTo>
                    <a:pt x="1105" y="1835"/>
                  </a:lnTo>
                  <a:lnTo>
                    <a:pt x="1105" y="1818"/>
                  </a:lnTo>
                  <a:lnTo>
                    <a:pt x="1046" y="1767"/>
                  </a:lnTo>
                  <a:lnTo>
                    <a:pt x="1045" y="1745"/>
                  </a:lnTo>
                  <a:lnTo>
                    <a:pt x="1085" y="1745"/>
                  </a:lnTo>
                  <a:lnTo>
                    <a:pt x="1050" y="1720"/>
                  </a:lnTo>
                  <a:lnTo>
                    <a:pt x="1108" y="1720"/>
                  </a:lnTo>
                  <a:lnTo>
                    <a:pt x="1085" y="1710"/>
                  </a:lnTo>
                  <a:lnTo>
                    <a:pt x="1092" y="1673"/>
                  </a:lnTo>
                  <a:lnTo>
                    <a:pt x="1049" y="1686"/>
                  </a:lnTo>
                  <a:lnTo>
                    <a:pt x="1058" y="1553"/>
                  </a:lnTo>
                  <a:lnTo>
                    <a:pt x="1018" y="1557"/>
                  </a:lnTo>
                  <a:lnTo>
                    <a:pt x="1023" y="1527"/>
                  </a:lnTo>
                  <a:lnTo>
                    <a:pt x="964" y="1517"/>
                  </a:lnTo>
                  <a:lnTo>
                    <a:pt x="935" y="1433"/>
                  </a:lnTo>
                  <a:lnTo>
                    <a:pt x="961" y="1365"/>
                  </a:lnTo>
                  <a:lnTo>
                    <a:pt x="932" y="1362"/>
                  </a:lnTo>
                  <a:lnTo>
                    <a:pt x="859" y="1260"/>
                  </a:lnTo>
                  <a:lnTo>
                    <a:pt x="886" y="1220"/>
                  </a:lnTo>
                  <a:lnTo>
                    <a:pt x="846" y="1209"/>
                  </a:lnTo>
                  <a:lnTo>
                    <a:pt x="828" y="1180"/>
                  </a:lnTo>
                  <a:lnTo>
                    <a:pt x="855" y="1135"/>
                  </a:lnTo>
                  <a:lnTo>
                    <a:pt x="882" y="1139"/>
                  </a:lnTo>
                  <a:lnTo>
                    <a:pt x="932" y="923"/>
                  </a:lnTo>
                  <a:lnTo>
                    <a:pt x="730" y="773"/>
                  </a:lnTo>
                  <a:lnTo>
                    <a:pt x="581" y="380"/>
                  </a:lnTo>
                  <a:lnTo>
                    <a:pt x="521" y="332"/>
                  </a:lnTo>
                  <a:lnTo>
                    <a:pt x="536" y="296"/>
                  </a:lnTo>
                  <a:lnTo>
                    <a:pt x="456" y="233"/>
                  </a:lnTo>
                  <a:lnTo>
                    <a:pt x="434" y="145"/>
                  </a:lnTo>
                  <a:lnTo>
                    <a:pt x="319" y="160"/>
                  </a:lnTo>
                  <a:lnTo>
                    <a:pt x="262" y="225"/>
                  </a:lnTo>
                  <a:lnTo>
                    <a:pt x="158" y="243"/>
                  </a:lnTo>
                  <a:lnTo>
                    <a:pt x="103" y="144"/>
                  </a:lnTo>
                  <a:lnTo>
                    <a:pt x="88" y="131"/>
                  </a:lnTo>
                  <a:close/>
                </a:path>
              </a:pathLst>
            </a:custGeom>
            <a:solidFill>
              <a:srgbClr val="b2b2b2"/>
            </a:solidFill>
            <a:ln w="324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72" name="4988211.375345.375110.567.755"/>
          <p:cNvSpPr/>
          <p:nvPr/>
        </p:nvSpPr>
        <p:spPr>
          <a:xfrm>
            <a:off x="6534000" y="3144960"/>
            <a:ext cx="363600" cy="728640"/>
          </a:xfrm>
          <a:custGeom>
            <a:avLst/>
            <a:gdLst/>
            <a:ahLst/>
            <a:rect l="l" t="t" r="r" b="b"/>
            <a:pathLst>
              <a:path w="1419" h="2313">
                <a:moveTo>
                  <a:pt x="1185" y="1318"/>
                </a:moveTo>
                <a:lnTo>
                  <a:pt x="987" y="2313"/>
                </a:lnTo>
                <a:lnTo>
                  <a:pt x="777" y="2281"/>
                </a:lnTo>
                <a:lnTo>
                  <a:pt x="398" y="2212"/>
                </a:lnTo>
                <a:lnTo>
                  <a:pt x="380" y="2173"/>
                </a:lnTo>
                <a:lnTo>
                  <a:pt x="419" y="1967"/>
                </a:lnTo>
                <a:lnTo>
                  <a:pt x="345" y="1824"/>
                </a:lnTo>
                <a:lnTo>
                  <a:pt x="323" y="1715"/>
                </a:lnTo>
                <a:lnTo>
                  <a:pt x="251" y="1643"/>
                </a:lnTo>
                <a:lnTo>
                  <a:pt x="228" y="1561"/>
                </a:lnTo>
                <a:lnTo>
                  <a:pt x="165" y="1397"/>
                </a:lnTo>
                <a:lnTo>
                  <a:pt x="102" y="1316"/>
                </a:lnTo>
                <a:lnTo>
                  <a:pt x="86" y="1275"/>
                </a:lnTo>
                <a:lnTo>
                  <a:pt x="34" y="1220"/>
                </a:lnTo>
                <a:lnTo>
                  <a:pt x="28" y="1194"/>
                </a:lnTo>
                <a:lnTo>
                  <a:pt x="1" y="1197"/>
                </a:lnTo>
                <a:lnTo>
                  <a:pt x="14" y="1173"/>
                </a:lnTo>
                <a:lnTo>
                  <a:pt x="3" y="1157"/>
                </a:lnTo>
                <a:lnTo>
                  <a:pt x="16" y="1138"/>
                </a:lnTo>
                <a:lnTo>
                  <a:pt x="0" y="1130"/>
                </a:lnTo>
                <a:lnTo>
                  <a:pt x="27" y="1088"/>
                </a:lnTo>
                <a:lnTo>
                  <a:pt x="26" y="1068"/>
                </a:lnTo>
                <a:lnTo>
                  <a:pt x="47" y="1053"/>
                </a:lnTo>
                <a:lnTo>
                  <a:pt x="269" y="0"/>
                </a:lnTo>
                <a:lnTo>
                  <a:pt x="1419" y="241"/>
                </a:lnTo>
                <a:lnTo>
                  <a:pt x="1227" y="1139"/>
                </a:lnTo>
                <a:lnTo>
                  <a:pt x="1185" y="1318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3" name="4989222.875391104.375635"/>
          <p:cNvSpPr/>
          <p:nvPr/>
        </p:nvSpPr>
        <p:spPr>
          <a:xfrm>
            <a:off x="6778800" y="3220920"/>
            <a:ext cx="338040" cy="689040"/>
          </a:xfrm>
          <a:custGeom>
            <a:avLst/>
            <a:gdLst/>
            <a:ahLst/>
            <a:rect l="l" t="t" r="r" b="b"/>
            <a:pathLst>
              <a:path w="1318" h="2184">
                <a:moveTo>
                  <a:pt x="1064" y="2184"/>
                </a:moveTo>
                <a:lnTo>
                  <a:pt x="805" y="2164"/>
                </a:lnTo>
                <a:lnTo>
                  <a:pt x="201" y="2099"/>
                </a:lnTo>
                <a:lnTo>
                  <a:pt x="0" y="2072"/>
                </a:lnTo>
                <a:lnTo>
                  <a:pt x="461" y="0"/>
                </a:lnTo>
                <a:lnTo>
                  <a:pt x="1318" y="161"/>
                </a:lnTo>
                <a:lnTo>
                  <a:pt x="1064" y="2184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74" name="4992256.875481.875128.51316"/>
          <p:cNvGrpSpPr/>
          <p:nvPr/>
        </p:nvGrpSpPr>
        <p:grpSpPr>
          <a:xfrm>
            <a:off x="7265880" y="3444840"/>
            <a:ext cx="700200" cy="849240"/>
            <a:chOff x="7265880" y="3444840"/>
            <a:chExt cx="700200" cy="849240"/>
          </a:xfrm>
        </p:grpSpPr>
        <p:sp>
          <p:nvSpPr>
            <p:cNvPr id="3175" name="4990285.125548.1253.257.255"/>
            <p:cNvSpPr/>
            <p:nvPr/>
          </p:nvSpPr>
          <p:spPr>
            <a:xfrm>
              <a:off x="7620120" y="3631320"/>
              <a:ext cx="38520" cy="21240"/>
            </a:xfrm>
            <a:custGeom>
              <a:avLst/>
              <a:gdLst/>
              <a:ahLst/>
              <a:rect l="l" t="t" r="r" b="b"/>
              <a:pathLst>
                <a:path w="152" h="67">
                  <a:moveTo>
                    <a:pt x="152" y="50"/>
                  </a:moveTo>
                  <a:lnTo>
                    <a:pt x="124" y="67"/>
                  </a:lnTo>
                  <a:lnTo>
                    <a:pt x="34" y="49"/>
                  </a:lnTo>
                  <a:lnTo>
                    <a:pt x="11" y="50"/>
                  </a:lnTo>
                  <a:lnTo>
                    <a:pt x="0" y="31"/>
                  </a:lnTo>
                  <a:lnTo>
                    <a:pt x="41" y="0"/>
                  </a:lnTo>
                  <a:lnTo>
                    <a:pt x="117" y="0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b2b2b2"/>
            </a:solidFill>
            <a:ln w="324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6" name="4991256.875481.875128.51315"/>
            <p:cNvSpPr/>
            <p:nvPr/>
          </p:nvSpPr>
          <p:spPr>
            <a:xfrm>
              <a:off x="7265880" y="3444840"/>
              <a:ext cx="700200" cy="849240"/>
            </a:xfrm>
            <a:custGeom>
              <a:avLst/>
              <a:gdLst/>
              <a:ahLst/>
              <a:rect l="l" t="t" r="r" b="b"/>
              <a:pathLst>
                <a:path w="2743" h="2690">
                  <a:moveTo>
                    <a:pt x="1284" y="367"/>
                  </a:moveTo>
                  <a:lnTo>
                    <a:pt x="1289" y="414"/>
                  </a:lnTo>
                  <a:lnTo>
                    <a:pt x="1351" y="577"/>
                  </a:lnTo>
                  <a:lnTo>
                    <a:pt x="1350" y="612"/>
                  </a:lnTo>
                  <a:lnTo>
                    <a:pt x="1368" y="657"/>
                  </a:lnTo>
                  <a:lnTo>
                    <a:pt x="1428" y="700"/>
                  </a:lnTo>
                  <a:lnTo>
                    <a:pt x="1484" y="744"/>
                  </a:lnTo>
                  <a:lnTo>
                    <a:pt x="1429" y="787"/>
                  </a:lnTo>
                  <a:lnTo>
                    <a:pt x="1430" y="798"/>
                  </a:lnTo>
                  <a:lnTo>
                    <a:pt x="1434" y="798"/>
                  </a:lnTo>
                  <a:lnTo>
                    <a:pt x="1504" y="776"/>
                  </a:lnTo>
                  <a:lnTo>
                    <a:pt x="1598" y="822"/>
                  </a:lnTo>
                  <a:lnTo>
                    <a:pt x="1633" y="868"/>
                  </a:lnTo>
                  <a:lnTo>
                    <a:pt x="1625" y="900"/>
                  </a:lnTo>
                  <a:lnTo>
                    <a:pt x="1616" y="933"/>
                  </a:lnTo>
                  <a:lnTo>
                    <a:pt x="1648" y="897"/>
                  </a:lnTo>
                  <a:lnTo>
                    <a:pt x="1728" y="889"/>
                  </a:lnTo>
                  <a:lnTo>
                    <a:pt x="1735" y="831"/>
                  </a:lnTo>
                  <a:lnTo>
                    <a:pt x="1763" y="808"/>
                  </a:lnTo>
                  <a:lnTo>
                    <a:pt x="1992" y="1698"/>
                  </a:lnTo>
                  <a:lnTo>
                    <a:pt x="2123" y="1849"/>
                  </a:lnTo>
                  <a:lnTo>
                    <a:pt x="2189" y="1891"/>
                  </a:lnTo>
                  <a:lnTo>
                    <a:pt x="2239" y="1870"/>
                  </a:lnTo>
                  <a:lnTo>
                    <a:pt x="2387" y="1913"/>
                  </a:lnTo>
                  <a:lnTo>
                    <a:pt x="2450" y="1915"/>
                  </a:lnTo>
                  <a:lnTo>
                    <a:pt x="2530" y="1946"/>
                  </a:lnTo>
                  <a:lnTo>
                    <a:pt x="2696" y="1851"/>
                  </a:lnTo>
                  <a:lnTo>
                    <a:pt x="2714" y="1867"/>
                  </a:lnTo>
                  <a:lnTo>
                    <a:pt x="2743" y="1930"/>
                  </a:lnTo>
                  <a:lnTo>
                    <a:pt x="2733" y="1941"/>
                  </a:lnTo>
                  <a:lnTo>
                    <a:pt x="2684" y="1982"/>
                  </a:lnTo>
                  <a:lnTo>
                    <a:pt x="2643" y="2039"/>
                  </a:lnTo>
                  <a:lnTo>
                    <a:pt x="2637" y="2051"/>
                  </a:lnTo>
                  <a:lnTo>
                    <a:pt x="2525" y="2153"/>
                  </a:lnTo>
                  <a:lnTo>
                    <a:pt x="2490" y="2153"/>
                  </a:lnTo>
                  <a:lnTo>
                    <a:pt x="2474" y="2161"/>
                  </a:lnTo>
                  <a:lnTo>
                    <a:pt x="2491" y="2184"/>
                  </a:lnTo>
                  <a:lnTo>
                    <a:pt x="2491" y="2209"/>
                  </a:lnTo>
                  <a:lnTo>
                    <a:pt x="2410" y="2203"/>
                  </a:lnTo>
                  <a:lnTo>
                    <a:pt x="2278" y="2252"/>
                  </a:lnTo>
                  <a:lnTo>
                    <a:pt x="2188" y="2332"/>
                  </a:lnTo>
                  <a:lnTo>
                    <a:pt x="2170" y="2383"/>
                  </a:lnTo>
                  <a:lnTo>
                    <a:pt x="2196" y="2400"/>
                  </a:lnTo>
                  <a:lnTo>
                    <a:pt x="2250" y="2383"/>
                  </a:lnTo>
                  <a:lnTo>
                    <a:pt x="2250" y="2401"/>
                  </a:lnTo>
                  <a:lnTo>
                    <a:pt x="2281" y="2432"/>
                  </a:lnTo>
                  <a:lnTo>
                    <a:pt x="2248" y="2432"/>
                  </a:lnTo>
                  <a:lnTo>
                    <a:pt x="2153" y="2446"/>
                  </a:lnTo>
                  <a:lnTo>
                    <a:pt x="2066" y="2522"/>
                  </a:lnTo>
                  <a:lnTo>
                    <a:pt x="1998" y="2512"/>
                  </a:lnTo>
                  <a:lnTo>
                    <a:pt x="1926" y="2556"/>
                  </a:lnTo>
                  <a:lnTo>
                    <a:pt x="1904" y="2592"/>
                  </a:lnTo>
                  <a:lnTo>
                    <a:pt x="1800" y="2686"/>
                  </a:lnTo>
                  <a:lnTo>
                    <a:pt x="1715" y="2690"/>
                  </a:lnTo>
                  <a:lnTo>
                    <a:pt x="1712" y="2662"/>
                  </a:lnTo>
                  <a:lnTo>
                    <a:pt x="1723" y="2632"/>
                  </a:lnTo>
                  <a:lnTo>
                    <a:pt x="1747" y="2616"/>
                  </a:lnTo>
                  <a:lnTo>
                    <a:pt x="1758" y="2623"/>
                  </a:lnTo>
                  <a:lnTo>
                    <a:pt x="1793" y="2616"/>
                  </a:lnTo>
                  <a:lnTo>
                    <a:pt x="1794" y="2596"/>
                  </a:lnTo>
                  <a:lnTo>
                    <a:pt x="1771" y="2572"/>
                  </a:lnTo>
                  <a:lnTo>
                    <a:pt x="1773" y="2576"/>
                  </a:lnTo>
                  <a:lnTo>
                    <a:pt x="1781" y="2567"/>
                  </a:lnTo>
                  <a:lnTo>
                    <a:pt x="1786" y="2565"/>
                  </a:lnTo>
                  <a:lnTo>
                    <a:pt x="1792" y="2553"/>
                  </a:lnTo>
                  <a:lnTo>
                    <a:pt x="1785" y="2526"/>
                  </a:lnTo>
                  <a:lnTo>
                    <a:pt x="1790" y="2493"/>
                  </a:lnTo>
                  <a:lnTo>
                    <a:pt x="1777" y="2471"/>
                  </a:lnTo>
                  <a:lnTo>
                    <a:pt x="1786" y="2447"/>
                  </a:lnTo>
                  <a:lnTo>
                    <a:pt x="1831" y="2422"/>
                  </a:lnTo>
                  <a:lnTo>
                    <a:pt x="1851" y="2399"/>
                  </a:lnTo>
                  <a:lnTo>
                    <a:pt x="1844" y="2286"/>
                  </a:lnTo>
                  <a:lnTo>
                    <a:pt x="1832" y="2250"/>
                  </a:lnTo>
                  <a:lnTo>
                    <a:pt x="1857" y="2102"/>
                  </a:lnTo>
                  <a:lnTo>
                    <a:pt x="1808" y="2013"/>
                  </a:lnTo>
                  <a:lnTo>
                    <a:pt x="1822" y="2012"/>
                  </a:lnTo>
                  <a:lnTo>
                    <a:pt x="1886" y="2054"/>
                  </a:lnTo>
                  <a:lnTo>
                    <a:pt x="1907" y="2094"/>
                  </a:lnTo>
                  <a:lnTo>
                    <a:pt x="1953" y="2101"/>
                  </a:lnTo>
                  <a:lnTo>
                    <a:pt x="2012" y="2107"/>
                  </a:lnTo>
                  <a:lnTo>
                    <a:pt x="2031" y="2083"/>
                  </a:lnTo>
                  <a:lnTo>
                    <a:pt x="2021" y="2048"/>
                  </a:lnTo>
                  <a:lnTo>
                    <a:pt x="2051" y="2039"/>
                  </a:lnTo>
                  <a:lnTo>
                    <a:pt x="2056" y="2025"/>
                  </a:lnTo>
                  <a:lnTo>
                    <a:pt x="2016" y="2001"/>
                  </a:lnTo>
                  <a:lnTo>
                    <a:pt x="1998" y="1950"/>
                  </a:lnTo>
                  <a:lnTo>
                    <a:pt x="1941" y="1919"/>
                  </a:lnTo>
                  <a:lnTo>
                    <a:pt x="1910" y="1870"/>
                  </a:lnTo>
                  <a:lnTo>
                    <a:pt x="1792" y="1864"/>
                  </a:lnTo>
                  <a:lnTo>
                    <a:pt x="1612" y="1870"/>
                  </a:lnTo>
                  <a:lnTo>
                    <a:pt x="1479" y="1863"/>
                  </a:lnTo>
                  <a:lnTo>
                    <a:pt x="1434" y="1816"/>
                  </a:lnTo>
                  <a:lnTo>
                    <a:pt x="1424" y="1770"/>
                  </a:lnTo>
                  <a:lnTo>
                    <a:pt x="1390" y="1746"/>
                  </a:lnTo>
                  <a:lnTo>
                    <a:pt x="1387" y="1698"/>
                  </a:lnTo>
                  <a:lnTo>
                    <a:pt x="1351" y="1653"/>
                  </a:lnTo>
                  <a:lnTo>
                    <a:pt x="1335" y="1589"/>
                  </a:lnTo>
                  <a:lnTo>
                    <a:pt x="1328" y="1571"/>
                  </a:lnTo>
                  <a:lnTo>
                    <a:pt x="1272" y="1591"/>
                  </a:lnTo>
                  <a:lnTo>
                    <a:pt x="1229" y="1583"/>
                  </a:lnTo>
                  <a:lnTo>
                    <a:pt x="1151" y="1452"/>
                  </a:lnTo>
                  <a:lnTo>
                    <a:pt x="1082" y="1448"/>
                  </a:lnTo>
                  <a:lnTo>
                    <a:pt x="1078" y="1512"/>
                  </a:lnTo>
                  <a:lnTo>
                    <a:pt x="1035" y="1440"/>
                  </a:lnTo>
                  <a:lnTo>
                    <a:pt x="963" y="1424"/>
                  </a:lnTo>
                  <a:lnTo>
                    <a:pt x="947" y="1437"/>
                  </a:lnTo>
                  <a:lnTo>
                    <a:pt x="956" y="1467"/>
                  </a:lnTo>
                  <a:lnTo>
                    <a:pt x="932" y="1516"/>
                  </a:lnTo>
                  <a:lnTo>
                    <a:pt x="914" y="1497"/>
                  </a:lnTo>
                  <a:lnTo>
                    <a:pt x="882" y="1549"/>
                  </a:lnTo>
                  <a:lnTo>
                    <a:pt x="866" y="1527"/>
                  </a:lnTo>
                  <a:lnTo>
                    <a:pt x="862" y="1536"/>
                  </a:lnTo>
                  <a:lnTo>
                    <a:pt x="837" y="1601"/>
                  </a:lnTo>
                  <a:lnTo>
                    <a:pt x="792" y="1636"/>
                  </a:lnTo>
                  <a:lnTo>
                    <a:pt x="759" y="1651"/>
                  </a:lnTo>
                  <a:lnTo>
                    <a:pt x="722" y="1652"/>
                  </a:lnTo>
                  <a:lnTo>
                    <a:pt x="709" y="1657"/>
                  </a:lnTo>
                  <a:lnTo>
                    <a:pt x="690" y="1645"/>
                  </a:lnTo>
                  <a:lnTo>
                    <a:pt x="681" y="1640"/>
                  </a:lnTo>
                  <a:lnTo>
                    <a:pt x="669" y="1638"/>
                  </a:lnTo>
                  <a:lnTo>
                    <a:pt x="593" y="1640"/>
                  </a:lnTo>
                  <a:lnTo>
                    <a:pt x="577" y="1621"/>
                  </a:lnTo>
                  <a:lnTo>
                    <a:pt x="572" y="1618"/>
                  </a:lnTo>
                  <a:lnTo>
                    <a:pt x="521" y="1652"/>
                  </a:lnTo>
                  <a:lnTo>
                    <a:pt x="505" y="1656"/>
                  </a:lnTo>
                  <a:lnTo>
                    <a:pt x="487" y="1656"/>
                  </a:lnTo>
                  <a:lnTo>
                    <a:pt x="474" y="1645"/>
                  </a:lnTo>
                  <a:lnTo>
                    <a:pt x="464" y="1634"/>
                  </a:lnTo>
                  <a:lnTo>
                    <a:pt x="434" y="1626"/>
                  </a:lnTo>
                  <a:lnTo>
                    <a:pt x="421" y="1606"/>
                  </a:lnTo>
                  <a:lnTo>
                    <a:pt x="409" y="1604"/>
                  </a:lnTo>
                  <a:lnTo>
                    <a:pt x="399" y="1606"/>
                  </a:lnTo>
                  <a:lnTo>
                    <a:pt x="387" y="1626"/>
                  </a:lnTo>
                  <a:lnTo>
                    <a:pt x="376" y="1620"/>
                  </a:lnTo>
                  <a:lnTo>
                    <a:pt x="369" y="1597"/>
                  </a:lnTo>
                  <a:lnTo>
                    <a:pt x="361" y="1591"/>
                  </a:lnTo>
                  <a:lnTo>
                    <a:pt x="357" y="1593"/>
                  </a:lnTo>
                  <a:lnTo>
                    <a:pt x="346" y="1583"/>
                  </a:lnTo>
                  <a:lnTo>
                    <a:pt x="350" y="1571"/>
                  </a:lnTo>
                  <a:lnTo>
                    <a:pt x="344" y="1571"/>
                  </a:lnTo>
                  <a:lnTo>
                    <a:pt x="305" y="1558"/>
                  </a:lnTo>
                  <a:lnTo>
                    <a:pt x="252" y="1559"/>
                  </a:lnTo>
                  <a:lnTo>
                    <a:pt x="237" y="1581"/>
                  </a:lnTo>
                  <a:lnTo>
                    <a:pt x="204" y="1583"/>
                  </a:lnTo>
                  <a:lnTo>
                    <a:pt x="204" y="1571"/>
                  </a:lnTo>
                  <a:lnTo>
                    <a:pt x="197" y="1559"/>
                  </a:lnTo>
                  <a:lnTo>
                    <a:pt x="165" y="1555"/>
                  </a:lnTo>
                  <a:lnTo>
                    <a:pt x="149" y="1559"/>
                  </a:lnTo>
                  <a:lnTo>
                    <a:pt x="142" y="1549"/>
                  </a:lnTo>
                  <a:lnTo>
                    <a:pt x="122" y="1544"/>
                  </a:lnTo>
                  <a:lnTo>
                    <a:pt x="111" y="1549"/>
                  </a:lnTo>
                  <a:lnTo>
                    <a:pt x="82" y="1530"/>
                  </a:lnTo>
                  <a:lnTo>
                    <a:pt x="83" y="1501"/>
                  </a:lnTo>
                  <a:lnTo>
                    <a:pt x="78" y="1473"/>
                  </a:lnTo>
                  <a:lnTo>
                    <a:pt x="74" y="1436"/>
                  </a:lnTo>
                  <a:lnTo>
                    <a:pt x="49" y="1425"/>
                  </a:lnTo>
                  <a:lnTo>
                    <a:pt x="14" y="1433"/>
                  </a:lnTo>
                  <a:lnTo>
                    <a:pt x="0" y="821"/>
                  </a:lnTo>
                  <a:lnTo>
                    <a:pt x="710" y="0"/>
                  </a:lnTo>
                  <a:lnTo>
                    <a:pt x="925" y="98"/>
                  </a:lnTo>
                  <a:lnTo>
                    <a:pt x="996" y="181"/>
                  </a:lnTo>
                  <a:lnTo>
                    <a:pt x="1187" y="235"/>
                  </a:lnTo>
                  <a:lnTo>
                    <a:pt x="1253" y="274"/>
                  </a:lnTo>
                  <a:lnTo>
                    <a:pt x="1284" y="367"/>
                  </a:lnTo>
                  <a:close/>
                </a:path>
              </a:pathLst>
            </a:custGeom>
            <a:solidFill>
              <a:srgbClr val="b2b2b2"/>
            </a:solidFill>
            <a:ln w="324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77" name="4993312.5673.58.87513.3755"/>
          <p:cNvSpPr/>
          <p:nvPr/>
        </p:nvSpPr>
        <p:spPr>
          <a:xfrm>
            <a:off x="8291520" y="3813120"/>
            <a:ext cx="69840" cy="57240"/>
          </a:xfrm>
          <a:custGeom>
            <a:avLst/>
            <a:gdLst/>
            <a:ahLst/>
            <a:rect l="l" t="t" r="r" b="b"/>
            <a:pathLst>
              <a:path w="280" h="187">
                <a:moveTo>
                  <a:pt x="110" y="97"/>
                </a:moveTo>
                <a:lnTo>
                  <a:pt x="112" y="106"/>
                </a:lnTo>
                <a:lnTo>
                  <a:pt x="125" y="99"/>
                </a:lnTo>
                <a:lnTo>
                  <a:pt x="139" y="116"/>
                </a:lnTo>
                <a:lnTo>
                  <a:pt x="152" y="109"/>
                </a:lnTo>
                <a:lnTo>
                  <a:pt x="167" y="122"/>
                </a:lnTo>
                <a:lnTo>
                  <a:pt x="164" y="112"/>
                </a:lnTo>
                <a:lnTo>
                  <a:pt x="208" y="106"/>
                </a:lnTo>
                <a:lnTo>
                  <a:pt x="198" y="102"/>
                </a:lnTo>
                <a:lnTo>
                  <a:pt x="208" y="99"/>
                </a:lnTo>
                <a:lnTo>
                  <a:pt x="280" y="91"/>
                </a:lnTo>
                <a:lnTo>
                  <a:pt x="261" y="112"/>
                </a:lnTo>
                <a:lnTo>
                  <a:pt x="239" y="116"/>
                </a:lnTo>
                <a:lnTo>
                  <a:pt x="234" y="132"/>
                </a:lnTo>
                <a:lnTo>
                  <a:pt x="223" y="129"/>
                </a:lnTo>
                <a:lnTo>
                  <a:pt x="231" y="133"/>
                </a:lnTo>
                <a:lnTo>
                  <a:pt x="208" y="142"/>
                </a:lnTo>
                <a:lnTo>
                  <a:pt x="219" y="155"/>
                </a:lnTo>
                <a:lnTo>
                  <a:pt x="223" y="149"/>
                </a:lnTo>
                <a:lnTo>
                  <a:pt x="226" y="159"/>
                </a:lnTo>
                <a:lnTo>
                  <a:pt x="223" y="169"/>
                </a:lnTo>
                <a:lnTo>
                  <a:pt x="208" y="176"/>
                </a:lnTo>
                <a:lnTo>
                  <a:pt x="226" y="176"/>
                </a:lnTo>
                <a:lnTo>
                  <a:pt x="208" y="183"/>
                </a:lnTo>
                <a:lnTo>
                  <a:pt x="186" y="187"/>
                </a:lnTo>
                <a:lnTo>
                  <a:pt x="172" y="172"/>
                </a:lnTo>
                <a:lnTo>
                  <a:pt x="156" y="176"/>
                </a:lnTo>
                <a:lnTo>
                  <a:pt x="178" y="153"/>
                </a:lnTo>
                <a:lnTo>
                  <a:pt x="172" y="159"/>
                </a:lnTo>
                <a:lnTo>
                  <a:pt x="172" y="149"/>
                </a:lnTo>
                <a:lnTo>
                  <a:pt x="152" y="149"/>
                </a:lnTo>
                <a:lnTo>
                  <a:pt x="161" y="132"/>
                </a:lnTo>
                <a:lnTo>
                  <a:pt x="152" y="142"/>
                </a:lnTo>
                <a:lnTo>
                  <a:pt x="141" y="133"/>
                </a:lnTo>
                <a:lnTo>
                  <a:pt x="145" y="142"/>
                </a:lnTo>
                <a:lnTo>
                  <a:pt x="139" y="153"/>
                </a:lnTo>
                <a:lnTo>
                  <a:pt x="149" y="149"/>
                </a:lnTo>
                <a:lnTo>
                  <a:pt x="139" y="160"/>
                </a:lnTo>
                <a:lnTo>
                  <a:pt x="110" y="149"/>
                </a:lnTo>
                <a:lnTo>
                  <a:pt x="90" y="149"/>
                </a:lnTo>
                <a:lnTo>
                  <a:pt x="70" y="132"/>
                </a:lnTo>
                <a:lnTo>
                  <a:pt x="75" y="125"/>
                </a:lnTo>
                <a:lnTo>
                  <a:pt x="75" y="120"/>
                </a:lnTo>
                <a:lnTo>
                  <a:pt x="55" y="116"/>
                </a:lnTo>
                <a:lnTo>
                  <a:pt x="51" y="122"/>
                </a:lnTo>
                <a:lnTo>
                  <a:pt x="35" y="122"/>
                </a:lnTo>
                <a:lnTo>
                  <a:pt x="41" y="78"/>
                </a:lnTo>
                <a:lnTo>
                  <a:pt x="35" y="85"/>
                </a:lnTo>
                <a:lnTo>
                  <a:pt x="23" y="78"/>
                </a:lnTo>
                <a:lnTo>
                  <a:pt x="10" y="82"/>
                </a:lnTo>
                <a:lnTo>
                  <a:pt x="0" y="75"/>
                </a:lnTo>
                <a:lnTo>
                  <a:pt x="30" y="28"/>
                </a:lnTo>
                <a:lnTo>
                  <a:pt x="51" y="0"/>
                </a:lnTo>
                <a:lnTo>
                  <a:pt x="54" y="34"/>
                </a:lnTo>
                <a:lnTo>
                  <a:pt x="38" y="55"/>
                </a:lnTo>
                <a:lnTo>
                  <a:pt x="41" y="65"/>
                </a:lnTo>
                <a:lnTo>
                  <a:pt x="49" y="65"/>
                </a:lnTo>
                <a:lnTo>
                  <a:pt x="43" y="61"/>
                </a:lnTo>
                <a:lnTo>
                  <a:pt x="62" y="71"/>
                </a:lnTo>
                <a:lnTo>
                  <a:pt x="62" y="82"/>
                </a:lnTo>
                <a:lnTo>
                  <a:pt x="66" y="89"/>
                </a:lnTo>
                <a:lnTo>
                  <a:pt x="55" y="106"/>
                </a:lnTo>
                <a:lnTo>
                  <a:pt x="70" y="99"/>
                </a:lnTo>
                <a:lnTo>
                  <a:pt x="70" y="112"/>
                </a:lnTo>
                <a:lnTo>
                  <a:pt x="79" y="112"/>
                </a:lnTo>
                <a:lnTo>
                  <a:pt x="78" y="97"/>
                </a:lnTo>
                <a:lnTo>
                  <a:pt x="82" y="89"/>
                </a:lnTo>
                <a:lnTo>
                  <a:pt x="90" y="97"/>
                </a:lnTo>
                <a:lnTo>
                  <a:pt x="90" y="89"/>
                </a:lnTo>
                <a:lnTo>
                  <a:pt x="110" y="97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78" name="4999309668.2536.62532.8756"/>
          <p:cNvGrpSpPr/>
          <p:nvPr/>
        </p:nvGrpSpPr>
        <p:grpSpPr>
          <a:xfrm>
            <a:off x="8263080" y="3789360"/>
            <a:ext cx="174600" cy="241200"/>
            <a:chOff x="8263080" y="3789360"/>
            <a:chExt cx="174600" cy="241200"/>
          </a:xfrm>
        </p:grpSpPr>
        <p:sp>
          <p:nvSpPr>
            <p:cNvPr id="3179" name="4997320.375668.2525.2527.6255"/>
            <p:cNvSpPr/>
            <p:nvPr/>
          </p:nvSpPr>
          <p:spPr>
            <a:xfrm>
              <a:off x="8263080" y="3864240"/>
              <a:ext cx="146880" cy="166320"/>
            </a:xfrm>
            <a:custGeom>
              <a:avLst/>
              <a:gdLst/>
              <a:ahLst/>
              <a:rect l="l" t="t" r="r" b="b"/>
              <a:pathLst>
                <a:path w="579" h="526">
                  <a:moveTo>
                    <a:pt x="160" y="103"/>
                  </a:moveTo>
                  <a:lnTo>
                    <a:pt x="145" y="133"/>
                  </a:lnTo>
                  <a:lnTo>
                    <a:pt x="161" y="161"/>
                  </a:lnTo>
                  <a:lnTo>
                    <a:pt x="191" y="146"/>
                  </a:lnTo>
                  <a:lnTo>
                    <a:pt x="228" y="153"/>
                  </a:lnTo>
                  <a:lnTo>
                    <a:pt x="273" y="133"/>
                  </a:lnTo>
                  <a:lnTo>
                    <a:pt x="297" y="136"/>
                  </a:lnTo>
                  <a:lnTo>
                    <a:pt x="235" y="181"/>
                  </a:lnTo>
                  <a:lnTo>
                    <a:pt x="160" y="192"/>
                  </a:lnTo>
                  <a:lnTo>
                    <a:pt x="68" y="302"/>
                  </a:lnTo>
                  <a:lnTo>
                    <a:pt x="7" y="345"/>
                  </a:lnTo>
                  <a:lnTo>
                    <a:pt x="0" y="380"/>
                  </a:lnTo>
                  <a:lnTo>
                    <a:pt x="27" y="360"/>
                  </a:lnTo>
                  <a:lnTo>
                    <a:pt x="7" y="400"/>
                  </a:lnTo>
                  <a:lnTo>
                    <a:pt x="29" y="461"/>
                  </a:lnTo>
                  <a:lnTo>
                    <a:pt x="105" y="526"/>
                  </a:lnTo>
                  <a:lnTo>
                    <a:pt x="138" y="514"/>
                  </a:lnTo>
                  <a:lnTo>
                    <a:pt x="140" y="498"/>
                  </a:lnTo>
                  <a:lnTo>
                    <a:pt x="171" y="475"/>
                  </a:lnTo>
                  <a:lnTo>
                    <a:pt x="234" y="371"/>
                  </a:lnTo>
                  <a:lnTo>
                    <a:pt x="244" y="309"/>
                  </a:lnTo>
                  <a:lnTo>
                    <a:pt x="303" y="289"/>
                  </a:lnTo>
                  <a:lnTo>
                    <a:pt x="314" y="256"/>
                  </a:lnTo>
                  <a:lnTo>
                    <a:pt x="325" y="255"/>
                  </a:lnTo>
                  <a:lnTo>
                    <a:pt x="434" y="183"/>
                  </a:lnTo>
                  <a:lnTo>
                    <a:pt x="553" y="79"/>
                  </a:lnTo>
                  <a:lnTo>
                    <a:pt x="579" y="63"/>
                  </a:lnTo>
                  <a:lnTo>
                    <a:pt x="543" y="54"/>
                  </a:lnTo>
                  <a:lnTo>
                    <a:pt x="543" y="32"/>
                  </a:lnTo>
                  <a:lnTo>
                    <a:pt x="516" y="16"/>
                  </a:lnTo>
                  <a:lnTo>
                    <a:pt x="470" y="33"/>
                  </a:lnTo>
                  <a:lnTo>
                    <a:pt x="446" y="0"/>
                  </a:lnTo>
                  <a:lnTo>
                    <a:pt x="377" y="56"/>
                  </a:lnTo>
                  <a:lnTo>
                    <a:pt x="266" y="56"/>
                  </a:lnTo>
                  <a:lnTo>
                    <a:pt x="204" y="46"/>
                  </a:lnTo>
                  <a:lnTo>
                    <a:pt x="160" y="103"/>
                  </a:lnTo>
                  <a:close/>
                </a:path>
              </a:pathLst>
            </a:custGeom>
            <a:solidFill>
              <a:srgbClr val="b2b2b2"/>
            </a:solidFill>
            <a:ln w="324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0" name="4998309692.37512.258.755"/>
            <p:cNvSpPr/>
            <p:nvPr/>
          </p:nvSpPr>
          <p:spPr>
            <a:xfrm>
              <a:off x="8391240" y="3789360"/>
              <a:ext cx="46440" cy="80640"/>
            </a:xfrm>
            <a:custGeom>
              <a:avLst/>
              <a:gdLst/>
              <a:ahLst/>
              <a:rect l="l" t="t" r="r" b="b"/>
              <a:pathLst>
                <a:path w="182" h="257">
                  <a:moveTo>
                    <a:pt x="88" y="135"/>
                  </a:moveTo>
                  <a:lnTo>
                    <a:pt x="78" y="42"/>
                  </a:lnTo>
                  <a:lnTo>
                    <a:pt x="41" y="0"/>
                  </a:lnTo>
                  <a:lnTo>
                    <a:pt x="0" y="152"/>
                  </a:lnTo>
                  <a:lnTo>
                    <a:pt x="4" y="238"/>
                  </a:lnTo>
                  <a:lnTo>
                    <a:pt x="16" y="249"/>
                  </a:lnTo>
                  <a:lnTo>
                    <a:pt x="46" y="257"/>
                  </a:lnTo>
                  <a:lnTo>
                    <a:pt x="125" y="229"/>
                  </a:lnTo>
                  <a:lnTo>
                    <a:pt x="182" y="152"/>
                  </a:lnTo>
                  <a:lnTo>
                    <a:pt x="172" y="120"/>
                  </a:lnTo>
                  <a:lnTo>
                    <a:pt x="151" y="117"/>
                  </a:lnTo>
                  <a:lnTo>
                    <a:pt x="133" y="132"/>
                  </a:lnTo>
                  <a:lnTo>
                    <a:pt x="112" y="125"/>
                  </a:lnTo>
                  <a:lnTo>
                    <a:pt x="94" y="144"/>
                  </a:lnTo>
                  <a:lnTo>
                    <a:pt x="88" y="135"/>
                  </a:lnTo>
                  <a:close/>
                </a:path>
              </a:pathLst>
            </a:custGeom>
            <a:solidFill>
              <a:srgbClr val="b2b2b2"/>
            </a:solidFill>
            <a:ln w="324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840" bIns="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81" name="5000309.125642.87526.2535.1255"/>
          <p:cNvSpPr/>
          <p:nvPr/>
        </p:nvSpPr>
        <p:spPr>
          <a:xfrm>
            <a:off x="8126280" y="3790800"/>
            <a:ext cx="187560" cy="173160"/>
          </a:xfrm>
          <a:custGeom>
            <a:avLst/>
            <a:gdLst/>
            <a:ahLst/>
            <a:rect l="l" t="t" r="r" b="b"/>
            <a:pathLst>
              <a:path w="735" h="548">
                <a:moveTo>
                  <a:pt x="4" y="211"/>
                </a:moveTo>
                <a:lnTo>
                  <a:pt x="0" y="235"/>
                </a:lnTo>
                <a:lnTo>
                  <a:pt x="11" y="246"/>
                </a:lnTo>
                <a:lnTo>
                  <a:pt x="20" y="239"/>
                </a:lnTo>
                <a:lnTo>
                  <a:pt x="49" y="216"/>
                </a:lnTo>
                <a:lnTo>
                  <a:pt x="69" y="208"/>
                </a:lnTo>
                <a:lnTo>
                  <a:pt x="74" y="208"/>
                </a:lnTo>
                <a:lnTo>
                  <a:pt x="77" y="196"/>
                </a:lnTo>
                <a:lnTo>
                  <a:pt x="86" y="190"/>
                </a:lnTo>
                <a:lnTo>
                  <a:pt x="98" y="190"/>
                </a:lnTo>
                <a:lnTo>
                  <a:pt x="112" y="191"/>
                </a:lnTo>
                <a:lnTo>
                  <a:pt x="168" y="231"/>
                </a:lnTo>
                <a:lnTo>
                  <a:pt x="239" y="434"/>
                </a:lnTo>
                <a:lnTo>
                  <a:pt x="239" y="441"/>
                </a:lnTo>
                <a:lnTo>
                  <a:pt x="246" y="466"/>
                </a:lnTo>
                <a:lnTo>
                  <a:pt x="254" y="472"/>
                </a:lnTo>
                <a:lnTo>
                  <a:pt x="264" y="472"/>
                </a:lnTo>
                <a:lnTo>
                  <a:pt x="288" y="482"/>
                </a:lnTo>
                <a:lnTo>
                  <a:pt x="290" y="476"/>
                </a:lnTo>
                <a:lnTo>
                  <a:pt x="301" y="476"/>
                </a:lnTo>
                <a:lnTo>
                  <a:pt x="303" y="485"/>
                </a:lnTo>
                <a:lnTo>
                  <a:pt x="304" y="494"/>
                </a:lnTo>
                <a:lnTo>
                  <a:pt x="303" y="498"/>
                </a:lnTo>
                <a:lnTo>
                  <a:pt x="313" y="544"/>
                </a:lnTo>
                <a:lnTo>
                  <a:pt x="328" y="548"/>
                </a:lnTo>
                <a:lnTo>
                  <a:pt x="340" y="547"/>
                </a:lnTo>
                <a:lnTo>
                  <a:pt x="344" y="540"/>
                </a:lnTo>
                <a:lnTo>
                  <a:pt x="355" y="539"/>
                </a:lnTo>
                <a:lnTo>
                  <a:pt x="382" y="521"/>
                </a:lnTo>
                <a:lnTo>
                  <a:pt x="453" y="515"/>
                </a:lnTo>
                <a:lnTo>
                  <a:pt x="507" y="472"/>
                </a:lnTo>
                <a:lnTo>
                  <a:pt x="558" y="458"/>
                </a:lnTo>
                <a:lnTo>
                  <a:pt x="652" y="356"/>
                </a:lnTo>
                <a:lnTo>
                  <a:pt x="667" y="324"/>
                </a:lnTo>
                <a:lnTo>
                  <a:pt x="691" y="341"/>
                </a:lnTo>
                <a:lnTo>
                  <a:pt x="735" y="284"/>
                </a:lnTo>
                <a:lnTo>
                  <a:pt x="728" y="257"/>
                </a:lnTo>
                <a:lnTo>
                  <a:pt x="667" y="249"/>
                </a:lnTo>
                <a:lnTo>
                  <a:pt x="607" y="216"/>
                </a:lnTo>
                <a:lnTo>
                  <a:pt x="564" y="122"/>
                </a:lnTo>
                <a:lnTo>
                  <a:pt x="547" y="129"/>
                </a:lnTo>
                <a:lnTo>
                  <a:pt x="532" y="122"/>
                </a:lnTo>
                <a:lnTo>
                  <a:pt x="546" y="85"/>
                </a:lnTo>
                <a:lnTo>
                  <a:pt x="536" y="10"/>
                </a:lnTo>
                <a:lnTo>
                  <a:pt x="501" y="0"/>
                </a:lnTo>
                <a:lnTo>
                  <a:pt x="442" y="42"/>
                </a:lnTo>
                <a:lnTo>
                  <a:pt x="418" y="20"/>
                </a:lnTo>
                <a:lnTo>
                  <a:pt x="386" y="8"/>
                </a:lnTo>
                <a:lnTo>
                  <a:pt x="343" y="0"/>
                </a:lnTo>
                <a:lnTo>
                  <a:pt x="312" y="39"/>
                </a:lnTo>
                <a:lnTo>
                  <a:pt x="222" y="82"/>
                </a:lnTo>
                <a:lnTo>
                  <a:pt x="139" y="81"/>
                </a:lnTo>
                <a:lnTo>
                  <a:pt x="106" y="122"/>
                </a:lnTo>
                <a:lnTo>
                  <a:pt x="73" y="157"/>
                </a:lnTo>
                <a:lnTo>
                  <a:pt x="4" y="211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2" name="5039372.375562.37517.528.755"/>
          <p:cNvSpPr/>
          <p:nvPr/>
        </p:nvSpPr>
        <p:spPr>
          <a:xfrm>
            <a:off x="7696080" y="4206960"/>
            <a:ext cx="154080" cy="115920"/>
          </a:xfrm>
          <a:custGeom>
            <a:avLst/>
            <a:gdLst/>
            <a:ahLst/>
            <a:rect l="l" t="t" r="r" b="b"/>
            <a:pathLst>
              <a:path w="600" h="367">
                <a:moveTo>
                  <a:pt x="399" y="220"/>
                </a:moveTo>
                <a:lnTo>
                  <a:pt x="328" y="256"/>
                </a:lnTo>
                <a:lnTo>
                  <a:pt x="299" y="273"/>
                </a:lnTo>
                <a:lnTo>
                  <a:pt x="285" y="285"/>
                </a:lnTo>
                <a:lnTo>
                  <a:pt x="246" y="329"/>
                </a:lnTo>
                <a:lnTo>
                  <a:pt x="231" y="337"/>
                </a:lnTo>
                <a:lnTo>
                  <a:pt x="223" y="336"/>
                </a:lnTo>
                <a:lnTo>
                  <a:pt x="199" y="336"/>
                </a:lnTo>
                <a:lnTo>
                  <a:pt x="187" y="338"/>
                </a:lnTo>
                <a:lnTo>
                  <a:pt x="146" y="367"/>
                </a:lnTo>
                <a:lnTo>
                  <a:pt x="134" y="364"/>
                </a:lnTo>
                <a:lnTo>
                  <a:pt x="113" y="354"/>
                </a:lnTo>
                <a:lnTo>
                  <a:pt x="106" y="360"/>
                </a:lnTo>
                <a:lnTo>
                  <a:pt x="94" y="356"/>
                </a:lnTo>
                <a:lnTo>
                  <a:pt x="102" y="346"/>
                </a:lnTo>
                <a:lnTo>
                  <a:pt x="95" y="345"/>
                </a:lnTo>
                <a:lnTo>
                  <a:pt x="76" y="340"/>
                </a:lnTo>
                <a:lnTo>
                  <a:pt x="25" y="326"/>
                </a:lnTo>
                <a:lnTo>
                  <a:pt x="19" y="318"/>
                </a:lnTo>
                <a:lnTo>
                  <a:pt x="0" y="329"/>
                </a:lnTo>
                <a:lnTo>
                  <a:pt x="0" y="317"/>
                </a:lnTo>
                <a:lnTo>
                  <a:pt x="1" y="309"/>
                </a:lnTo>
                <a:lnTo>
                  <a:pt x="23" y="267"/>
                </a:lnTo>
                <a:lnTo>
                  <a:pt x="32" y="256"/>
                </a:lnTo>
                <a:lnTo>
                  <a:pt x="119" y="252"/>
                </a:lnTo>
                <a:lnTo>
                  <a:pt x="221" y="162"/>
                </a:lnTo>
                <a:lnTo>
                  <a:pt x="244" y="122"/>
                </a:lnTo>
                <a:lnTo>
                  <a:pt x="315" y="83"/>
                </a:lnTo>
                <a:lnTo>
                  <a:pt x="381" y="90"/>
                </a:lnTo>
                <a:lnTo>
                  <a:pt x="471" y="11"/>
                </a:lnTo>
                <a:lnTo>
                  <a:pt x="567" y="0"/>
                </a:lnTo>
                <a:lnTo>
                  <a:pt x="595" y="0"/>
                </a:lnTo>
                <a:lnTo>
                  <a:pt x="599" y="7"/>
                </a:lnTo>
                <a:lnTo>
                  <a:pt x="600" y="17"/>
                </a:lnTo>
                <a:lnTo>
                  <a:pt x="595" y="32"/>
                </a:lnTo>
                <a:lnTo>
                  <a:pt x="590" y="39"/>
                </a:lnTo>
                <a:lnTo>
                  <a:pt x="577" y="66"/>
                </a:lnTo>
                <a:lnTo>
                  <a:pt x="518" y="125"/>
                </a:lnTo>
                <a:lnTo>
                  <a:pt x="497" y="142"/>
                </a:lnTo>
                <a:lnTo>
                  <a:pt x="463" y="174"/>
                </a:lnTo>
                <a:lnTo>
                  <a:pt x="458" y="177"/>
                </a:lnTo>
                <a:lnTo>
                  <a:pt x="453" y="172"/>
                </a:lnTo>
                <a:lnTo>
                  <a:pt x="447" y="172"/>
                </a:lnTo>
                <a:lnTo>
                  <a:pt x="436" y="189"/>
                </a:lnTo>
                <a:lnTo>
                  <a:pt x="414" y="212"/>
                </a:lnTo>
                <a:lnTo>
                  <a:pt x="399" y="22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3" name="5045395.25617.2512.57.8755"/>
          <p:cNvSpPr/>
          <p:nvPr/>
        </p:nvSpPr>
        <p:spPr>
          <a:xfrm>
            <a:off x="7989840" y="4359240"/>
            <a:ext cx="41400" cy="81000"/>
          </a:xfrm>
          <a:custGeom>
            <a:avLst/>
            <a:gdLst/>
            <a:ahLst/>
            <a:rect l="l" t="t" r="r" b="b"/>
            <a:pathLst>
              <a:path w="165" h="263">
                <a:moveTo>
                  <a:pt x="165" y="239"/>
                </a:moveTo>
                <a:lnTo>
                  <a:pt x="159" y="224"/>
                </a:lnTo>
                <a:lnTo>
                  <a:pt x="146" y="199"/>
                </a:lnTo>
                <a:lnTo>
                  <a:pt x="134" y="177"/>
                </a:lnTo>
                <a:lnTo>
                  <a:pt x="107" y="159"/>
                </a:lnTo>
                <a:lnTo>
                  <a:pt x="95" y="152"/>
                </a:lnTo>
                <a:lnTo>
                  <a:pt x="90" y="140"/>
                </a:lnTo>
                <a:lnTo>
                  <a:pt x="73" y="101"/>
                </a:lnTo>
                <a:lnTo>
                  <a:pt x="60" y="87"/>
                </a:lnTo>
                <a:lnTo>
                  <a:pt x="47" y="67"/>
                </a:lnTo>
                <a:lnTo>
                  <a:pt x="36" y="52"/>
                </a:lnTo>
                <a:lnTo>
                  <a:pt x="35" y="42"/>
                </a:lnTo>
                <a:lnTo>
                  <a:pt x="36" y="42"/>
                </a:lnTo>
                <a:lnTo>
                  <a:pt x="36" y="35"/>
                </a:lnTo>
                <a:lnTo>
                  <a:pt x="50" y="1"/>
                </a:lnTo>
                <a:lnTo>
                  <a:pt x="35" y="0"/>
                </a:lnTo>
                <a:lnTo>
                  <a:pt x="24" y="1"/>
                </a:lnTo>
                <a:lnTo>
                  <a:pt x="8" y="13"/>
                </a:lnTo>
                <a:lnTo>
                  <a:pt x="7" y="20"/>
                </a:lnTo>
                <a:lnTo>
                  <a:pt x="1" y="24"/>
                </a:lnTo>
                <a:lnTo>
                  <a:pt x="0" y="26"/>
                </a:lnTo>
                <a:lnTo>
                  <a:pt x="67" y="263"/>
                </a:lnTo>
                <a:lnTo>
                  <a:pt x="165" y="239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4" name="5052411620.759.1253.55"/>
          <p:cNvSpPr/>
          <p:nvPr/>
        </p:nvSpPr>
        <p:spPr>
          <a:xfrm>
            <a:off x="8008920" y="4462560"/>
            <a:ext cx="19080" cy="60120"/>
          </a:xfrm>
          <a:custGeom>
            <a:avLst/>
            <a:gdLst/>
            <a:ahLst/>
            <a:rect l="l" t="t" r="r" b="b"/>
            <a:pathLst>
              <a:path w="72" h="191">
                <a:moveTo>
                  <a:pt x="13" y="30"/>
                </a:moveTo>
                <a:lnTo>
                  <a:pt x="17" y="33"/>
                </a:lnTo>
                <a:lnTo>
                  <a:pt x="18" y="50"/>
                </a:lnTo>
                <a:lnTo>
                  <a:pt x="17" y="60"/>
                </a:lnTo>
                <a:lnTo>
                  <a:pt x="8" y="72"/>
                </a:lnTo>
                <a:lnTo>
                  <a:pt x="2" y="84"/>
                </a:lnTo>
                <a:lnTo>
                  <a:pt x="0" y="116"/>
                </a:lnTo>
                <a:lnTo>
                  <a:pt x="2" y="141"/>
                </a:lnTo>
                <a:lnTo>
                  <a:pt x="2" y="170"/>
                </a:lnTo>
                <a:lnTo>
                  <a:pt x="9" y="191"/>
                </a:lnTo>
                <a:lnTo>
                  <a:pt x="13" y="162"/>
                </a:lnTo>
                <a:lnTo>
                  <a:pt x="20" y="132"/>
                </a:lnTo>
                <a:lnTo>
                  <a:pt x="40" y="89"/>
                </a:lnTo>
                <a:lnTo>
                  <a:pt x="49" y="76"/>
                </a:lnTo>
                <a:lnTo>
                  <a:pt x="55" y="58"/>
                </a:lnTo>
                <a:lnTo>
                  <a:pt x="53" y="33"/>
                </a:lnTo>
                <a:lnTo>
                  <a:pt x="55" y="26"/>
                </a:lnTo>
                <a:lnTo>
                  <a:pt x="69" y="7"/>
                </a:lnTo>
                <a:lnTo>
                  <a:pt x="72" y="0"/>
                </a:lnTo>
                <a:lnTo>
                  <a:pt x="29" y="18"/>
                </a:lnTo>
                <a:lnTo>
                  <a:pt x="13" y="3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5" name="5002313.75337.87569.542.8755"/>
          <p:cNvSpPr/>
          <p:nvPr/>
        </p:nvSpPr>
        <p:spPr>
          <a:xfrm>
            <a:off x="6496200" y="3821040"/>
            <a:ext cx="228600" cy="457200"/>
          </a:xfrm>
          <a:custGeom>
            <a:avLst/>
            <a:gdLst/>
            <a:ahLst/>
            <a:rect l="l" t="t" r="r" b="b"/>
            <a:pathLst>
              <a:path w="898" h="1456">
                <a:moveTo>
                  <a:pt x="293" y="0"/>
                </a:moveTo>
                <a:lnTo>
                  <a:pt x="407" y="27"/>
                </a:lnTo>
                <a:lnTo>
                  <a:pt x="376" y="203"/>
                </a:lnTo>
                <a:lnTo>
                  <a:pt x="399" y="258"/>
                </a:lnTo>
                <a:lnTo>
                  <a:pt x="405" y="286"/>
                </a:lnTo>
                <a:lnTo>
                  <a:pt x="399" y="308"/>
                </a:lnTo>
                <a:lnTo>
                  <a:pt x="390" y="316"/>
                </a:lnTo>
                <a:lnTo>
                  <a:pt x="401" y="325"/>
                </a:lnTo>
                <a:lnTo>
                  <a:pt x="411" y="347"/>
                </a:lnTo>
                <a:lnTo>
                  <a:pt x="445" y="382"/>
                </a:lnTo>
                <a:lnTo>
                  <a:pt x="468" y="431"/>
                </a:lnTo>
                <a:lnTo>
                  <a:pt x="474" y="453"/>
                </a:lnTo>
                <a:lnTo>
                  <a:pt x="485" y="474"/>
                </a:lnTo>
                <a:lnTo>
                  <a:pt x="505" y="476"/>
                </a:lnTo>
                <a:lnTo>
                  <a:pt x="508" y="493"/>
                </a:lnTo>
                <a:lnTo>
                  <a:pt x="534" y="497"/>
                </a:lnTo>
                <a:lnTo>
                  <a:pt x="543" y="507"/>
                </a:lnTo>
                <a:lnTo>
                  <a:pt x="513" y="568"/>
                </a:lnTo>
                <a:lnTo>
                  <a:pt x="516" y="578"/>
                </a:lnTo>
                <a:lnTo>
                  <a:pt x="505" y="591"/>
                </a:lnTo>
                <a:lnTo>
                  <a:pt x="503" y="618"/>
                </a:lnTo>
                <a:lnTo>
                  <a:pt x="508" y="621"/>
                </a:lnTo>
                <a:lnTo>
                  <a:pt x="505" y="638"/>
                </a:lnTo>
                <a:lnTo>
                  <a:pt x="483" y="653"/>
                </a:lnTo>
                <a:lnTo>
                  <a:pt x="483" y="668"/>
                </a:lnTo>
                <a:lnTo>
                  <a:pt x="485" y="680"/>
                </a:lnTo>
                <a:lnTo>
                  <a:pt x="476" y="696"/>
                </a:lnTo>
                <a:lnTo>
                  <a:pt x="503" y="722"/>
                </a:lnTo>
                <a:lnTo>
                  <a:pt x="512" y="722"/>
                </a:lnTo>
                <a:lnTo>
                  <a:pt x="550" y="688"/>
                </a:lnTo>
                <a:lnTo>
                  <a:pt x="558" y="683"/>
                </a:lnTo>
                <a:lnTo>
                  <a:pt x="562" y="688"/>
                </a:lnTo>
                <a:lnTo>
                  <a:pt x="569" y="700"/>
                </a:lnTo>
                <a:lnTo>
                  <a:pt x="571" y="704"/>
                </a:lnTo>
                <a:lnTo>
                  <a:pt x="581" y="712"/>
                </a:lnTo>
                <a:lnTo>
                  <a:pt x="579" y="736"/>
                </a:lnTo>
                <a:lnTo>
                  <a:pt x="579" y="771"/>
                </a:lnTo>
                <a:lnTo>
                  <a:pt x="585" y="798"/>
                </a:lnTo>
                <a:lnTo>
                  <a:pt x="599" y="820"/>
                </a:lnTo>
                <a:lnTo>
                  <a:pt x="599" y="833"/>
                </a:lnTo>
                <a:lnTo>
                  <a:pt x="591" y="845"/>
                </a:lnTo>
                <a:lnTo>
                  <a:pt x="607" y="868"/>
                </a:lnTo>
                <a:lnTo>
                  <a:pt x="624" y="868"/>
                </a:lnTo>
                <a:lnTo>
                  <a:pt x="636" y="891"/>
                </a:lnTo>
                <a:lnTo>
                  <a:pt x="641" y="900"/>
                </a:lnTo>
                <a:lnTo>
                  <a:pt x="634" y="927"/>
                </a:lnTo>
                <a:lnTo>
                  <a:pt x="634" y="935"/>
                </a:lnTo>
                <a:lnTo>
                  <a:pt x="646" y="955"/>
                </a:lnTo>
                <a:lnTo>
                  <a:pt x="661" y="965"/>
                </a:lnTo>
                <a:lnTo>
                  <a:pt x="669" y="950"/>
                </a:lnTo>
                <a:lnTo>
                  <a:pt x="679" y="944"/>
                </a:lnTo>
                <a:lnTo>
                  <a:pt x="710" y="955"/>
                </a:lnTo>
                <a:lnTo>
                  <a:pt x="719" y="955"/>
                </a:lnTo>
                <a:lnTo>
                  <a:pt x="738" y="946"/>
                </a:lnTo>
                <a:lnTo>
                  <a:pt x="745" y="944"/>
                </a:lnTo>
                <a:lnTo>
                  <a:pt x="751" y="950"/>
                </a:lnTo>
                <a:lnTo>
                  <a:pt x="783" y="951"/>
                </a:lnTo>
                <a:lnTo>
                  <a:pt x="802" y="959"/>
                </a:lnTo>
                <a:lnTo>
                  <a:pt x="809" y="957"/>
                </a:lnTo>
                <a:lnTo>
                  <a:pt x="848" y="957"/>
                </a:lnTo>
                <a:lnTo>
                  <a:pt x="848" y="944"/>
                </a:lnTo>
                <a:lnTo>
                  <a:pt x="864" y="928"/>
                </a:lnTo>
                <a:lnTo>
                  <a:pt x="880" y="950"/>
                </a:lnTo>
                <a:lnTo>
                  <a:pt x="887" y="973"/>
                </a:lnTo>
                <a:lnTo>
                  <a:pt x="898" y="985"/>
                </a:lnTo>
                <a:lnTo>
                  <a:pt x="898" y="982"/>
                </a:lnTo>
                <a:lnTo>
                  <a:pt x="833" y="1456"/>
                </a:lnTo>
                <a:lnTo>
                  <a:pt x="832" y="1456"/>
                </a:lnTo>
                <a:lnTo>
                  <a:pt x="411" y="1380"/>
                </a:lnTo>
                <a:lnTo>
                  <a:pt x="0" y="1294"/>
                </a:lnTo>
                <a:lnTo>
                  <a:pt x="77" y="958"/>
                </a:lnTo>
                <a:lnTo>
                  <a:pt x="93" y="935"/>
                </a:lnTo>
                <a:lnTo>
                  <a:pt x="94" y="910"/>
                </a:lnTo>
                <a:lnTo>
                  <a:pt x="100" y="906"/>
                </a:lnTo>
                <a:lnTo>
                  <a:pt x="101" y="901"/>
                </a:lnTo>
                <a:lnTo>
                  <a:pt x="108" y="893"/>
                </a:lnTo>
                <a:lnTo>
                  <a:pt x="96" y="875"/>
                </a:lnTo>
                <a:lnTo>
                  <a:pt x="77" y="865"/>
                </a:lnTo>
                <a:lnTo>
                  <a:pt x="74" y="859"/>
                </a:lnTo>
                <a:lnTo>
                  <a:pt x="78" y="833"/>
                </a:lnTo>
                <a:lnTo>
                  <a:pt x="110" y="779"/>
                </a:lnTo>
                <a:lnTo>
                  <a:pt x="136" y="770"/>
                </a:lnTo>
                <a:lnTo>
                  <a:pt x="152" y="754"/>
                </a:lnTo>
                <a:lnTo>
                  <a:pt x="152" y="740"/>
                </a:lnTo>
                <a:lnTo>
                  <a:pt x="162" y="732"/>
                </a:lnTo>
                <a:lnTo>
                  <a:pt x="226" y="632"/>
                </a:lnTo>
                <a:lnTo>
                  <a:pt x="221" y="609"/>
                </a:lnTo>
                <a:lnTo>
                  <a:pt x="206" y="594"/>
                </a:lnTo>
                <a:lnTo>
                  <a:pt x="195" y="591"/>
                </a:lnTo>
                <a:lnTo>
                  <a:pt x="184" y="574"/>
                </a:lnTo>
                <a:lnTo>
                  <a:pt x="182" y="554"/>
                </a:lnTo>
                <a:lnTo>
                  <a:pt x="180" y="529"/>
                </a:lnTo>
                <a:lnTo>
                  <a:pt x="186" y="523"/>
                </a:lnTo>
                <a:lnTo>
                  <a:pt x="187" y="512"/>
                </a:lnTo>
                <a:lnTo>
                  <a:pt x="180" y="496"/>
                </a:lnTo>
                <a:lnTo>
                  <a:pt x="180" y="482"/>
                </a:lnTo>
                <a:lnTo>
                  <a:pt x="186" y="470"/>
                </a:lnTo>
                <a:lnTo>
                  <a:pt x="293" y="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6" name="5003327.25290.548.2558.1255"/>
          <p:cNvSpPr/>
          <p:nvPr/>
        </p:nvSpPr>
        <p:spPr>
          <a:xfrm>
            <a:off x="6242040" y="3909960"/>
            <a:ext cx="311040" cy="317520"/>
          </a:xfrm>
          <a:custGeom>
            <a:avLst/>
            <a:gdLst/>
            <a:ahLst/>
            <a:rect l="l" t="t" r="r" b="b"/>
            <a:pathLst>
              <a:path w="1217" h="1012">
                <a:moveTo>
                  <a:pt x="21" y="763"/>
                </a:moveTo>
                <a:lnTo>
                  <a:pt x="12" y="752"/>
                </a:lnTo>
                <a:lnTo>
                  <a:pt x="0" y="711"/>
                </a:lnTo>
                <a:lnTo>
                  <a:pt x="11" y="696"/>
                </a:lnTo>
                <a:lnTo>
                  <a:pt x="11" y="677"/>
                </a:lnTo>
                <a:lnTo>
                  <a:pt x="21" y="648"/>
                </a:lnTo>
                <a:lnTo>
                  <a:pt x="19" y="586"/>
                </a:lnTo>
                <a:lnTo>
                  <a:pt x="21" y="578"/>
                </a:lnTo>
                <a:lnTo>
                  <a:pt x="35" y="571"/>
                </a:lnTo>
                <a:lnTo>
                  <a:pt x="42" y="559"/>
                </a:lnTo>
                <a:lnTo>
                  <a:pt x="47" y="540"/>
                </a:lnTo>
                <a:lnTo>
                  <a:pt x="58" y="534"/>
                </a:lnTo>
                <a:lnTo>
                  <a:pt x="59" y="501"/>
                </a:lnTo>
                <a:lnTo>
                  <a:pt x="67" y="500"/>
                </a:lnTo>
                <a:lnTo>
                  <a:pt x="103" y="458"/>
                </a:lnTo>
                <a:lnTo>
                  <a:pt x="120" y="421"/>
                </a:lnTo>
                <a:lnTo>
                  <a:pt x="152" y="364"/>
                </a:lnTo>
                <a:lnTo>
                  <a:pt x="187" y="257"/>
                </a:lnTo>
                <a:lnTo>
                  <a:pt x="215" y="213"/>
                </a:lnTo>
                <a:lnTo>
                  <a:pt x="235" y="149"/>
                </a:lnTo>
                <a:lnTo>
                  <a:pt x="259" y="65"/>
                </a:lnTo>
                <a:lnTo>
                  <a:pt x="273" y="37"/>
                </a:lnTo>
                <a:lnTo>
                  <a:pt x="277" y="8"/>
                </a:lnTo>
                <a:lnTo>
                  <a:pt x="277" y="3"/>
                </a:lnTo>
                <a:lnTo>
                  <a:pt x="289" y="0"/>
                </a:lnTo>
                <a:lnTo>
                  <a:pt x="305" y="3"/>
                </a:lnTo>
                <a:lnTo>
                  <a:pt x="314" y="0"/>
                </a:lnTo>
                <a:lnTo>
                  <a:pt x="338" y="8"/>
                </a:lnTo>
                <a:lnTo>
                  <a:pt x="356" y="23"/>
                </a:lnTo>
                <a:lnTo>
                  <a:pt x="357" y="33"/>
                </a:lnTo>
                <a:lnTo>
                  <a:pt x="372" y="33"/>
                </a:lnTo>
                <a:lnTo>
                  <a:pt x="400" y="54"/>
                </a:lnTo>
                <a:lnTo>
                  <a:pt x="404" y="86"/>
                </a:lnTo>
                <a:lnTo>
                  <a:pt x="402" y="96"/>
                </a:lnTo>
                <a:lnTo>
                  <a:pt x="400" y="140"/>
                </a:lnTo>
                <a:lnTo>
                  <a:pt x="404" y="153"/>
                </a:lnTo>
                <a:lnTo>
                  <a:pt x="449" y="178"/>
                </a:lnTo>
                <a:lnTo>
                  <a:pt x="490" y="180"/>
                </a:lnTo>
                <a:lnTo>
                  <a:pt x="524" y="178"/>
                </a:lnTo>
                <a:lnTo>
                  <a:pt x="545" y="180"/>
                </a:lnTo>
                <a:lnTo>
                  <a:pt x="600" y="191"/>
                </a:lnTo>
                <a:lnTo>
                  <a:pt x="611" y="211"/>
                </a:lnTo>
                <a:lnTo>
                  <a:pt x="670" y="204"/>
                </a:lnTo>
                <a:lnTo>
                  <a:pt x="696" y="211"/>
                </a:lnTo>
                <a:lnTo>
                  <a:pt x="701" y="215"/>
                </a:lnTo>
                <a:lnTo>
                  <a:pt x="732" y="221"/>
                </a:lnTo>
                <a:lnTo>
                  <a:pt x="745" y="219"/>
                </a:lnTo>
                <a:lnTo>
                  <a:pt x="764" y="210"/>
                </a:lnTo>
                <a:lnTo>
                  <a:pt x="783" y="210"/>
                </a:lnTo>
                <a:lnTo>
                  <a:pt x="802" y="213"/>
                </a:lnTo>
                <a:lnTo>
                  <a:pt x="819" y="210"/>
                </a:lnTo>
                <a:lnTo>
                  <a:pt x="831" y="210"/>
                </a:lnTo>
                <a:lnTo>
                  <a:pt x="838" y="213"/>
                </a:lnTo>
                <a:lnTo>
                  <a:pt x="857" y="214"/>
                </a:lnTo>
                <a:lnTo>
                  <a:pt x="872" y="221"/>
                </a:lnTo>
                <a:lnTo>
                  <a:pt x="883" y="221"/>
                </a:lnTo>
                <a:lnTo>
                  <a:pt x="905" y="211"/>
                </a:lnTo>
                <a:lnTo>
                  <a:pt x="1173" y="272"/>
                </a:lnTo>
                <a:lnTo>
                  <a:pt x="1175" y="292"/>
                </a:lnTo>
                <a:lnTo>
                  <a:pt x="1186" y="309"/>
                </a:lnTo>
                <a:lnTo>
                  <a:pt x="1197" y="312"/>
                </a:lnTo>
                <a:lnTo>
                  <a:pt x="1212" y="327"/>
                </a:lnTo>
                <a:lnTo>
                  <a:pt x="1217" y="350"/>
                </a:lnTo>
                <a:lnTo>
                  <a:pt x="1153" y="450"/>
                </a:lnTo>
                <a:lnTo>
                  <a:pt x="1143" y="458"/>
                </a:lnTo>
                <a:lnTo>
                  <a:pt x="1143" y="472"/>
                </a:lnTo>
                <a:lnTo>
                  <a:pt x="1127" y="488"/>
                </a:lnTo>
                <a:lnTo>
                  <a:pt x="1101" y="497"/>
                </a:lnTo>
                <a:lnTo>
                  <a:pt x="1069" y="551"/>
                </a:lnTo>
                <a:lnTo>
                  <a:pt x="1065" y="577"/>
                </a:lnTo>
                <a:lnTo>
                  <a:pt x="1068" y="583"/>
                </a:lnTo>
                <a:lnTo>
                  <a:pt x="1087" y="593"/>
                </a:lnTo>
                <a:lnTo>
                  <a:pt x="1099" y="611"/>
                </a:lnTo>
                <a:lnTo>
                  <a:pt x="1092" y="619"/>
                </a:lnTo>
                <a:lnTo>
                  <a:pt x="1091" y="624"/>
                </a:lnTo>
                <a:lnTo>
                  <a:pt x="1085" y="628"/>
                </a:lnTo>
                <a:lnTo>
                  <a:pt x="1084" y="653"/>
                </a:lnTo>
                <a:lnTo>
                  <a:pt x="1068" y="676"/>
                </a:lnTo>
                <a:lnTo>
                  <a:pt x="991" y="1012"/>
                </a:lnTo>
                <a:lnTo>
                  <a:pt x="587" y="915"/>
                </a:lnTo>
                <a:lnTo>
                  <a:pt x="21" y="763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7" name="5004363.625286.2598.2557.1255"/>
          <p:cNvSpPr/>
          <p:nvPr/>
        </p:nvSpPr>
        <p:spPr>
          <a:xfrm>
            <a:off x="6218280" y="4149720"/>
            <a:ext cx="306360" cy="647640"/>
          </a:xfrm>
          <a:custGeom>
            <a:avLst/>
            <a:gdLst/>
            <a:ahLst/>
            <a:rect l="l" t="t" r="r" b="b"/>
            <a:pathLst>
              <a:path w="1197" h="2058">
                <a:moveTo>
                  <a:pt x="1040" y="2047"/>
                </a:moveTo>
                <a:lnTo>
                  <a:pt x="678" y="2012"/>
                </a:lnTo>
                <a:lnTo>
                  <a:pt x="677" y="2008"/>
                </a:lnTo>
                <a:lnTo>
                  <a:pt x="673" y="1987"/>
                </a:lnTo>
                <a:lnTo>
                  <a:pt x="677" y="1979"/>
                </a:lnTo>
                <a:lnTo>
                  <a:pt x="678" y="1979"/>
                </a:lnTo>
                <a:lnTo>
                  <a:pt x="677" y="1968"/>
                </a:lnTo>
                <a:lnTo>
                  <a:pt x="673" y="1968"/>
                </a:lnTo>
                <a:lnTo>
                  <a:pt x="665" y="1957"/>
                </a:lnTo>
                <a:lnTo>
                  <a:pt x="666" y="1948"/>
                </a:lnTo>
                <a:lnTo>
                  <a:pt x="665" y="1893"/>
                </a:lnTo>
                <a:lnTo>
                  <a:pt x="633" y="1822"/>
                </a:lnTo>
                <a:lnTo>
                  <a:pt x="614" y="1804"/>
                </a:lnTo>
                <a:lnTo>
                  <a:pt x="598" y="1776"/>
                </a:lnTo>
                <a:lnTo>
                  <a:pt x="564" y="1742"/>
                </a:lnTo>
                <a:lnTo>
                  <a:pt x="539" y="1744"/>
                </a:lnTo>
                <a:lnTo>
                  <a:pt x="524" y="1730"/>
                </a:lnTo>
                <a:lnTo>
                  <a:pt x="535" y="1714"/>
                </a:lnTo>
                <a:lnTo>
                  <a:pt x="529" y="1701"/>
                </a:lnTo>
                <a:lnTo>
                  <a:pt x="531" y="1691"/>
                </a:lnTo>
                <a:lnTo>
                  <a:pt x="516" y="1676"/>
                </a:lnTo>
                <a:lnTo>
                  <a:pt x="480" y="1672"/>
                </a:lnTo>
                <a:lnTo>
                  <a:pt x="457" y="1660"/>
                </a:lnTo>
                <a:lnTo>
                  <a:pt x="430" y="1636"/>
                </a:lnTo>
                <a:lnTo>
                  <a:pt x="416" y="1595"/>
                </a:lnTo>
                <a:lnTo>
                  <a:pt x="390" y="1578"/>
                </a:lnTo>
                <a:lnTo>
                  <a:pt x="364" y="1573"/>
                </a:lnTo>
                <a:lnTo>
                  <a:pt x="295" y="1539"/>
                </a:lnTo>
                <a:lnTo>
                  <a:pt x="274" y="1539"/>
                </a:lnTo>
                <a:lnTo>
                  <a:pt x="244" y="1522"/>
                </a:lnTo>
                <a:lnTo>
                  <a:pt x="228" y="1506"/>
                </a:lnTo>
                <a:lnTo>
                  <a:pt x="228" y="1490"/>
                </a:lnTo>
                <a:lnTo>
                  <a:pt x="235" y="1479"/>
                </a:lnTo>
                <a:lnTo>
                  <a:pt x="243" y="1444"/>
                </a:lnTo>
                <a:lnTo>
                  <a:pt x="247" y="1424"/>
                </a:lnTo>
                <a:lnTo>
                  <a:pt x="250" y="1417"/>
                </a:lnTo>
                <a:lnTo>
                  <a:pt x="244" y="1389"/>
                </a:lnTo>
                <a:lnTo>
                  <a:pt x="230" y="1380"/>
                </a:lnTo>
                <a:lnTo>
                  <a:pt x="228" y="1359"/>
                </a:lnTo>
                <a:lnTo>
                  <a:pt x="231" y="1354"/>
                </a:lnTo>
                <a:lnTo>
                  <a:pt x="235" y="1354"/>
                </a:lnTo>
                <a:lnTo>
                  <a:pt x="235" y="1337"/>
                </a:lnTo>
                <a:lnTo>
                  <a:pt x="226" y="1319"/>
                </a:lnTo>
                <a:lnTo>
                  <a:pt x="173" y="1241"/>
                </a:lnTo>
                <a:lnTo>
                  <a:pt x="169" y="1221"/>
                </a:lnTo>
                <a:lnTo>
                  <a:pt x="163" y="1200"/>
                </a:lnTo>
                <a:lnTo>
                  <a:pt x="158" y="1185"/>
                </a:lnTo>
                <a:lnTo>
                  <a:pt x="125" y="1132"/>
                </a:lnTo>
                <a:lnTo>
                  <a:pt x="128" y="1090"/>
                </a:lnTo>
                <a:lnTo>
                  <a:pt x="137" y="1076"/>
                </a:lnTo>
                <a:lnTo>
                  <a:pt x="146" y="1075"/>
                </a:lnTo>
                <a:lnTo>
                  <a:pt x="164" y="1055"/>
                </a:lnTo>
                <a:lnTo>
                  <a:pt x="165" y="1024"/>
                </a:lnTo>
                <a:lnTo>
                  <a:pt x="156" y="1016"/>
                </a:lnTo>
                <a:lnTo>
                  <a:pt x="129" y="1006"/>
                </a:lnTo>
                <a:lnTo>
                  <a:pt x="111" y="982"/>
                </a:lnTo>
                <a:lnTo>
                  <a:pt x="101" y="962"/>
                </a:lnTo>
                <a:lnTo>
                  <a:pt x="102" y="896"/>
                </a:lnTo>
                <a:lnTo>
                  <a:pt x="109" y="887"/>
                </a:lnTo>
                <a:lnTo>
                  <a:pt x="103" y="873"/>
                </a:lnTo>
                <a:lnTo>
                  <a:pt x="111" y="868"/>
                </a:lnTo>
                <a:lnTo>
                  <a:pt x="111" y="836"/>
                </a:lnTo>
                <a:lnTo>
                  <a:pt x="118" y="834"/>
                </a:lnTo>
                <a:lnTo>
                  <a:pt x="125" y="849"/>
                </a:lnTo>
                <a:lnTo>
                  <a:pt x="125" y="873"/>
                </a:lnTo>
                <a:lnTo>
                  <a:pt x="128" y="877"/>
                </a:lnTo>
                <a:lnTo>
                  <a:pt x="149" y="895"/>
                </a:lnTo>
                <a:lnTo>
                  <a:pt x="156" y="888"/>
                </a:lnTo>
                <a:lnTo>
                  <a:pt x="157" y="873"/>
                </a:lnTo>
                <a:lnTo>
                  <a:pt x="146" y="834"/>
                </a:lnTo>
                <a:lnTo>
                  <a:pt x="144" y="815"/>
                </a:lnTo>
                <a:lnTo>
                  <a:pt x="146" y="787"/>
                </a:lnTo>
                <a:lnTo>
                  <a:pt x="140" y="786"/>
                </a:lnTo>
                <a:lnTo>
                  <a:pt x="125" y="802"/>
                </a:lnTo>
                <a:lnTo>
                  <a:pt x="125" y="815"/>
                </a:lnTo>
                <a:lnTo>
                  <a:pt x="118" y="820"/>
                </a:lnTo>
                <a:lnTo>
                  <a:pt x="101" y="815"/>
                </a:lnTo>
                <a:lnTo>
                  <a:pt x="78" y="785"/>
                </a:lnTo>
                <a:lnTo>
                  <a:pt x="54" y="774"/>
                </a:lnTo>
                <a:lnTo>
                  <a:pt x="66" y="754"/>
                </a:lnTo>
                <a:lnTo>
                  <a:pt x="66" y="681"/>
                </a:lnTo>
                <a:lnTo>
                  <a:pt x="36" y="650"/>
                </a:lnTo>
                <a:lnTo>
                  <a:pt x="21" y="629"/>
                </a:lnTo>
                <a:lnTo>
                  <a:pt x="0" y="566"/>
                </a:lnTo>
                <a:lnTo>
                  <a:pt x="12" y="551"/>
                </a:lnTo>
                <a:lnTo>
                  <a:pt x="5" y="533"/>
                </a:lnTo>
                <a:lnTo>
                  <a:pt x="3" y="520"/>
                </a:lnTo>
                <a:lnTo>
                  <a:pt x="16" y="476"/>
                </a:lnTo>
                <a:lnTo>
                  <a:pt x="31" y="456"/>
                </a:lnTo>
                <a:lnTo>
                  <a:pt x="36" y="449"/>
                </a:lnTo>
                <a:lnTo>
                  <a:pt x="31" y="410"/>
                </a:lnTo>
                <a:lnTo>
                  <a:pt x="12" y="370"/>
                </a:lnTo>
                <a:lnTo>
                  <a:pt x="12" y="359"/>
                </a:lnTo>
                <a:lnTo>
                  <a:pt x="4" y="348"/>
                </a:lnTo>
                <a:lnTo>
                  <a:pt x="0" y="336"/>
                </a:lnTo>
                <a:lnTo>
                  <a:pt x="0" y="319"/>
                </a:lnTo>
                <a:lnTo>
                  <a:pt x="0" y="298"/>
                </a:lnTo>
                <a:lnTo>
                  <a:pt x="0" y="286"/>
                </a:lnTo>
                <a:lnTo>
                  <a:pt x="0" y="272"/>
                </a:lnTo>
                <a:lnTo>
                  <a:pt x="12" y="241"/>
                </a:lnTo>
                <a:lnTo>
                  <a:pt x="66" y="179"/>
                </a:lnTo>
                <a:lnTo>
                  <a:pt x="66" y="164"/>
                </a:lnTo>
                <a:lnTo>
                  <a:pt x="71" y="145"/>
                </a:lnTo>
                <a:lnTo>
                  <a:pt x="81" y="133"/>
                </a:lnTo>
                <a:lnTo>
                  <a:pt x="95" y="113"/>
                </a:lnTo>
                <a:lnTo>
                  <a:pt x="102" y="58"/>
                </a:lnTo>
                <a:lnTo>
                  <a:pt x="90" y="35"/>
                </a:lnTo>
                <a:lnTo>
                  <a:pt x="102" y="8"/>
                </a:lnTo>
                <a:lnTo>
                  <a:pt x="111" y="0"/>
                </a:lnTo>
                <a:lnTo>
                  <a:pt x="677" y="152"/>
                </a:lnTo>
                <a:lnTo>
                  <a:pt x="535" y="711"/>
                </a:lnTo>
                <a:lnTo>
                  <a:pt x="1158" y="1629"/>
                </a:lnTo>
                <a:lnTo>
                  <a:pt x="1157" y="1655"/>
                </a:lnTo>
                <a:lnTo>
                  <a:pt x="1158" y="1668"/>
                </a:lnTo>
                <a:lnTo>
                  <a:pt x="1157" y="1676"/>
                </a:lnTo>
                <a:lnTo>
                  <a:pt x="1165" y="1697"/>
                </a:lnTo>
                <a:lnTo>
                  <a:pt x="1165" y="1715"/>
                </a:lnTo>
                <a:lnTo>
                  <a:pt x="1171" y="1730"/>
                </a:lnTo>
                <a:lnTo>
                  <a:pt x="1177" y="1752"/>
                </a:lnTo>
                <a:lnTo>
                  <a:pt x="1189" y="1756"/>
                </a:lnTo>
                <a:lnTo>
                  <a:pt x="1194" y="1770"/>
                </a:lnTo>
                <a:lnTo>
                  <a:pt x="1197" y="1792"/>
                </a:lnTo>
                <a:lnTo>
                  <a:pt x="1194" y="1795"/>
                </a:lnTo>
                <a:lnTo>
                  <a:pt x="1189" y="1792"/>
                </a:lnTo>
                <a:lnTo>
                  <a:pt x="1170" y="1805"/>
                </a:lnTo>
                <a:lnTo>
                  <a:pt x="1150" y="1813"/>
                </a:lnTo>
                <a:lnTo>
                  <a:pt x="1134" y="1835"/>
                </a:lnTo>
                <a:lnTo>
                  <a:pt x="1120" y="1889"/>
                </a:lnTo>
                <a:lnTo>
                  <a:pt x="1088" y="1928"/>
                </a:lnTo>
                <a:lnTo>
                  <a:pt x="1073" y="1928"/>
                </a:lnTo>
                <a:lnTo>
                  <a:pt x="1072" y="1934"/>
                </a:lnTo>
                <a:lnTo>
                  <a:pt x="1076" y="1948"/>
                </a:lnTo>
                <a:lnTo>
                  <a:pt x="1075" y="1963"/>
                </a:lnTo>
                <a:lnTo>
                  <a:pt x="1067" y="1983"/>
                </a:lnTo>
                <a:lnTo>
                  <a:pt x="1073" y="1996"/>
                </a:lnTo>
                <a:lnTo>
                  <a:pt x="1093" y="2012"/>
                </a:lnTo>
                <a:lnTo>
                  <a:pt x="1099" y="2019"/>
                </a:lnTo>
                <a:lnTo>
                  <a:pt x="1089" y="2027"/>
                </a:lnTo>
                <a:lnTo>
                  <a:pt x="1087" y="2044"/>
                </a:lnTo>
                <a:lnTo>
                  <a:pt x="1075" y="2058"/>
                </a:lnTo>
                <a:lnTo>
                  <a:pt x="1067" y="2057"/>
                </a:lnTo>
                <a:lnTo>
                  <a:pt x="1040" y="2047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8" name="5005424.5335.62556.75495"/>
          <p:cNvSpPr/>
          <p:nvPr/>
        </p:nvSpPr>
        <p:spPr>
          <a:xfrm>
            <a:off x="6483240" y="4551480"/>
            <a:ext cx="262080" cy="374400"/>
          </a:xfrm>
          <a:custGeom>
            <a:avLst/>
            <a:gdLst/>
            <a:ahLst/>
            <a:rect l="l" t="t" r="r" b="b"/>
            <a:pathLst>
              <a:path w="1025" h="1187">
                <a:moveTo>
                  <a:pt x="873" y="1185"/>
                </a:moveTo>
                <a:lnTo>
                  <a:pt x="1025" y="114"/>
                </a:lnTo>
                <a:lnTo>
                  <a:pt x="281" y="0"/>
                </a:lnTo>
                <a:lnTo>
                  <a:pt x="262" y="95"/>
                </a:lnTo>
                <a:lnTo>
                  <a:pt x="233" y="176"/>
                </a:lnTo>
                <a:lnTo>
                  <a:pt x="219" y="176"/>
                </a:lnTo>
                <a:lnTo>
                  <a:pt x="207" y="168"/>
                </a:lnTo>
                <a:lnTo>
                  <a:pt x="209" y="160"/>
                </a:lnTo>
                <a:lnTo>
                  <a:pt x="199" y="146"/>
                </a:lnTo>
                <a:lnTo>
                  <a:pt x="163" y="140"/>
                </a:lnTo>
                <a:lnTo>
                  <a:pt x="141" y="144"/>
                </a:lnTo>
                <a:lnTo>
                  <a:pt x="133" y="152"/>
                </a:lnTo>
                <a:lnTo>
                  <a:pt x="140" y="187"/>
                </a:lnTo>
                <a:lnTo>
                  <a:pt x="131" y="279"/>
                </a:lnTo>
                <a:lnTo>
                  <a:pt x="137" y="291"/>
                </a:lnTo>
                <a:lnTo>
                  <a:pt x="127" y="333"/>
                </a:lnTo>
                <a:lnTo>
                  <a:pt x="123" y="344"/>
                </a:lnTo>
                <a:lnTo>
                  <a:pt x="124" y="354"/>
                </a:lnTo>
                <a:lnTo>
                  <a:pt x="123" y="380"/>
                </a:lnTo>
                <a:lnTo>
                  <a:pt x="124" y="393"/>
                </a:lnTo>
                <a:lnTo>
                  <a:pt x="123" y="401"/>
                </a:lnTo>
                <a:lnTo>
                  <a:pt x="131" y="422"/>
                </a:lnTo>
                <a:lnTo>
                  <a:pt x="131" y="440"/>
                </a:lnTo>
                <a:lnTo>
                  <a:pt x="137" y="455"/>
                </a:lnTo>
                <a:lnTo>
                  <a:pt x="143" y="477"/>
                </a:lnTo>
                <a:lnTo>
                  <a:pt x="155" y="481"/>
                </a:lnTo>
                <a:lnTo>
                  <a:pt x="160" y="495"/>
                </a:lnTo>
                <a:lnTo>
                  <a:pt x="163" y="517"/>
                </a:lnTo>
                <a:lnTo>
                  <a:pt x="160" y="520"/>
                </a:lnTo>
                <a:lnTo>
                  <a:pt x="155" y="517"/>
                </a:lnTo>
                <a:lnTo>
                  <a:pt x="136" y="530"/>
                </a:lnTo>
                <a:lnTo>
                  <a:pt x="116" y="538"/>
                </a:lnTo>
                <a:lnTo>
                  <a:pt x="100" y="560"/>
                </a:lnTo>
                <a:lnTo>
                  <a:pt x="86" y="614"/>
                </a:lnTo>
                <a:lnTo>
                  <a:pt x="54" y="653"/>
                </a:lnTo>
                <a:lnTo>
                  <a:pt x="39" y="653"/>
                </a:lnTo>
                <a:lnTo>
                  <a:pt x="38" y="659"/>
                </a:lnTo>
                <a:lnTo>
                  <a:pt x="42" y="673"/>
                </a:lnTo>
                <a:lnTo>
                  <a:pt x="41" y="688"/>
                </a:lnTo>
                <a:lnTo>
                  <a:pt x="33" y="708"/>
                </a:lnTo>
                <a:lnTo>
                  <a:pt x="39" y="721"/>
                </a:lnTo>
                <a:lnTo>
                  <a:pt x="59" y="737"/>
                </a:lnTo>
                <a:lnTo>
                  <a:pt x="65" y="744"/>
                </a:lnTo>
                <a:lnTo>
                  <a:pt x="55" y="752"/>
                </a:lnTo>
                <a:lnTo>
                  <a:pt x="53" y="769"/>
                </a:lnTo>
                <a:lnTo>
                  <a:pt x="41" y="783"/>
                </a:lnTo>
                <a:lnTo>
                  <a:pt x="33" y="782"/>
                </a:lnTo>
                <a:lnTo>
                  <a:pt x="6" y="772"/>
                </a:lnTo>
                <a:lnTo>
                  <a:pt x="0" y="817"/>
                </a:lnTo>
                <a:lnTo>
                  <a:pt x="552" y="1138"/>
                </a:lnTo>
                <a:lnTo>
                  <a:pt x="873" y="1187"/>
                </a:lnTo>
                <a:lnTo>
                  <a:pt x="873" y="1185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9" name="5006370.875311.7570.62545.755"/>
          <p:cNvSpPr/>
          <p:nvPr/>
        </p:nvSpPr>
        <p:spPr>
          <a:xfrm>
            <a:off x="6356520" y="4197240"/>
            <a:ext cx="244440" cy="466920"/>
          </a:xfrm>
          <a:custGeom>
            <a:avLst/>
            <a:gdLst/>
            <a:ahLst/>
            <a:rect l="l" t="t" r="r" b="b"/>
            <a:pathLst>
              <a:path w="957" h="1477">
                <a:moveTo>
                  <a:pt x="142" y="0"/>
                </a:moveTo>
                <a:lnTo>
                  <a:pt x="0" y="559"/>
                </a:lnTo>
                <a:lnTo>
                  <a:pt x="623" y="1477"/>
                </a:lnTo>
                <a:lnTo>
                  <a:pt x="622" y="1467"/>
                </a:lnTo>
                <a:lnTo>
                  <a:pt x="626" y="1456"/>
                </a:lnTo>
                <a:lnTo>
                  <a:pt x="636" y="1414"/>
                </a:lnTo>
                <a:lnTo>
                  <a:pt x="630" y="1402"/>
                </a:lnTo>
                <a:lnTo>
                  <a:pt x="639" y="1310"/>
                </a:lnTo>
                <a:lnTo>
                  <a:pt x="632" y="1275"/>
                </a:lnTo>
                <a:lnTo>
                  <a:pt x="640" y="1267"/>
                </a:lnTo>
                <a:lnTo>
                  <a:pt x="662" y="1263"/>
                </a:lnTo>
                <a:lnTo>
                  <a:pt x="698" y="1269"/>
                </a:lnTo>
                <a:lnTo>
                  <a:pt x="708" y="1283"/>
                </a:lnTo>
                <a:lnTo>
                  <a:pt x="706" y="1291"/>
                </a:lnTo>
                <a:lnTo>
                  <a:pt x="718" y="1299"/>
                </a:lnTo>
                <a:lnTo>
                  <a:pt x="732" y="1299"/>
                </a:lnTo>
                <a:lnTo>
                  <a:pt x="761" y="1218"/>
                </a:lnTo>
                <a:lnTo>
                  <a:pt x="780" y="1123"/>
                </a:lnTo>
                <a:lnTo>
                  <a:pt x="957" y="183"/>
                </a:lnTo>
                <a:lnTo>
                  <a:pt x="546" y="97"/>
                </a:lnTo>
                <a:lnTo>
                  <a:pt x="142" y="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0" name="5007379.625349.12550.37540.55"/>
          <p:cNvSpPr/>
          <p:nvPr/>
        </p:nvSpPr>
        <p:spPr>
          <a:xfrm>
            <a:off x="6554880" y="4255920"/>
            <a:ext cx="217440" cy="331920"/>
          </a:xfrm>
          <a:custGeom>
            <a:avLst/>
            <a:gdLst/>
            <a:ahLst/>
            <a:rect l="l" t="t" r="r" b="b"/>
            <a:pathLst>
              <a:path w="849" h="1054">
                <a:moveTo>
                  <a:pt x="744" y="1054"/>
                </a:moveTo>
                <a:lnTo>
                  <a:pt x="849" y="301"/>
                </a:lnTo>
                <a:lnTo>
                  <a:pt x="567" y="258"/>
                </a:lnTo>
                <a:lnTo>
                  <a:pt x="598" y="76"/>
                </a:lnTo>
                <a:lnTo>
                  <a:pt x="177" y="0"/>
                </a:lnTo>
                <a:lnTo>
                  <a:pt x="0" y="940"/>
                </a:lnTo>
                <a:lnTo>
                  <a:pt x="744" y="1054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1" name="5008315355.87546.62573.6255"/>
          <p:cNvSpPr/>
          <p:nvPr/>
        </p:nvSpPr>
        <p:spPr>
          <a:xfrm>
            <a:off x="6591240" y="3828960"/>
            <a:ext cx="395280" cy="308160"/>
          </a:xfrm>
          <a:custGeom>
            <a:avLst/>
            <a:gdLst/>
            <a:ahLst/>
            <a:rect l="l" t="t" r="r" b="b"/>
            <a:pathLst>
              <a:path w="1541" h="977">
                <a:moveTo>
                  <a:pt x="1477" y="977"/>
                </a:moveTo>
                <a:lnTo>
                  <a:pt x="538" y="862"/>
                </a:lnTo>
                <a:lnTo>
                  <a:pt x="522" y="955"/>
                </a:lnTo>
                <a:lnTo>
                  <a:pt x="522" y="958"/>
                </a:lnTo>
                <a:lnTo>
                  <a:pt x="511" y="946"/>
                </a:lnTo>
                <a:lnTo>
                  <a:pt x="504" y="923"/>
                </a:lnTo>
                <a:lnTo>
                  <a:pt x="488" y="901"/>
                </a:lnTo>
                <a:lnTo>
                  <a:pt x="472" y="917"/>
                </a:lnTo>
                <a:lnTo>
                  <a:pt x="472" y="930"/>
                </a:lnTo>
                <a:lnTo>
                  <a:pt x="433" y="930"/>
                </a:lnTo>
                <a:lnTo>
                  <a:pt x="426" y="932"/>
                </a:lnTo>
                <a:lnTo>
                  <a:pt x="407" y="924"/>
                </a:lnTo>
                <a:lnTo>
                  <a:pt x="375" y="923"/>
                </a:lnTo>
                <a:lnTo>
                  <a:pt x="369" y="917"/>
                </a:lnTo>
                <a:lnTo>
                  <a:pt x="362" y="919"/>
                </a:lnTo>
                <a:lnTo>
                  <a:pt x="343" y="928"/>
                </a:lnTo>
                <a:lnTo>
                  <a:pt x="334" y="928"/>
                </a:lnTo>
                <a:lnTo>
                  <a:pt x="303" y="917"/>
                </a:lnTo>
                <a:lnTo>
                  <a:pt x="293" y="923"/>
                </a:lnTo>
                <a:lnTo>
                  <a:pt x="285" y="938"/>
                </a:lnTo>
                <a:lnTo>
                  <a:pt x="270" y="928"/>
                </a:lnTo>
                <a:lnTo>
                  <a:pt x="258" y="908"/>
                </a:lnTo>
                <a:lnTo>
                  <a:pt x="258" y="900"/>
                </a:lnTo>
                <a:lnTo>
                  <a:pt x="265" y="873"/>
                </a:lnTo>
                <a:lnTo>
                  <a:pt x="260" y="864"/>
                </a:lnTo>
                <a:lnTo>
                  <a:pt x="248" y="841"/>
                </a:lnTo>
                <a:lnTo>
                  <a:pt x="231" y="841"/>
                </a:lnTo>
                <a:lnTo>
                  <a:pt x="215" y="818"/>
                </a:lnTo>
                <a:lnTo>
                  <a:pt x="223" y="806"/>
                </a:lnTo>
                <a:lnTo>
                  <a:pt x="223" y="793"/>
                </a:lnTo>
                <a:lnTo>
                  <a:pt x="209" y="771"/>
                </a:lnTo>
                <a:lnTo>
                  <a:pt x="203" y="744"/>
                </a:lnTo>
                <a:lnTo>
                  <a:pt x="203" y="709"/>
                </a:lnTo>
                <a:lnTo>
                  <a:pt x="205" y="685"/>
                </a:lnTo>
                <a:lnTo>
                  <a:pt x="195" y="677"/>
                </a:lnTo>
                <a:lnTo>
                  <a:pt x="193" y="673"/>
                </a:lnTo>
                <a:lnTo>
                  <a:pt x="186" y="661"/>
                </a:lnTo>
                <a:lnTo>
                  <a:pt x="182" y="656"/>
                </a:lnTo>
                <a:lnTo>
                  <a:pt x="174" y="661"/>
                </a:lnTo>
                <a:lnTo>
                  <a:pt x="136" y="695"/>
                </a:lnTo>
                <a:lnTo>
                  <a:pt x="127" y="695"/>
                </a:lnTo>
                <a:lnTo>
                  <a:pt x="100" y="669"/>
                </a:lnTo>
                <a:lnTo>
                  <a:pt x="109" y="653"/>
                </a:lnTo>
                <a:lnTo>
                  <a:pt x="107" y="641"/>
                </a:lnTo>
                <a:lnTo>
                  <a:pt x="107" y="626"/>
                </a:lnTo>
                <a:lnTo>
                  <a:pt x="129" y="611"/>
                </a:lnTo>
                <a:lnTo>
                  <a:pt x="132" y="594"/>
                </a:lnTo>
                <a:lnTo>
                  <a:pt x="127" y="591"/>
                </a:lnTo>
                <a:lnTo>
                  <a:pt x="129" y="564"/>
                </a:lnTo>
                <a:lnTo>
                  <a:pt x="140" y="551"/>
                </a:lnTo>
                <a:lnTo>
                  <a:pt x="137" y="541"/>
                </a:lnTo>
                <a:lnTo>
                  <a:pt x="167" y="480"/>
                </a:lnTo>
                <a:lnTo>
                  <a:pt x="158" y="470"/>
                </a:lnTo>
                <a:lnTo>
                  <a:pt x="132" y="466"/>
                </a:lnTo>
                <a:lnTo>
                  <a:pt x="129" y="449"/>
                </a:lnTo>
                <a:lnTo>
                  <a:pt x="109" y="447"/>
                </a:lnTo>
                <a:lnTo>
                  <a:pt x="98" y="426"/>
                </a:lnTo>
                <a:lnTo>
                  <a:pt x="92" y="404"/>
                </a:lnTo>
                <a:lnTo>
                  <a:pt x="69" y="355"/>
                </a:lnTo>
                <a:lnTo>
                  <a:pt x="35" y="320"/>
                </a:lnTo>
                <a:lnTo>
                  <a:pt x="25" y="298"/>
                </a:lnTo>
                <a:lnTo>
                  <a:pt x="14" y="289"/>
                </a:lnTo>
                <a:lnTo>
                  <a:pt x="23" y="281"/>
                </a:lnTo>
                <a:lnTo>
                  <a:pt x="29" y="259"/>
                </a:lnTo>
                <a:lnTo>
                  <a:pt x="23" y="231"/>
                </a:lnTo>
                <a:lnTo>
                  <a:pt x="0" y="176"/>
                </a:lnTo>
                <a:lnTo>
                  <a:pt x="31" y="0"/>
                </a:lnTo>
                <a:lnTo>
                  <a:pt x="168" y="22"/>
                </a:lnTo>
                <a:lnTo>
                  <a:pt x="549" y="90"/>
                </a:lnTo>
                <a:lnTo>
                  <a:pt x="937" y="152"/>
                </a:lnTo>
                <a:lnTo>
                  <a:pt x="1541" y="218"/>
                </a:lnTo>
                <a:lnTo>
                  <a:pt x="1490" y="793"/>
                </a:lnTo>
                <a:lnTo>
                  <a:pt x="1477" y="977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2" name="5009356.125376.12541.37550.255"/>
          <p:cNvSpPr/>
          <p:nvPr/>
        </p:nvSpPr>
        <p:spPr>
          <a:xfrm>
            <a:off x="6699240" y="4100400"/>
            <a:ext cx="268200" cy="273240"/>
          </a:xfrm>
          <a:custGeom>
            <a:avLst/>
            <a:gdLst/>
            <a:ahLst/>
            <a:rect l="l" t="t" r="r" b="b"/>
            <a:pathLst>
              <a:path w="1052" h="864">
                <a:moveTo>
                  <a:pt x="987" y="864"/>
                </a:moveTo>
                <a:lnTo>
                  <a:pt x="1019" y="489"/>
                </a:lnTo>
                <a:lnTo>
                  <a:pt x="1052" y="115"/>
                </a:lnTo>
                <a:lnTo>
                  <a:pt x="113" y="0"/>
                </a:lnTo>
                <a:lnTo>
                  <a:pt x="97" y="93"/>
                </a:lnTo>
                <a:lnTo>
                  <a:pt x="32" y="567"/>
                </a:lnTo>
                <a:lnTo>
                  <a:pt x="31" y="567"/>
                </a:lnTo>
                <a:lnTo>
                  <a:pt x="0" y="749"/>
                </a:lnTo>
                <a:lnTo>
                  <a:pt x="282" y="792"/>
                </a:lnTo>
                <a:lnTo>
                  <a:pt x="987" y="864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3" name="5010430377.37551.87550.3755"/>
          <p:cNvSpPr/>
          <p:nvPr/>
        </p:nvSpPr>
        <p:spPr>
          <a:xfrm>
            <a:off x="6705720" y="4587840"/>
            <a:ext cx="271440" cy="343080"/>
          </a:xfrm>
          <a:custGeom>
            <a:avLst/>
            <a:gdLst/>
            <a:ahLst/>
            <a:rect l="l" t="t" r="r" b="b"/>
            <a:pathLst>
              <a:path w="1055" h="1088">
                <a:moveTo>
                  <a:pt x="152" y="0"/>
                </a:moveTo>
                <a:lnTo>
                  <a:pt x="0" y="1071"/>
                </a:lnTo>
                <a:lnTo>
                  <a:pt x="0" y="1073"/>
                </a:lnTo>
                <a:lnTo>
                  <a:pt x="137" y="1088"/>
                </a:lnTo>
                <a:lnTo>
                  <a:pt x="150" y="1005"/>
                </a:lnTo>
                <a:lnTo>
                  <a:pt x="410" y="1037"/>
                </a:lnTo>
                <a:lnTo>
                  <a:pt x="409" y="1034"/>
                </a:lnTo>
                <a:lnTo>
                  <a:pt x="403" y="1024"/>
                </a:lnTo>
                <a:lnTo>
                  <a:pt x="409" y="1007"/>
                </a:lnTo>
                <a:lnTo>
                  <a:pt x="409" y="1005"/>
                </a:lnTo>
                <a:lnTo>
                  <a:pt x="403" y="1003"/>
                </a:lnTo>
                <a:lnTo>
                  <a:pt x="407" y="1001"/>
                </a:lnTo>
                <a:lnTo>
                  <a:pt x="978" y="1049"/>
                </a:lnTo>
                <a:lnTo>
                  <a:pt x="1040" y="196"/>
                </a:lnTo>
                <a:lnTo>
                  <a:pt x="1047" y="196"/>
                </a:lnTo>
                <a:lnTo>
                  <a:pt x="1055" y="103"/>
                </a:lnTo>
                <a:lnTo>
                  <a:pt x="152" y="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4" name="5012394384.62541.552.3755"/>
          <p:cNvSpPr/>
          <p:nvPr/>
        </p:nvSpPr>
        <p:spPr>
          <a:xfrm>
            <a:off x="6745320" y="4349880"/>
            <a:ext cx="279360" cy="274680"/>
          </a:xfrm>
          <a:custGeom>
            <a:avLst/>
            <a:gdLst/>
            <a:ahLst/>
            <a:rect l="l" t="t" r="r" b="b"/>
            <a:pathLst>
              <a:path w="1096" h="867">
                <a:moveTo>
                  <a:pt x="0" y="753"/>
                </a:moveTo>
                <a:lnTo>
                  <a:pt x="105" y="0"/>
                </a:lnTo>
                <a:lnTo>
                  <a:pt x="810" y="72"/>
                </a:lnTo>
                <a:lnTo>
                  <a:pt x="1096" y="99"/>
                </a:lnTo>
                <a:lnTo>
                  <a:pt x="1084" y="290"/>
                </a:lnTo>
                <a:lnTo>
                  <a:pt x="1052" y="867"/>
                </a:lnTo>
                <a:lnTo>
                  <a:pt x="903" y="856"/>
                </a:lnTo>
                <a:lnTo>
                  <a:pt x="0" y="753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5" name="5023305.25303.62534.87548.255"/>
          <p:cNvSpPr/>
          <p:nvPr/>
        </p:nvSpPr>
        <p:spPr>
          <a:xfrm>
            <a:off x="6311880" y="3763800"/>
            <a:ext cx="258840" cy="230400"/>
          </a:xfrm>
          <a:custGeom>
            <a:avLst/>
            <a:gdLst/>
            <a:ahLst/>
            <a:rect l="l" t="t" r="r" b="b"/>
            <a:pathLst>
              <a:path w="1010" h="731">
                <a:moveTo>
                  <a:pt x="904" y="689"/>
                </a:moveTo>
                <a:lnTo>
                  <a:pt x="903" y="700"/>
                </a:lnTo>
                <a:lnTo>
                  <a:pt x="897" y="706"/>
                </a:lnTo>
                <a:lnTo>
                  <a:pt x="899" y="731"/>
                </a:lnTo>
                <a:lnTo>
                  <a:pt x="631" y="670"/>
                </a:lnTo>
                <a:lnTo>
                  <a:pt x="609" y="680"/>
                </a:lnTo>
                <a:lnTo>
                  <a:pt x="598" y="680"/>
                </a:lnTo>
                <a:lnTo>
                  <a:pt x="583" y="673"/>
                </a:lnTo>
                <a:lnTo>
                  <a:pt x="564" y="672"/>
                </a:lnTo>
                <a:lnTo>
                  <a:pt x="557" y="669"/>
                </a:lnTo>
                <a:lnTo>
                  <a:pt x="545" y="669"/>
                </a:lnTo>
                <a:lnTo>
                  <a:pt x="528" y="672"/>
                </a:lnTo>
                <a:lnTo>
                  <a:pt x="509" y="669"/>
                </a:lnTo>
                <a:lnTo>
                  <a:pt x="490" y="669"/>
                </a:lnTo>
                <a:lnTo>
                  <a:pt x="471" y="678"/>
                </a:lnTo>
                <a:lnTo>
                  <a:pt x="458" y="680"/>
                </a:lnTo>
                <a:lnTo>
                  <a:pt x="427" y="674"/>
                </a:lnTo>
                <a:lnTo>
                  <a:pt x="422" y="670"/>
                </a:lnTo>
                <a:lnTo>
                  <a:pt x="396" y="663"/>
                </a:lnTo>
                <a:lnTo>
                  <a:pt x="337" y="670"/>
                </a:lnTo>
                <a:lnTo>
                  <a:pt x="326" y="650"/>
                </a:lnTo>
                <a:lnTo>
                  <a:pt x="271" y="639"/>
                </a:lnTo>
                <a:lnTo>
                  <a:pt x="250" y="637"/>
                </a:lnTo>
                <a:lnTo>
                  <a:pt x="216" y="639"/>
                </a:lnTo>
                <a:lnTo>
                  <a:pt x="175" y="637"/>
                </a:lnTo>
                <a:lnTo>
                  <a:pt x="130" y="612"/>
                </a:lnTo>
                <a:lnTo>
                  <a:pt x="126" y="599"/>
                </a:lnTo>
                <a:lnTo>
                  <a:pt x="128" y="555"/>
                </a:lnTo>
                <a:lnTo>
                  <a:pt x="130" y="545"/>
                </a:lnTo>
                <a:lnTo>
                  <a:pt x="126" y="513"/>
                </a:lnTo>
                <a:lnTo>
                  <a:pt x="98" y="492"/>
                </a:lnTo>
                <a:lnTo>
                  <a:pt x="83" y="492"/>
                </a:lnTo>
                <a:lnTo>
                  <a:pt x="82" y="482"/>
                </a:lnTo>
                <a:lnTo>
                  <a:pt x="64" y="467"/>
                </a:lnTo>
                <a:lnTo>
                  <a:pt x="40" y="459"/>
                </a:lnTo>
                <a:lnTo>
                  <a:pt x="35" y="458"/>
                </a:lnTo>
                <a:lnTo>
                  <a:pt x="12" y="445"/>
                </a:lnTo>
                <a:lnTo>
                  <a:pt x="4" y="442"/>
                </a:lnTo>
                <a:lnTo>
                  <a:pt x="0" y="440"/>
                </a:lnTo>
                <a:lnTo>
                  <a:pt x="0" y="435"/>
                </a:lnTo>
                <a:lnTo>
                  <a:pt x="5" y="414"/>
                </a:lnTo>
                <a:lnTo>
                  <a:pt x="8" y="399"/>
                </a:lnTo>
                <a:lnTo>
                  <a:pt x="8" y="391"/>
                </a:lnTo>
                <a:lnTo>
                  <a:pt x="8" y="380"/>
                </a:lnTo>
                <a:lnTo>
                  <a:pt x="15" y="380"/>
                </a:lnTo>
                <a:lnTo>
                  <a:pt x="17" y="380"/>
                </a:lnTo>
                <a:lnTo>
                  <a:pt x="17" y="396"/>
                </a:lnTo>
                <a:lnTo>
                  <a:pt x="17" y="406"/>
                </a:lnTo>
                <a:lnTo>
                  <a:pt x="17" y="414"/>
                </a:lnTo>
                <a:lnTo>
                  <a:pt x="17" y="416"/>
                </a:lnTo>
                <a:lnTo>
                  <a:pt x="35" y="399"/>
                </a:lnTo>
                <a:lnTo>
                  <a:pt x="34" y="392"/>
                </a:lnTo>
                <a:lnTo>
                  <a:pt x="34" y="380"/>
                </a:lnTo>
                <a:lnTo>
                  <a:pt x="46" y="376"/>
                </a:lnTo>
                <a:lnTo>
                  <a:pt x="35" y="364"/>
                </a:lnTo>
                <a:lnTo>
                  <a:pt x="27" y="361"/>
                </a:lnTo>
                <a:lnTo>
                  <a:pt x="26" y="336"/>
                </a:lnTo>
                <a:lnTo>
                  <a:pt x="31" y="333"/>
                </a:lnTo>
                <a:lnTo>
                  <a:pt x="40" y="336"/>
                </a:lnTo>
                <a:lnTo>
                  <a:pt x="46" y="332"/>
                </a:lnTo>
                <a:lnTo>
                  <a:pt x="62" y="329"/>
                </a:lnTo>
                <a:lnTo>
                  <a:pt x="52" y="314"/>
                </a:lnTo>
                <a:lnTo>
                  <a:pt x="52" y="310"/>
                </a:lnTo>
                <a:lnTo>
                  <a:pt x="47" y="302"/>
                </a:lnTo>
                <a:lnTo>
                  <a:pt x="31" y="314"/>
                </a:lnTo>
                <a:lnTo>
                  <a:pt x="31" y="295"/>
                </a:lnTo>
                <a:lnTo>
                  <a:pt x="31" y="277"/>
                </a:lnTo>
                <a:lnTo>
                  <a:pt x="34" y="255"/>
                </a:lnTo>
                <a:lnTo>
                  <a:pt x="32" y="238"/>
                </a:lnTo>
                <a:lnTo>
                  <a:pt x="31" y="223"/>
                </a:lnTo>
                <a:lnTo>
                  <a:pt x="34" y="183"/>
                </a:lnTo>
                <a:lnTo>
                  <a:pt x="36" y="165"/>
                </a:lnTo>
                <a:lnTo>
                  <a:pt x="21" y="114"/>
                </a:lnTo>
                <a:lnTo>
                  <a:pt x="24" y="81"/>
                </a:lnTo>
                <a:lnTo>
                  <a:pt x="31" y="59"/>
                </a:lnTo>
                <a:lnTo>
                  <a:pt x="34" y="31"/>
                </a:lnTo>
                <a:lnTo>
                  <a:pt x="126" y="95"/>
                </a:lnTo>
                <a:lnTo>
                  <a:pt x="177" y="125"/>
                </a:lnTo>
                <a:lnTo>
                  <a:pt x="215" y="138"/>
                </a:lnTo>
                <a:lnTo>
                  <a:pt x="236" y="150"/>
                </a:lnTo>
                <a:lnTo>
                  <a:pt x="259" y="150"/>
                </a:lnTo>
                <a:lnTo>
                  <a:pt x="263" y="154"/>
                </a:lnTo>
                <a:lnTo>
                  <a:pt x="270" y="165"/>
                </a:lnTo>
                <a:lnTo>
                  <a:pt x="273" y="213"/>
                </a:lnTo>
                <a:lnTo>
                  <a:pt x="270" y="224"/>
                </a:lnTo>
                <a:lnTo>
                  <a:pt x="259" y="235"/>
                </a:lnTo>
                <a:lnTo>
                  <a:pt x="251" y="255"/>
                </a:lnTo>
                <a:lnTo>
                  <a:pt x="251" y="271"/>
                </a:lnTo>
                <a:lnTo>
                  <a:pt x="253" y="277"/>
                </a:lnTo>
                <a:lnTo>
                  <a:pt x="251" y="293"/>
                </a:lnTo>
                <a:lnTo>
                  <a:pt x="249" y="297"/>
                </a:lnTo>
                <a:lnTo>
                  <a:pt x="249" y="302"/>
                </a:lnTo>
                <a:lnTo>
                  <a:pt x="257" y="314"/>
                </a:lnTo>
                <a:lnTo>
                  <a:pt x="271" y="301"/>
                </a:lnTo>
                <a:lnTo>
                  <a:pt x="289" y="258"/>
                </a:lnTo>
                <a:lnTo>
                  <a:pt x="294" y="251"/>
                </a:lnTo>
                <a:lnTo>
                  <a:pt x="302" y="231"/>
                </a:lnTo>
                <a:lnTo>
                  <a:pt x="329" y="211"/>
                </a:lnTo>
                <a:lnTo>
                  <a:pt x="330" y="197"/>
                </a:lnTo>
                <a:lnTo>
                  <a:pt x="321" y="158"/>
                </a:lnTo>
                <a:lnTo>
                  <a:pt x="301" y="109"/>
                </a:lnTo>
                <a:lnTo>
                  <a:pt x="298" y="95"/>
                </a:lnTo>
                <a:lnTo>
                  <a:pt x="305" y="94"/>
                </a:lnTo>
                <a:lnTo>
                  <a:pt x="314" y="95"/>
                </a:lnTo>
                <a:lnTo>
                  <a:pt x="326" y="76"/>
                </a:lnTo>
                <a:lnTo>
                  <a:pt x="324" y="43"/>
                </a:lnTo>
                <a:lnTo>
                  <a:pt x="310" y="43"/>
                </a:lnTo>
                <a:lnTo>
                  <a:pt x="309" y="28"/>
                </a:lnTo>
                <a:lnTo>
                  <a:pt x="309" y="0"/>
                </a:lnTo>
                <a:lnTo>
                  <a:pt x="505" y="48"/>
                </a:lnTo>
                <a:lnTo>
                  <a:pt x="689" y="102"/>
                </a:lnTo>
                <a:lnTo>
                  <a:pt x="1010" y="177"/>
                </a:lnTo>
                <a:lnTo>
                  <a:pt x="903" y="647"/>
                </a:lnTo>
                <a:lnTo>
                  <a:pt x="897" y="659"/>
                </a:lnTo>
                <a:lnTo>
                  <a:pt x="897" y="673"/>
                </a:lnTo>
                <a:lnTo>
                  <a:pt x="904" y="689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6" name="5011439.375396.62598.25100.55"/>
          <p:cNvSpPr/>
          <p:nvPr/>
        </p:nvSpPr>
        <p:spPr>
          <a:xfrm>
            <a:off x="6808680" y="4649760"/>
            <a:ext cx="538200" cy="647640"/>
          </a:xfrm>
          <a:custGeom>
            <a:avLst/>
            <a:gdLst/>
            <a:ahLst/>
            <a:rect l="l" t="t" r="r" b="b"/>
            <a:pathLst>
              <a:path w="2105" h="2057">
                <a:moveTo>
                  <a:pt x="1944" y="571"/>
                </a:moveTo>
                <a:lnTo>
                  <a:pt x="1936" y="571"/>
                </a:lnTo>
                <a:lnTo>
                  <a:pt x="1927" y="564"/>
                </a:lnTo>
                <a:lnTo>
                  <a:pt x="1917" y="560"/>
                </a:lnTo>
                <a:lnTo>
                  <a:pt x="1838" y="525"/>
                </a:lnTo>
                <a:lnTo>
                  <a:pt x="1835" y="528"/>
                </a:lnTo>
                <a:lnTo>
                  <a:pt x="1813" y="535"/>
                </a:lnTo>
                <a:lnTo>
                  <a:pt x="1778" y="529"/>
                </a:lnTo>
                <a:lnTo>
                  <a:pt x="1761" y="529"/>
                </a:lnTo>
                <a:lnTo>
                  <a:pt x="1752" y="531"/>
                </a:lnTo>
                <a:lnTo>
                  <a:pt x="1721" y="540"/>
                </a:lnTo>
                <a:lnTo>
                  <a:pt x="1692" y="544"/>
                </a:lnTo>
                <a:lnTo>
                  <a:pt x="1681" y="548"/>
                </a:lnTo>
                <a:lnTo>
                  <a:pt x="1655" y="566"/>
                </a:lnTo>
                <a:lnTo>
                  <a:pt x="1630" y="551"/>
                </a:lnTo>
                <a:lnTo>
                  <a:pt x="1620" y="544"/>
                </a:lnTo>
                <a:lnTo>
                  <a:pt x="1620" y="540"/>
                </a:lnTo>
                <a:lnTo>
                  <a:pt x="1616" y="537"/>
                </a:lnTo>
                <a:lnTo>
                  <a:pt x="1608" y="535"/>
                </a:lnTo>
                <a:lnTo>
                  <a:pt x="1603" y="544"/>
                </a:lnTo>
                <a:lnTo>
                  <a:pt x="1591" y="544"/>
                </a:lnTo>
                <a:lnTo>
                  <a:pt x="1573" y="539"/>
                </a:lnTo>
                <a:lnTo>
                  <a:pt x="1572" y="528"/>
                </a:lnTo>
                <a:lnTo>
                  <a:pt x="1567" y="528"/>
                </a:lnTo>
                <a:lnTo>
                  <a:pt x="1552" y="535"/>
                </a:lnTo>
                <a:lnTo>
                  <a:pt x="1537" y="549"/>
                </a:lnTo>
                <a:lnTo>
                  <a:pt x="1538" y="559"/>
                </a:lnTo>
                <a:lnTo>
                  <a:pt x="1529" y="566"/>
                </a:lnTo>
                <a:lnTo>
                  <a:pt x="1522" y="556"/>
                </a:lnTo>
                <a:lnTo>
                  <a:pt x="1525" y="540"/>
                </a:lnTo>
                <a:lnTo>
                  <a:pt x="1525" y="533"/>
                </a:lnTo>
                <a:lnTo>
                  <a:pt x="1512" y="533"/>
                </a:lnTo>
                <a:lnTo>
                  <a:pt x="1494" y="544"/>
                </a:lnTo>
                <a:lnTo>
                  <a:pt x="1490" y="544"/>
                </a:lnTo>
                <a:lnTo>
                  <a:pt x="1453" y="519"/>
                </a:lnTo>
                <a:lnTo>
                  <a:pt x="1440" y="523"/>
                </a:lnTo>
                <a:lnTo>
                  <a:pt x="1435" y="540"/>
                </a:lnTo>
                <a:lnTo>
                  <a:pt x="1401" y="535"/>
                </a:lnTo>
                <a:lnTo>
                  <a:pt x="1401" y="519"/>
                </a:lnTo>
                <a:lnTo>
                  <a:pt x="1400" y="516"/>
                </a:lnTo>
                <a:lnTo>
                  <a:pt x="1383" y="498"/>
                </a:lnTo>
                <a:lnTo>
                  <a:pt x="1383" y="494"/>
                </a:lnTo>
                <a:lnTo>
                  <a:pt x="1340" y="486"/>
                </a:lnTo>
                <a:lnTo>
                  <a:pt x="1328" y="498"/>
                </a:lnTo>
                <a:lnTo>
                  <a:pt x="1311" y="492"/>
                </a:lnTo>
                <a:lnTo>
                  <a:pt x="1298" y="477"/>
                </a:lnTo>
                <a:lnTo>
                  <a:pt x="1289" y="478"/>
                </a:lnTo>
                <a:lnTo>
                  <a:pt x="1283" y="482"/>
                </a:lnTo>
                <a:lnTo>
                  <a:pt x="1278" y="482"/>
                </a:lnTo>
                <a:lnTo>
                  <a:pt x="1263" y="477"/>
                </a:lnTo>
                <a:lnTo>
                  <a:pt x="1221" y="472"/>
                </a:lnTo>
                <a:lnTo>
                  <a:pt x="1217" y="464"/>
                </a:lnTo>
                <a:lnTo>
                  <a:pt x="1212" y="455"/>
                </a:lnTo>
                <a:lnTo>
                  <a:pt x="1213" y="442"/>
                </a:lnTo>
                <a:lnTo>
                  <a:pt x="1208" y="434"/>
                </a:lnTo>
                <a:lnTo>
                  <a:pt x="1187" y="425"/>
                </a:lnTo>
                <a:lnTo>
                  <a:pt x="1176" y="434"/>
                </a:lnTo>
                <a:lnTo>
                  <a:pt x="1146" y="435"/>
                </a:lnTo>
                <a:lnTo>
                  <a:pt x="1138" y="433"/>
                </a:lnTo>
                <a:lnTo>
                  <a:pt x="1117" y="402"/>
                </a:lnTo>
                <a:lnTo>
                  <a:pt x="1109" y="396"/>
                </a:lnTo>
                <a:lnTo>
                  <a:pt x="1093" y="394"/>
                </a:lnTo>
                <a:lnTo>
                  <a:pt x="1102" y="27"/>
                </a:lnTo>
                <a:lnTo>
                  <a:pt x="644" y="0"/>
                </a:lnTo>
                <a:lnTo>
                  <a:pt x="637" y="0"/>
                </a:lnTo>
                <a:lnTo>
                  <a:pt x="575" y="853"/>
                </a:lnTo>
                <a:lnTo>
                  <a:pt x="4" y="805"/>
                </a:lnTo>
                <a:lnTo>
                  <a:pt x="0" y="807"/>
                </a:lnTo>
                <a:lnTo>
                  <a:pt x="6" y="809"/>
                </a:lnTo>
                <a:lnTo>
                  <a:pt x="6" y="811"/>
                </a:lnTo>
                <a:lnTo>
                  <a:pt x="0" y="828"/>
                </a:lnTo>
                <a:lnTo>
                  <a:pt x="6" y="838"/>
                </a:lnTo>
                <a:lnTo>
                  <a:pt x="7" y="841"/>
                </a:lnTo>
                <a:lnTo>
                  <a:pt x="35" y="860"/>
                </a:lnTo>
                <a:lnTo>
                  <a:pt x="43" y="877"/>
                </a:lnTo>
                <a:lnTo>
                  <a:pt x="57" y="909"/>
                </a:lnTo>
                <a:lnTo>
                  <a:pt x="89" y="930"/>
                </a:lnTo>
                <a:lnTo>
                  <a:pt x="175" y="1034"/>
                </a:lnTo>
                <a:lnTo>
                  <a:pt x="246" y="1091"/>
                </a:lnTo>
                <a:lnTo>
                  <a:pt x="254" y="1100"/>
                </a:lnTo>
                <a:lnTo>
                  <a:pt x="258" y="1116"/>
                </a:lnTo>
                <a:lnTo>
                  <a:pt x="257" y="1135"/>
                </a:lnTo>
                <a:lnTo>
                  <a:pt x="261" y="1143"/>
                </a:lnTo>
                <a:lnTo>
                  <a:pt x="280" y="1170"/>
                </a:lnTo>
                <a:lnTo>
                  <a:pt x="276" y="1230"/>
                </a:lnTo>
                <a:lnTo>
                  <a:pt x="284" y="1249"/>
                </a:lnTo>
                <a:lnTo>
                  <a:pt x="311" y="1291"/>
                </a:lnTo>
                <a:lnTo>
                  <a:pt x="422" y="1376"/>
                </a:lnTo>
                <a:lnTo>
                  <a:pt x="497" y="1416"/>
                </a:lnTo>
                <a:lnTo>
                  <a:pt x="518" y="1421"/>
                </a:lnTo>
                <a:lnTo>
                  <a:pt x="535" y="1412"/>
                </a:lnTo>
                <a:lnTo>
                  <a:pt x="554" y="1392"/>
                </a:lnTo>
                <a:lnTo>
                  <a:pt x="561" y="1385"/>
                </a:lnTo>
                <a:lnTo>
                  <a:pt x="591" y="1308"/>
                </a:lnTo>
                <a:lnTo>
                  <a:pt x="610" y="1288"/>
                </a:lnTo>
                <a:lnTo>
                  <a:pt x="624" y="1282"/>
                </a:lnTo>
                <a:lnTo>
                  <a:pt x="645" y="1290"/>
                </a:lnTo>
                <a:lnTo>
                  <a:pt x="656" y="1288"/>
                </a:lnTo>
                <a:lnTo>
                  <a:pt x="661" y="1279"/>
                </a:lnTo>
                <a:lnTo>
                  <a:pt x="667" y="1267"/>
                </a:lnTo>
                <a:lnTo>
                  <a:pt x="683" y="1273"/>
                </a:lnTo>
                <a:lnTo>
                  <a:pt x="696" y="1282"/>
                </a:lnTo>
                <a:lnTo>
                  <a:pt x="738" y="1288"/>
                </a:lnTo>
                <a:lnTo>
                  <a:pt x="750" y="1291"/>
                </a:lnTo>
                <a:lnTo>
                  <a:pt x="778" y="1299"/>
                </a:lnTo>
                <a:lnTo>
                  <a:pt x="794" y="1291"/>
                </a:lnTo>
                <a:lnTo>
                  <a:pt x="828" y="1311"/>
                </a:lnTo>
                <a:lnTo>
                  <a:pt x="833" y="1330"/>
                </a:lnTo>
                <a:lnTo>
                  <a:pt x="840" y="1333"/>
                </a:lnTo>
                <a:lnTo>
                  <a:pt x="844" y="1343"/>
                </a:lnTo>
                <a:lnTo>
                  <a:pt x="847" y="1347"/>
                </a:lnTo>
                <a:lnTo>
                  <a:pt x="864" y="1351"/>
                </a:lnTo>
                <a:lnTo>
                  <a:pt x="884" y="1381"/>
                </a:lnTo>
                <a:lnTo>
                  <a:pt x="917" y="1406"/>
                </a:lnTo>
                <a:lnTo>
                  <a:pt x="931" y="1431"/>
                </a:lnTo>
                <a:lnTo>
                  <a:pt x="933" y="1445"/>
                </a:lnTo>
                <a:lnTo>
                  <a:pt x="980" y="1561"/>
                </a:lnTo>
                <a:lnTo>
                  <a:pt x="989" y="1584"/>
                </a:lnTo>
                <a:lnTo>
                  <a:pt x="1046" y="1644"/>
                </a:lnTo>
                <a:lnTo>
                  <a:pt x="1051" y="1660"/>
                </a:lnTo>
                <a:lnTo>
                  <a:pt x="1084" y="1702"/>
                </a:lnTo>
                <a:lnTo>
                  <a:pt x="1097" y="1711"/>
                </a:lnTo>
                <a:lnTo>
                  <a:pt x="1113" y="1725"/>
                </a:lnTo>
                <a:lnTo>
                  <a:pt x="1117" y="1737"/>
                </a:lnTo>
                <a:lnTo>
                  <a:pt x="1114" y="1772"/>
                </a:lnTo>
                <a:lnTo>
                  <a:pt x="1126" y="1792"/>
                </a:lnTo>
                <a:lnTo>
                  <a:pt x="1134" y="1839"/>
                </a:lnTo>
                <a:lnTo>
                  <a:pt x="1141" y="1850"/>
                </a:lnTo>
                <a:lnTo>
                  <a:pt x="1176" y="1926"/>
                </a:lnTo>
                <a:lnTo>
                  <a:pt x="1180" y="1945"/>
                </a:lnTo>
                <a:lnTo>
                  <a:pt x="1208" y="1948"/>
                </a:lnTo>
                <a:lnTo>
                  <a:pt x="1239" y="1971"/>
                </a:lnTo>
                <a:lnTo>
                  <a:pt x="1274" y="1977"/>
                </a:lnTo>
                <a:lnTo>
                  <a:pt x="1325" y="2012"/>
                </a:lnTo>
                <a:lnTo>
                  <a:pt x="1400" y="2020"/>
                </a:lnTo>
                <a:lnTo>
                  <a:pt x="1408" y="2022"/>
                </a:lnTo>
                <a:lnTo>
                  <a:pt x="1453" y="2051"/>
                </a:lnTo>
                <a:lnTo>
                  <a:pt x="1469" y="2057"/>
                </a:lnTo>
                <a:lnTo>
                  <a:pt x="1490" y="2032"/>
                </a:lnTo>
                <a:lnTo>
                  <a:pt x="1506" y="2042"/>
                </a:lnTo>
                <a:lnTo>
                  <a:pt x="1512" y="2031"/>
                </a:lnTo>
                <a:lnTo>
                  <a:pt x="1512" y="2023"/>
                </a:lnTo>
                <a:lnTo>
                  <a:pt x="1494" y="2015"/>
                </a:lnTo>
                <a:lnTo>
                  <a:pt x="1501" y="2011"/>
                </a:lnTo>
                <a:lnTo>
                  <a:pt x="1482" y="1989"/>
                </a:lnTo>
                <a:lnTo>
                  <a:pt x="1461" y="1901"/>
                </a:lnTo>
                <a:lnTo>
                  <a:pt x="1447" y="1864"/>
                </a:lnTo>
                <a:lnTo>
                  <a:pt x="1465" y="1809"/>
                </a:lnTo>
                <a:lnTo>
                  <a:pt x="1463" y="1795"/>
                </a:lnTo>
                <a:lnTo>
                  <a:pt x="1459" y="1792"/>
                </a:lnTo>
                <a:lnTo>
                  <a:pt x="1453" y="1789"/>
                </a:lnTo>
                <a:lnTo>
                  <a:pt x="1448" y="1785"/>
                </a:lnTo>
                <a:lnTo>
                  <a:pt x="1448" y="1780"/>
                </a:lnTo>
                <a:lnTo>
                  <a:pt x="1453" y="1777"/>
                </a:lnTo>
                <a:lnTo>
                  <a:pt x="1475" y="1760"/>
                </a:lnTo>
                <a:lnTo>
                  <a:pt x="1491" y="1718"/>
                </a:lnTo>
                <a:lnTo>
                  <a:pt x="1481" y="1714"/>
                </a:lnTo>
                <a:lnTo>
                  <a:pt x="1474" y="1686"/>
                </a:lnTo>
                <a:lnTo>
                  <a:pt x="1487" y="1671"/>
                </a:lnTo>
                <a:lnTo>
                  <a:pt x="1505" y="1683"/>
                </a:lnTo>
                <a:lnTo>
                  <a:pt x="1529" y="1660"/>
                </a:lnTo>
                <a:lnTo>
                  <a:pt x="1536" y="1636"/>
                </a:lnTo>
                <a:lnTo>
                  <a:pt x="1522" y="1628"/>
                </a:lnTo>
                <a:lnTo>
                  <a:pt x="1529" y="1619"/>
                </a:lnTo>
                <a:lnTo>
                  <a:pt x="1536" y="1621"/>
                </a:lnTo>
                <a:lnTo>
                  <a:pt x="1543" y="1623"/>
                </a:lnTo>
                <a:lnTo>
                  <a:pt x="1548" y="1616"/>
                </a:lnTo>
                <a:lnTo>
                  <a:pt x="1557" y="1620"/>
                </a:lnTo>
                <a:lnTo>
                  <a:pt x="1568" y="1620"/>
                </a:lnTo>
                <a:lnTo>
                  <a:pt x="1575" y="1619"/>
                </a:lnTo>
                <a:lnTo>
                  <a:pt x="1579" y="1608"/>
                </a:lnTo>
                <a:lnTo>
                  <a:pt x="1579" y="1590"/>
                </a:lnTo>
                <a:lnTo>
                  <a:pt x="1581" y="1584"/>
                </a:lnTo>
                <a:lnTo>
                  <a:pt x="1588" y="1580"/>
                </a:lnTo>
                <a:lnTo>
                  <a:pt x="1591" y="1584"/>
                </a:lnTo>
                <a:lnTo>
                  <a:pt x="1598" y="1584"/>
                </a:lnTo>
                <a:lnTo>
                  <a:pt x="1631" y="1577"/>
                </a:lnTo>
                <a:lnTo>
                  <a:pt x="1638" y="1576"/>
                </a:lnTo>
                <a:lnTo>
                  <a:pt x="1642" y="1568"/>
                </a:lnTo>
                <a:lnTo>
                  <a:pt x="1635" y="1561"/>
                </a:lnTo>
                <a:lnTo>
                  <a:pt x="1620" y="1547"/>
                </a:lnTo>
                <a:lnTo>
                  <a:pt x="1620" y="1541"/>
                </a:lnTo>
                <a:lnTo>
                  <a:pt x="1654" y="1530"/>
                </a:lnTo>
                <a:lnTo>
                  <a:pt x="1661" y="1522"/>
                </a:lnTo>
                <a:lnTo>
                  <a:pt x="1670" y="1518"/>
                </a:lnTo>
                <a:lnTo>
                  <a:pt x="1673" y="1522"/>
                </a:lnTo>
                <a:lnTo>
                  <a:pt x="1670" y="1525"/>
                </a:lnTo>
                <a:lnTo>
                  <a:pt x="1674" y="1537"/>
                </a:lnTo>
                <a:lnTo>
                  <a:pt x="1681" y="1537"/>
                </a:lnTo>
                <a:lnTo>
                  <a:pt x="1690" y="1530"/>
                </a:lnTo>
                <a:lnTo>
                  <a:pt x="1748" y="1515"/>
                </a:lnTo>
                <a:lnTo>
                  <a:pt x="1841" y="1449"/>
                </a:lnTo>
                <a:lnTo>
                  <a:pt x="1847" y="1429"/>
                </a:lnTo>
                <a:lnTo>
                  <a:pt x="1896" y="1389"/>
                </a:lnTo>
                <a:lnTo>
                  <a:pt x="1896" y="1385"/>
                </a:lnTo>
                <a:lnTo>
                  <a:pt x="1876" y="1355"/>
                </a:lnTo>
                <a:lnTo>
                  <a:pt x="1878" y="1334"/>
                </a:lnTo>
                <a:lnTo>
                  <a:pt x="1911" y="1323"/>
                </a:lnTo>
                <a:lnTo>
                  <a:pt x="1917" y="1323"/>
                </a:lnTo>
                <a:lnTo>
                  <a:pt x="1915" y="1350"/>
                </a:lnTo>
                <a:lnTo>
                  <a:pt x="1917" y="1354"/>
                </a:lnTo>
                <a:lnTo>
                  <a:pt x="1955" y="1350"/>
                </a:lnTo>
                <a:lnTo>
                  <a:pt x="1958" y="1362"/>
                </a:lnTo>
                <a:lnTo>
                  <a:pt x="2023" y="1329"/>
                </a:lnTo>
                <a:lnTo>
                  <a:pt x="2066" y="1324"/>
                </a:lnTo>
                <a:lnTo>
                  <a:pt x="2068" y="1323"/>
                </a:lnTo>
                <a:lnTo>
                  <a:pt x="2066" y="1315"/>
                </a:lnTo>
                <a:lnTo>
                  <a:pt x="2057" y="1311"/>
                </a:lnTo>
                <a:lnTo>
                  <a:pt x="2052" y="1299"/>
                </a:lnTo>
                <a:lnTo>
                  <a:pt x="2057" y="1291"/>
                </a:lnTo>
                <a:lnTo>
                  <a:pt x="2062" y="1286"/>
                </a:lnTo>
                <a:lnTo>
                  <a:pt x="2072" y="1273"/>
                </a:lnTo>
                <a:lnTo>
                  <a:pt x="2091" y="1230"/>
                </a:lnTo>
                <a:lnTo>
                  <a:pt x="2074" y="1209"/>
                </a:lnTo>
                <a:lnTo>
                  <a:pt x="2074" y="1197"/>
                </a:lnTo>
                <a:lnTo>
                  <a:pt x="2081" y="1189"/>
                </a:lnTo>
                <a:lnTo>
                  <a:pt x="2078" y="1175"/>
                </a:lnTo>
                <a:lnTo>
                  <a:pt x="2087" y="1157"/>
                </a:lnTo>
                <a:lnTo>
                  <a:pt x="2093" y="1146"/>
                </a:lnTo>
                <a:lnTo>
                  <a:pt x="2100" y="1127"/>
                </a:lnTo>
                <a:lnTo>
                  <a:pt x="2105" y="1091"/>
                </a:lnTo>
                <a:lnTo>
                  <a:pt x="2105" y="1068"/>
                </a:lnTo>
                <a:lnTo>
                  <a:pt x="2100" y="1041"/>
                </a:lnTo>
                <a:lnTo>
                  <a:pt x="2092" y="1021"/>
                </a:lnTo>
                <a:lnTo>
                  <a:pt x="2087" y="1014"/>
                </a:lnTo>
                <a:lnTo>
                  <a:pt x="2089" y="1003"/>
                </a:lnTo>
                <a:lnTo>
                  <a:pt x="2084" y="994"/>
                </a:lnTo>
                <a:lnTo>
                  <a:pt x="2072" y="977"/>
                </a:lnTo>
                <a:lnTo>
                  <a:pt x="2062" y="969"/>
                </a:lnTo>
                <a:lnTo>
                  <a:pt x="2061" y="960"/>
                </a:lnTo>
                <a:lnTo>
                  <a:pt x="2068" y="943"/>
                </a:lnTo>
                <a:lnTo>
                  <a:pt x="2050" y="916"/>
                </a:lnTo>
                <a:lnTo>
                  <a:pt x="2029" y="896"/>
                </a:lnTo>
                <a:lnTo>
                  <a:pt x="2023" y="885"/>
                </a:lnTo>
                <a:lnTo>
                  <a:pt x="2018" y="691"/>
                </a:lnTo>
                <a:lnTo>
                  <a:pt x="2018" y="592"/>
                </a:lnTo>
                <a:lnTo>
                  <a:pt x="1991" y="587"/>
                </a:lnTo>
                <a:lnTo>
                  <a:pt x="1976" y="595"/>
                </a:lnTo>
                <a:lnTo>
                  <a:pt x="1964" y="592"/>
                </a:lnTo>
                <a:lnTo>
                  <a:pt x="1944" y="571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7" name="5013407.875434.87528.553.3755"/>
          <p:cNvSpPr/>
          <p:nvPr/>
        </p:nvSpPr>
        <p:spPr>
          <a:xfrm>
            <a:off x="7013520" y="4441680"/>
            <a:ext cx="285840" cy="189000"/>
          </a:xfrm>
          <a:custGeom>
            <a:avLst/>
            <a:gdLst/>
            <a:ahLst/>
            <a:rect l="l" t="t" r="r" b="b"/>
            <a:pathLst>
              <a:path w="1118" h="599">
                <a:moveTo>
                  <a:pt x="32" y="0"/>
                </a:moveTo>
                <a:lnTo>
                  <a:pt x="1002" y="20"/>
                </a:lnTo>
                <a:lnTo>
                  <a:pt x="1064" y="71"/>
                </a:lnTo>
                <a:lnTo>
                  <a:pt x="1042" y="92"/>
                </a:lnTo>
                <a:lnTo>
                  <a:pt x="1038" y="116"/>
                </a:lnTo>
                <a:lnTo>
                  <a:pt x="1053" y="127"/>
                </a:lnTo>
                <a:lnTo>
                  <a:pt x="1065" y="137"/>
                </a:lnTo>
                <a:lnTo>
                  <a:pt x="1076" y="170"/>
                </a:lnTo>
                <a:lnTo>
                  <a:pt x="1089" y="181"/>
                </a:lnTo>
                <a:lnTo>
                  <a:pt x="1106" y="182"/>
                </a:lnTo>
                <a:lnTo>
                  <a:pt x="1115" y="186"/>
                </a:lnTo>
                <a:lnTo>
                  <a:pt x="1118" y="599"/>
                </a:lnTo>
                <a:lnTo>
                  <a:pt x="0" y="577"/>
                </a:lnTo>
                <a:lnTo>
                  <a:pt x="32" y="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8" name="5014379.625423.37529.12559.3755"/>
          <p:cNvSpPr/>
          <p:nvPr/>
        </p:nvSpPr>
        <p:spPr>
          <a:xfrm>
            <a:off x="6953400" y="4255920"/>
            <a:ext cx="315720" cy="192240"/>
          </a:xfrm>
          <a:custGeom>
            <a:avLst/>
            <a:gdLst/>
            <a:ahLst/>
            <a:rect l="l" t="t" r="r" b="b"/>
            <a:pathLst>
              <a:path w="1245" h="613">
                <a:moveTo>
                  <a:pt x="0" y="375"/>
                </a:moveTo>
                <a:lnTo>
                  <a:pt x="32" y="0"/>
                </a:lnTo>
                <a:lnTo>
                  <a:pt x="799" y="41"/>
                </a:lnTo>
                <a:lnTo>
                  <a:pt x="824" y="70"/>
                </a:lnTo>
                <a:lnTo>
                  <a:pt x="845" y="70"/>
                </a:lnTo>
                <a:lnTo>
                  <a:pt x="868" y="67"/>
                </a:lnTo>
                <a:lnTo>
                  <a:pt x="881" y="78"/>
                </a:lnTo>
                <a:lnTo>
                  <a:pt x="894" y="102"/>
                </a:lnTo>
                <a:lnTo>
                  <a:pt x="910" y="106"/>
                </a:lnTo>
                <a:lnTo>
                  <a:pt x="934" y="102"/>
                </a:lnTo>
                <a:lnTo>
                  <a:pt x="953" y="88"/>
                </a:lnTo>
                <a:lnTo>
                  <a:pt x="977" y="88"/>
                </a:lnTo>
                <a:lnTo>
                  <a:pt x="993" y="90"/>
                </a:lnTo>
                <a:lnTo>
                  <a:pt x="1056" y="128"/>
                </a:lnTo>
                <a:lnTo>
                  <a:pt x="1083" y="149"/>
                </a:lnTo>
                <a:lnTo>
                  <a:pt x="1083" y="167"/>
                </a:lnTo>
                <a:lnTo>
                  <a:pt x="1103" y="183"/>
                </a:lnTo>
                <a:lnTo>
                  <a:pt x="1103" y="196"/>
                </a:lnTo>
                <a:lnTo>
                  <a:pt x="1094" y="221"/>
                </a:lnTo>
                <a:lnTo>
                  <a:pt x="1110" y="233"/>
                </a:lnTo>
                <a:lnTo>
                  <a:pt x="1117" y="268"/>
                </a:lnTo>
                <a:lnTo>
                  <a:pt x="1135" y="280"/>
                </a:lnTo>
                <a:lnTo>
                  <a:pt x="1130" y="296"/>
                </a:lnTo>
                <a:lnTo>
                  <a:pt x="1135" y="312"/>
                </a:lnTo>
                <a:lnTo>
                  <a:pt x="1155" y="328"/>
                </a:lnTo>
                <a:lnTo>
                  <a:pt x="1161" y="341"/>
                </a:lnTo>
                <a:lnTo>
                  <a:pt x="1155" y="354"/>
                </a:lnTo>
                <a:lnTo>
                  <a:pt x="1151" y="386"/>
                </a:lnTo>
                <a:lnTo>
                  <a:pt x="1169" y="398"/>
                </a:lnTo>
                <a:lnTo>
                  <a:pt x="1176" y="413"/>
                </a:lnTo>
                <a:lnTo>
                  <a:pt x="1162" y="426"/>
                </a:lnTo>
                <a:lnTo>
                  <a:pt x="1169" y="441"/>
                </a:lnTo>
                <a:lnTo>
                  <a:pt x="1181" y="456"/>
                </a:lnTo>
                <a:lnTo>
                  <a:pt x="1176" y="470"/>
                </a:lnTo>
                <a:lnTo>
                  <a:pt x="1181" y="489"/>
                </a:lnTo>
                <a:lnTo>
                  <a:pt x="1186" y="501"/>
                </a:lnTo>
                <a:lnTo>
                  <a:pt x="1194" y="520"/>
                </a:lnTo>
                <a:lnTo>
                  <a:pt x="1213" y="534"/>
                </a:lnTo>
                <a:lnTo>
                  <a:pt x="1216" y="559"/>
                </a:lnTo>
                <a:lnTo>
                  <a:pt x="1237" y="585"/>
                </a:lnTo>
                <a:lnTo>
                  <a:pt x="1245" y="590"/>
                </a:lnTo>
                <a:lnTo>
                  <a:pt x="1241" y="606"/>
                </a:lnTo>
                <a:lnTo>
                  <a:pt x="1244" y="613"/>
                </a:lnTo>
                <a:lnTo>
                  <a:pt x="274" y="593"/>
                </a:lnTo>
                <a:lnTo>
                  <a:pt x="286" y="402"/>
                </a:lnTo>
                <a:lnTo>
                  <a:pt x="0" y="375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9" name="5015352.875424.87533.7550.3755"/>
          <p:cNvSpPr/>
          <p:nvPr/>
        </p:nvSpPr>
        <p:spPr>
          <a:xfrm>
            <a:off x="6959520" y="4079880"/>
            <a:ext cx="271440" cy="220680"/>
          </a:xfrm>
          <a:custGeom>
            <a:avLst/>
            <a:gdLst/>
            <a:ahLst/>
            <a:rect l="l" t="t" r="r" b="b"/>
            <a:pathLst>
              <a:path w="1058" h="707">
                <a:moveTo>
                  <a:pt x="0" y="558"/>
                </a:moveTo>
                <a:lnTo>
                  <a:pt x="33" y="184"/>
                </a:lnTo>
                <a:lnTo>
                  <a:pt x="46" y="0"/>
                </a:lnTo>
                <a:lnTo>
                  <a:pt x="1037" y="41"/>
                </a:lnTo>
                <a:lnTo>
                  <a:pt x="1037" y="55"/>
                </a:lnTo>
                <a:lnTo>
                  <a:pt x="1033" y="76"/>
                </a:lnTo>
                <a:lnTo>
                  <a:pt x="1012" y="100"/>
                </a:lnTo>
                <a:lnTo>
                  <a:pt x="1013" y="122"/>
                </a:lnTo>
                <a:lnTo>
                  <a:pt x="1055" y="165"/>
                </a:lnTo>
                <a:lnTo>
                  <a:pt x="1058" y="509"/>
                </a:lnTo>
                <a:lnTo>
                  <a:pt x="1044" y="507"/>
                </a:lnTo>
                <a:lnTo>
                  <a:pt x="1036" y="509"/>
                </a:lnTo>
                <a:lnTo>
                  <a:pt x="1037" y="525"/>
                </a:lnTo>
                <a:lnTo>
                  <a:pt x="1040" y="533"/>
                </a:lnTo>
                <a:lnTo>
                  <a:pt x="1037" y="556"/>
                </a:lnTo>
                <a:lnTo>
                  <a:pt x="1047" y="561"/>
                </a:lnTo>
                <a:lnTo>
                  <a:pt x="1055" y="593"/>
                </a:lnTo>
                <a:lnTo>
                  <a:pt x="1040" y="601"/>
                </a:lnTo>
                <a:lnTo>
                  <a:pt x="1044" y="617"/>
                </a:lnTo>
                <a:lnTo>
                  <a:pt x="1035" y="654"/>
                </a:lnTo>
                <a:lnTo>
                  <a:pt x="1044" y="685"/>
                </a:lnTo>
                <a:lnTo>
                  <a:pt x="1051" y="702"/>
                </a:lnTo>
                <a:lnTo>
                  <a:pt x="1051" y="707"/>
                </a:lnTo>
                <a:lnTo>
                  <a:pt x="1024" y="686"/>
                </a:lnTo>
                <a:lnTo>
                  <a:pt x="961" y="648"/>
                </a:lnTo>
                <a:lnTo>
                  <a:pt x="945" y="646"/>
                </a:lnTo>
                <a:lnTo>
                  <a:pt x="921" y="646"/>
                </a:lnTo>
                <a:lnTo>
                  <a:pt x="902" y="660"/>
                </a:lnTo>
                <a:lnTo>
                  <a:pt x="878" y="664"/>
                </a:lnTo>
                <a:lnTo>
                  <a:pt x="862" y="660"/>
                </a:lnTo>
                <a:lnTo>
                  <a:pt x="849" y="636"/>
                </a:lnTo>
                <a:lnTo>
                  <a:pt x="836" y="625"/>
                </a:lnTo>
                <a:lnTo>
                  <a:pt x="813" y="628"/>
                </a:lnTo>
                <a:lnTo>
                  <a:pt x="792" y="628"/>
                </a:lnTo>
                <a:lnTo>
                  <a:pt x="767" y="599"/>
                </a:lnTo>
                <a:lnTo>
                  <a:pt x="0" y="558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0" name="5016324470.7553.2547.3755"/>
          <p:cNvSpPr/>
          <p:nvPr/>
        </p:nvSpPr>
        <p:spPr>
          <a:xfrm>
            <a:off x="7205760" y="3887640"/>
            <a:ext cx="253800" cy="352440"/>
          </a:xfrm>
          <a:custGeom>
            <a:avLst/>
            <a:gdLst/>
            <a:ahLst/>
            <a:rect l="l" t="t" r="r" b="b"/>
            <a:pathLst>
              <a:path w="993" h="1114">
                <a:moveTo>
                  <a:pt x="97" y="1114"/>
                </a:moveTo>
                <a:lnTo>
                  <a:pt x="94" y="770"/>
                </a:lnTo>
                <a:lnTo>
                  <a:pt x="52" y="727"/>
                </a:lnTo>
                <a:lnTo>
                  <a:pt x="51" y="705"/>
                </a:lnTo>
                <a:lnTo>
                  <a:pt x="72" y="681"/>
                </a:lnTo>
                <a:lnTo>
                  <a:pt x="76" y="660"/>
                </a:lnTo>
                <a:lnTo>
                  <a:pt x="76" y="646"/>
                </a:lnTo>
                <a:lnTo>
                  <a:pt x="75" y="618"/>
                </a:lnTo>
                <a:lnTo>
                  <a:pt x="76" y="592"/>
                </a:lnTo>
                <a:lnTo>
                  <a:pt x="59" y="525"/>
                </a:lnTo>
                <a:lnTo>
                  <a:pt x="56" y="511"/>
                </a:lnTo>
                <a:lnTo>
                  <a:pt x="56" y="476"/>
                </a:lnTo>
                <a:lnTo>
                  <a:pt x="56" y="458"/>
                </a:lnTo>
                <a:lnTo>
                  <a:pt x="51" y="363"/>
                </a:lnTo>
                <a:lnTo>
                  <a:pt x="38" y="308"/>
                </a:lnTo>
                <a:lnTo>
                  <a:pt x="20" y="290"/>
                </a:lnTo>
                <a:lnTo>
                  <a:pt x="8" y="228"/>
                </a:lnTo>
                <a:lnTo>
                  <a:pt x="5" y="176"/>
                </a:lnTo>
                <a:lnTo>
                  <a:pt x="13" y="144"/>
                </a:lnTo>
                <a:lnTo>
                  <a:pt x="16" y="129"/>
                </a:lnTo>
                <a:lnTo>
                  <a:pt x="0" y="86"/>
                </a:lnTo>
                <a:lnTo>
                  <a:pt x="0" y="69"/>
                </a:lnTo>
                <a:lnTo>
                  <a:pt x="250" y="67"/>
                </a:lnTo>
                <a:lnTo>
                  <a:pt x="252" y="30"/>
                </a:lnTo>
                <a:lnTo>
                  <a:pt x="256" y="0"/>
                </a:lnTo>
                <a:lnTo>
                  <a:pt x="283" y="0"/>
                </a:lnTo>
                <a:lnTo>
                  <a:pt x="309" y="11"/>
                </a:lnTo>
                <a:lnTo>
                  <a:pt x="312" y="54"/>
                </a:lnTo>
                <a:lnTo>
                  <a:pt x="316" y="75"/>
                </a:lnTo>
                <a:lnTo>
                  <a:pt x="314" y="104"/>
                </a:lnTo>
                <a:lnTo>
                  <a:pt x="344" y="125"/>
                </a:lnTo>
                <a:lnTo>
                  <a:pt x="355" y="122"/>
                </a:lnTo>
                <a:lnTo>
                  <a:pt x="375" y="125"/>
                </a:lnTo>
                <a:lnTo>
                  <a:pt x="385" y="137"/>
                </a:lnTo>
                <a:lnTo>
                  <a:pt x="406" y="132"/>
                </a:lnTo>
                <a:lnTo>
                  <a:pt x="431" y="137"/>
                </a:lnTo>
                <a:lnTo>
                  <a:pt x="436" y="148"/>
                </a:lnTo>
                <a:lnTo>
                  <a:pt x="436" y="159"/>
                </a:lnTo>
                <a:lnTo>
                  <a:pt x="471" y="156"/>
                </a:lnTo>
                <a:lnTo>
                  <a:pt x="486" y="137"/>
                </a:lnTo>
                <a:lnTo>
                  <a:pt x="540" y="136"/>
                </a:lnTo>
                <a:lnTo>
                  <a:pt x="572" y="148"/>
                </a:lnTo>
                <a:lnTo>
                  <a:pt x="582" y="148"/>
                </a:lnTo>
                <a:lnTo>
                  <a:pt x="576" y="159"/>
                </a:lnTo>
                <a:lnTo>
                  <a:pt x="590" y="169"/>
                </a:lnTo>
                <a:lnTo>
                  <a:pt x="594" y="167"/>
                </a:lnTo>
                <a:lnTo>
                  <a:pt x="602" y="175"/>
                </a:lnTo>
                <a:lnTo>
                  <a:pt x="607" y="195"/>
                </a:lnTo>
                <a:lnTo>
                  <a:pt x="621" y="203"/>
                </a:lnTo>
                <a:lnTo>
                  <a:pt x="633" y="185"/>
                </a:lnTo>
                <a:lnTo>
                  <a:pt x="643" y="183"/>
                </a:lnTo>
                <a:lnTo>
                  <a:pt x="657" y="185"/>
                </a:lnTo>
                <a:lnTo>
                  <a:pt x="664" y="203"/>
                </a:lnTo>
                <a:lnTo>
                  <a:pt x="697" y="210"/>
                </a:lnTo>
                <a:lnTo>
                  <a:pt x="705" y="220"/>
                </a:lnTo>
                <a:lnTo>
                  <a:pt x="720" y="232"/>
                </a:lnTo>
                <a:lnTo>
                  <a:pt x="740" y="232"/>
                </a:lnTo>
                <a:lnTo>
                  <a:pt x="759" y="228"/>
                </a:lnTo>
                <a:lnTo>
                  <a:pt x="806" y="194"/>
                </a:lnTo>
                <a:lnTo>
                  <a:pt x="811" y="196"/>
                </a:lnTo>
                <a:lnTo>
                  <a:pt x="827" y="216"/>
                </a:lnTo>
                <a:lnTo>
                  <a:pt x="903" y="214"/>
                </a:lnTo>
                <a:lnTo>
                  <a:pt x="913" y="216"/>
                </a:lnTo>
                <a:lnTo>
                  <a:pt x="923" y="220"/>
                </a:lnTo>
                <a:lnTo>
                  <a:pt x="946" y="235"/>
                </a:lnTo>
                <a:lnTo>
                  <a:pt x="960" y="228"/>
                </a:lnTo>
                <a:lnTo>
                  <a:pt x="993" y="226"/>
                </a:lnTo>
                <a:lnTo>
                  <a:pt x="974" y="245"/>
                </a:lnTo>
                <a:lnTo>
                  <a:pt x="927" y="271"/>
                </a:lnTo>
                <a:lnTo>
                  <a:pt x="907" y="277"/>
                </a:lnTo>
                <a:lnTo>
                  <a:pt x="888" y="282"/>
                </a:lnTo>
                <a:lnTo>
                  <a:pt x="868" y="304"/>
                </a:lnTo>
                <a:lnTo>
                  <a:pt x="829" y="317"/>
                </a:lnTo>
                <a:lnTo>
                  <a:pt x="810" y="332"/>
                </a:lnTo>
                <a:lnTo>
                  <a:pt x="751" y="400"/>
                </a:lnTo>
                <a:lnTo>
                  <a:pt x="658" y="484"/>
                </a:lnTo>
                <a:lnTo>
                  <a:pt x="655" y="497"/>
                </a:lnTo>
                <a:lnTo>
                  <a:pt x="642" y="507"/>
                </a:lnTo>
                <a:lnTo>
                  <a:pt x="647" y="607"/>
                </a:lnTo>
                <a:lnTo>
                  <a:pt x="630" y="619"/>
                </a:lnTo>
                <a:lnTo>
                  <a:pt x="621" y="625"/>
                </a:lnTo>
                <a:lnTo>
                  <a:pt x="582" y="653"/>
                </a:lnTo>
                <a:lnTo>
                  <a:pt x="580" y="674"/>
                </a:lnTo>
                <a:lnTo>
                  <a:pt x="576" y="678"/>
                </a:lnTo>
                <a:lnTo>
                  <a:pt x="569" y="704"/>
                </a:lnTo>
                <a:lnTo>
                  <a:pt x="587" y="715"/>
                </a:lnTo>
                <a:lnTo>
                  <a:pt x="602" y="740"/>
                </a:lnTo>
                <a:lnTo>
                  <a:pt x="590" y="763"/>
                </a:lnTo>
                <a:lnTo>
                  <a:pt x="591" y="778"/>
                </a:lnTo>
                <a:lnTo>
                  <a:pt x="587" y="814"/>
                </a:lnTo>
                <a:lnTo>
                  <a:pt x="587" y="864"/>
                </a:lnTo>
                <a:lnTo>
                  <a:pt x="594" y="873"/>
                </a:lnTo>
                <a:lnTo>
                  <a:pt x="611" y="883"/>
                </a:lnTo>
                <a:lnTo>
                  <a:pt x="615" y="892"/>
                </a:lnTo>
                <a:lnTo>
                  <a:pt x="653" y="897"/>
                </a:lnTo>
                <a:lnTo>
                  <a:pt x="657" y="901"/>
                </a:lnTo>
                <a:lnTo>
                  <a:pt x="657" y="913"/>
                </a:lnTo>
                <a:lnTo>
                  <a:pt x="661" y="918"/>
                </a:lnTo>
                <a:lnTo>
                  <a:pt x="706" y="939"/>
                </a:lnTo>
                <a:lnTo>
                  <a:pt x="721" y="965"/>
                </a:lnTo>
                <a:lnTo>
                  <a:pt x="759" y="991"/>
                </a:lnTo>
                <a:lnTo>
                  <a:pt x="801" y="1024"/>
                </a:lnTo>
                <a:lnTo>
                  <a:pt x="806" y="1032"/>
                </a:lnTo>
                <a:lnTo>
                  <a:pt x="805" y="1059"/>
                </a:lnTo>
                <a:lnTo>
                  <a:pt x="807" y="1092"/>
                </a:lnTo>
                <a:lnTo>
                  <a:pt x="97" y="1114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1" name="5017376.125474.2528.62543.255"/>
          <p:cNvSpPr/>
          <p:nvPr/>
        </p:nvSpPr>
        <p:spPr>
          <a:xfrm>
            <a:off x="7224840" y="4232160"/>
            <a:ext cx="231480" cy="189000"/>
          </a:xfrm>
          <a:custGeom>
            <a:avLst/>
            <a:gdLst/>
            <a:ahLst/>
            <a:rect l="l" t="t" r="r" b="b"/>
            <a:pathLst>
              <a:path w="907" h="598">
                <a:moveTo>
                  <a:pt x="23" y="22"/>
                </a:moveTo>
                <a:lnTo>
                  <a:pt x="733" y="0"/>
                </a:lnTo>
                <a:lnTo>
                  <a:pt x="745" y="22"/>
                </a:lnTo>
                <a:lnTo>
                  <a:pt x="759" y="40"/>
                </a:lnTo>
                <a:lnTo>
                  <a:pt x="759" y="53"/>
                </a:lnTo>
                <a:lnTo>
                  <a:pt x="749" y="70"/>
                </a:lnTo>
                <a:lnTo>
                  <a:pt x="755" y="95"/>
                </a:lnTo>
                <a:lnTo>
                  <a:pt x="768" y="147"/>
                </a:lnTo>
                <a:lnTo>
                  <a:pt x="814" y="159"/>
                </a:lnTo>
                <a:lnTo>
                  <a:pt x="825" y="173"/>
                </a:lnTo>
                <a:lnTo>
                  <a:pt x="833" y="188"/>
                </a:lnTo>
                <a:lnTo>
                  <a:pt x="837" y="198"/>
                </a:lnTo>
                <a:lnTo>
                  <a:pt x="869" y="215"/>
                </a:lnTo>
                <a:lnTo>
                  <a:pt x="872" y="234"/>
                </a:lnTo>
                <a:lnTo>
                  <a:pt x="900" y="251"/>
                </a:lnTo>
                <a:lnTo>
                  <a:pt x="907" y="285"/>
                </a:lnTo>
                <a:lnTo>
                  <a:pt x="904" y="298"/>
                </a:lnTo>
                <a:lnTo>
                  <a:pt x="898" y="320"/>
                </a:lnTo>
                <a:lnTo>
                  <a:pt x="886" y="331"/>
                </a:lnTo>
                <a:lnTo>
                  <a:pt x="886" y="344"/>
                </a:lnTo>
                <a:lnTo>
                  <a:pt x="860" y="374"/>
                </a:lnTo>
                <a:lnTo>
                  <a:pt x="837" y="382"/>
                </a:lnTo>
                <a:lnTo>
                  <a:pt x="831" y="386"/>
                </a:lnTo>
                <a:lnTo>
                  <a:pt x="802" y="386"/>
                </a:lnTo>
                <a:lnTo>
                  <a:pt x="788" y="399"/>
                </a:lnTo>
                <a:lnTo>
                  <a:pt x="776" y="414"/>
                </a:lnTo>
                <a:lnTo>
                  <a:pt x="778" y="431"/>
                </a:lnTo>
                <a:lnTo>
                  <a:pt x="796" y="449"/>
                </a:lnTo>
                <a:lnTo>
                  <a:pt x="802" y="462"/>
                </a:lnTo>
                <a:lnTo>
                  <a:pt x="796" y="490"/>
                </a:lnTo>
                <a:lnTo>
                  <a:pt x="774" y="539"/>
                </a:lnTo>
                <a:lnTo>
                  <a:pt x="753" y="553"/>
                </a:lnTo>
                <a:lnTo>
                  <a:pt x="748" y="566"/>
                </a:lnTo>
                <a:lnTo>
                  <a:pt x="749" y="584"/>
                </a:lnTo>
                <a:lnTo>
                  <a:pt x="733" y="598"/>
                </a:lnTo>
                <a:lnTo>
                  <a:pt x="696" y="553"/>
                </a:lnTo>
                <a:lnTo>
                  <a:pt x="119" y="572"/>
                </a:lnTo>
                <a:lnTo>
                  <a:pt x="114" y="560"/>
                </a:lnTo>
                <a:lnTo>
                  <a:pt x="109" y="541"/>
                </a:lnTo>
                <a:lnTo>
                  <a:pt x="114" y="527"/>
                </a:lnTo>
                <a:lnTo>
                  <a:pt x="102" y="512"/>
                </a:lnTo>
                <a:lnTo>
                  <a:pt x="95" y="497"/>
                </a:lnTo>
                <a:lnTo>
                  <a:pt x="109" y="484"/>
                </a:lnTo>
                <a:lnTo>
                  <a:pt x="102" y="469"/>
                </a:lnTo>
                <a:lnTo>
                  <a:pt x="84" y="457"/>
                </a:lnTo>
                <a:lnTo>
                  <a:pt x="88" y="425"/>
                </a:lnTo>
                <a:lnTo>
                  <a:pt x="94" y="412"/>
                </a:lnTo>
                <a:lnTo>
                  <a:pt x="88" y="399"/>
                </a:lnTo>
                <a:lnTo>
                  <a:pt x="68" y="383"/>
                </a:lnTo>
                <a:lnTo>
                  <a:pt x="63" y="367"/>
                </a:lnTo>
                <a:lnTo>
                  <a:pt x="68" y="351"/>
                </a:lnTo>
                <a:lnTo>
                  <a:pt x="50" y="339"/>
                </a:lnTo>
                <a:lnTo>
                  <a:pt x="43" y="304"/>
                </a:lnTo>
                <a:lnTo>
                  <a:pt x="27" y="292"/>
                </a:lnTo>
                <a:lnTo>
                  <a:pt x="36" y="267"/>
                </a:lnTo>
                <a:lnTo>
                  <a:pt x="36" y="254"/>
                </a:lnTo>
                <a:lnTo>
                  <a:pt x="16" y="238"/>
                </a:lnTo>
                <a:lnTo>
                  <a:pt x="16" y="220"/>
                </a:lnTo>
                <a:lnTo>
                  <a:pt x="16" y="215"/>
                </a:lnTo>
                <a:lnTo>
                  <a:pt x="9" y="198"/>
                </a:lnTo>
                <a:lnTo>
                  <a:pt x="0" y="167"/>
                </a:lnTo>
                <a:lnTo>
                  <a:pt x="9" y="130"/>
                </a:lnTo>
                <a:lnTo>
                  <a:pt x="5" y="114"/>
                </a:lnTo>
                <a:lnTo>
                  <a:pt x="20" y="106"/>
                </a:lnTo>
                <a:lnTo>
                  <a:pt x="12" y="74"/>
                </a:lnTo>
                <a:lnTo>
                  <a:pt x="2" y="69"/>
                </a:lnTo>
                <a:lnTo>
                  <a:pt x="5" y="46"/>
                </a:lnTo>
                <a:lnTo>
                  <a:pt x="2" y="38"/>
                </a:lnTo>
                <a:lnTo>
                  <a:pt x="1" y="22"/>
                </a:lnTo>
                <a:lnTo>
                  <a:pt x="9" y="20"/>
                </a:lnTo>
                <a:lnTo>
                  <a:pt x="23" y="22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2" name="5018402.62548041.87548.1255"/>
          <p:cNvSpPr/>
          <p:nvPr/>
        </p:nvSpPr>
        <p:spPr>
          <a:xfrm>
            <a:off x="7256520" y="4406760"/>
            <a:ext cx="255600" cy="276480"/>
          </a:xfrm>
          <a:custGeom>
            <a:avLst/>
            <a:gdLst/>
            <a:ahLst/>
            <a:rect l="l" t="t" r="r" b="b"/>
            <a:pathLst>
              <a:path w="1009" h="876">
                <a:moveTo>
                  <a:pt x="176" y="804"/>
                </a:moveTo>
                <a:lnTo>
                  <a:pt x="848" y="774"/>
                </a:lnTo>
                <a:lnTo>
                  <a:pt x="847" y="780"/>
                </a:lnTo>
                <a:lnTo>
                  <a:pt x="861" y="794"/>
                </a:lnTo>
                <a:lnTo>
                  <a:pt x="865" y="810"/>
                </a:lnTo>
                <a:lnTo>
                  <a:pt x="864" y="825"/>
                </a:lnTo>
                <a:lnTo>
                  <a:pt x="843" y="840"/>
                </a:lnTo>
                <a:lnTo>
                  <a:pt x="825" y="861"/>
                </a:lnTo>
                <a:lnTo>
                  <a:pt x="824" y="876"/>
                </a:lnTo>
                <a:lnTo>
                  <a:pt x="927" y="867"/>
                </a:lnTo>
                <a:lnTo>
                  <a:pt x="934" y="840"/>
                </a:lnTo>
                <a:lnTo>
                  <a:pt x="933" y="831"/>
                </a:lnTo>
                <a:lnTo>
                  <a:pt x="938" y="797"/>
                </a:lnTo>
                <a:lnTo>
                  <a:pt x="949" y="770"/>
                </a:lnTo>
                <a:lnTo>
                  <a:pt x="958" y="758"/>
                </a:lnTo>
                <a:lnTo>
                  <a:pt x="977" y="747"/>
                </a:lnTo>
                <a:lnTo>
                  <a:pt x="982" y="751"/>
                </a:lnTo>
                <a:lnTo>
                  <a:pt x="994" y="746"/>
                </a:lnTo>
                <a:lnTo>
                  <a:pt x="1009" y="695"/>
                </a:lnTo>
                <a:lnTo>
                  <a:pt x="1004" y="680"/>
                </a:lnTo>
                <a:lnTo>
                  <a:pt x="998" y="673"/>
                </a:lnTo>
                <a:lnTo>
                  <a:pt x="989" y="672"/>
                </a:lnTo>
                <a:lnTo>
                  <a:pt x="985" y="667"/>
                </a:lnTo>
                <a:lnTo>
                  <a:pt x="982" y="665"/>
                </a:lnTo>
                <a:lnTo>
                  <a:pt x="976" y="665"/>
                </a:lnTo>
                <a:lnTo>
                  <a:pt x="974" y="672"/>
                </a:lnTo>
                <a:lnTo>
                  <a:pt x="966" y="673"/>
                </a:lnTo>
                <a:lnTo>
                  <a:pt x="938" y="626"/>
                </a:lnTo>
                <a:lnTo>
                  <a:pt x="938" y="614"/>
                </a:lnTo>
                <a:lnTo>
                  <a:pt x="949" y="604"/>
                </a:lnTo>
                <a:lnTo>
                  <a:pt x="949" y="594"/>
                </a:lnTo>
                <a:lnTo>
                  <a:pt x="937" y="579"/>
                </a:lnTo>
                <a:lnTo>
                  <a:pt x="929" y="544"/>
                </a:lnTo>
                <a:lnTo>
                  <a:pt x="888" y="508"/>
                </a:lnTo>
                <a:lnTo>
                  <a:pt x="865" y="501"/>
                </a:lnTo>
                <a:lnTo>
                  <a:pt x="824" y="473"/>
                </a:lnTo>
                <a:lnTo>
                  <a:pt x="800" y="453"/>
                </a:lnTo>
                <a:lnTo>
                  <a:pt x="790" y="430"/>
                </a:lnTo>
                <a:lnTo>
                  <a:pt x="796" y="418"/>
                </a:lnTo>
                <a:lnTo>
                  <a:pt x="821" y="386"/>
                </a:lnTo>
                <a:lnTo>
                  <a:pt x="817" y="359"/>
                </a:lnTo>
                <a:lnTo>
                  <a:pt x="825" y="338"/>
                </a:lnTo>
                <a:lnTo>
                  <a:pt x="820" y="322"/>
                </a:lnTo>
                <a:lnTo>
                  <a:pt x="783" y="307"/>
                </a:lnTo>
                <a:lnTo>
                  <a:pt x="771" y="311"/>
                </a:lnTo>
                <a:lnTo>
                  <a:pt x="758" y="323"/>
                </a:lnTo>
                <a:lnTo>
                  <a:pt x="753" y="317"/>
                </a:lnTo>
                <a:lnTo>
                  <a:pt x="726" y="253"/>
                </a:lnTo>
                <a:lnTo>
                  <a:pt x="714" y="238"/>
                </a:lnTo>
                <a:lnTo>
                  <a:pt x="673" y="203"/>
                </a:lnTo>
                <a:lnTo>
                  <a:pt x="629" y="156"/>
                </a:lnTo>
                <a:lnTo>
                  <a:pt x="626" y="142"/>
                </a:lnTo>
                <a:lnTo>
                  <a:pt x="613" y="109"/>
                </a:lnTo>
                <a:lnTo>
                  <a:pt x="610" y="73"/>
                </a:lnTo>
                <a:lnTo>
                  <a:pt x="614" y="53"/>
                </a:lnTo>
                <a:lnTo>
                  <a:pt x="614" y="45"/>
                </a:lnTo>
                <a:lnTo>
                  <a:pt x="577" y="0"/>
                </a:lnTo>
                <a:lnTo>
                  <a:pt x="0" y="19"/>
                </a:lnTo>
                <a:lnTo>
                  <a:pt x="8" y="38"/>
                </a:lnTo>
                <a:lnTo>
                  <a:pt x="27" y="52"/>
                </a:lnTo>
                <a:lnTo>
                  <a:pt x="30" y="77"/>
                </a:lnTo>
                <a:lnTo>
                  <a:pt x="51" y="103"/>
                </a:lnTo>
                <a:lnTo>
                  <a:pt x="59" y="108"/>
                </a:lnTo>
                <a:lnTo>
                  <a:pt x="55" y="124"/>
                </a:lnTo>
                <a:lnTo>
                  <a:pt x="58" y="131"/>
                </a:lnTo>
                <a:lnTo>
                  <a:pt x="120" y="182"/>
                </a:lnTo>
                <a:lnTo>
                  <a:pt x="98" y="203"/>
                </a:lnTo>
                <a:lnTo>
                  <a:pt x="94" y="227"/>
                </a:lnTo>
                <a:lnTo>
                  <a:pt x="109" y="238"/>
                </a:lnTo>
                <a:lnTo>
                  <a:pt x="121" y="248"/>
                </a:lnTo>
                <a:lnTo>
                  <a:pt x="132" y="281"/>
                </a:lnTo>
                <a:lnTo>
                  <a:pt x="145" y="292"/>
                </a:lnTo>
                <a:lnTo>
                  <a:pt x="162" y="293"/>
                </a:lnTo>
                <a:lnTo>
                  <a:pt x="171" y="297"/>
                </a:lnTo>
                <a:lnTo>
                  <a:pt x="174" y="710"/>
                </a:lnTo>
                <a:lnTo>
                  <a:pt x="176" y="804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3" name="5019439.625488.37532.7535.8755"/>
          <p:cNvSpPr/>
          <p:nvPr/>
        </p:nvSpPr>
        <p:spPr>
          <a:xfrm>
            <a:off x="7300800" y="4651200"/>
            <a:ext cx="192240" cy="216000"/>
          </a:xfrm>
          <a:custGeom>
            <a:avLst/>
            <a:gdLst/>
            <a:ahLst/>
            <a:rect l="l" t="t" r="r" b="b"/>
            <a:pathLst>
              <a:path w="751" h="687">
                <a:moveTo>
                  <a:pt x="0" y="30"/>
                </a:moveTo>
                <a:lnTo>
                  <a:pt x="672" y="0"/>
                </a:lnTo>
                <a:lnTo>
                  <a:pt x="671" y="6"/>
                </a:lnTo>
                <a:lnTo>
                  <a:pt x="685" y="20"/>
                </a:lnTo>
                <a:lnTo>
                  <a:pt x="689" y="36"/>
                </a:lnTo>
                <a:lnTo>
                  <a:pt x="688" y="51"/>
                </a:lnTo>
                <a:lnTo>
                  <a:pt x="667" y="66"/>
                </a:lnTo>
                <a:lnTo>
                  <a:pt x="649" y="87"/>
                </a:lnTo>
                <a:lnTo>
                  <a:pt x="648" y="102"/>
                </a:lnTo>
                <a:lnTo>
                  <a:pt x="751" y="93"/>
                </a:lnTo>
                <a:lnTo>
                  <a:pt x="743" y="105"/>
                </a:lnTo>
                <a:lnTo>
                  <a:pt x="746" y="112"/>
                </a:lnTo>
                <a:lnTo>
                  <a:pt x="742" y="128"/>
                </a:lnTo>
                <a:lnTo>
                  <a:pt x="723" y="149"/>
                </a:lnTo>
                <a:lnTo>
                  <a:pt x="718" y="188"/>
                </a:lnTo>
                <a:lnTo>
                  <a:pt x="695" y="214"/>
                </a:lnTo>
                <a:lnTo>
                  <a:pt x="699" y="242"/>
                </a:lnTo>
                <a:lnTo>
                  <a:pt x="695" y="271"/>
                </a:lnTo>
                <a:lnTo>
                  <a:pt x="689" y="273"/>
                </a:lnTo>
                <a:lnTo>
                  <a:pt x="672" y="289"/>
                </a:lnTo>
                <a:lnTo>
                  <a:pt x="672" y="304"/>
                </a:lnTo>
                <a:lnTo>
                  <a:pt x="644" y="328"/>
                </a:lnTo>
                <a:lnTo>
                  <a:pt x="636" y="357"/>
                </a:lnTo>
                <a:lnTo>
                  <a:pt x="637" y="388"/>
                </a:lnTo>
                <a:lnTo>
                  <a:pt x="634" y="402"/>
                </a:lnTo>
                <a:lnTo>
                  <a:pt x="605" y="421"/>
                </a:lnTo>
                <a:lnTo>
                  <a:pt x="585" y="451"/>
                </a:lnTo>
                <a:lnTo>
                  <a:pt x="577" y="457"/>
                </a:lnTo>
                <a:lnTo>
                  <a:pt x="577" y="481"/>
                </a:lnTo>
                <a:lnTo>
                  <a:pt x="559" y="497"/>
                </a:lnTo>
                <a:lnTo>
                  <a:pt x="559" y="517"/>
                </a:lnTo>
                <a:lnTo>
                  <a:pt x="554" y="540"/>
                </a:lnTo>
                <a:lnTo>
                  <a:pt x="538" y="564"/>
                </a:lnTo>
                <a:lnTo>
                  <a:pt x="544" y="594"/>
                </a:lnTo>
                <a:lnTo>
                  <a:pt x="556" y="606"/>
                </a:lnTo>
                <a:lnTo>
                  <a:pt x="558" y="627"/>
                </a:lnTo>
                <a:lnTo>
                  <a:pt x="566" y="635"/>
                </a:lnTo>
                <a:lnTo>
                  <a:pt x="566" y="642"/>
                </a:lnTo>
                <a:lnTo>
                  <a:pt x="555" y="646"/>
                </a:lnTo>
                <a:lnTo>
                  <a:pt x="554" y="668"/>
                </a:lnTo>
                <a:lnTo>
                  <a:pt x="554" y="678"/>
                </a:lnTo>
                <a:lnTo>
                  <a:pt x="97" y="687"/>
                </a:lnTo>
                <a:lnTo>
                  <a:pt x="97" y="588"/>
                </a:lnTo>
                <a:lnTo>
                  <a:pt x="70" y="583"/>
                </a:lnTo>
                <a:lnTo>
                  <a:pt x="55" y="591"/>
                </a:lnTo>
                <a:lnTo>
                  <a:pt x="43" y="588"/>
                </a:lnTo>
                <a:lnTo>
                  <a:pt x="23" y="567"/>
                </a:lnTo>
                <a:lnTo>
                  <a:pt x="29" y="242"/>
                </a:lnTo>
                <a:lnTo>
                  <a:pt x="0" y="3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4" name="502047249335.2540.755"/>
          <p:cNvSpPr/>
          <p:nvPr/>
        </p:nvSpPr>
        <p:spPr>
          <a:xfrm>
            <a:off x="7324560" y="4863960"/>
            <a:ext cx="217800" cy="233640"/>
          </a:xfrm>
          <a:custGeom>
            <a:avLst/>
            <a:gdLst/>
            <a:ahLst/>
            <a:rect l="l" t="t" r="r" b="b"/>
            <a:pathLst>
              <a:path w="854" h="741">
                <a:moveTo>
                  <a:pt x="0" y="9"/>
                </a:moveTo>
                <a:lnTo>
                  <a:pt x="457" y="0"/>
                </a:lnTo>
                <a:lnTo>
                  <a:pt x="457" y="11"/>
                </a:lnTo>
                <a:lnTo>
                  <a:pt x="480" y="49"/>
                </a:lnTo>
                <a:lnTo>
                  <a:pt x="480" y="88"/>
                </a:lnTo>
                <a:lnTo>
                  <a:pt x="489" y="109"/>
                </a:lnTo>
                <a:lnTo>
                  <a:pt x="498" y="123"/>
                </a:lnTo>
                <a:lnTo>
                  <a:pt x="500" y="139"/>
                </a:lnTo>
                <a:lnTo>
                  <a:pt x="480" y="148"/>
                </a:lnTo>
                <a:lnTo>
                  <a:pt x="478" y="152"/>
                </a:lnTo>
                <a:lnTo>
                  <a:pt x="462" y="193"/>
                </a:lnTo>
                <a:lnTo>
                  <a:pt x="435" y="241"/>
                </a:lnTo>
                <a:lnTo>
                  <a:pt x="410" y="320"/>
                </a:lnTo>
                <a:lnTo>
                  <a:pt x="406" y="377"/>
                </a:lnTo>
                <a:lnTo>
                  <a:pt x="704" y="364"/>
                </a:lnTo>
                <a:lnTo>
                  <a:pt x="709" y="375"/>
                </a:lnTo>
                <a:lnTo>
                  <a:pt x="703" y="405"/>
                </a:lnTo>
                <a:lnTo>
                  <a:pt x="703" y="448"/>
                </a:lnTo>
                <a:lnTo>
                  <a:pt x="736" y="480"/>
                </a:lnTo>
                <a:lnTo>
                  <a:pt x="744" y="514"/>
                </a:lnTo>
                <a:lnTo>
                  <a:pt x="700" y="503"/>
                </a:lnTo>
                <a:lnTo>
                  <a:pt x="661" y="488"/>
                </a:lnTo>
                <a:lnTo>
                  <a:pt x="649" y="488"/>
                </a:lnTo>
                <a:lnTo>
                  <a:pt x="641" y="493"/>
                </a:lnTo>
                <a:lnTo>
                  <a:pt x="611" y="516"/>
                </a:lnTo>
                <a:lnTo>
                  <a:pt x="610" y="534"/>
                </a:lnTo>
                <a:lnTo>
                  <a:pt x="622" y="547"/>
                </a:lnTo>
                <a:lnTo>
                  <a:pt x="637" y="552"/>
                </a:lnTo>
                <a:lnTo>
                  <a:pt x="670" y="548"/>
                </a:lnTo>
                <a:lnTo>
                  <a:pt x="686" y="535"/>
                </a:lnTo>
                <a:lnTo>
                  <a:pt x="700" y="527"/>
                </a:lnTo>
                <a:lnTo>
                  <a:pt x="716" y="527"/>
                </a:lnTo>
                <a:lnTo>
                  <a:pt x="731" y="526"/>
                </a:lnTo>
                <a:lnTo>
                  <a:pt x="731" y="535"/>
                </a:lnTo>
                <a:lnTo>
                  <a:pt x="727" y="543"/>
                </a:lnTo>
                <a:lnTo>
                  <a:pt x="709" y="552"/>
                </a:lnTo>
                <a:lnTo>
                  <a:pt x="712" y="567"/>
                </a:lnTo>
                <a:lnTo>
                  <a:pt x="731" y="574"/>
                </a:lnTo>
                <a:lnTo>
                  <a:pt x="736" y="575"/>
                </a:lnTo>
                <a:lnTo>
                  <a:pt x="744" y="569"/>
                </a:lnTo>
                <a:lnTo>
                  <a:pt x="758" y="543"/>
                </a:lnTo>
                <a:lnTo>
                  <a:pt x="789" y="527"/>
                </a:lnTo>
                <a:lnTo>
                  <a:pt x="801" y="520"/>
                </a:lnTo>
                <a:lnTo>
                  <a:pt x="807" y="520"/>
                </a:lnTo>
                <a:lnTo>
                  <a:pt x="814" y="534"/>
                </a:lnTo>
                <a:lnTo>
                  <a:pt x="813" y="548"/>
                </a:lnTo>
                <a:lnTo>
                  <a:pt x="814" y="555"/>
                </a:lnTo>
                <a:lnTo>
                  <a:pt x="814" y="567"/>
                </a:lnTo>
                <a:lnTo>
                  <a:pt x="798" y="577"/>
                </a:lnTo>
                <a:lnTo>
                  <a:pt x="772" y="609"/>
                </a:lnTo>
                <a:lnTo>
                  <a:pt x="752" y="622"/>
                </a:lnTo>
                <a:lnTo>
                  <a:pt x="751" y="641"/>
                </a:lnTo>
                <a:lnTo>
                  <a:pt x="760" y="653"/>
                </a:lnTo>
                <a:lnTo>
                  <a:pt x="789" y="673"/>
                </a:lnTo>
                <a:lnTo>
                  <a:pt x="849" y="699"/>
                </a:lnTo>
                <a:lnTo>
                  <a:pt x="854" y="707"/>
                </a:lnTo>
                <a:lnTo>
                  <a:pt x="850" y="722"/>
                </a:lnTo>
                <a:lnTo>
                  <a:pt x="840" y="723"/>
                </a:lnTo>
                <a:lnTo>
                  <a:pt x="791" y="741"/>
                </a:lnTo>
                <a:lnTo>
                  <a:pt x="789" y="707"/>
                </a:lnTo>
                <a:lnTo>
                  <a:pt x="767" y="696"/>
                </a:lnTo>
                <a:lnTo>
                  <a:pt x="712" y="677"/>
                </a:lnTo>
                <a:lnTo>
                  <a:pt x="708" y="661"/>
                </a:lnTo>
                <a:lnTo>
                  <a:pt x="701" y="652"/>
                </a:lnTo>
                <a:lnTo>
                  <a:pt x="686" y="665"/>
                </a:lnTo>
                <a:lnTo>
                  <a:pt x="680" y="696"/>
                </a:lnTo>
                <a:lnTo>
                  <a:pt x="684" y="703"/>
                </a:lnTo>
                <a:lnTo>
                  <a:pt x="685" y="707"/>
                </a:lnTo>
                <a:lnTo>
                  <a:pt x="661" y="724"/>
                </a:lnTo>
                <a:lnTo>
                  <a:pt x="649" y="723"/>
                </a:lnTo>
                <a:lnTo>
                  <a:pt x="637" y="704"/>
                </a:lnTo>
                <a:lnTo>
                  <a:pt x="631" y="703"/>
                </a:lnTo>
                <a:lnTo>
                  <a:pt x="615" y="707"/>
                </a:lnTo>
                <a:lnTo>
                  <a:pt x="607" y="703"/>
                </a:lnTo>
                <a:lnTo>
                  <a:pt x="598" y="703"/>
                </a:lnTo>
                <a:lnTo>
                  <a:pt x="575" y="724"/>
                </a:lnTo>
                <a:lnTo>
                  <a:pt x="551" y="726"/>
                </a:lnTo>
                <a:lnTo>
                  <a:pt x="543" y="722"/>
                </a:lnTo>
                <a:lnTo>
                  <a:pt x="516" y="712"/>
                </a:lnTo>
                <a:lnTo>
                  <a:pt x="478" y="668"/>
                </a:lnTo>
                <a:lnTo>
                  <a:pt x="453" y="665"/>
                </a:lnTo>
                <a:lnTo>
                  <a:pt x="427" y="648"/>
                </a:lnTo>
                <a:lnTo>
                  <a:pt x="422" y="633"/>
                </a:lnTo>
                <a:lnTo>
                  <a:pt x="419" y="633"/>
                </a:lnTo>
                <a:lnTo>
                  <a:pt x="418" y="630"/>
                </a:lnTo>
                <a:lnTo>
                  <a:pt x="411" y="629"/>
                </a:lnTo>
                <a:lnTo>
                  <a:pt x="418" y="620"/>
                </a:lnTo>
                <a:lnTo>
                  <a:pt x="403" y="617"/>
                </a:lnTo>
                <a:lnTo>
                  <a:pt x="400" y="620"/>
                </a:lnTo>
                <a:lnTo>
                  <a:pt x="379" y="617"/>
                </a:lnTo>
                <a:lnTo>
                  <a:pt x="373" y="616"/>
                </a:lnTo>
                <a:lnTo>
                  <a:pt x="372" y="606"/>
                </a:lnTo>
                <a:lnTo>
                  <a:pt x="361" y="606"/>
                </a:lnTo>
                <a:lnTo>
                  <a:pt x="329" y="630"/>
                </a:lnTo>
                <a:lnTo>
                  <a:pt x="341" y="647"/>
                </a:lnTo>
                <a:lnTo>
                  <a:pt x="339" y="652"/>
                </a:lnTo>
                <a:lnTo>
                  <a:pt x="293" y="653"/>
                </a:lnTo>
                <a:lnTo>
                  <a:pt x="206" y="638"/>
                </a:lnTo>
                <a:lnTo>
                  <a:pt x="155" y="620"/>
                </a:lnTo>
                <a:lnTo>
                  <a:pt x="48" y="633"/>
                </a:lnTo>
                <a:lnTo>
                  <a:pt x="39" y="629"/>
                </a:lnTo>
                <a:lnTo>
                  <a:pt x="34" y="617"/>
                </a:lnTo>
                <a:lnTo>
                  <a:pt x="39" y="609"/>
                </a:lnTo>
                <a:lnTo>
                  <a:pt x="44" y="604"/>
                </a:lnTo>
                <a:lnTo>
                  <a:pt x="54" y="591"/>
                </a:lnTo>
                <a:lnTo>
                  <a:pt x="73" y="548"/>
                </a:lnTo>
                <a:lnTo>
                  <a:pt x="56" y="527"/>
                </a:lnTo>
                <a:lnTo>
                  <a:pt x="56" y="515"/>
                </a:lnTo>
                <a:lnTo>
                  <a:pt x="63" y="507"/>
                </a:lnTo>
                <a:lnTo>
                  <a:pt x="60" y="493"/>
                </a:lnTo>
                <a:lnTo>
                  <a:pt x="69" y="475"/>
                </a:lnTo>
                <a:lnTo>
                  <a:pt x="75" y="464"/>
                </a:lnTo>
                <a:lnTo>
                  <a:pt x="82" y="445"/>
                </a:lnTo>
                <a:lnTo>
                  <a:pt x="87" y="409"/>
                </a:lnTo>
                <a:lnTo>
                  <a:pt x="87" y="386"/>
                </a:lnTo>
                <a:lnTo>
                  <a:pt x="82" y="359"/>
                </a:lnTo>
                <a:lnTo>
                  <a:pt x="74" y="339"/>
                </a:lnTo>
                <a:lnTo>
                  <a:pt x="69" y="332"/>
                </a:lnTo>
                <a:lnTo>
                  <a:pt x="71" y="321"/>
                </a:lnTo>
                <a:lnTo>
                  <a:pt x="66" y="312"/>
                </a:lnTo>
                <a:lnTo>
                  <a:pt x="54" y="295"/>
                </a:lnTo>
                <a:lnTo>
                  <a:pt x="44" y="287"/>
                </a:lnTo>
                <a:lnTo>
                  <a:pt x="43" y="278"/>
                </a:lnTo>
                <a:lnTo>
                  <a:pt x="50" y="261"/>
                </a:lnTo>
                <a:lnTo>
                  <a:pt x="32" y="234"/>
                </a:lnTo>
                <a:lnTo>
                  <a:pt x="11" y="214"/>
                </a:lnTo>
                <a:lnTo>
                  <a:pt x="5" y="203"/>
                </a:lnTo>
                <a:lnTo>
                  <a:pt x="0" y="9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5" name="5021434.875427.37531.7562.3755"/>
          <p:cNvSpPr/>
          <p:nvPr/>
        </p:nvSpPr>
        <p:spPr>
          <a:xfrm>
            <a:off x="6973920" y="4619520"/>
            <a:ext cx="333360" cy="209520"/>
          </a:xfrm>
          <a:custGeom>
            <a:avLst/>
            <a:gdLst/>
            <a:ahLst/>
            <a:rect l="l" t="t" r="r" b="b"/>
            <a:pathLst>
              <a:path w="1306" h="664">
                <a:moveTo>
                  <a:pt x="1275" y="33"/>
                </a:moveTo>
                <a:lnTo>
                  <a:pt x="157" y="11"/>
                </a:lnTo>
                <a:lnTo>
                  <a:pt x="8" y="0"/>
                </a:lnTo>
                <a:lnTo>
                  <a:pt x="0" y="93"/>
                </a:lnTo>
                <a:lnTo>
                  <a:pt x="458" y="120"/>
                </a:lnTo>
                <a:lnTo>
                  <a:pt x="449" y="487"/>
                </a:lnTo>
                <a:lnTo>
                  <a:pt x="465" y="489"/>
                </a:lnTo>
                <a:lnTo>
                  <a:pt x="473" y="495"/>
                </a:lnTo>
                <a:lnTo>
                  <a:pt x="494" y="526"/>
                </a:lnTo>
                <a:lnTo>
                  <a:pt x="502" y="528"/>
                </a:lnTo>
                <a:lnTo>
                  <a:pt x="532" y="527"/>
                </a:lnTo>
                <a:lnTo>
                  <a:pt x="543" y="518"/>
                </a:lnTo>
                <a:lnTo>
                  <a:pt x="564" y="527"/>
                </a:lnTo>
                <a:lnTo>
                  <a:pt x="569" y="535"/>
                </a:lnTo>
                <a:lnTo>
                  <a:pt x="568" y="548"/>
                </a:lnTo>
                <a:lnTo>
                  <a:pt x="573" y="557"/>
                </a:lnTo>
                <a:lnTo>
                  <a:pt x="577" y="565"/>
                </a:lnTo>
                <a:lnTo>
                  <a:pt x="619" y="570"/>
                </a:lnTo>
                <a:lnTo>
                  <a:pt x="634" y="575"/>
                </a:lnTo>
                <a:lnTo>
                  <a:pt x="639" y="575"/>
                </a:lnTo>
                <a:lnTo>
                  <a:pt x="645" y="571"/>
                </a:lnTo>
                <a:lnTo>
                  <a:pt x="654" y="570"/>
                </a:lnTo>
                <a:lnTo>
                  <a:pt x="667" y="585"/>
                </a:lnTo>
                <a:lnTo>
                  <a:pt x="684" y="591"/>
                </a:lnTo>
                <a:lnTo>
                  <a:pt x="696" y="579"/>
                </a:lnTo>
                <a:lnTo>
                  <a:pt x="739" y="587"/>
                </a:lnTo>
                <a:lnTo>
                  <a:pt x="739" y="591"/>
                </a:lnTo>
                <a:lnTo>
                  <a:pt x="756" y="609"/>
                </a:lnTo>
                <a:lnTo>
                  <a:pt x="757" y="612"/>
                </a:lnTo>
                <a:lnTo>
                  <a:pt x="757" y="628"/>
                </a:lnTo>
                <a:lnTo>
                  <a:pt x="791" y="633"/>
                </a:lnTo>
                <a:lnTo>
                  <a:pt x="796" y="616"/>
                </a:lnTo>
                <a:lnTo>
                  <a:pt x="809" y="612"/>
                </a:lnTo>
                <a:lnTo>
                  <a:pt x="846" y="637"/>
                </a:lnTo>
                <a:lnTo>
                  <a:pt x="850" y="637"/>
                </a:lnTo>
                <a:lnTo>
                  <a:pt x="868" y="626"/>
                </a:lnTo>
                <a:lnTo>
                  <a:pt x="881" y="626"/>
                </a:lnTo>
                <a:lnTo>
                  <a:pt x="881" y="633"/>
                </a:lnTo>
                <a:lnTo>
                  <a:pt x="878" y="649"/>
                </a:lnTo>
                <a:lnTo>
                  <a:pt x="885" y="659"/>
                </a:lnTo>
                <a:lnTo>
                  <a:pt x="894" y="652"/>
                </a:lnTo>
                <a:lnTo>
                  <a:pt x="893" y="642"/>
                </a:lnTo>
                <a:lnTo>
                  <a:pt x="908" y="628"/>
                </a:lnTo>
                <a:lnTo>
                  <a:pt x="923" y="621"/>
                </a:lnTo>
                <a:lnTo>
                  <a:pt x="928" y="621"/>
                </a:lnTo>
                <a:lnTo>
                  <a:pt x="929" y="632"/>
                </a:lnTo>
                <a:lnTo>
                  <a:pt x="947" y="637"/>
                </a:lnTo>
                <a:lnTo>
                  <a:pt x="959" y="637"/>
                </a:lnTo>
                <a:lnTo>
                  <a:pt x="964" y="628"/>
                </a:lnTo>
                <a:lnTo>
                  <a:pt x="972" y="630"/>
                </a:lnTo>
                <a:lnTo>
                  <a:pt x="976" y="633"/>
                </a:lnTo>
                <a:lnTo>
                  <a:pt x="976" y="637"/>
                </a:lnTo>
                <a:lnTo>
                  <a:pt x="986" y="644"/>
                </a:lnTo>
                <a:lnTo>
                  <a:pt x="1011" y="659"/>
                </a:lnTo>
                <a:lnTo>
                  <a:pt x="1037" y="641"/>
                </a:lnTo>
                <a:lnTo>
                  <a:pt x="1048" y="637"/>
                </a:lnTo>
                <a:lnTo>
                  <a:pt x="1077" y="633"/>
                </a:lnTo>
                <a:lnTo>
                  <a:pt x="1108" y="624"/>
                </a:lnTo>
                <a:lnTo>
                  <a:pt x="1117" y="622"/>
                </a:lnTo>
                <a:lnTo>
                  <a:pt x="1134" y="622"/>
                </a:lnTo>
                <a:lnTo>
                  <a:pt x="1169" y="628"/>
                </a:lnTo>
                <a:lnTo>
                  <a:pt x="1191" y="621"/>
                </a:lnTo>
                <a:lnTo>
                  <a:pt x="1194" y="618"/>
                </a:lnTo>
                <a:lnTo>
                  <a:pt x="1273" y="653"/>
                </a:lnTo>
                <a:lnTo>
                  <a:pt x="1283" y="657"/>
                </a:lnTo>
                <a:lnTo>
                  <a:pt x="1292" y="664"/>
                </a:lnTo>
                <a:lnTo>
                  <a:pt x="1300" y="664"/>
                </a:lnTo>
                <a:lnTo>
                  <a:pt x="1306" y="339"/>
                </a:lnTo>
                <a:lnTo>
                  <a:pt x="1277" y="127"/>
                </a:lnTo>
                <a:lnTo>
                  <a:pt x="1275" y="33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6" name="5022325.37542729.547.3755"/>
          <p:cNvSpPr/>
          <p:nvPr/>
        </p:nvSpPr>
        <p:spPr>
          <a:xfrm>
            <a:off x="6972480" y="3897360"/>
            <a:ext cx="252360" cy="195120"/>
          </a:xfrm>
          <a:custGeom>
            <a:avLst/>
            <a:gdLst/>
            <a:ahLst/>
            <a:rect l="l" t="t" r="r" b="b"/>
            <a:pathLst>
              <a:path w="991" h="616">
                <a:moveTo>
                  <a:pt x="0" y="575"/>
                </a:moveTo>
                <a:lnTo>
                  <a:pt x="51" y="0"/>
                </a:lnTo>
                <a:lnTo>
                  <a:pt x="308" y="18"/>
                </a:lnTo>
                <a:lnTo>
                  <a:pt x="493" y="32"/>
                </a:lnTo>
                <a:lnTo>
                  <a:pt x="915" y="36"/>
                </a:lnTo>
                <a:lnTo>
                  <a:pt x="915" y="56"/>
                </a:lnTo>
                <a:lnTo>
                  <a:pt x="931" y="99"/>
                </a:lnTo>
                <a:lnTo>
                  <a:pt x="928" y="114"/>
                </a:lnTo>
                <a:lnTo>
                  <a:pt x="920" y="146"/>
                </a:lnTo>
                <a:lnTo>
                  <a:pt x="923" y="198"/>
                </a:lnTo>
                <a:lnTo>
                  <a:pt x="935" y="260"/>
                </a:lnTo>
                <a:lnTo>
                  <a:pt x="953" y="278"/>
                </a:lnTo>
                <a:lnTo>
                  <a:pt x="966" y="333"/>
                </a:lnTo>
                <a:lnTo>
                  <a:pt x="971" y="428"/>
                </a:lnTo>
                <a:lnTo>
                  <a:pt x="971" y="446"/>
                </a:lnTo>
                <a:lnTo>
                  <a:pt x="971" y="481"/>
                </a:lnTo>
                <a:lnTo>
                  <a:pt x="974" y="495"/>
                </a:lnTo>
                <a:lnTo>
                  <a:pt x="991" y="562"/>
                </a:lnTo>
                <a:lnTo>
                  <a:pt x="990" y="588"/>
                </a:lnTo>
                <a:lnTo>
                  <a:pt x="991" y="616"/>
                </a:lnTo>
                <a:lnTo>
                  <a:pt x="0" y="575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7" name="5028344.7549840.37537.755"/>
          <p:cNvSpPr/>
          <p:nvPr/>
        </p:nvSpPr>
        <p:spPr>
          <a:xfrm>
            <a:off x="7351560" y="4025880"/>
            <a:ext cx="201600" cy="266760"/>
          </a:xfrm>
          <a:custGeom>
            <a:avLst/>
            <a:gdLst/>
            <a:ahLst/>
            <a:rect l="l" t="t" r="r" b="b"/>
            <a:pathLst>
              <a:path w="793" h="843">
                <a:moveTo>
                  <a:pt x="338" y="843"/>
                </a:moveTo>
                <a:lnTo>
                  <a:pt x="330" y="828"/>
                </a:lnTo>
                <a:lnTo>
                  <a:pt x="319" y="814"/>
                </a:lnTo>
                <a:lnTo>
                  <a:pt x="273" y="802"/>
                </a:lnTo>
                <a:lnTo>
                  <a:pt x="260" y="750"/>
                </a:lnTo>
                <a:lnTo>
                  <a:pt x="254" y="725"/>
                </a:lnTo>
                <a:lnTo>
                  <a:pt x="264" y="708"/>
                </a:lnTo>
                <a:lnTo>
                  <a:pt x="264" y="695"/>
                </a:lnTo>
                <a:lnTo>
                  <a:pt x="250" y="677"/>
                </a:lnTo>
                <a:lnTo>
                  <a:pt x="238" y="655"/>
                </a:lnTo>
                <a:lnTo>
                  <a:pt x="236" y="622"/>
                </a:lnTo>
                <a:lnTo>
                  <a:pt x="237" y="595"/>
                </a:lnTo>
                <a:lnTo>
                  <a:pt x="232" y="587"/>
                </a:lnTo>
                <a:lnTo>
                  <a:pt x="190" y="554"/>
                </a:lnTo>
                <a:lnTo>
                  <a:pt x="152" y="528"/>
                </a:lnTo>
                <a:lnTo>
                  <a:pt x="137" y="502"/>
                </a:lnTo>
                <a:lnTo>
                  <a:pt x="92" y="481"/>
                </a:lnTo>
                <a:lnTo>
                  <a:pt x="88" y="476"/>
                </a:lnTo>
                <a:lnTo>
                  <a:pt x="88" y="464"/>
                </a:lnTo>
                <a:lnTo>
                  <a:pt x="84" y="460"/>
                </a:lnTo>
                <a:lnTo>
                  <a:pt x="46" y="455"/>
                </a:lnTo>
                <a:lnTo>
                  <a:pt x="42" y="446"/>
                </a:lnTo>
                <a:lnTo>
                  <a:pt x="25" y="436"/>
                </a:lnTo>
                <a:lnTo>
                  <a:pt x="18" y="427"/>
                </a:lnTo>
                <a:lnTo>
                  <a:pt x="18" y="377"/>
                </a:lnTo>
                <a:lnTo>
                  <a:pt x="22" y="341"/>
                </a:lnTo>
                <a:lnTo>
                  <a:pt x="21" y="326"/>
                </a:lnTo>
                <a:lnTo>
                  <a:pt x="33" y="303"/>
                </a:lnTo>
                <a:lnTo>
                  <a:pt x="18" y="278"/>
                </a:lnTo>
                <a:lnTo>
                  <a:pt x="0" y="267"/>
                </a:lnTo>
                <a:lnTo>
                  <a:pt x="7" y="241"/>
                </a:lnTo>
                <a:lnTo>
                  <a:pt x="11" y="237"/>
                </a:lnTo>
                <a:lnTo>
                  <a:pt x="13" y="216"/>
                </a:lnTo>
                <a:lnTo>
                  <a:pt x="52" y="188"/>
                </a:lnTo>
                <a:lnTo>
                  <a:pt x="61" y="182"/>
                </a:lnTo>
                <a:lnTo>
                  <a:pt x="78" y="170"/>
                </a:lnTo>
                <a:lnTo>
                  <a:pt x="73" y="70"/>
                </a:lnTo>
                <a:lnTo>
                  <a:pt x="86" y="60"/>
                </a:lnTo>
                <a:lnTo>
                  <a:pt x="89" y="47"/>
                </a:lnTo>
                <a:lnTo>
                  <a:pt x="105" y="52"/>
                </a:lnTo>
                <a:lnTo>
                  <a:pt x="121" y="56"/>
                </a:lnTo>
                <a:lnTo>
                  <a:pt x="146" y="56"/>
                </a:lnTo>
                <a:lnTo>
                  <a:pt x="182" y="32"/>
                </a:lnTo>
                <a:lnTo>
                  <a:pt x="250" y="1"/>
                </a:lnTo>
                <a:lnTo>
                  <a:pt x="260" y="0"/>
                </a:lnTo>
                <a:lnTo>
                  <a:pt x="264" y="5"/>
                </a:lnTo>
                <a:lnTo>
                  <a:pt x="264" y="21"/>
                </a:lnTo>
                <a:lnTo>
                  <a:pt x="258" y="28"/>
                </a:lnTo>
                <a:lnTo>
                  <a:pt x="258" y="37"/>
                </a:lnTo>
                <a:lnTo>
                  <a:pt x="253" y="65"/>
                </a:lnTo>
                <a:lnTo>
                  <a:pt x="276" y="52"/>
                </a:lnTo>
                <a:lnTo>
                  <a:pt x="289" y="52"/>
                </a:lnTo>
                <a:lnTo>
                  <a:pt x="307" y="70"/>
                </a:lnTo>
                <a:lnTo>
                  <a:pt x="322" y="65"/>
                </a:lnTo>
                <a:lnTo>
                  <a:pt x="326" y="76"/>
                </a:lnTo>
                <a:lnTo>
                  <a:pt x="347" y="80"/>
                </a:lnTo>
                <a:lnTo>
                  <a:pt x="355" y="84"/>
                </a:lnTo>
                <a:lnTo>
                  <a:pt x="359" y="107"/>
                </a:lnTo>
                <a:lnTo>
                  <a:pt x="375" y="110"/>
                </a:lnTo>
                <a:lnTo>
                  <a:pt x="495" y="133"/>
                </a:lnTo>
                <a:lnTo>
                  <a:pt x="515" y="133"/>
                </a:lnTo>
                <a:lnTo>
                  <a:pt x="539" y="159"/>
                </a:lnTo>
                <a:lnTo>
                  <a:pt x="557" y="159"/>
                </a:lnTo>
                <a:lnTo>
                  <a:pt x="562" y="168"/>
                </a:lnTo>
                <a:lnTo>
                  <a:pt x="567" y="159"/>
                </a:lnTo>
                <a:lnTo>
                  <a:pt x="577" y="159"/>
                </a:lnTo>
                <a:lnTo>
                  <a:pt x="606" y="168"/>
                </a:lnTo>
                <a:lnTo>
                  <a:pt x="628" y="173"/>
                </a:lnTo>
                <a:lnTo>
                  <a:pt x="635" y="181"/>
                </a:lnTo>
                <a:lnTo>
                  <a:pt x="633" y="182"/>
                </a:lnTo>
                <a:lnTo>
                  <a:pt x="630" y="189"/>
                </a:lnTo>
                <a:lnTo>
                  <a:pt x="652" y="193"/>
                </a:lnTo>
                <a:lnTo>
                  <a:pt x="669" y="208"/>
                </a:lnTo>
                <a:lnTo>
                  <a:pt x="672" y="223"/>
                </a:lnTo>
                <a:lnTo>
                  <a:pt x="669" y="271"/>
                </a:lnTo>
                <a:lnTo>
                  <a:pt x="669" y="275"/>
                </a:lnTo>
                <a:lnTo>
                  <a:pt x="698" y="268"/>
                </a:lnTo>
                <a:lnTo>
                  <a:pt x="700" y="271"/>
                </a:lnTo>
                <a:lnTo>
                  <a:pt x="698" y="286"/>
                </a:lnTo>
                <a:lnTo>
                  <a:pt x="688" y="294"/>
                </a:lnTo>
                <a:lnTo>
                  <a:pt x="695" y="313"/>
                </a:lnTo>
                <a:lnTo>
                  <a:pt x="715" y="326"/>
                </a:lnTo>
                <a:lnTo>
                  <a:pt x="714" y="327"/>
                </a:lnTo>
                <a:lnTo>
                  <a:pt x="686" y="357"/>
                </a:lnTo>
                <a:lnTo>
                  <a:pt x="668" y="393"/>
                </a:lnTo>
                <a:lnTo>
                  <a:pt x="665" y="420"/>
                </a:lnTo>
                <a:lnTo>
                  <a:pt x="664" y="429"/>
                </a:lnTo>
                <a:lnTo>
                  <a:pt x="667" y="435"/>
                </a:lnTo>
                <a:lnTo>
                  <a:pt x="686" y="424"/>
                </a:lnTo>
                <a:lnTo>
                  <a:pt x="710" y="381"/>
                </a:lnTo>
                <a:lnTo>
                  <a:pt x="735" y="361"/>
                </a:lnTo>
                <a:lnTo>
                  <a:pt x="746" y="357"/>
                </a:lnTo>
                <a:lnTo>
                  <a:pt x="749" y="344"/>
                </a:lnTo>
                <a:lnTo>
                  <a:pt x="757" y="338"/>
                </a:lnTo>
                <a:lnTo>
                  <a:pt x="763" y="326"/>
                </a:lnTo>
                <a:lnTo>
                  <a:pt x="763" y="310"/>
                </a:lnTo>
                <a:lnTo>
                  <a:pt x="763" y="303"/>
                </a:lnTo>
                <a:lnTo>
                  <a:pt x="773" y="298"/>
                </a:lnTo>
                <a:lnTo>
                  <a:pt x="777" y="288"/>
                </a:lnTo>
                <a:lnTo>
                  <a:pt x="781" y="278"/>
                </a:lnTo>
                <a:lnTo>
                  <a:pt x="789" y="278"/>
                </a:lnTo>
                <a:lnTo>
                  <a:pt x="793" y="288"/>
                </a:lnTo>
                <a:lnTo>
                  <a:pt x="790" y="307"/>
                </a:lnTo>
                <a:lnTo>
                  <a:pt x="776" y="357"/>
                </a:lnTo>
                <a:lnTo>
                  <a:pt x="763" y="370"/>
                </a:lnTo>
                <a:lnTo>
                  <a:pt x="757" y="386"/>
                </a:lnTo>
                <a:lnTo>
                  <a:pt x="757" y="397"/>
                </a:lnTo>
                <a:lnTo>
                  <a:pt x="743" y="435"/>
                </a:lnTo>
                <a:lnTo>
                  <a:pt x="743" y="468"/>
                </a:lnTo>
                <a:lnTo>
                  <a:pt x="743" y="494"/>
                </a:lnTo>
                <a:lnTo>
                  <a:pt x="722" y="511"/>
                </a:lnTo>
                <a:lnTo>
                  <a:pt x="715" y="521"/>
                </a:lnTo>
                <a:lnTo>
                  <a:pt x="723" y="548"/>
                </a:lnTo>
                <a:lnTo>
                  <a:pt x="723" y="593"/>
                </a:lnTo>
                <a:lnTo>
                  <a:pt x="715" y="607"/>
                </a:lnTo>
                <a:lnTo>
                  <a:pt x="700" y="652"/>
                </a:lnTo>
                <a:lnTo>
                  <a:pt x="711" y="725"/>
                </a:lnTo>
                <a:lnTo>
                  <a:pt x="727" y="771"/>
                </a:lnTo>
                <a:lnTo>
                  <a:pt x="723" y="780"/>
                </a:lnTo>
                <a:lnTo>
                  <a:pt x="726" y="788"/>
                </a:lnTo>
                <a:lnTo>
                  <a:pt x="725" y="796"/>
                </a:lnTo>
                <a:lnTo>
                  <a:pt x="726" y="816"/>
                </a:lnTo>
                <a:lnTo>
                  <a:pt x="338" y="843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8" name="5030338.75513.2521.7543.8755"/>
          <p:cNvSpPr/>
          <p:nvPr/>
        </p:nvSpPr>
        <p:spPr>
          <a:xfrm>
            <a:off x="7432560" y="3986280"/>
            <a:ext cx="235080" cy="142920"/>
          </a:xfrm>
          <a:custGeom>
            <a:avLst/>
            <a:gdLst/>
            <a:ahLst/>
            <a:rect l="l" t="t" r="r" b="b"/>
            <a:pathLst>
              <a:path w="917" h="454">
                <a:moveTo>
                  <a:pt x="0" y="193"/>
                </a:moveTo>
                <a:lnTo>
                  <a:pt x="25" y="184"/>
                </a:lnTo>
                <a:lnTo>
                  <a:pt x="37" y="176"/>
                </a:lnTo>
                <a:lnTo>
                  <a:pt x="69" y="159"/>
                </a:lnTo>
                <a:lnTo>
                  <a:pt x="73" y="144"/>
                </a:lnTo>
                <a:lnTo>
                  <a:pt x="85" y="142"/>
                </a:lnTo>
                <a:lnTo>
                  <a:pt x="137" y="125"/>
                </a:lnTo>
                <a:lnTo>
                  <a:pt x="173" y="106"/>
                </a:lnTo>
                <a:lnTo>
                  <a:pt x="214" y="63"/>
                </a:lnTo>
                <a:lnTo>
                  <a:pt x="229" y="60"/>
                </a:lnTo>
                <a:lnTo>
                  <a:pt x="261" y="20"/>
                </a:lnTo>
                <a:lnTo>
                  <a:pt x="284" y="7"/>
                </a:lnTo>
                <a:lnTo>
                  <a:pt x="326" y="0"/>
                </a:lnTo>
                <a:lnTo>
                  <a:pt x="339" y="3"/>
                </a:lnTo>
                <a:lnTo>
                  <a:pt x="341" y="7"/>
                </a:lnTo>
                <a:lnTo>
                  <a:pt x="318" y="23"/>
                </a:lnTo>
                <a:lnTo>
                  <a:pt x="311" y="23"/>
                </a:lnTo>
                <a:lnTo>
                  <a:pt x="304" y="43"/>
                </a:lnTo>
                <a:lnTo>
                  <a:pt x="271" y="75"/>
                </a:lnTo>
                <a:lnTo>
                  <a:pt x="259" y="86"/>
                </a:lnTo>
                <a:lnTo>
                  <a:pt x="251" y="95"/>
                </a:lnTo>
                <a:lnTo>
                  <a:pt x="245" y="124"/>
                </a:lnTo>
                <a:lnTo>
                  <a:pt x="251" y="137"/>
                </a:lnTo>
                <a:lnTo>
                  <a:pt x="256" y="130"/>
                </a:lnTo>
                <a:lnTo>
                  <a:pt x="279" y="112"/>
                </a:lnTo>
                <a:lnTo>
                  <a:pt x="296" y="113"/>
                </a:lnTo>
                <a:lnTo>
                  <a:pt x="306" y="112"/>
                </a:lnTo>
                <a:lnTo>
                  <a:pt x="355" y="133"/>
                </a:lnTo>
                <a:lnTo>
                  <a:pt x="401" y="176"/>
                </a:lnTo>
                <a:lnTo>
                  <a:pt x="431" y="172"/>
                </a:lnTo>
                <a:lnTo>
                  <a:pt x="454" y="176"/>
                </a:lnTo>
                <a:lnTo>
                  <a:pt x="462" y="180"/>
                </a:lnTo>
                <a:lnTo>
                  <a:pt x="471" y="180"/>
                </a:lnTo>
                <a:lnTo>
                  <a:pt x="472" y="179"/>
                </a:lnTo>
                <a:lnTo>
                  <a:pt x="487" y="184"/>
                </a:lnTo>
                <a:lnTo>
                  <a:pt x="487" y="191"/>
                </a:lnTo>
                <a:lnTo>
                  <a:pt x="495" y="184"/>
                </a:lnTo>
                <a:lnTo>
                  <a:pt x="502" y="172"/>
                </a:lnTo>
                <a:lnTo>
                  <a:pt x="541" y="144"/>
                </a:lnTo>
                <a:lnTo>
                  <a:pt x="658" y="116"/>
                </a:lnTo>
                <a:lnTo>
                  <a:pt x="691" y="97"/>
                </a:lnTo>
                <a:lnTo>
                  <a:pt x="703" y="94"/>
                </a:lnTo>
                <a:lnTo>
                  <a:pt x="711" y="102"/>
                </a:lnTo>
                <a:lnTo>
                  <a:pt x="699" y="116"/>
                </a:lnTo>
                <a:lnTo>
                  <a:pt x="699" y="129"/>
                </a:lnTo>
                <a:lnTo>
                  <a:pt x="715" y="155"/>
                </a:lnTo>
                <a:lnTo>
                  <a:pt x="722" y="159"/>
                </a:lnTo>
                <a:lnTo>
                  <a:pt x="728" y="153"/>
                </a:lnTo>
                <a:lnTo>
                  <a:pt x="754" y="155"/>
                </a:lnTo>
                <a:lnTo>
                  <a:pt x="763" y="150"/>
                </a:lnTo>
                <a:lnTo>
                  <a:pt x="799" y="145"/>
                </a:lnTo>
                <a:lnTo>
                  <a:pt x="814" y="156"/>
                </a:lnTo>
                <a:lnTo>
                  <a:pt x="828" y="188"/>
                </a:lnTo>
                <a:lnTo>
                  <a:pt x="839" y="198"/>
                </a:lnTo>
                <a:lnTo>
                  <a:pt x="870" y="212"/>
                </a:lnTo>
                <a:lnTo>
                  <a:pt x="901" y="206"/>
                </a:lnTo>
                <a:lnTo>
                  <a:pt x="909" y="206"/>
                </a:lnTo>
                <a:lnTo>
                  <a:pt x="916" y="212"/>
                </a:lnTo>
                <a:lnTo>
                  <a:pt x="917" y="220"/>
                </a:lnTo>
                <a:lnTo>
                  <a:pt x="908" y="234"/>
                </a:lnTo>
                <a:lnTo>
                  <a:pt x="887" y="235"/>
                </a:lnTo>
                <a:lnTo>
                  <a:pt x="878" y="234"/>
                </a:lnTo>
                <a:lnTo>
                  <a:pt x="877" y="224"/>
                </a:lnTo>
                <a:lnTo>
                  <a:pt x="866" y="224"/>
                </a:lnTo>
                <a:lnTo>
                  <a:pt x="847" y="236"/>
                </a:lnTo>
                <a:lnTo>
                  <a:pt x="832" y="234"/>
                </a:lnTo>
                <a:lnTo>
                  <a:pt x="822" y="232"/>
                </a:lnTo>
                <a:lnTo>
                  <a:pt x="793" y="238"/>
                </a:lnTo>
                <a:lnTo>
                  <a:pt x="771" y="234"/>
                </a:lnTo>
                <a:lnTo>
                  <a:pt x="765" y="238"/>
                </a:lnTo>
                <a:lnTo>
                  <a:pt x="771" y="255"/>
                </a:lnTo>
                <a:lnTo>
                  <a:pt x="765" y="259"/>
                </a:lnTo>
                <a:lnTo>
                  <a:pt x="756" y="257"/>
                </a:lnTo>
                <a:lnTo>
                  <a:pt x="733" y="240"/>
                </a:lnTo>
                <a:lnTo>
                  <a:pt x="685" y="235"/>
                </a:lnTo>
                <a:lnTo>
                  <a:pt x="675" y="238"/>
                </a:lnTo>
                <a:lnTo>
                  <a:pt x="663" y="234"/>
                </a:lnTo>
                <a:lnTo>
                  <a:pt x="632" y="257"/>
                </a:lnTo>
                <a:lnTo>
                  <a:pt x="620" y="257"/>
                </a:lnTo>
                <a:lnTo>
                  <a:pt x="607" y="267"/>
                </a:lnTo>
                <a:lnTo>
                  <a:pt x="603" y="273"/>
                </a:lnTo>
                <a:lnTo>
                  <a:pt x="595" y="275"/>
                </a:lnTo>
                <a:lnTo>
                  <a:pt x="578" y="271"/>
                </a:lnTo>
                <a:lnTo>
                  <a:pt x="556" y="275"/>
                </a:lnTo>
                <a:lnTo>
                  <a:pt x="556" y="296"/>
                </a:lnTo>
                <a:lnTo>
                  <a:pt x="550" y="301"/>
                </a:lnTo>
                <a:lnTo>
                  <a:pt x="509" y="339"/>
                </a:lnTo>
                <a:lnTo>
                  <a:pt x="499" y="336"/>
                </a:lnTo>
                <a:lnTo>
                  <a:pt x="495" y="332"/>
                </a:lnTo>
                <a:lnTo>
                  <a:pt x="513" y="304"/>
                </a:lnTo>
                <a:lnTo>
                  <a:pt x="513" y="296"/>
                </a:lnTo>
                <a:lnTo>
                  <a:pt x="488" y="296"/>
                </a:lnTo>
                <a:lnTo>
                  <a:pt x="478" y="317"/>
                </a:lnTo>
                <a:lnTo>
                  <a:pt x="471" y="325"/>
                </a:lnTo>
                <a:lnTo>
                  <a:pt x="462" y="316"/>
                </a:lnTo>
                <a:lnTo>
                  <a:pt x="459" y="296"/>
                </a:lnTo>
                <a:lnTo>
                  <a:pt x="456" y="298"/>
                </a:lnTo>
                <a:lnTo>
                  <a:pt x="454" y="324"/>
                </a:lnTo>
                <a:lnTo>
                  <a:pt x="435" y="349"/>
                </a:lnTo>
                <a:lnTo>
                  <a:pt x="427" y="377"/>
                </a:lnTo>
                <a:lnTo>
                  <a:pt x="421" y="394"/>
                </a:lnTo>
                <a:lnTo>
                  <a:pt x="400" y="426"/>
                </a:lnTo>
                <a:lnTo>
                  <a:pt x="400" y="447"/>
                </a:lnTo>
                <a:lnTo>
                  <a:pt x="393" y="454"/>
                </a:lnTo>
                <a:lnTo>
                  <a:pt x="373" y="441"/>
                </a:lnTo>
                <a:lnTo>
                  <a:pt x="366" y="422"/>
                </a:lnTo>
                <a:lnTo>
                  <a:pt x="376" y="414"/>
                </a:lnTo>
                <a:lnTo>
                  <a:pt x="378" y="399"/>
                </a:lnTo>
                <a:lnTo>
                  <a:pt x="376" y="396"/>
                </a:lnTo>
                <a:lnTo>
                  <a:pt x="347" y="403"/>
                </a:lnTo>
                <a:lnTo>
                  <a:pt x="347" y="399"/>
                </a:lnTo>
                <a:lnTo>
                  <a:pt x="350" y="351"/>
                </a:lnTo>
                <a:lnTo>
                  <a:pt x="347" y="336"/>
                </a:lnTo>
                <a:lnTo>
                  <a:pt x="330" y="321"/>
                </a:lnTo>
                <a:lnTo>
                  <a:pt x="308" y="317"/>
                </a:lnTo>
                <a:lnTo>
                  <a:pt x="311" y="310"/>
                </a:lnTo>
                <a:lnTo>
                  <a:pt x="313" y="309"/>
                </a:lnTo>
                <a:lnTo>
                  <a:pt x="306" y="301"/>
                </a:lnTo>
                <a:lnTo>
                  <a:pt x="284" y="296"/>
                </a:lnTo>
                <a:lnTo>
                  <a:pt x="255" y="287"/>
                </a:lnTo>
                <a:lnTo>
                  <a:pt x="245" y="287"/>
                </a:lnTo>
                <a:lnTo>
                  <a:pt x="240" y="296"/>
                </a:lnTo>
                <a:lnTo>
                  <a:pt x="235" y="287"/>
                </a:lnTo>
                <a:lnTo>
                  <a:pt x="217" y="287"/>
                </a:lnTo>
                <a:lnTo>
                  <a:pt x="193" y="261"/>
                </a:lnTo>
                <a:lnTo>
                  <a:pt x="173" y="261"/>
                </a:lnTo>
                <a:lnTo>
                  <a:pt x="53" y="238"/>
                </a:lnTo>
                <a:lnTo>
                  <a:pt x="37" y="235"/>
                </a:lnTo>
                <a:lnTo>
                  <a:pt x="33" y="212"/>
                </a:lnTo>
                <a:lnTo>
                  <a:pt x="25" y="208"/>
                </a:lnTo>
                <a:lnTo>
                  <a:pt x="4" y="204"/>
                </a:lnTo>
                <a:lnTo>
                  <a:pt x="0" y="193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9" name="5031383.875509.12550.87528.6255"/>
          <p:cNvSpPr/>
          <p:nvPr/>
        </p:nvSpPr>
        <p:spPr>
          <a:xfrm>
            <a:off x="7410600" y="4282920"/>
            <a:ext cx="153720" cy="335160"/>
          </a:xfrm>
          <a:custGeom>
            <a:avLst/>
            <a:gdLst/>
            <a:ahLst/>
            <a:rect l="l" t="t" r="r" b="b"/>
            <a:pathLst>
              <a:path w="601" h="1065">
                <a:moveTo>
                  <a:pt x="492" y="0"/>
                </a:moveTo>
                <a:lnTo>
                  <a:pt x="104" y="27"/>
                </a:lnTo>
                <a:lnTo>
                  <a:pt x="108" y="37"/>
                </a:lnTo>
                <a:lnTo>
                  <a:pt x="140" y="54"/>
                </a:lnTo>
                <a:lnTo>
                  <a:pt x="143" y="73"/>
                </a:lnTo>
                <a:lnTo>
                  <a:pt x="171" y="90"/>
                </a:lnTo>
                <a:lnTo>
                  <a:pt x="178" y="124"/>
                </a:lnTo>
                <a:lnTo>
                  <a:pt x="175" y="137"/>
                </a:lnTo>
                <a:lnTo>
                  <a:pt x="169" y="159"/>
                </a:lnTo>
                <a:lnTo>
                  <a:pt x="157" y="170"/>
                </a:lnTo>
                <a:lnTo>
                  <a:pt x="157" y="183"/>
                </a:lnTo>
                <a:lnTo>
                  <a:pt x="131" y="213"/>
                </a:lnTo>
                <a:lnTo>
                  <a:pt x="108" y="221"/>
                </a:lnTo>
                <a:lnTo>
                  <a:pt x="102" y="225"/>
                </a:lnTo>
                <a:lnTo>
                  <a:pt x="73" y="225"/>
                </a:lnTo>
                <a:lnTo>
                  <a:pt x="59" y="238"/>
                </a:lnTo>
                <a:lnTo>
                  <a:pt x="47" y="253"/>
                </a:lnTo>
                <a:lnTo>
                  <a:pt x="49" y="270"/>
                </a:lnTo>
                <a:lnTo>
                  <a:pt x="67" y="288"/>
                </a:lnTo>
                <a:lnTo>
                  <a:pt x="73" y="301"/>
                </a:lnTo>
                <a:lnTo>
                  <a:pt x="67" y="329"/>
                </a:lnTo>
                <a:lnTo>
                  <a:pt x="45" y="378"/>
                </a:lnTo>
                <a:lnTo>
                  <a:pt x="24" y="392"/>
                </a:lnTo>
                <a:lnTo>
                  <a:pt x="19" y="405"/>
                </a:lnTo>
                <a:lnTo>
                  <a:pt x="20" y="423"/>
                </a:lnTo>
                <a:lnTo>
                  <a:pt x="4" y="437"/>
                </a:lnTo>
                <a:lnTo>
                  <a:pt x="4" y="445"/>
                </a:lnTo>
                <a:lnTo>
                  <a:pt x="0" y="465"/>
                </a:lnTo>
                <a:lnTo>
                  <a:pt x="3" y="501"/>
                </a:lnTo>
                <a:lnTo>
                  <a:pt x="16" y="534"/>
                </a:lnTo>
                <a:lnTo>
                  <a:pt x="19" y="548"/>
                </a:lnTo>
                <a:lnTo>
                  <a:pt x="63" y="595"/>
                </a:lnTo>
                <a:lnTo>
                  <a:pt x="104" y="630"/>
                </a:lnTo>
                <a:lnTo>
                  <a:pt x="116" y="645"/>
                </a:lnTo>
                <a:lnTo>
                  <a:pt x="143" y="709"/>
                </a:lnTo>
                <a:lnTo>
                  <a:pt x="148" y="715"/>
                </a:lnTo>
                <a:lnTo>
                  <a:pt x="161" y="703"/>
                </a:lnTo>
                <a:lnTo>
                  <a:pt x="173" y="699"/>
                </a:lnTo>
                <a:lnTo>
                  <a:pt x="210" y="714"/>
                </a:lnTo>
                <a:lnTo>
                  <a:pt x="215" y="730"/>
                </a:lnTo>
                <a:lnTo>
                  <a:pt x="207" y="751"/>
                </a:lnTo>
                <a:lnTo>
                  <a:pt x="211" y="778"/>
                </a:lnTo>
                <a:lnTo>
                  <a:pt x="186" y="810"/>
                </a:lnTo>
                <a:lnTo>
                  <a:pt x="180" y="822"/>
                </a:lnTo>
                <a:lnTo>
                  <a:pt x="190" y="845"/>
                </a:lnTo>
                <a:lnTo>
                  <a:pt x="214" y="865"/>
                </a:lnTo>
                <a:lnTo>
                  <a:pt x="255" y="893"/>
                </a:lnTo>
                <a:lnTo>
                  <a:pt x="278" y="900"/>
                </a:lnTo>
                <a:lnTo>
                  <a:pt x="319" y="936"/>
                </a:lnTo>
                <a:lnTo>
                  <a:pt x="327" y="971"/>
                </a:lnTo>
                <a:lnTo>
                  <a:pt x="339" y="986"/>
                </a:lnTo>
                <a:lnTo>
                  <a:pt x="339" y="996"/>
                </a:lnTo>
                <a:lnTo>
                  <a:pt x="328" y="1006"/>
                </a:lnTo>
                <a:lnTo>
                  <a:pt x="328" y="1018"/>
                </a:lnTo>
                <a:lnTo>
                  <a:pt x="356" y="1065"/>
                </a:lnTo>
                <a:lnTo>
                  <a:pt x="364" y="1064"/>
                </a:lnTo>
                <a:lnTo>
                  <a:pt x="366" y="1057"/>
                </a:lnTo>
                <a:lnTo>
                  <a:pt x="372" y="1057"/>
                </a:lnTo>
                <a:lnTo>
                  <a:pt x="375" y="1059"/>
                </a:lnTo>
                <a:lnTo>
                  <a:pt x="390" y="1025"/>
                </a:lnTo>
                <a:lnTo>
                  <a:pt x="407" y="1020"/>
                </a:lnTo>
                <a:lnTo>
                  <a:pt x="433" y="1021"/>
                </a:lnTo>
                <a:lnTo>
                  <a:pt x="449" y="1029"/>
                </a:lnTo>
                <a:lnTo>
                  <a:pt x="466" y="1044"/>
                </a:lnTo>
                <a:lnTo>
                  <a:pt x="489" y="1036"/>
                </a:lnTo>
                <a:lnTo>
                  <a:pt x="477" y="997"/>
                </a:lnTo>
                <a:lnTo>
                  <a:pt x="477" y="978"/>
                </a:lnTo>
                <a:lnTo>
                  <a:pt x="489" y="966"/>
                </a:lnTo>
                <a:lnTo>
                  <a:pt x="539" y="954"/>
                </a:lnTo>
                <a:lnTo>
                  <a:pt x="542" y="950"/>
                </a:lnTo>
                <a:lnTo>
                  <a:pt x="523" y="935"/>
                </a:lnTo>
                <a:lnTo>
                  <a:pt x="523" y="928"/>
                </a:lnTo>
                <a:lnTo>
                  <a:pt x="529" y="923"/>
                </a:lnTo>
                <a:lnTo>
                  <a:pt x="535" y="910"/>
                </a:lnTo>
                <a:lnTo>
                  <a:pt x="542" y="900"/>
                </a:lnTo>
                <a:lnTo>
                  <a:pt x="539" y="895"/>
                </a:lnTo>
                <a:lnTo>
                  <a:pt x="538" y="888"/>
                </a:lnTo>
                <a:lnTo>
                  <a:pt x="538" y="883"/>
                </a:lnTo>
                <a:lnTo>
                  <a:pt x="543" y="849"/>
                </a:lnTo>
                <a:lnTo>
                  <a:pt x="543" y="818"/>
                </a:lnTo>
                <a:lnTo>
                  <a:pt x="563" y="799"/>
                </a:lnTo>
                <a:lnTo>
                  <a:pt x="576" y="767"/>
                </a:lnTo>
                <a:lnTo>
                  <a:pt x="579" y="756"/>
                </a:lnTo>
                <a:lnTo>
                  <a:pt x="601" y="715"/>
                </a:lnTo>
                <a:lnTo>
                  <a:pt x="597" y="677"/>
                </a:lnTo>
                <a:lnTo>
                  <a:pt x="576" y="644"/>
                </a:lnTo>
                <a:lnTo>
                  <a:pt x="583" y="618"/>
                </a:lnTo>
                <a:lnTo>
                  <a:pt x="579" y="601"/>
                </a:lnTo>
                <a:lnTo>
                  <a:pt x="587" y="595"/>
                </a:lnTo>
                <a:lnTo>
                  <a:pt x="550" y="143"/>
                </a:lnTo>
                <a:lnTo>
                  <a:pt x="543" y="137"/>
                </a:lnTo>
                <a:lnTo>
                  <a:pt x="539" y="127"/>
                </a:lnTo>
                <a:lnTo>
                  <a:pt x="524" y="86"/>
                </a:lnTo>
                <a:lnTo>
                  <a:pt x="519" y="73"/>
                </a:lnTo>
                <a:lnTo>
                  <a:pt x="511" y="59"/>
                </a:lnTo>
                <a:lnTo>
                  <a:pt x="492" y="33"/>
                </a:lnTo>
                <a:lnTo>
                  <a:pt x="492" y="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0" name="5032452.375512.37544.12525.255"/>
          <p:cNvSpPr/>
          <p:nvPr/>
        </p:nvSpPr>
        <p:spPr>
          <a:xfrm>
            <a:off x="7427880" y="4735440"/>
            <a:ext cx="135000" cy="290520"/>
          </a:xfrm>
          <a:custGeom>
            <a:avLst/>
            <a:gdLst/>
            <a:ahLst/>
            <a:rect l="l" t="t" r="r" b="b"/>
            <a:pathLst>
              <a:path w="530" h="924">
                <a:moveTo>
                  <a:pt x="490" y="0"/>
                </a:moveTo>
                <a:lnTo>
                  <a:pt x="169" y="20"/>
                </a:lnTo>
                <a:lnTo>
                  <a:pt x="169" y="35"/>
                </a:lnTo>
                <a:lnTo>
                  <a:pt x="141" y="59"/>
                </a:lnTo>
                <a:lnTo>
                  <a:pt x="133" y="88"/>
                </a:lnTo>
                <a:lnTo>
                  <a:pt x="134" y="119"/>
                </a:lnTo>
                <a:lnTo>
                  <a:pt x="131" y="133"/>
                </a:lnTo>
                <a:lnTo>
                  <a:pt x="102" y="152"/>
                </a:lnTo>
                <a:lnTo>
                  <a:pt x="82" y="182"/>
                </a:lnTo>
                <a:lnTo>
                  <a:pt x="74" y="188"/>
                </a:lnTo>
                <a:lnTo>
                  <a:pt x="74" y="212"/>
                </a:lnTo>
                <a:lnTo>
                  <a:pt x="56" y="228"/>
                </a:lnTo>
                <a:lnTo>
                  <a:pt x="56" y="248"/>
                </a:lnTo>
                <a:lnTo>
                  <a:pt x="51" y="271"/>
                </a:lnTo>
                <a:lnTo>
                  <a:pt x="35" y="295"/>
                </a:lnTo>
                <a:lnTo>
                  <a:pt x="41" y="325"/>
                </a:lnTo>
                <a:lnTo>
                  <a:pt x="53" y="337"/>
                </a:lnTo>
                <a:lnTo>
                  <a:pt x="55" y="358"/>
                </a:lnTo>
                <a:lnTo>
                  <a:pt x="63" y="366"/>
                </a:lnTo>
                <a:lnTo>
                  <a:pt x="63" y="373"/>
                </a:lnTo>
                <a:lnTo>
                  <a:pt x="52" y="377"/>
                </a:lnTo>
                <a:lnTo>
                  <a:pt x="51" y="399"/>
                </a:lnTo>
                <a:lnTo>
                  <a:pt x="51" y="409"/>
                </a:lnTo>
                <a:lnTo>
                  <a:pt x="51" y="420"/>
                </a:lnTo>
                <a:lnTo>
                  <a:pt x="74" y="458"/>
                </a:lnTo>
                <a:lnTo>
                  <a:pt x="74" y="497"/>
                </a:lnTo>
                <a:lnTo>
                  <a:pt x="83" y="518"/>
                </a:lnTo>
                <a:lnTo>
                  <a:pt x="92" y="532"/>
                </a:lnTo>
                <a:lnTo>
                  <a:pt x="94" y="548"/>
                </a:lnTo>
                <a:lnTo>
                  <a:pt x="74" y="557"/>
                </a:lnTo>
                <a:lnTo>
                  <a:pt x="72" y="561"/>
                </a:lnTo>
                <a:lnTo>
                  <a:pt x="56" y="602"/>
                </a:lnTo>
                <a:lnTo>
                  <a:pt x="29" y="650"/>
                </a:lnTo>
                <a:lnTo>
                  <a:pt x="4" y="729"/>
                </a:lnTo>
                <a:lnTo>
                  <a:pt x="0" y="786"/>
                </a:lnTo>
                <a:lnTo>
                  <a:pt x="298" y="773"/>
                </a:lnTo>
                <a:lnTo>
                  <a:pt x="303" y="784"/>
                </a:lnTo>
                <a:lnTo>
                  <a:pt x="297" y="814"/>
                </a:lnTo>
                <a:lnTo>
                  <a:pt x="297" y="857"/>
                </a:lnTo>
                <a:lnTo>
                  <a:pt x="330" y="889"/>
                </a:lnTo>
                <a:lnTo>
                  <a:pt x="338" y="923"/>
                </a:lnTo>
                <a:lnTo>
                  <a:pt x="361" y="924"/>
                </a:lnTo>
                <a:lnTo>
                  <a:pt x="385" y="898"/>
                </a:lnTo>
                <a:lnTo>
                  <a:pt x="460" y="876"/>
                </a:lnTo>
                <a:lnTo>
                  <a:pt x="478" y="885"/>
                </a:lnTo>
                <a:lnTo>
                  <a:pt x="505" y="876"/>
                </a:lnTo>
                <a:lnTo>
                  <a:pt x="507" y="884"/>
                </a:lnTo>
                <a:lnTo>
                  <a:pt x="525" y="888"/>
                </a:lnTo>
                <a:lnTo>
                  <a:pt x="530" y="885"/>
                </a:lnTo>
                <a:lnTo>
                  <a:pt x="494" y="596"/>
                </a:lnTo>
                <a:lnTo>
                  <a:pt x="491" y="572"/>
                </a:lnTo>
                <a:lnTo>
                  <a:pt x="506" y="17"/>
                </a:lnTo>
                <a:lnTo>
                  <a:pt x="490" y="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1" name="5033450.625535.7544.12527.8755"/>
          <p:cNvSpPr/>
          <p:nvPr/>
        </p:nvSpPr>
        <p:spPr>
          <a:xfrm>
            <a:off x="7553160" y="4722840"/>
            <a:ext cx="149400" cy="291960"/>
          </a:xfrm>
          <a:custGeom>
            <a:avLst/>
            <a:gdLst/>
            <a:ahLst/>
            <a:rect l="l" t="t" r="r" b="b"/>
            <a:pathLst>
              <a:path w="582" h="924">
                <a:moveTo>
                  <a:pt x="0" y="36"/>
                </a:moveTo>
                <a:lnTo>
                  <a:pt x="16" y="53"/>
                </a:lnTo>
                <a:lnTo>
                  <a:pt x="1" y="608"/>
                </a:lnTo>
                <a:lnTo>
                  <a:pt x="4" y="632"/>
                </a:lnTo>
                <a:lnTo>
                  <a:pt x="40" y="921"/>
                </a:lnTo>
                <a:lnTo>
                  <a:pt x="50" y="912"/>
                </a:lnTo>
                <a:lnTo>
                  <a:pt x="60" y="908"/>
                </a:lnTo>
                <a:lnTo>
                  <a:pt x="85" y="918"/>
                </a:lnTo>
                <a:lnTo>
                  <a:pt x="89" y="903"/>
                </a:lnTo>
                <a:lnTo>
                  <a:pt x="94" y="860"/>
                </a:lnTo>
                <a:lnTo>
                  <a:pt x="106" y="831"/>
                </a:lnTo>
                <a:lnTo>
                  <a:pt x="120" y="860"/>
                </a:lnTo>
                <a:lnTo>
                  <a:pt x="117" y="873"/>
                </a:lnTo>
                <a:lnTo>
                  <a:pt x="124" y="898"/>
                </a:lnTo>
                <a:lnTo>
                  <a:pt x="145" y="924"/>
                </a:lnTo>
                <a:lnTo>
                  <a:pt x="164" y="924"/>
                </a:lnTo>
                <a:lnTo>
                  <a:pt x="173" y="924"/>
                </a:lnTo>
                <a:lnTo>
                  <a:pt x="193" y="902"/>
                </a:lnTo>
                <a:lnTo>
                  <a:pt x="200" y="899"/>
                </a:lnTo>
                <a:lnTo>
                  <a:pt x="207" y="891"/>
                </a:lnTo>
                <a:lnTo>
                  <a:pt x="207" y="883"/>
                </a:lnTo>
                <a:lnTo>
                  <a:pt x="204" y="881"/>
                </a:lnTo>
                <a:lnTo>
                  <a:pt x="195" y="878"/>
                </a:lnTo>
                <a:lnTo>
                  <a:pt x="195" y="873"/>
                </a:lnTo>
                <a:lnTo>
                  <a:pt x="204" y="854"/>
                </a:lnTo>
                <a:lnTo>
                  <a:pt x="202" y="847"/>
                </a:lnTo>
                <a:lnTo>
                  <a:pt x="187" y="838"/>
                </a:lnTo>
                <a:lnTo>
                  <a:pt x="184" y="838"/>
                </a:lnTo>
                <a:lnTo>
                  <a:pt x="173" y="827"/>
                </a:lnTo>
                <a:lnTo>
                  <a:pt x="165" y="812"/>
                </a:lnTo>
                <a:lnTo>
                  <a:pt x="164" y="801"/>
                </a:lnTo>
                <a:lnTo>
                  <a:pt x="167" y="797"/>
                </a:lnTo>
                <a:lnTo>
                  <a:pt x="167" y="795"/>
                </a:lnTo>
                <a:lnTo>
                  <a:pt x="167" y="784"/>
                </a:lnTo>
                <a:lnTo>
                  <a:pt x="582" y="740"/>
                </a:lnTo>
                <a:lnTo>
                  <a:pt x="580" y="726"/>
                </a:lnTo>
                <a:lnTo>
                  <a:pt x="560" y="701"/>
                </a:lnTo>
                <a:lnTo>
                  <a:pt x="564" y="652"/>
                </a:lnTo>
                <a:lnTo>
                  <a:pt x="543" y="608"/>
                </a:lnTo>
                <a:lnTo>
                  <a:pt x="541" y="574"/>
                </a:lnTo>
                <a:lnTo>
                  <a:pt x="556" y="554"/>
                </a:lnTo>
                <a:lnTo>
                  <a:pt x="556" y="529"/>
                </a:lnTo>
                <a:lnTo>
                  <a:pt x="568" y="509"/>
                </a:lnTo>
                <a:lnTo>
                  <a:pt x="572" y="499"/>
                </a:lnTo>
                <a:lnTo>
                  <a:pt x="557" y="484"/>
                </a:lnTo>
                <a:lnTo>
                  <a:pt x="560" y="471"/>
                </a:lnTo>
                <a:lnTo>
                  <a:pt x="552" y="454"/>
                </a:lnTo>
                <a:lnTo>
                  <a:pt x="537" y="449"/>
                </a:lnTo>
                <a:lnTo>
                  <a:pt x="533" y="436"/>
                </a:lnTo>
                <a:lnTo>
                  <a:pt x="520" y="405"/>
                </a:lnTo>
                <a:lnTo>
                  <a:pt x="512" y="394"/>
                </a:lnTo>
                <a:lnTo>
                  <a:pt x="400" y="0"/>
                </a:lnTo>
                <a:lnTo>
                  <a:pt x="0" y="36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2" name="5034448.25554.87540.62539.3755"/>
          <p:cNvSpPr/>
          <p:nvPr/>
        </p:nvSpPr>
        <p:spPr>
          <a:xfrm>
            <a:off x="7655040" y="4707000"/>
            <a:ext cx="212760" cy="268200"/>
          </a:xfrm>
          <a:custGeom>
            <a:avLst/>
            <a:gdLst/>
            <a:ahLst/>
            <a:rect l="l" t="t" r="r" b="b"/>
            <a:pathLst>
              <a:path w="824" h="850">
                <a:moveTo>
                  <a:pt x="0" y="50"/>
                </a:moveTo>
                <a:lnTo>
                  <a:pt x="112" y="444"/>
                </a:lnTo>
                <a:lnTo>
                  <a:pt x="120" y="455"/>
                </a:lnTo>
                <a:lnTo>
                  <a:pt x="133" y="486"/>
                </a:lnTo>
                <a:lnTo>
                  <a:pt x="137" y="499"/>
                </a:lnTo>
                <a:lnTo>
                  <a:pt x="152" y="504"/>
                </a:lnTo>
                <a:lnTo>
                  <a:pt x="160" y="521"/>
                </a:lnTo>
                <a:lnTo>
                  <a:pt x="157" y="534"/>
                </a:lnTo>
                <a:lnTo>
                  <a:pt x="172" y="549"/>
                </a:lnTo>
                <a:lnTo>
                  <a:pt x="168" y="559"/>
                </a:lnTo>
                <a:lnTo>
                  <a:pt x="156" y="579"/>
                </a:lnTo>
                <a:lnTo>
                  <a:pt x="156" y="604"/>
                </a:lnTo>
                <a:lnTo>
                  <a:pt x="141" y="624"/>
                </a:lnTo>
                <a:lnTo>
                  <a:pt x="143" y="658"/>
                </a:lnTo>
                <a:lnTo>
                  <a:pt x="164" y="702"/>
                </a:lnTo>
                <a:lnTo>
                  <a:pt x="160" y="751"/>
                </a:lnTo>
                <a:lnTo>
                  <a:pt x="180" y="776"/>
                </a:lnTo>
                <a:lnTo>
                  <a:pt x="182" y="790"/>
                </a:lnTo>
                <a:lnTo>
                  <a:pt x="182" y="796"/>
                </a:lnTo>
                <a:lnTo>
                  <a:pt x="199" y="815"/>
                </a:lnTo>
                <a:lnTo>
                  <a:pt x="198" y="827"/>
                </a:lnTo>
                <a:lnTo>
                  <a:pt x="211" y="846"/>
                </a:lnTo>
                <a:lnTo>
                  <a:pt x="638" y="815"/>
                </a:lnTo>
                <a:lnTo>
                  <a:pt x="649" y="837"/>
                </a:lnTo>
                <a:lnTo>
                  <a:pt x="656" y="847"/>
                </a:lnTo>
                <a:lnTo>
                  <a:pt x="677" y="850"/>
                </a:lnTo>
                <a:lnTo>
                  <a:pt x="680" y="827"/>
                </a:lnTo>
                <a:lnTo>
                  <a:pt x="668" y="784"/>
                </a:lnTo>
                <a:lnTo>
                  <a:pt x="669" y="768"/>
                </a:lnTo>
                <a:lnTo>
                  <a:pt x="673" y="763"/>
                </a:lnTo>
                <a:lnTo>
                  <a:pt x="689" y="753"/>
                </a:lnTo>
                <a:lnTo>
                  <a:pt x="718" y="767"/>
                </a:lnTo>
                <a:lnTo>
                  <a:pt x="749" y="768"/>
                </a:lnTo>
                <a:lnTo>
                  <a:pt x="759" y="763"/>
                </a:lnTo>
                <a:lnTo>
                  <a:pt x="754" y="735"/>
                </a:lnTo>
                <a:lnTo>
                  <a:pt x="751" y="718"/>
                </a:lnTo>
                <a:lnTo>
                  <a:pt x="751" y="698"/>
                </a:lnTo>
                <a:lnTo>
                  <a:pt x="754" y="677"/>
                </a:lnTo>
                <a:lnTo>
                  <a:pt x="777" y="619"/>
                </a:lnTo>
                <a:lnTo>
                  <a:pt x="778" y="585"/>
                </a:lnTo>
                <a:lnTo>
                  <a:pt x="789" y="559"/>
                </a:lnTo>
                <a:lnTo>
                  <a:pt x="804" y="533"/>
                </a:lnTo>
                <a:lnTo>
                  <a:pt x="814" y="522"/>
                </a:lnTo>
                <a:lnTo>
                  <a:pt x="822" y="518"/>
                </a:lnTo>
                <a:lnTo>
                  <a:pt x="824" y="505"/>
                </a:lnTo>
                <a:lnTo>
                  <a:pt x="812" y="504"/>
                </a:lnTo>
                <a:lnTo>
                  <a:pt x="812" y="501"/>
                </a:lnTo>
                <a:lnTo>
                  <a:pt x="806" y="501"/>
                </a:lnTo>
                <a:lnTo>
                  <a:pt x="783" y="501"/>
                </a:lnTo>
                <a:lnTo>
                  <a:pt x="778" y="497"/>
                </a:lnTo>
                <a:lnTo>
                  <a:pt x="775" y="486"/>
                </a:lnTo>
                <a:lnTo>
                  <a:pt x="761" y="444"/>
                </a:lnTo>
                <a:lnTo>
                  <a:pt x="747" y="419"/>
                </a:lnTo>
                <a:lnTo>
                  <a:pt x="722" y="411"/>
                </a:lnTo>
                <a:lnTo>
                  <a:pt x="710" y="371"/>
                </a:lnTo>
                <a:lnTo>
                  <a:pt x="695" y="353"/>
                </a:lnTo>
                <a:lnTo>
                  <a:pt x="689" y="334"/>
                </a:lnTo>
                <a:lnTo>
                  <a:pt x="672" y="330"/>
                </a:lnTo>
                <a:lnTo>
                  <a:pt x="646" y="318"/>
                </a:lnTo>
                <a:lnTo>
                  <a:pt x="630" y="297"/>
                </a:lnTo>
                <a:lnTo>
                  <a:pt x="612" y="287"/>
                </a:lnTo>
                <a:lnTo>
                  <a:pt x="610" y="275"/>
                </a:lnTo>
                <a:lnTo>
                  <a:pt x="598" y="255"/>
                </a:lnTo>
                <a:lnTo>
                  <a:pt x="594" y="248"/>
                </a:lnTo>
                <a:lnTo>
                  <a:pt x="570" y="240"/>
                </a:lnTo>
                <a:lnTo>
                  <a:pt x="519" y="195"/>
                </a:lnTo>
                <a:lnTo>
                  <a:pt x="501" y="191"/>
                </a:lnTo>
                <a:lnTo>
                  <a:pt x="492" y="174"/>
                </a:lnTo>
                <a:lnTo>
                  <a:pt x="474" y="156"/>
                </a:lnTo>
                <a:lnTo>
                  <a:pt x="458" y="126"/>
                </a:lnTo>
                <a:lnTo>
                  <a:pt x="442" y="109"/>
                </a:lnTo>
                <a:lnTo>
                  <a:pt x="440" y="99"/>
                </a:lnTo>
                <a:lnTo>
                  <a:pt x="405" y="90"/>
                </a:lnTo>
                <a:lnTo>
                  <a:pt x="363" y="75"/>
                </a:lnTo>
                <a:lnTo>
                  <a:pt x="352" y="59"/>
                </a:lnTo>
                <a:lnTo>
                  <a:pt x="364" y="29"/>
                </a:lnTo>
                <a:lnTo>
                  <a:pt x="378" y="21"/>
                </a:lnTo>
                <a:lnTo>
                  <a:pt x="384" y="9"/>
                </a:lnTo>
                <a:lnTo>
                  <a:pt x="384" y="3"/>
                </a:lnTo>
                <a:lnTo>
                  <a:pt x="384" y="0"/>
                </a:lnTo>
                <a:lnTo>
                  <a:pt x="157" y="32"/>
                </a:lnTo>
                <a:lnTo>
                  <a:pt x="0" y="5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3" name="5035432.625520.37520.7559.255"/>
          <p:cNvSpPr/>
          <p:nvPr/>
        </p:nvSpPr>
        <p:spPr>
          <a:xfrm>
            <a:off x="7472520" y="4605480"/>
            <a:ext cx="315720" cy="136440"/>
          </a:xfrm>
          <a:custGeom>
            <a:avLst/>
            <a:gdLst/>
            <a:ahLst/>
            <a:rect l="l" t="t" r="r" b="b"/>
            <a:pathLst>
              <a:path w="1240" h="434">
                <a:moveTo>
                  <a:pt x="1240" y="0"/>
                </a:moveTo>
                <a:lnTo>
                  <a:pt x="993" y="34"/>
                </a:lnTo>
                <a:lnTo>
                  <a:pt x="978" y="39"/>
                </a:lnTo>
                <a:lnTo>
                  <a:pt x="352" y="97"/>
                </a:lnTo>
                <a:lnTo>
                  <a:pt x="338" y="90"/>
                </a:lnTo>
                <a:lnTo>
                  <a:pt x="313" y="93"/>
                </a:lnTo>
                <a:lnTo>
                  <a:pt x="321" y="106"/>
                </a:lnTo>
                <a:lnTo>
                  <a:pt x="321" y="122"/>
                </a:lnTo>
                <a:lnTo>
                  <a:pt x="101" y="141"/>
                </a:lnTo>
                <a:lnTo>
                  <a:pt x="90" y="168"/>
                </a:lnTo>
                <a:lnTo>
                  <a:pt x="85" y="202"/>
                </a:lnTo>
                <a:lnTo>
                  <a:pt x="86" y="211"/>
                </a:lnTo>
                <a:lnTo>
                  <a:pt x="79" y="238"/>
                </a:lnTo>
                <a:lnTo>
                  <a:pt x="71" y="250"/>
                </a:lnTo>
                <a:lnTo>
                  <a:pt x="74" y="257"/>
                </a:lnTo>
                <a:lnTo>
                  <a:pt x="70" y="273"/>
                </a:lnTo>
                <a:lnTo>
                  <a:pt x="51" y="294"/>
                </a:lnTo>
                <a:lnTo>
                  <a:pt x="46" y="333"/>
                </a:lnTo>
                <a:lnTo>
                  <a:pt x="23" y="359"/>
                </a:lnTo>
                <a:lnTo>
                  <a:pt x="27" y="387"/>
                </a:lnTo>
                <a:lnTo>
                  <a:pt x="23" y="416"/>
                </a:lnTo>
                <a:lnTo>
                  <a:pt x="17" y="418"/>
                </a:lnTo>
                <a:lnTo>
                  <a:pt x="0" y="434"/>
                </a:lnTo>
                <a:lnTo>
                  <a:pt x="321" y="414"/>
                </a:lnTo>
                <a:lnTo>
                  <a:pt x="721" y="378"/>
                </a:lnTo>
                <a:lnTo>
                  <a:pt x="878" y="360"/>
                </a:lnTo>
                <a:lnTo>
                  <a:pt x="881" y="317"/>
                </a:lnTo>
                <a:lnTo>
                  <a:pt x="896" y="317"/>
                </a:lnTo>
                <a:lnTo>
                  <a:pt x="899" y="312"/>
                </a:lnTo>
                <a:lnTo>
                  <a:pt x="911" y="300"/>
                </a:lnTo>
                <a:lnTo>
                  <a:pt x="912" y="290"/>
                </a:lnTo>
                <a:lnTo>
                  <a:pt x="911" y="284"/>
                </a:lnTo>
                <a:lnTo>
                  <a:pt x="917" y="271"/>
                </a:lnTo>
                <a:lnTo>
                  <a:pt x="932" y="257"/>
                </a:lnTo>
                <a:lnTo>
                  <a:pt x="962" y="245"/>
                </a:lnTo>
                <a:lnTo>
                  <a:pt x="994" y="232"/>
                </a:lnTo>
                <a:lnTo>
                  <a:pt x="1026" y="203"/>
                </a:lnTo>
                <a:lnTo>
                  <a:pt x="1045" y="198"/>
                </a:lnTo>
                <a:lnTo>
                  <a:pt x="1068" y="175"/>
                </a:lnTo>
                <a:lnTo>
                  <a:pt x="1073" y="156"/>
                </a:lnTo>
                <a:lnTo>
                  <a:pt x="1077" y="155"/>
                </a:lnTo>
                <a:lnTo>
                  <a:pt x="1084" y="156"/>
                </a:lnTo>
                <a:lnTo>
                  <a:pt x="1088" y="148"/>
                </a:lnTo>
                <a:lnTo>
                  <a:pt x="1093" y="145"/>
                </a:lnTo>
                <a:lnTo>
                  <a:pt x="1105" y="133"/>
                </a:lnTo>
                <a:lnTo>
                  <a:pt x="1110" y="134"/>
                </a:lnTo>
                <a:lnTo>
                  <a:pt x="1122" y="141"/>
                </a:lnTo>
                <a:lnTo>
                  <a:pt x="1128" y="134"/>
                </a:lnTo>
                <a:lnTo>
                  <a:pt x="1130" y="129"/>
                </a:lnTo>
                <a:lnTo>
                  <a:pt x="1150" y="117"/>
                </a:lnTo>
                <a:lnTo>
                  <a:pt x="1163" y="109"/>
                </a:lnTo>
                <a:lnTo>
                  <a:pt x="1190" y="108"/>
                </a:lnTo>
                <a:lnTo>
                  <a:pt x="1213" y="63"/>
                </a:lnTo>
                <a:lnTo>
                  <a:pt x="1234" y="51"/>
                </a:lnTo>
                <a:lnTo>
                  <a:pt x="1236" y="38"/>
                </a:lnTo>
                <a:lnTo>
                  <a:pt x="1240" y="30"/>
                </a:lnTo>
                <a:lnTo>
                  <a:pt x="1237" y="15"/>
                </a:lnTo>
                <a:lnTo>
                  <a:pt x="1240" y="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4" name="5036412.25525.2527.12552.8755"/>
          <p:cNvSpPr/>
          <p:nvPr/>
        </p:nvSpPr>
        <p:spPr>
          <a:xfrm>
            <a:off x="7497720" y="4470480"/>
            <a:ext cx="282600" cy="179280"/>
          </a:xfrm>
          <a:custGeom>
            <a:avLst/>
            <a:gdLst/>
            <a:ahLst/>
            <a:rect l="l" t="t" r="r" b="b"/>
            <a:pathLst>
              <a:path w="1105" h="567">
                <a:moveTo>
                  <a:pt x="0" y="567"/>
                </a:moveTo>
                <a:lnTo>
                  <a:pt x="220" y="548"/>
                </a:lnTo>
                <a:lnTo>
                  <a:pt x="220" y="532"/>
                </a:lnTo>
                <a:lnTo>
                  <a:pt x="212" y="519"/>
                </a:lnTo>
                <a:lnTo>
                  <a:pt x="237" y="516"/>
                </a:lnTo>
                <a:lnTo>
                  <a:pt x="251" y="523"/>
                </a:lnTo>
                <a:lnTo>
                  <a:pt x="877" y="465"/>
                </a:lnTo>
                <a:lnTo>
                  <a:pt x="892" y="460"/>
                </a:lnTo>
                <a:lnTo>
                  <a:pt x="902" y="445"/>
                </a:lnTo>
                <a:lnTo>
                  <a:pt x="951" y="425"/>
                </a:lnTo>
                <a:lnTo>
                  <a:pt x="962" y="409"/>
                </a:lnTo>
                <a:lnTo>
                  <a:pt x="987" y="387"/>
                </a:lnTo>
                <a:lnTo>
                  <a:pt x="991" y="371"/>
                </a:lnTo>
                <a:lnTo>
                  <a:pt x="996" y="364"/>
                </a:lnTo>
                <a:lnTo>
                  <a:pt x="1010" y="355"/>
                </a:lnTo>
                <a:lnTo>
                  <a:pt x="1010" y="341"/>
                </a:lnTo>
                <a:lnTo>
                  <a:pt x="1025" y="328"/>
                </a:lnTo>
                <a:lnTo>
                  <a:pt x="1101" y="264"/>
                </a:lnTo>
                <a:lnTo>
                  <a:pt x="1105" y="249"/>
                </a:lnTo>
                <a:lnTo>
                  <a:pt x="1096" y="249"/>
                </a:lnTo>
                <a:lnTo>
                  <a:pt x="1086" y="239"/>
                </a:lnTo>
                <a:lnTo>
                  <a:pt x="1084" y="239"/>
                </a:lnTo>
                <a:lnTo>
                  <a:pt x="1078" y="230"/>
                </a:lnTo>
                <a:lnTo>
                  <a:pt x="1062" y="227"/>
                </a:lnTo>
                <a:lnTo>
                  <a:pt x="1057" y="229"/>
                </a:lnTo>
                <a:lnTo>
                  <a:pt x="1049" y="225"/>
                </a:lnTo>
                <a:lnTo>
                  <a:pt x="1029" y="196"/>
                </a:lnTo>
                <a:lnTo>
                  <a:pt x="1002" y="156"/>
                </a:lnTo>
                <a:lnTo>
                  <a:pt x="998" y="143"/>
                </a:lnTo>
                <a:lnTo>
                  <a:pt x="1000" y="135"/>
                </a:lnTo>
                <a:lnTo>
                  <a:pt x="1000" y="114"/>
                </a:lnTo>
                <a:lnTo>
                  <a:pt x="996" y="90"/>
                </a:lnTo>
                <a:lnTo>
                  <a:pt x="987" y="89"/>
                </a:lnTo>
                <a:lnTo>
                  <a:pt x="975" y="76"/>
                </a:lnTo>
                <a:lnTo>
                  <a:pt x="955" y="72"/>
                </a:lnTo>
                <a:lnTo>
                  <a:pt x="941" y="50"/>
                </a:lnTo>
                <a:lnTo>
                  <a:pt x="936" y="35"/>
                </a:lnTo>
                <a:lnTo>
                  <a:pt x="913" y="50"/>
                </a:lnTo>
                <a:lnTo>
                  <a:pt x="909" y="57"/>
                </a:lnTo>
                <a:lnTo>
                  <a:pt x="902" y="61"/>
                </a:lnTo>
                <a:lnTo>
                  <a:pt x="901" y="67"/>
                </a:lnTo>
                <a:lnTo>
                  <a:pt x="877" y="73"/>
                </a:lnTo>
                <a:lnTo>
                  <a:pt x="851" y="58"/>
                </a:lnTo>
                <a:lnTo>
                  <a:pt x="843" y="59"/>
                </a:lnTo>
                <a:lnTo>
                  <a:pt x="831" y="78"/>
                </a:lnTo>
                <a:lnTo>
                  <a:pt x="795" y="57"/>
                </a:lnTo>
                <a:lnTo>
                  <a:pt x="763" y="57"/>
                </a:lnTo>
                <a:lnTo>
                  <a:pt x="740" y="50"/>
                </a:lnTo>
                <a:lnTo>
                  <a:pt x="732" y="23"/>
                </a:lnTo>
                <a:lnTo>
                  <a:pt x="700" y="0"/>
                </a:lnTo>
                <a:lnTo>
                  <a:pt x="682" y="8"/>
                </a:lnTo>
                <a:lnTo>
                  <a:pt x="677" y="8"/>
                </a:lnTo>
                <a:lnTo>
                  <a:pt x="659" y="0"/>
                </a:lnTo>
                <a:lnTo>
                  <a:pt x="650" y="0"/>
                </a:lnTo>
                <a:lnTo>
                  <a:pt x="644" y="15"/>
                </a:lnTo>
                <a:lnTo>
                  <a:pt x="644" y="24"/>
                </a:lnTo>
                <a:lnTo>
                  <a:pt x="655" y="57"/>
                </a:lnTo>
                <a:lnTo>
                  <a:pt x="647" y="73"/>
                </a:lnTo>
                <a:lnTo>
                  <a:pt x="634" y="77"/>
                </a:lnTo>
                <a:lnTo>
                  <a:pt x="608" y="90"/>
                </a:lnTo>
                <a:lnTo>
                  <a:pt x="584" y="89"/>
                </a:lnTo>
                <a:lnTo>
                  <a:pt x="572" y="93"/>
                </a:lnTo>
                <a:lnTo>
                  <a:pt x="572" y="120"/>
                </a:lnTo>
                <a:lnTo>
                  <a:pt x="516" y="203"/>
                </a:lnTo>
                <a:lnTo>
                  <a:pt x="505" y="230"/>
                </a:lnTo>
                <a:lnTo>
                  <a:pt x="464" y="235"/>
                </a:lnTo>
                <a:lnTo>
                  <a:pt x="447" y="217"/>
                </a:lnTo>
                <a:lnTo>
                  <a:pt x="440" y="215"/>
                </a:lnTo>
                <a:lnTo>
                  <a:pt x="430" y="227"/>
                </a:lnTo>
                <a:lnTo>
                  <a:pt x="420" y="266"/>
                </a:lnTo>
                <a:lnTo>
                  <a:pt x="407" y="274"/>
                </a:lnTo>
                <a:lnTo>
                  <a:pt x="391" y="266"/>
                </a:lnTo>
                <a:lnTo>
                  <a:pt x="384" y="254"/>
                </a:lnTo>
                <a:lnTo>
                  <a:pt x="353" y="261"/>
                </a:lnTo>
                <a:lnTo>
                  <a:pt x="344" y="288"/>
                </a:lnTo>
                <a:lnTo>
                  <a:pt x="337" y="292"/>
                </a:lnTo>
                <a:lnTo>
                  <a:pt x="332" y="288"/>
                </a:lnTo>
                <a:lnTo>
                  <a:pt x="290" y="269"/>
                </a:lnTo>
                <a:lnTo>
                  <a:pt x="252" y="280"/>
                </a:lnTo>
                <a:lnTo>
                  <a:pt x="221" y="278"/>
                </a:lnTo>
                <a:lnTo>
                  <a:pt x="219" y="292"/>
                </a:lnTo>
                <a:lnTo>
                  <a:pt x="220" y="298"/>
                </a:lnTo>
                <a:lnTo>
                  <a:pt x="208" y="301"/>
                </a:lnTo>
                <a:lnTo>
                  <a:pt x="200" y="300"/>
                </a:lnTo>
                <a:lnTo>
                  <a:pt x="203" y="305"/>
                </a:lnTo>
                <a:lnTo>
                  <a:pt x="196" y="315"/>
                </a:lnTo>
                <a:lnTo>
                  <a:pt x="190" y="328"/>
                </a:lnTo>
                <a:lnTo>
                  <a:pt x="184" y="333"/>
                </a:lnTo>
                <a:lnTo>
                  <a:pt x="184" y="340"/>
                </a:lnTo>
                <a:lnTo>
                  <a:pt x="203" y="355"/>
                </a:lnTo>
                <a:lnTo>
                  <a:pt x="200" y="359"/>
                </a:lnTo>
                <a:lnTo>
                  <a:pt x="150" y="371"/>
                </a:lnTo>
                <a:lnTo>
                  <a:pt x="138" y="383"/>
                </a:lnTo>
                <a:lnTo>
                  <a:pt x="138" y="402"/>
                </a:lnTo>
                <a:lnTo>
                  <a:pt x="150" y="441"/>
                </a:lnTo>
                <a:lnTo>
                  <a:pt x="127" y="449"/>
                </a:lnTo>
                <a:lnTo>
                  <a:pt x="110" y="434"/>
                </a:lnTo>
                <a:lnTo>
                  <a:pt x="94" y="426"/>
                </a:lnTo>
                <a:lnTo>
                  <a:pt x="68" y="425"/>
                </a:lnTo>
                <a:lnTo>
                  <a:pt x="51" y="430"/>
                </a:lnTo>
                <a:lnTo>
                  <a:pt x="36" y="464"/>
                </a:lnTo>
                <a:lnTo>
                  <a:pt x="40" y="469"/>
                </a:lnTo>
                <a:lnTo>
                  <a:pt x="49" y="470"/>
                </a:lnTo>
                <a:lnTo>
                  <a:pt x="55" y="477"/>
                </a:lnTo>
                <a:lnTo>
                  <a:pt x="60" y="492"/>
                </a:lnTo>
                <a:lnTo>
                  <a:pt x="45" y="543"/>
                </a:lnTo>
                <a:lnTo>
                  <a:pt x="33" y="548"/>
                </a:lnTo>
                <a:lnTo>
                  <a:pt x="28" y="544"/>
                </a:lnTo>
                <a:lnTo>
                  <a:pt x="9" y="555"/>
                </a:lnTo>
                <a:lnTo>
                  <a:pt x="0" y="567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5" name="5040484.25543.62549.62565.3755"/>
          <p:cNvSpPr/>
          <p:nvPr/>
        </p:nvSpPr>
        <p:spPr>
          <a:xfrm>
            <a:off x="7596360" y="4944960"/>
            <a:ext cx="349200" cy="327240"/>
          </a:xfrm>
          <a:custGeom>
            <a:avLst/>
            <a:gdLst/>
            <a:ahLst/>
            <a:rect l="l" t="t" r="r" b="b"/>
            <a:pathLst>
              <a:path w="1370" h="1040">
                <a:moveTo>
                  <a:pt x="418" y="37"/>
                </a:moveTo>
                <a:lnTo>
                  <a:pt x="3" y="81"/>
                </a:lnTo>
                <a:lnTo>
                  <a:pt x="3" y="92"/>
                </a:lnTo>
                <a:lnTo>
                  <a:pt x="3" y="94"/>
                </a:lnTo>
                <a:lnTo>
                  <a:pt x="0" y="98"/>
                </a:lnTo>
                <a:lnTo>
                  <a:pt x="1" y="109"/>
                </a:lnTo>
                <a:lnTo>
                  <a:pt x="9" y="124"/>
                </a:lnTo>
                <a:lnTo>
                  <a:pt x="20" y="135"/>
                </a:lnTo>
                <a:lnTo>
                  <a:pt x="23" y="135"/>
                </a:lnTo>
                <a:lnTo>
                  <a:pt x="38" y="144"/>
                </a:lnTo>
                <a:lnTo>
                  <a:pt x="40" y="151"/>
                </a:lnTo>
                <a:lnTo>
                  <a:pt x="31" y="170"/>
                </a:lnTo>
                <a:lnTo>
                  <a:pt x="31" y="175"/>
                </a:lnTo>
                <a:lnTo>
                  <a:pt x="40" y="178"/>
                </a:lnTo>
                <a:lnTo>
                  <a:pt x="43" y="180"/>
                </a:lnTo>
                <a:lnTo>
                  <a:pt x="43" y="188"/>
                </a:lnTo>
                <a:lnTo>
                  <a:pt x="36" y="196"/>
                </a:lnTo>
                <a:lnTo>
                  <a:pt x="36" y="209"/>
                </a:lnTo>
                <a:lnTo>
                  <a:pt x="40" y="214"/>
                </a:lnTo>
                <a:lnTo>
                  <a:pt x="60" y="205"/>
                </a:lnTo>
                <a:lnTo>
                  <a:pt x="68" y="199"/>
                </a:lnTo>
                <a:lnTo>
                  <a:pt x="76" y="175"/>
                </a:lnTo>
                <a:lnTo>
                  <a:pt x="80" y="164"/>
                </a:lnTo>
                <a:lnTo>
                  <a:pt x="89" y="170"/>
                </a:lnTo>
                <a:lnTo>
                  <a:pt x="99" y="170"/>
                </a:lnTo>
                <a:lnTo>
                  <a:pt x="105" y="164"/>
                </a:lnTo>
                <a:lnTo>
                  <a:pt x="115" y="167"/>
                </a:lnTo>
                <a:lnTo>
                  <a:pt x="111" y="175"/>
                </a:lnTo>
                <a:lnTo>
                  <a:pt x="91" y="188"/>
                </a:lnTo>
                <a:lnTo>
                  <a:pt x="95" y="194"/>
                </a:lnTo>
                <a:lnTo>
                  <a:pt x="111" y="182"/>
                </a:lnTo>
                <a:lnTo>
                  <a:pt x="132" y="180"/>
                </a:lnTo>
                <a:lnTo>
                  <a:pt x="204" y="157"/>
                </a:lnTo>
                <a:lnTo>
                  <a:pt x="215" y="157"/>
                </a:lnTo>
                <a:lnTo>
                  <a:pt x="215" y="162"/>
                </a:lnTo>
                <a:lnTo>
                  <a:pt x="201" y="176"/>
                </a:lnTo>
                <a:lnTo>
                  <a:pt x="207" y="178"/>
                </a:lnTo>
                <a:lnTo>
                  <a:pt x="244" y="179"/>
                </a:lnTo>
                <a:lnTo>
                  <a:pt x="274" y="195"/>
                </a:lnTo>
                <a:lnTo>
                  <a:pt x="305" y="215"/>
                </a:lnTo>
                <a:lnTo>
                  <a:pt x="314" y="217"/>
                </a:lnTo>
                <a:lnTo>
                  <a:pt x="313" y="205"/>
                </a:lnTo>
                <a:lnTo>
                  <a:pt x="325" y="199"/>
                </a:lnTo>
                <a:lnTo>
                  <a:pt x="334" y="209"/>
                </a:lnTo>
                <a:lnTo>
                  <a:pt x="348" y="215"/>
                </a:lnTo>
                <a:lnTo>
                  <a:pt x="352" y="218"/>
                </a:lnTo>
                <a:lnTo>
                  <a:pt x="353" y="221"/>
                </a:lnTo>
                <a:lnTo>
                  <a:pt x="348" y="225"/>
                </a:lnTo>
                <a:lnTo>
                  <a:pt x="349" y="230"/>
                </a:lnTo>
                <a:lnTo>
                  <a:pt x="393" y="258"/>
                </a:lnTo>
                <a:lnTo>
                  <a:pt x="396" y="269"/>
                </a:lnTo>
                <a:lnTo>
                  <a:pt x="395" y="281"/>
                </a:lnTo>
                <a:lnTo>
                  <a:pt x="393" y="290"/>
                </a:lnTo>
                <a:lnTo>
                  <a:pt x="384" y="284"/>
                </a:lnTo>
                <a:lnTo>
                  <a:pt x="383" y="276"/>
                </a:lnTo>
                <a:lnTo>
                  <a:pt x="377" y="284"/>
                </a:lnTo>
                <a:lnTo>
                  <a:pt x="379" y="294"/>
                </a:lnTo>
                <a:lnTo>
                  <a:pt x="392" y="294"/>
                </a:lnTo>
                <a:lnTo>
                  <a:pt x="450" y="278"/>
                </a:lnTo>
                <a:lnTo>
                  <a:pt x="454" y="269"/>
                </a:lnTo>
                <a:lnTo>
                  <a:pt x="473" y="268"/>
                </a:lnTo>
                <a:lnTo>
                  <a:pt x="520" y="231"/>
                </a:lnTo>
                <a:lnTo>
                  <a:pt x="552" y="231"/>
                </a:lnTo>
                <a:lnTo>
                  <a:pt x="552" y="226"/>
                </a:lnTo>
                <a:lnTo>
                  <a:pt x="541" y="221"/>
                </a:lnTo>
                <a:lnTo>
                  <a:pt x="555" y="196"/>
                </a:lnTo>
                <a:lnTo>
                  <a:pt x="603" y="190"/>
                </a:lnTo>
                <a:lnTo>
                  <a:pt x="678" y="230"/>
                </a:lnTo>
                <a:lnTo>
                  <a:pt x="680" y="237"/>
                </a:lnTo>
                <a:lnTo>
                  <a:pt x="701" y="254"/>
                </a:lnTo>
                <a:lnTo>
                  <a:pt x="717" y="278"/>
                </a:lnTo>
                <a:lnTo>
                  <a:pt x="763" y="316"/>
                </a:lnTo>
                <a:lnTo>
                  <a:pt x="770" y="327"/>
                </a:lnTo>
                <a:lnTo>
                  <a:pt x="782" y="340"/>
                </a:lnTo>
                <a:lnTo>
                  <a:pt x="822" y="340"/>
                </a:lnTo>
                <a:lnTo>
                  <a:pt x="848" y="375"/>
                </a:lnTo>
                <a:lnTo>
                  <a:pt x="854" y="383"/>
                </a:lnTo>
                <a:lnTo>
                  <a:pt x="853" y="394"/>
                </a:lnTo>
                <a:lnTo>
                  <a:pt x="865" y="438"/>
                </a:lnTo>
                <a:lnTo>
                  <a:pt x="861" y="483"/>
                </a:lnTo>
                <a:lnTo>
                  <a:pt x="848" y="532"/>
                </a:lnTo>
                <a:lnTo>
                  <a:pt x="850" y="575"/>
                </a:lnTo>
                <a:lnTo>
                  <a:pt x="854" y="585"/>
                </a:lnTo>
                <a:lnTo>
                  <a:pt x="885" y="606"/>
                </a:lnTo>
                <a:lnTo>
                  <a:pt x="892" y="590"/>
                </a:lnTo>
                <a:lnTo>
                  <a:pt x="885" y="582"/>
                </a:lnTo>
                <a:lnTo>
                  <a:pt x="874" y="558"/>
                </a:lnTo>
                <a:lnTo>
                  <a:pt x="874" y="554"/>
                </a:lnTo>
                <a:lnTo>
                  <a:pt x="893" y="552"/>
                </a:lnTo>
                <a:lnTo>
                  <a:pt x="905" y="575"/>
                </a:lnTo>
                <a:lnTo>
                  <a:pt x="913" y="575"/>
                </a:lnTo>
                <a:lnTo>
                  <a:pt x="915" y="563"/>
                </a:lnTo>
                <a:lnTo>
                  <a:pt x="923" y="559"/>
                </a:lnTo>
                <a:lnTo>
                  <a:pt x="931" y="567"/>
                </a:lnTo>
                <a:lnTo>
                  <a:pt x="929" y="577"/>
                </a:lnTo>
                <a:lnTo>
                  <a:pt x="920" y="589"/>
                </a:lnTo>
                <a:lnTo>
                  <a:pt x="913" y="601"/>
                </a:lnTo>
                <a:lnTo>
                  <a:pt x="904" y="634"/>
                </a:lnTo>
                <a:lnTo>
                  <a:pt x="892" y="638"/>
                </a:lnTo>
                <a:lnTo>
                  <a:pt x="892" y="653"/>
                </a:lnTo>
                <a:lnTo>
                  <a:pt x="904" y="663"/>
                </a:lnTo>
                <a:lnTo>
                  <a:pt x="920" y="680"/>
                </a:lnTo>
                <a:lnTo>
                  <a:pt x="946" y="736"/>
                </a:lnTo>
                <a:lnTo>
                  <a:pt x="987" y="759"/>
                </a:lnTo>
                <a:lnTo>
                  <a:pt x="990" y="759"/>
                </a:lnTo>
                <a:lnTo>
                  <a:pt x="990" y="744"/>
                </a:lnTo>
                <a:lnTo>
                  <a:pt x="999" y="744"/>
                </a:lnTo>
                <a:lnTo>
                  <a:pt x="1013" y="773"/>
                </a:lnTo>
                <a:lnTo>
                  <a:pt x="1014" y="783"/>
                </a:lnTo>
                <a:lnTo>
                  <a:pt x="1026" y="813"/>
                </a:lnTo>
                <a:lnTo>
                  <a:pt x="1042" y="818"/>
                </a:lnTo>
                <a:lnTo>
                  <a:pt x="1060" y="826"/>
                </a:lnTo>
                <a:lnTo>
                  <a:pt x="1089" y="908"/>
                </a:lnTo>
                <a:lnTo>
                  <a:pt x="1099" y="918"/>
                </a:lnTo>
                <a:lnTo>
                  <a:pt x="1136" y="922"/>
                </a:lnTo>
                <a:lnTo>
                  <a:pt x="1152" y="930"/>
                </a:lnTo>
                <a:lnTo>
                  <a:pt x="1197" y="989"/>
                </a:lnTo>
                <a:lnTo>
                  <a:pt x="1218" y="1001"/>
                </a:lnTo>
                <a:lnTo>
                  <a:pt x="1224" y="1001"/>
                </a:lnTo>
                <a:lnTo>
                  <a:pt x="1236" y="1008"/>
                </a:lnTo>
                <a:lnTo>
                  <a:pt x="1241" y="1016"/>
                </a:lnTo>
                <a:lnTo>
                  <a:pt x="1230" y="1022"/>
                </a:lnTo>
                <a:lnTo>
                  <a:pt x="1222" y="1016"/>
                </a:lnTo>
                <a:lnTo>
                  <a:pt x="1220" y="1016"/>
                </a:lnTo>
                <a:lnTo>
                  <a:pt x="1217" y="1022"/>
                </a:lnTo>
                <a:lnTo>
                  <a:pt x="1214" y="1032"/>
                </a:lnTo>
                <a:lnTo>
                  <a:pt x="1218" y="1037"/>
                </a:lnTo>
                <a:lnTo>
                  <a:pt x="1241" y="1040"/>
                </a:lnTo>
                <a:lnTo>
                  <a:pt x="1252" y="1035"/>
                </a:lnTo>
                <a:lnTo>
                  <a:pt x="1269" y="1033"/>
                </a:lnTo>
                <a:lnTo>
                  <a:pt x="1334" y="1005"/>
                </a:lnTo>
                <a:lnTo>
                  <a:pt x="1346" y="981"/>
                </a:lnTo>
                <a:lnTo>
                  <a:pt x="1350" y="973"/>
                </a:lnTo>
                <a:lnTo>
                  <a:pt x="1340" y="932"/>
                </a:lnTo>
                <a:lnTo>
                  <a:pt x="1342" y="922"/>
                </a:lnTo>
                <a:lnTo>
                  <a:pt x="1358" y="890"/>
                </a:lnTo>
                <a:lnTo>
                  <a:pt x="1370" y="896"/>
                </a:lnTo>
                <a:lnTo>
                  <a:pt x="1355" y="821"/>
                </a:lnTo>
                <a:lnTo>
                  <a:pt x="1359" y="795"/>
                </a:lnTo>
                <a:lnTo>
                  <a:pt x="1357" y="731"/>
                </a:lnTo>
                <a:lnTo>
                  <a:pt x="1340" y="684"/>
                </a:lnTo>
                <a:lnTo>
                  <a:pt x="1334" y="663"/>
                </a:lnTo>
                <a:lnTo>
                  <a:pt x="1287" y="605"/>
                </a:lnTo>
                <a:lnTo>
                  <a:pt x="1259" y="538"/>
                </a:lnTo>
                <a:lnTo>
                  <a:pt x="1222" y="491"/>
                </a:lnTo>
                <a:lnTo>
                  <a:pt x="1224" y="483"/>
                </a:lnTo>
                <a:lnTo>
                  <a:pt x="1221" y="470"/>
                </a:lnTo>
                <a:lnTo>
                  <a:pt x="1209" y="448"/>
                </a:lnTo>
                <a:lnTo>
                  <a:pt x="1209" y="438"/>
                </a:lnTo>
                <a:lnTo>
                  <a:pt x="1221" y="422"/>
                </a:lnTo>
                <a:lnTo>
                  <a:pt x="1221" y="411"/>
                </a:lnTo>
                <a:lnTo>
                  <a:pt x="1175" y="351"/>
                </a:lnTo>
                <a:lnTo>
                  <a:pt x="1148" y="327"/>
                </a:lnTo>
                <a:lnTo>
                  <a:pt x="1128" y="316"/>
                </a:lnTo>
                <a:lnTo>
                  <a:pt x="1123" y="307"/>
                </a:lnTo>
                <a:lnTo>
                  <a:pt x="1099" y="262"/>
                </a:lnTo>
                <a:lnTo>
                  <a:pt x="1058" y="195"/>
                </a:lnTo>
                <a:lnTo>
                  <a:pt x="1048" y="148"/>
                </a:lnTo>
                <a:lnTo>
                  <a:pt x="1021" y="94"/>
                </a:lnTo>
                <a:lnTo>
                  <a:pt x="1021" y="82"/>
                </a:lnTo>
                <a:lnTo>
                  <a:pt x="1013" y="74"/>
                </a:lnTo>
                <a:lnTo>
                  <a:pt x="1009" y="69"/>
                </a:lnTo>
                <a:lnTo>
                  <a:pt x="998" y="23"/>
                </a:lnTo>
                <a:lnTo>
                  <a:pt x="995" y="10"/>
                </a:lnTo>
                <a:lnTo>
                  <a:pt x="985" y="15"/>
                </a:lnTo>
                <a:lnTo>
                  <a:pt x="954" y="14"/>
                </a:lnTo>
                <a:lnTo>
                  <a:pt x="925" y="0"/>
                </a:lnTo>
                <a:lnTo>
                  <a:pt x="909" y="10"/>
                </a:lnTo>
                <a:lnTo>
                  <a:pt x="905" y="15"/>
                </a:lnTo>
                <a:lnTo>
                  <a:pt x="904" y="31"/>
                </a:lnTo>
                <a:lnTo>
                  <a:pt x="916" y="74"/>
                </a:lnTo>
                <a:lnTo>
                  <a:pt x="913" y="97"/>
                </a:lnTo>
                <a:lnTo>
                  <a:pt x="892" y="94"/>
                </a:lnTo>
                <a:lnTo>
                  <a:pt x="885" y="84"/>
                </a:lnTo>
                <a:lnTo>
                  <a:pt x="874" y="62"/>
                </a:lnTo>
                <a:lnTo>
                  <a:pt x="447" y="93"/>
                </a:lnTo>
                <a:lnTo>
                  <a:pt x="434" y="74"/>
                </a:lnTo>
                <a:lnTo>
                  <a:pt x="435" y="62"/>
                </a:lnTo>
                <a:lnTo>
                  <a:pt x="418" y="43"/>
                </a:lnTo>
                <a:lnTo>
                  <a:pt x="418" y="37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6" name="5041444.5571.7527.62536.8755"/>
          <p:cNvSpPr/>
          <p:nvPr/>
        </p:nvSpPr>
        <p:spPr>
          <a:xfrm>
            <a:off x="7746840" y="4683240"/>
            <a:ext cx="196920" cy="182520"/>
          </a:xfrm>
          <a:custGeom>
            <a:avLst/>
            <a:gdLst/>
            <a:ahLst/>
            <a:rect l="l" t="t" r="r" b="b"/>
            <a:pathLst>
              <a:path w="771" h="579">
                <a:moveTo>
                  <a:pt x="460" y="579"/>
                </a:moveTo>
                <a:lnTo>
                  <a:pt x="454" y="579"/>
                </a:lnTo>
                <a:lnTo>
                  <a:pt x="431" y="579"/>
                </a:lnTo>
                <a:lnTo>
                  <a:pt x="426" y="575"/>
                </a:lnTo>
                <a:lnTo>
                  <a:pt x="423" y="564"/>
                </a:lnTo>
                <a:lnTo>
                  <a:pt x="409" y="522"/>
                </a:lnTo>
                <a:lnTo>
                  <a:pt x="395" y="497"/>
                </a:lnTo>
                <a:lnTo>
                  <a:pt x="370" y="489"/>
                </a:lnTo>
                <a:lnTo>
                  <a:pt x="358" y="449"/>
                </a:lnTo>
                <a:lnTo>
                  <a:pt x="343" y="431"/>
                </a:lnTo>
                <a:lnTo>
                  <a:pt x="337" y="412"/>
                </a:lnTo>
                <a:lnTo>
                  <a:pt x="320" y="408"/>
                </a:lnTo>
                <a:lnTo>
                  <a:pt x="294" y="396"/>
                </a:lnTo>
                <a:lnTo>
                  <a:pt x="278" y="375"/>
                </a:lnTo>
                <a:lnTo>
                  <a:pt x="260" y="365"/>
                </a:lnTo>
                <a:lnTo>
                  <a:pt x="258" y="353"/>
                </a:lnTo>
                <a:lnTo>
                  <a:pt x="246" y="333"/>
                </a:lnTo>
                <a:lnTo>
                  <a:pt x="242" y="326"/>
                </a:lnTo>
                <a:lnTo>
                  <a:pt x="218" y="318"/>
                </a:lnTo>
                <a:lnTo>
                  <a:pt x="167" y="273"/>
                </a:lnTo>
                <a:lnTo>
                  <a:pt x="149" y="269"/>
                </a:lnTo>
                <a:lnTo>
                  <a:pt x="140" y="252"/>
                </a:lnTo>
                <a:lnTo>
                  <a:pt x="122" y="234"/>
                </a:lnTo>
                <a:lnTo>
                  <a:pt x="106" y="204"/>
                </a:lnTo>
                <a:lnTo>
                  <a:pt x="90" y="187"/>
                </a:lnTo>
                <a:lnTo>
                  <a:pt x="88" y="177"/>
                </a:lnTo>
                <a:lnTo>
                  <a:pt x="53" y="168"/>
                </a:lnTo>
                <a:lnTo>
                  <a:pt x="11" y="153"/>
                </a:lnTo>
                <a:lnTo>
                  <a:pt x="0" y="137"/>
                </a:lnTo>
                <a:lnTo>
                  <a:pt x="12" y="107"/>
                </a:lnTo>
                <a:lnTo>
                  <a:pt x="26" y="99"/>
                </a:lnTo>
                <a:lnTo>
                  <a:pt x="32" y="87"/>
                </a:lnTo>
                <a:lnTo>
                  <a:pt x="32" y="81"/>
                </a:lnTo>
                <a:lnTo>
                  <a:pt x="32" y="78"/>
                </a:lnTo>
                <a:lnTo>
                  <a:pt x="75" y="55"/>
                </a:lnTo>
                <a:lnTo>
                  <a:pt x="89" y="55"/>
                </a:lnTo>
                <a:lnTo>
                  <a:pt x="90" y="46"/>
                </a:lnTo>
                <a:lnTo>
                  <a:pt x="129" y="27"/>
                </a:lnTo>
                <a:lnTo>
                  <a:pt x="133" y="21"/>
                </a:lnTo>
                <a:lnTo>
                  <a:pt x="140" y="21"/>
                </a:lnTo>
                <a:lnTo>
                  <a:pt x="343" y="0"/>
                </a:lnTo>
                <a:lnTo>
                  <a:pt x="345" y="3"/>
                </a:lnTo>
                <a:lnTo>
                  <a:pt x="343" y="13"/>
                </a:lnTo>
                <a:lnTo>
                  <a:pt x="347" y="19"/>
                </a:lnTo>
                <a:lnTo>
                  <a:pt x="363" y="13"/>
                </a:lnTo>
                <a:lnTo>
                  <a:pt x="391" y="34"/>
                </a:lnTo>
                <a:lnTo>
                  <a:pt x="398" y="58"/>
                </a:lnTo>
                <a:lnTo>
                  <a:pt x="568" y="36"/>
                </a:lnTo>
                <a:lnTo>
                  <a:pt x="771" y="177"/>
                </a:lnTo>
                <a:lnTo>
                  <a:pt x="762" y="183"/>
                </a:lnTo>
                <a:lnTo>
                  <a:pt x="746" y="193"/>
                </a:lnTo>
                <a:lnTo>
                  <a:pt x="736" y="211"/>
                </a:lnTo>
                <a:lnTo>
                  <a:pt x="712" y="235"/>
                </a:lnTo>
                <a:lnTo>
                  <a:pt x="700" y="267"/>
                </a:lnTo>
                <a:lnTo>
                  <a:pt x="692" y="285"/>
                </a:lnTo>
                <a:lnTo>
                  <a:pt x="692" y="305"/>
                </a:lnTo>
                <a:lnTo>
                  <a:pt x="692" y="324"/>
                </a:lnTo>
                <a:lnTo>
                  <a:pt x="691" y="328"/>
                </a:lnTo>
                <a:lnTo>
                  <a:pt x="684" y="337"/>
                </a:lnTo>
                <a:lnTo>
                  <a:pt x="669" y="338"/>
                </a:lnTo>
                <a:lnTo>
                  <a:pt x="661" y="352"/>
                </a:lnTo>
                <a:lnTo>
                  <a:pt x="653" y="364"/>
                </a:lnTo>
                <a:lnTo>
                  <a:pt x="640" y="376"/>
                </a:lnTo>
                <a:lnTo>
                  <a:pt x="633" y="389"/>
                </a:lnTo>
                <a:lnTo>
                  <a:pt x="607" y="410"/>
                </a:lnTo>
                <a:lnTo>
                  <a:pt x="593" y="428"/>
                </a:lnTo>
                <a:lnTo>
                  <a:pt x="577" y="439"/>
                </a:lnTo>
                <a:lnTo>
                  <a:pt x="562" y="451"/>
                </a:lnTo>
                <a:lnTo>
                  <a:pt x="551" y="462"/>
                </a:lnTo>
                <a:lnTo>
                  <a:pt x="539" y="473"/>
                </a:lnTo>
                <a:lnTo>
                  <a:pt x="524" y="481"/>
                </a:lnTo>
                <a:lnTo>
                  <a:pt x="515" y="483"/>
                </a:lnTo>
                <a:lnTo>
                  <a:pt x="515" y="489"/>
                </a:lnTo>
                <a:lnTo>
                  <a:pt x="515" y="493"/>
                </a:lnTo>
                <a:lnTo>
                  <a:pt x="512" y="497"/>
                </a:lnTo>
                <a:lnTo>
                  <a:pt x="508" y="509"/>
                </a:lnTo>
                <a:lnTo>
                  <a:pt x="492" y="522"/>
                </a:lnTo>
                <a:lnTo>
                  <a:pt x="481" y="522"/>
                </a:lnTo>
                <a:lnTo>
                  <a:pt x="480" y="529"/>
                </a:lnTo>
                <a:lnTo>
                  <a:pt x="478" y="530"/>
                </a:lnTo>
                <a:lnTo>
                  <a:pt x="480" y="533"/>
                </a:lnTo>
                <a:lnTo>
                  <a:pt x="485" y="535"/>
                </a:lnTo>
                <a:lnTo>
                  <a:pt x="488" y="539"/>
                </a:lnTo>
                <a:lnTo>
                  <a:pt x="487" y="545"/>
                </a:lnTo>
                <a:lnTo>
                  <a:pt x="480" y="551"/>
                </a:lnTo>
                <a:lnTo>
                  <a:pt x="465" y="565"/>
                </a:lnTo>
                <a:lnTo>
                  <a:pt x="460" y="577"/>
                </a:lnTo>
                <a:lnTo>
                  <a:pt x="460" y="579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7" name="5043425.5562.37527.563.255"/>
          <p:cNvSpPr/>
          <p:nvPr/>
        </p:nvSpPr>
        <p:spPr>
          <a:xfrm>
            <a:off x="7696080" y="4557600"/>
            <a:ext cx="338400" cy="181080"/>
          </a:xfrm>
          <a:custGeom>
            <a:avLst/>
            <a:gdLst/>
            <a:ahLst/>
            <a:rect l="l" t="t" r="r" b="b"/>
            <a:pathLst>
              <a:path w="1322" h="576">
                <a:moveTo>
                  <a:pt x="0" y="509"/>
                </a:moveTo>
                <a:lnTo>
                  <a:pt x="3" y="466"/>
                </a:lnTo>
                <a:lnTo>
                  <a:pt x="18" y="466"/>
                </a:lnTo>
                <a:lnTo>
                  <a:pt x="21" y="461"/>
                </a:lnTo>
                <a:lnTo>
                  <a:pt x="33" y="449"/>
                </a:lnTo>
                <a:lnTo>
                  <a:pt x="34" y="439"/>
                </a:lnTo>
                <a:lnTo>
                  <a:pt x="33" y="433"/>
                </a:lnTo>
                <a:lnTo>
                  <a:pt x="39" y="420"/>
                </a:lnTo>
                <a:lnTo>
                  <a:pt x="54" y="406"/>
                </a:lnTo>
                <a:lnTo>
                  <a:pt x="84" y="394"/>
                </a:lnTo>
                <a:lnTo>
                  <a:pt x="116" y="381"/>
                </a:lnTo>
                <a:lnTo>
                  <a:pt x="148" y="352"/>
                </a:lnTo>
                <a:lnTo>
                  <a:pt x="167" y="347"/>
                </a:lnTo>
                <a:lnTo>
                  <a:pt x="190" y="324"/>
                </a:lnTo>
                <a:lnTo>
                  <a:pt x="195" y="305"/>
                </a:lnTo>
                <a:lnTo>
                  <a:pt x="199" y="304"/>
                </a:lnTo>
                <a:lnTo>
                  <a:pt x="206" y="305"/>
                </a:lnTo>
                <a:lnTo>
                  <a:pt x="210" y="297"/>
                </a:lnTo>
                <a:lnTo>
                  <a:pt x="215" y="294"/>
                </a:lnTo>
                <a:lnTo>
                  <a:pt x="227" y="282"/>
                </a:lnTo>
                <a:lnTo>
                  <a:pt x="232" y="283"/>
                </a:lnTo>
                <a:lnTo>
                  <a:pt x="244" y="290"/>
                </a:lnTo>
                <a:lnTo>
                  <a:pt x="250" y="283"/>
                </a:lnTo>
                <a:lnTo>
                  <a:pt x="252" y="278"/>
                </a:lnTo>
                <a:lnTo>
                  <a:pt x="272" y="266"/>
                </a:lnTo>
                <a:lnTo>
                  <a:pt x="285" y="258"/>
                </a:lnTo>
                <a:lnTo>
                  <a:pt x="312" y="257"/>
                </a:lnTo>
                <a:lnTo>
                  <a:pt x="335" y="212"/>
                </a:lnTo>
                <a:lnTo>
                  <a:pt x="356" y="200"/>
                </a:lnTo>
                <a:lnTo>
                  <a:pt x="358" y="187"/>
                </a:lnTo>
                <a:lnTo>
                  <a:pt x="362" y="179"/>
                </a:lnTo>
                <a:lnTo>
                  <a:pt x="359" y="164"/>
                </a:lnTo>
                <a:lnTo>
                  <a:pt x="362" y="149"/>
                </a:lnTo>
                <a:lnTo>
                  <a:pt x="362" y="148"/>
                </a:lnTo>
                <a:lnTo>
                  <a:pt x="402" y="138"/>
                </a:lnTo>
                <a:lnTo>
                  <a:pt x="401" y="148"/>
                </a:lnTo>
                <a:lnTo>
                  <a:pt x="440" y="145"/>
                </a:lnTo>
                <a:lnTo>
                  <a:pt x="460" y="136"/>
                </a:lnTo>
                <a:lnTo>
                  <a:pt x="468" y="140"/>
                </a:lnTo>
                <a:lnTo>
                  <a:pt x="864" y="73"/>
                </a:lnTo>
                <a:lnTo>
                  <a:pt x="1242" y="0"/>
                </a:lnTo>
                <a:lnTo>
                  <a:pt x="1252" y="8"/>
                </a:lnTo>
                <a:lnTo>
                  <a:pt x="1255" y="12"/>
                </a:lnTo>
                <a:lnTo>
                  <a:pt x="1265" y="19"/>
                </a:lnTo>
                <a:lnTo>
                  <a:pt x="1274" y="23"/>
                </a:lnTo>
                <a:lnTo>
                  <a:pt x="1278" y="31"/>
                </a:lnTo>
                <a:lnTo>
                  <a:pt x="1283" y="38"/>
                </a:lnTo>
                <a:lnTo>
                  <a:pt x="1289" y="56"/>
                </a:lnTo>
                <a:lnTo>
                  <a:pt x="1287" y="63"/>
                </a:lnTo>
                <a:lnTo>
                  <a:pt x="1289" y="63"/>
                </a:lnTo>
                <a:lnTo>
                  <a:pt x="1283" y="63"/>
                </a:lnTo>
                <a:lnTo>
                  <a:pt x="1283" y="59"/>
                </a:lnTo>
                <a:lnTo>
                  <a:pt x="1271" y="59"/>
                </a:lnTo>
                <a:lnTo>
                  <a:pt x="1262" y="59"/>
                </a:lnTo>
                <a:lnTo>
                  <a:pt x="1256" y="59"/>
                </a:lnTo>
                <a:lnTo>
                  <a:pt x="1251" y="59"/>
                </a:lnTo>
                <a:lnTo>
                  <a:pt x="1255" y="64"/>
                </a:lnTo>
                <a:lnTo>
                  <a:pt x="1254" y="70"/>
                </a:lnTo>
                <a:lnTo>
                  <a:pt x="1216" y="85"/>
                </a:lnTo>
                <a:lnTo>
                  <a:pt x="1209" y="94"/>
                </a:lnTo>
                <a:lnTo>
                  <a:pt x="1197" y="107"/>
                </a:lnTo>
                <a:lnTo>
                  <a:pt x="1176" y="110"/>
                </a:lnTo>
                <a:lnTo>
                  <a:pt x="1173" y="126"/>
                </a:lnTo>
                <a:lnTo>
                  <a:pt x="1173" y="130"/>
                </a:lnTo>
                <a:lnTo>
                  <a:pt x="1176" y="132"/>
                </a:lnTo>
                <a:lnTo>
                  <a:pt x="1180" y="130"/>
                </a:lnTo>
                <a:lnTo>
                  <a:pt x="1204" y="120"/>
                </a:lnTo>
                <a:lnTo>
                  <a:pt x="1227" y="111"/>
                </a:lnTo>
                <a:lnTo>
                  <a:pt x="1239" y="103"/>
                </a:lnTo>
                <a:lnTo>
                  <a:pt x="1265" y="106"/>
                </a:lnTo>
                <a:lnTo>
                  <a:pt x="1267" y="107"/>
                </a:lnTo>
                <a:lnTo>
                  <a:pt x="1265" y="122"/>
                </a:lnTo>
                <a:lnTo>
                  <a:pt x="1267" y="129"/>
                </a:lnTo>
                <a:lnTo>
                  <a:pt x="1275" y="132"/>
                </a:lnTo>
                <a:lnTo>
                  <a:pt x="1283" y="129"/>
                </a:lnTo>
                <a:lnTo>
                  <a:pt x="1285" y="122"/>
                </a:lnTo>
                <a:lnTo>
                  <a:pt x="1294" y="106"/>
                </a:lnTo>
                <a:lnTo>
                  <a:pt x="1308" y="106"/>
                </a:lnTo>
                <a:lnTo>
                  <a:pt x="1317" y="124"/>
                </a:lnTo>
                <a:lnTo>
                  <a:pt x="1318" y="152"/>
                </a:lnTo>
                <a:lnTo>
                  <a:pt x="1322" y="164"/>
                </a:lnTo>
                <a:lnTo>
                  <a:pt x="1322" y="167"/>
                </a:lnTo>
                <a:lnTo>
                  <a:pt x="1305" y="184"/>
                </a:lnTo>
                <a:lnTo>
                  <a:pt x="1295" y="193"/>
                </a:lnTo>
                <a:lnTo>
                  <a:pt x="1293" y="201"/>
                </a:lnTo>
                <a:lnTo>
                  <a:pt x="1283" y="214"/>
                </a:lnTo>
                <a:lnTo>
                  <a:pt x="1274" y="215"/>
                </a:lnTo>
                <a:lnTo>
                  <a:pt x="1259" y="227"/>
                </a:lnTo>
                <a:lnTo>
                  <a:pt x="1235" y="227"/>
                </a:lnTo>
                <a:lnTo>
                  <a:pt x="1226" y="218"/>
                </a:lnTo>
                <a:lnTo>
                  <a:pt x="1224" y="227"/>
                </a:lnTo>
                <a:lnTo>
                  <a:pt x="1222" y="227"/>
                </a:lnTo>
                <a:lnTo>
                  <a:pt x="1215" y="212"/>
                </a:lnTo>
                <a:lnTo>
                  <a:pt x="1215" y="208"/>
                </a:lnTo>
                <a:lnTo>
                  <a:pt x="1209" y="201"/>
                </a:lnTo>
                <a:lnTo>
                  <a:pt x="1204" y="200"/>
                </a:lnTo>
                <a:lnTo>
                  <a:pt x="1200" y="208"/>
                </a:lnTo>
                <a:lnTo>
                  <a:pt x="1204" y="227"/>
                </a:lnTo>
                <a:lnTo>
                  <a:pt x="1200" y="234"/>
                </a:lnTo>
                <a:lnTo>
                  <a:pt x="1199" y="230"/>
                </a:lnTo>
                <a:lnTo>
                  <a:pt x="1204" y="239"/>
                </a:lnTo>
                <a:lnTo>
                  <a:pt x="1215" y="242"/>
                </a:lnTo>
                <a:lnTo>
                  <a:pt x="1226" y="257"/>
                </a:lnTo>
                <a:lnTo>
                  <a:pt x="1216" y="267"/>
                </a:lnTo>
                <a:lnTo>
                  <a:pt x="1224" y="278"/>
                </a:lnTo>
                <a:lnTo>
                  <a:pt x="1196" y="313"/>
                </a:lnTo>
                <a:lnTo>
                  <a:pt x="1184" y="314"/>
                </a:lnTo>
                <a:lnTo>
                  <a:pt x="1173" y="305"/>
                </a:lnTo>
                <a:lnTo>
                  <a:pt x="1161" y="305"/>
                </a:lnTo>
                <a:lnTo>
                  <a:pt x="1157" y="314"/>
                </a:lnTo>
                <a:lnTo>
                  <a:pt x="1169" y="321"/>
                </a:lnTo>
                <a:lnTo>
                  <a:pt x="1199" y="320"/>
                </a:lnTo>
                <a:lnTo>
                  <a:pt x="1216" y="314"/>
                </a:lnTo>
                <a:lnTo>
                  <a:pt x="1242" y="298"/>
                </a:lnTo>
                <a:lnTo>
                  <a:pt x="1244" y="290"/>
                </a:lnTo>
                <a:lnTo>
                  <a:pt x="1256" y="293"/>
                </a:lnTo>
                <a:lnTo>
                  <a:pt x="1267" y="300"/>
                </a:lnTo>
                <a:lnTo>
                  <a:pt x="1256" y="324"/>
                </a:lnTo>
                <a:lnTo>
                  <a:pt x="1232" y="351"/>
                </a:lnTo>
                <a:lnTo>
                  <a:pt x="1205" y="353"/>
                </a:lnTo>
                <a:lnTo>
                  <a:pt x="1197" y="360"/>
                </a:lnTo>
                <a:lnTo>
                  <a:pt x="1165" y="364"/>
                </a:lnTo>
                <a:lnTo>
                  <a:pt x="1142" y="412"/>
                </a:lnTo>
                <a:lnTo>
                  <a:pt x="1129" y="412"/>
                </a:lnTo>
                <a:lnTo>
                  <a:pt x="1129" y="418"/>
                </a:lnTo>
                <a:lnTo>
                  <a:pt x="1130" y="419"/>
                </a:lnTo>
                <a:lnTo>
                  <a:pt x="1102" y="439"/>
                </a:lnTo>
                <a:lnTo>
                  <a:pt x="1082" y="458"/>
                </a:lnTo>
                <a:lnTo>
                  <a:pt x="1066" y="497"/>
                </a:lnTo>
                <a:lnTo>
                  <a:pt x="1060" y="540"/>
                </a:lnTo>
                <a:lnTo>
                  <a:pt x="1055" y="557"/>
                </a:lnTo>
                <a:lnTo>
                  <a:pt x="1035" y="559"/>
                </a:lnTo>
                <a:lnTo>
                  <a:pt x="972" y="567"/>
                </a:lnTo>
                <a:lnTo>
                  <a:pt x="966" y="576"/>
                </a:lnTo>
                <a:lnTo>
                  <a:pt x="763" y="435"/>
                </a:lnTo>
                <a:lnTo>
                  <a:pt x="593" y="457"/>
                </a:lnTo>
                <a:lnTo>
                  <a:pt x="586" y="433"/>
                </a:lnTo>
                <a:lnTo>
                  <a:pt x="558" y="412"/>
                </a:lnTo>
                <a:lnTo>
                  <a:pt x="542" y="418"/>
                </a:lnTo>
                <a:lnTo>
                  <a:pt x="538" y="412"/>
                </a:lnTo>
                <a:lnTo>
                  <a:pt x="540" y="402"/>
                </a:lnTo>
                <a:lnTo>
                  <a:pt x="538" y="399"/>
                </a:lnTo>
                <a:lnTo>
                  <a:pt x="335" y="420"/>
                </a:lnTo>
                <a:lnTo>
                  <a:pt x="328" y="420"/>
                </a:lnTo>
                <a:lnTo>
                  <a:pt x="324" y="426"/>
                </a:lnTo>
                <a:lnTo>
                  <a:pt x="285" y="445"/>
                </a:lnTo>
                <a:lnTo>
                  <a:pt x="284" y="454"/>
                </a:lnTo>
                <a:lnTo>
                  <a:pt x="270" y="454"/>
                </a:lnTo>
                <a:lnTo>
                  <a:pt x="227" y="477"/>
                </a:lnTo>
                <a:lnTo>
                  <a:pt x="0" y="509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8" name="5029351.875539.62538.25285"/>
          <p:cNvSpPr/>
          <p:nvPr/>
        </p:nvSpPr>
        <p:spPr>
          <a:xfrm>
            <a:off x="7574040" y="4071960"/>
            <a:ext cx="150840" cy="252360"/>
          </a:xfrm>
          <a:custGeom>
            <a:avLst/>
            <a:gdLst/>
            <a:ahLst/>
            <a:rect l="l" t="t" r="r" b="b"/>
            <a:pathLst>
              <a:path w="587" h="801">
                <a:moveTo>
                  <a:pt x="0" y="801"/>
                </a:moveTo>
                <a:lnTo>
                  <a:pt x="287" y="766"/>
                </a:lnTo>
                <a:lnTo>
                  <a:pt x="289" y="775"/>
                </a:lnTo>
                <a:lnTo>
                  <a:pt x="477" y="747"/>
                </a:lnTo>
                <a:lnTo>
                  <a:pt x="478" y="739"/>
                </a:lnTo>
                <a:lnTo>
                  <a:pt x="500" y="697"/>
                </a:lnTo>
                <a:lnTo>
                  <a:pt x="509" y="686"/>
                </a:lnTo>
                <a:lnTo>
                  <a:pt x="508" y="658"/>
                </a:lnTo>
                <a:lnTo>
                  <a:pt x="516" y="634"/>
                </a:lnTo>
                <a:lnTo>
                  <a:pt x="543" y="615"/>
                </a:lnTo>
                <a:lnTo>
                  <a:pt x="543" y="586"/>
                </a:lnTo>
                <a:lnTo>
                  <a:pt x="545" y="582"/>
                </a:lnTo>
                <a:lnTo>
                  <a:pt x="545" y="571"/>
                </a:lnTo>
                <a:lnTo>
                  <a:pt x="561" y="557"/>
                </a:lnTo>
                <a:lnTo>
                  <a:pt x="567" y="572"/>
                </a:lnTo>
                <a:lnTo>
                  <a:pt x="570" y="575"/>
                </a:lnTo>
                <a:lnTo>
                  <a:pt x="579" y="566"/>
                </a:lnTo>
                <a:lnTo>
                  <a:pt x="584" y="563"/>
                </a:lnTo>
                <a:lnTo>
                  <a:pt x="587" y="549"/>
                </a:lnTo>
                <a:lnTo>
                  <a:pt x="583" y="524"/>
                </a:lnTo>
                <a:lnTo>
                  <a:pt x="586" y="490"/>
                </a:lnTo>
                <a:lnTo>
                  <a:pt x="575" y="469"/>
                </a:lnTo>
                <a:lnTo>
                  <a:pt x="570" y="420"/>
                </a:lnTo>
                <a:lnTo>
                  <a:pt x="529" y="313"/>
                </a:lnTo>
                <a:lnTo>
                  <a:pt x="486" y="300"/>
                </a:lnTo>
                <a:lnTo>
                  <a:pt x="470" y="313"/>
                </a:lnTo>
                <a:lnTo>
                  <a:pt x="451" y="332"/>
                </a:lnTo>
                <a:lnTo>
                  <a:pt x="398" y="402"/>
                </a:lnTo>
                <a:lnTo>
                  <a:pt x="394" y="402"/>
                </a:lnTo>
                <a:lnTo>
                  <a:pt x="390" y="399"/>
                </a:lnTo>
                <a:lnTo>
                  <a:pt x="373" y="394"/>
                </a:lnTo>
                <a:lnTo>
                  <a:pt x="367" y="391"/>
                </a:lnTo>
                <a:lnTo>
                  <a:pt x="357" y="371"/>
                </a:lnTo>
                <a:lnTo>
                  <a:pt x="364" y="340"/>
                </a:lnTo>
                <a:lnTo>
                  <a:pt x="373" y="329"/>
                </a:lnTo>
                <a:lnTo>
                  <a:pt x="395" y="313"/>
                </a:lnTo>
                <a:lnTo>
                  <a:pt x="406" y="300"/>
                </a:lnTo>
                <a:lnTo>
                  <a:pt x="407" y="289"/>
                </a:lnTo>
                <a:lnTo>
                  <a:pt x="408" y="277"/>
                </a:lnTo>
                <a:lnTo>
                  <a:pt x="420" y="273"/>
                </a:lnTo>
                <a:lnTo>
                  <a:pt x="430" y="247"/>
                </a:lnTo>
                <a:lnTo>
                  <a:pt x="430" y="195"/>
                </a:lnTo>
                <a:lnTo>
                  <a:pt x="423" y="179"/>
                </a:lnTo>
                <a:lnTo>
                  <a:pt x="416" y="161"/>
                </a:lnTo>
                <a:lnTo>
                  <a:pt x="398" y="146"/>
                </a:lnTo>
                <a:lnTo>
                  <a:pt x="394" y="136"/>
                </a:lnTo>
                <a:lnTo>
                  <a:pt x="396" y="121"/>
                </a:lnTo>
                <a:lnTo>
                  <a:pt x="416" y="117"/>
                </a:lnTo>
                <a:lnTo>
                  <a:pt x="418" y="109"/>
                </a:lnTo>
                <a:lnTo>
                  <a:pt x="396" y="75"/>
                </a:lnTo>
                <a:lnTo>
                  <a:pt x="379" y="67"/>
                </a:lnTo>
                <a:lnTo>
                  <a:pt x="334" y="47"/>
                </a:lnTo>
                <a:lnTo>
                  <a:pt x="295" y="43"/>
                </a:lnTo>
                <a:lnTo>
                  <a:pt x="283" y="27"/>
                </a:lnTo>
                <a:lnTo>
                  <a:pt x="261" y="23"/>
                </a:lnTo>
                <a:lnTo>
                  <a:pt x="230" y="13"/>
                </a:lnTo>
                <a:lnTo>
                  <a:pt x="214" y="0"/>
                </a:lnTo>
                <a:lnTo>
                  <a:pt x="203" y="9"/>
                </a:lnTo>
                <a:lnTo>
                  <a:pt x="184" y="18"/>
                </a:lnTo>
                <a:lnTo>
                  <a:pt x="167" y="43"/>
                </a:lnTo>
                <a:lnTo>
                  <a:pt x="167" y="65"/>
                </a:lnTo>
                <a:lnTo>
                  <a:pt x="169" y="70"/>
                </a:lnTo>
                <a:lnTo>
                  <a:pt x="175" y="70"/>
                </a:lnTo>
                <a:lnTo>
                  <a:pt x="180" y="81"/>
                </a:lnTo>
                <a:lnTo>
                  <a:pt x="173" y="85"/>
                </a:lnTo>
                <a:lnTo>
                  <a:pt x="162" y="93"/>
                </a:lnTo>
                <a:lnTo>
                  <a:pt x="153" y="97"/>
                </a:lnTo>
                <a:lnTo>
                  <a:pt x="142" y="108"/>
                </a:lnTo>
                <a:lnTo>
                  <a:pt x="133" y="130"/>
                </a:lnTo>
                <a:lnTo>
                  <a:pt x="138" y="152"/>
                </a:lnTo>
                <a:lnTo>
                  <a:pt x="141" y="172"/>
                </a:lnTo>
                <a:lnTo>
                  <a:pt x="128" y="192"/>
                </a:lnTo>
                <a:lnTo>
                  <a:pt x="111" y="200"/>
                </a:lnTo>
                <a:lnTo>
                  <a:pt x="109" y="184"/>
                </a:lnTo>
                <a:lnTo>
                  <a:pt x="118" y="164"/>
                </a:lnTo>
                <a:lnTo>
                  <a:pt x="109" y="148"/>
                </a:lnTo>
                <a:lnTo>
                  <a:pt x="111" y="140"/>
                </a:lnTo>
                <a:lnTo>
                  <a:pt x="110" y="132"/>
                </a:lnTo>
                <a:lnTo>
                  <a:pt x="105" y="137"/>
                </a:lnTo>
                <a:lnTo>
                  <a:pt x="94" y="152"/>
                </a:lnTo>
                <a:lnTo>
                  <a:pt x="91" y="168"/>
                </a:lnTo>
                <a:lnTo>
                  <a:pt x="86" y="180"/>
                </a:lnTo>
                <a:lnTo>
                  <a:pt x="78" y="180"/>
                </a:lnTo>
                <a:lnTo>
                  <a:pt x="55" y="192"/>
                </a:lnTo>
                <a:lnTo>
                  <a:pt x="50" y="208"/>
                </a:lnTo>
                <a:lnTo>
                  <a:pt x="43" y="219"/>
                </a:lnTo>
                <a:lnTo>
                  <a:pt x="30" y="235"/>
                </a:lnTo>
                <a:lnTo>
                  <a:pt x="30" y="267"/>
                </a:lnTo>
                <a:lnTo>
                  <a:pt x="28" y="300"/>
                </a:lnTo>
                <a:lnTo>
                  <a:pt x="27" y="316"/>
                </a:lnTo>
                <a:lnTo>
                  <a:pt x="17" y="347"/>
                </a:lnTo>
                <a:lnTo>
                  <a:pt x="5" y="360"/>
                </a:lnTo>
                <a:lnTo>
                  <a:pt x="7" y="373"/>
                </a:lnTo>
                <a:lnTo>
                  <a:pt x="21" y="414"/>
                </a:lnTo>
                <a:lnTo>
                  <a:pt x="13" y="441"/>
                </a:lnTo>
                <a:lnTo>
                  <a:pt x="25" y="466"/>
                </a:lnTo>
                <a:lnTo>
                  <a:pt x="50" y="521"/>
                </a:lnTo>
                <a:lnTo>
                  <a:pt x="68" y="566"/>
                </a:lnTo>
                <a:lnTo>
                  <a:pt x="68" y="607"/>
                </a:lnTo>
                <a:lnTo>
                  <a:pt x="82" y="617"/>
                </a:lnTo>
                <a:lnTo>
                  <a:pt x="82" y="621"/>
                </a:lnTo>
                <a:lnTo>
                  <a:pt x="74" y="626"/>
                </a:lnTo>
                <a:lnTo>
                  <a:pt x="67" y="668"/>
                </a:lnTo>
                <a:lnTo>
                  <a:pt x="62" y="696"/>
                </a:lnTo>
                <a:lnTo>
                  <a:pt x="50" y="720"/>
                </a:lnTo>
                <a:lnTo>
                  <a:pt x="27" y="779"/>
                </a:lnTo>
                <a:lnTo>
                  <a:pt x="5" y="794"/>
                </a:lnTo>
                <a:lnTo>
                  <a:pt x="0" y="801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9" name="5037388.375534.7538.2521.8755"/>
          <p:cNvSpPr/>
          <p:nvPr/>
        </p:nvSpPr>
        <p:spPr>
          <a:xfrm>
            <a:off x="7548480" y="4313160"/>
            <a:ext cx="115920" cy="252360"/>
          </a:xfrm>
          <a:custGeom>
            <a:avLst/>
            <a:gdLst/>
            <a:ahLst/>
            <a:rect l="l" t="t" r="r" b="b"/>
            <a:pathLst>
              <a:path w="456" h="800">
                <a:moveTo>
                  <a:pt x="12" y="47"/>
                </a:moveTo>
                <a:lnTo>
                  <a:pt x="49" y="499"/>
                </a:lnTo>
                <a:lnTo>
                  <a:pt x="41" y="505"/>
                </a:lnTo>
                <a:lnTo>
                  <a:pt x="45" y="522"/>
                </a:lnTo>
                <a:lnTo>
                  <a:pt x="38" y="548"/>
                </a:lnTo>
                <a:lnTo>
                  <a:pt x="59" y="581"/>
                </a:lnTo>
                <a:lnTo>
                  <a:pt x="63" y="619"/>
                </a:lnTo>
                <a:lnTo>
                  <a:pt x="41" y="660"/>
                </a:lnTo>
                <a:lnTo>
                  <a:pt x="38" y="671"/>
                </a:lnTo>
                <a:lnTo>
                  <a:pt x="25" y="703"/>
                </a:lnTo>
                <a:lnTo>
                  <a:pt x="5" y="722"/>
                </a:lnTo>
                <a:lnTo>
                  <a:pt x="5" y="753"/>
                </a:lnTo>
                <a:lnTo>
                  <a:pt x="0" y="787"/>
                </a:lnTo>
                <a:lnTo>
                  <a:pt x="0" y="792"/>
                </a:lnTo>
                <a:lnTo>
                  <a:pt x="1" y="799"/>
                </a:lnTo>
                <a:lnTo>
                  <a:pt x="9" y="800"/>
                </a:lnTo>
                <a:lnTo>
                  <a:pt x="21" y="797"/>
                </a:lnTo>
                <a:lnTo>
                  <a:pt x="20" y="791"/>
                </a:lnTo>
                <a:lnTo>
                  <a:pt x="22" y="777"/>
                </a:lnTo>
                <a:lnTo>
                  <a:pt x="53" y="779"/>
                </a:lnTo>
                <a:lnTo>
                  <a:pt x="91" y="768"/>
                </a:lnTo>
                <a:lnTo>
                  <a:pt x="133" y="787"/>
                </a:lnTo>
                <a:lnTo>
                  <a:pt x="138" y="791"/>
                </a:lnTo>
                <a:lnTo>
                  <a:pt x="145" y="787"/>
                </a:lnTo>
                <a:lnTo>
                  <a:pt x="154" y="760"/>
                </a:lnTo>
                <a:lnTo>
                  <a:pt x="185" y="753"/>
                </a:lnTo>
                <a:lnTo>
                  <a:pt x="192" y="765"/>
                </a:lnTo>
                <a:lnTo>
                  <a:pt x="208" y="773"/>
                </a:lnTo>
                <a:lnTo>
                  <a:pt x="221" y="765"/>
                </a:lnTo>
                <a:lnTo>
                  <a:pt x="231" y="726"/>
                </a:lnTo>
                <a:lnTo>
                  <a:pt x="241" y="714"/>
                </a:lnTo>
                <a:lnTo>
                  <a:pt x="248" y="716"/>
                </a:lnTo>
                <a:lnTo>
                  <a:pt x="265" y="734"/>
                </a:lnTo>
                <a:lnTo>
                  <a:pt x="306" y="729"/>
                </a:lnTo>
                <a:lnTo>
                  <a:pt x="317" y="702"/>
                </a:lnTo>
                <a:lnTo>
                  <a:pt x="373" y="619"/>
                </a:lnTo>
                <a:lnTo>
                  <a:pt x="373" y="592"/>
                </a:lnTo>
                <a:lnTo>
                  <a:pt x="385" y="588"/>
                </a:lnTo>
                <a:lnTo>
                  <a:pt x="409" y="589"/>
                </a:lnTo>
                <a:lnTo>
                  <a:pt x="435" y="576"/>
                </a:lnTo>
                <a:lnTo>
                  <a:pt x="448" y="572"/>
                </a:lnTo>
                <a:lnTo>
                  <a:pt x="456" y="556"/>
                </a:lnTo>
                <a:lnTo>
                  <a:pt x="445" y="523"/>
                </a:lnTo>
                <a:lnTo>
                  <a:pt x="445" y="514"/>
                </a:lnTo>
                <a:lnTo>
                  <a:pt x="451" y="499"/>
                </a:lnTo>
                <a:lnTo>
                  <a:pt x="392" y="9"/>
                </a:lnTo>
                <a:lnTo>
                  <a:pt x="390" y="0"/>
                </a:lnTo>
                <a:lnTo>
                  <a:pt x="103" y="35"/>
                </a:lnTo>
                <a:lnTo>
                  <a:pt x="94" y="41"/>
                </a:lnTo>
                <a:lnTo>
                  <a:pt x="71" y="47"/>
                </a:lnTo>
                <a:lnTo>
                  <a:pt x="59" y="57"/>
                </a:lnTo>
                <a:lnTo>
                  <a:pt x="28" y="63"/>
                </a:lnTo>
                <a:lnTo>
                  <a:pt x="12" y="47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0" name="5038382.875553.533.62530.255"/>
          <p:cNvSpPr/>
          <p:nvPr/>
        </p:nvSpPr>
        <p:spPr>
          <a:xfrm>
            <a:off x="7648560" y="4278240"/>
            <a:ext cx="162000" cy="220680"/>
          </a:xfrm>
          <a:custGeom>
            <a:avLst/>
            <a:gdLst/>
            <a:ahLst/>
            <a:rect l="l" t="t" r="r" b="b"/>
            <a:pathLst>
              <a:path w="632" h="705">
                <a:moveTo>
                  <a:pt x="0" y="125"/>
                </a:moveTo>
                <a:lnTo>
                  <a:pt x="59" y="615"/>
                </a:lnTo>
                <a:lnTo>
                  <a:pt x="68" y="615"/>
                </a:lnTo>
                <a:lnTo>
                  <a:pt x="86" y="623"/>
                </a:lnTo>
                <a:lnTo>
                  <a:pt x="91" y="623"/>
                </a:lnTo>
                <a:lnTo>
                  <a:pt x="109" y="615"/>
                </a:lnTo>
                <a:lnTo>
                  <a:pt x="141" y="638"/>
                </a:lnTo>
                <a:lnTo>
                  <a:pt x="149" y="665"/>
                </a:lnTo>
                <a:lnTo>
                  <a:pt x="172" y="672"/>
                </a:lnTo>
                <a:lnTo>
                  <a:pt x="204" y="672"/>
                </a:lnTo>
                <a:lnTo>
                  <a:pt x="240" y="693"/>
                </a:lnTo>
                <a:lnTo>
                  <a:pt x="252" y="674"/>
                </a:lnTo>
                <a:lnTo>
                  <a:pt x="260" y="673"/>
                </a:lnTo>
                <a:lnTo>
                  <a:pt x="286" y="688"/>
                </a:lnTo>
                <a:lnTo>
                  <a:pt x="310" y="682"/>
                </a:lnTo>
                <a:lnTo>
                  <a:pt x="311" y="676"/>
                </a:lnTo>
                <a:lnTo>
                  <a:pt x="318" y="672"/>
                </a:lnTo>
                <a:lnTo>
                  <a:pt x="322" y="665"/>
                </a:lnTo>
                <a:lnTo>
                  <a:pt x="345" y="650"/>
                </a:lnTo>
                <a:lnTo>
                  <a:pt x="350" y="665"/>
                </a:lnTo>
                <a:lnTo>
                  <a:pt x="364" y="687"/>
                </a:lnTo>
                <a:lnTo>
                  <a:pt x="384" y="691"/>
                </a:lnTo>
                <a:lnTo>
                  <a:pt x="396" y="704"/>
                </a:lnTo>
                <a:lnTo>
                  <a:pt x="405" y="705"/>
                </a:lnTo>
                <a:lnTo>
                  <a:pt x="424" y="705"/>
                </a:lnTo>
                <a:lnTo>
                  <a:pt x="434" y="677"/>
                </a:lnTo>
                <a:lnTo>
                  <a:pt x="446" y="672"/>
                </a:lnTo>
                <a:lnTo>
                  <a:pt x="452" y="650"/>
                </a:lnTo>
                <a:lnTo>
                  <a:pt x="446" y="629"/>
                </a:lnTo>
                <a:lnTo>
                  <a:pt x="463" y="586"/>
                </a:lnTo>
                <a:lnTo>
                  <a:pt x="473" y="586"/>
                </a:lnTo>
                <a:lnTo>
                  <a:pt x="487" y="607"/>
                </a:lnTo>
                <a:lnTo>
                  <a:pt x="503" y="587"/>
                </a:lnTo>
                <a:lnTo>
                  <a:pt x="498" y="566"/>
                </a:lnTo>
                <a:lnTo>
                  <a:pt x="513" y="532"/>
                </a:lnTo>
                <a:lnTo>
                  <a:pt x="530" y="519"/>
                </a:lnTo>
                <a:lnTo>
                  <a:pt x="530" y="509"/>
                </a:lnTo>
                <a:lnTo>
                  <a:pt x="538" y="494"/>
                </a:lnTo>
                <a:lnTo>
                  <a:pt x="548" y="497"/>
                </a:lnTo>
                <a:lnTo>
                  <a:pt x="569" y="493"/>
                </a:lnTo>
                <a:lnTo>
                  <a:pt x="569" y="489"/>
                </a:lnTo>
                <a:lnTo>
                  <a:pt x="598" y="457"/>
                </a:lnTo>
                <a:lnTo>
                  <a:pt x="606" y="454"/>
                </a:lnTo>
                <a:lnTo>
                  <a:pt x="623" y="435"/>
                </a:lnTo>
                <a:lnTo>
                  <a:pt x="622" y="415"/>
                </a:lnTo>
                <a:lnTo>
                  <a:pt x="619" y="407"/>
                </a:lnTo>
                <a:lnTo>
                  <a:pt x="619" y="388"/>
                </a:lnTo>
                <a:lnTo>
                  <a:pt x="623" y="374"/>
                </a:lnTo>
                <a:lnTo>
                  <a:pt x="632" y="304"/>
                </a:lnTo>
                <a:lnTo>
                  <a:pt x="606" y="290"/>
                </a:lnTo>
                <a:lnTo>
                  <a:pt x="624" y="273"/>
                </a:lnTo>
                <a:lnTo>
                  <a:pt x="620" y="257"/>
                </a:lnTo>
                <a:lnTo>
                  <a:pt x="626" y="245"/>
                </a:lnTo>
                <a:lnTo>
                  <a:pt x="632" y="245"/>
                </a:lnTo>
                <a:lnTo>
                  <a:pt x="587" y="0"/>
                </a:lnTo>
                <a:lnTo>
                  <a:pt x="516" y="36"/>
                </a:lnTo>
                <a:lnTo>
                  <a:pt x="487" y="53"/>
                </a:lnTo>
                <a:lnTo>
                  <a:pt x="473" y="65"/>
                </a:lnTo>
                <a:lnTo>
                  <a:pt x="434" y="109"/>
                </a:lnTo>
                <a:lnTo>
                  <a:pt x="419" y="117"/>
                </a:lnTo>
                <a:lnTo>
                  <a:pt x="411" y="116"/>
                </a:lnTo>
                <a:lnTo>
                  <a:pt x="387" y="116"/>
                </a:lnTo>
                <a:lnTo>
                  <a:pt x="375" y="118"/>
                </a:lnTo>
                <a:lnTo>
                  <a:pt x="334" y="147"/>
                </a:lnTo>
                <a:lnTo>
                  <a:pt x="322" y="144"/>
                </a:lnTo>
                <a:lnTo>
                  <a:pt x="301" y="134"/>
                </a:lnTo>
                <a:lnTo>
                  <a:pt x="294" y="140"/>
                </a:lnTo>
                <a:lnTo>
                  <a:pt x="282" y="136"/>
                </a:lnTo>
                <a:lnTo>
                  <a:pt x="290" y="126"/>
                </a:lnTo>
                <a:lnTo>
                  <a:pt x="283" y="125"/>
                </a:lnTo>
                <a:lnTo>
                  <a:pt x="264" y="120"/>
                </a:lnTo>
                <a:lnTo>
                  <a:pt x="213" y="106"/>
                </a:lnTo>
                <a:lnTo>
                  <a:pt x="207" y="98"/>
                </a:lnTo>
                <a:lnTo>
                  <a:pt x="188" y="109"/>
                </a:lnTo>
                <a:lnTo>
                  <a:pt x="188" y="97"/>
                </a:lnTo>
                <a:lnTo>
                  <a:pt x="0" y="125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1" name="5042394.625572.8753232.1255"/>
          <p:cNvSpPr/>
          <p:nvPr/>
        </p:nvSpPr>
        <p:spPr>
          <a:xfrm>
            <a:off x="7751880" y="4354560"/>
            <a:ext cx="172800" cy="210960"/>
          </a:xfrm>
          <a:custGeom>
            <a:avLst/>
            <a:gdLst/>
            <a:ahLst/>
            <a:rect l="l" t="t" r="r" b="b"/>
            <a:pathLst>
              <a:path w="675" h="670">
                <a:moveTo>
                  <a:pt x="227" y="0"/>
                </a:moveTo>
                <a:lnTo>
                  <a:pt x="221" y="0"/>
                </a:lnTo>
                <a:lnTo>
                  <a:pt x="215" y="12"/>
                </a:lnTo>
                <a:lnTo>
                  <a:pt x="219" y="28"/>
                </a:lnTo>
                <a:lnTo>
                  <a:pt x="201" y="45"/>
                </a:lnTo>
                <a:lnTo>
                  <a:pt x="227" y="59"/>
                </a:lnTo>
                <a:lnTo>
                  <a:pt x="218" y="129"/>
                </a:lnTo>
                <a:lnTo>
                  <a:pt x="214" y="143"/>
                </a:lnTo>
                <a:lnTo>
                  <a:pt x="214" y="162"/>
                </a:lnTo>
                <a:lnTo>
                  <a:pt x="217" y="170"/>
                </a:lnTo>
                <a:lnTo>
                  <a:pt x="218" y="190"/>
                </a:lnTo>
                <a:lnTo>
                  <a:pt x="201" y="209"/>
                </a:lnTo>
                <a:lnTo>
                  <a:pt x="193" y="212"/>
                </a:lnTo>
                <a:lnTo>
                  <a:pt x="164" y="244"/>
                </a:lnTo>
                <a:lnTo>
                  <a:pt x="164" y="248"/>
                </a:lnTo>
                <a:lnTo>
                  <a:pt x="143" y="252"/>
                </a:lnTo>
                <a:lnTo>
                  <a:pt x="133" y="249"/>
                </a:lnTo>
                <a:lnTo>
                  <a:pt x="125" y="264"/>
                </a:lnTo>
                <a:lnTo>
                  <a:pt x="125" y="274"/>
                </a:lnTo>
                <a:lnTo>
                  <a:pt x="108" y="287"/>
                </a:lnTo>
                <a:lnTo>
                  <a:pt x="93" y="321"/>
                </a:lnTo>
                <a:lnTo>
                  <a:pt x="98" y="342"/>
                </a:lnTo>
                <a:lnTo>
                  <a:pt x="82" y="362"/>
                </a:lnTo>
                <a:lnTo>
                  <a:pt x="68" y="341"/>
                </a:lnTo>
                <a:lnTo>
                  <a:pt x="58" y="341"/>
                </a:lnTo>
                <a:lnTo>
                  <a:pt x="41" y="384"/>
                </a:lnTo>
                <a:lnTo>
                  <a:pt x="47" y="405"/>
                </a:lnTo>
                <a:lnTo>
                  <a:pt x="41" y="427"/>
                </a:lnTo>
                <a:lnTo>
                  <a:pt x="29" y="432"/>
                </a:lnTo>
                <a:lnTo>
                  <a:pt x="19" y="460"/>
                </a:lnTo>
                <a:lnTo>
                  <a:pt x="0" y="460"/>
                </a:lnTo>
                <a:lnTo>
                  <a:pt x="4" y="484"/>
                </a:lnTo>
                <a:lnTo>
                  <a:pt x="4" y="505"/>
                </a:lnTo>
                <a:lnTo>
                  <a:pt x="2" y="513"/>
                </a:lnTo>
                <a:lnTo>
                  <a:pt x="6" y="526"/>
                </a:lnTo>
                <a:lnTo>
                  <a:pt x="33" y="566"/>
                </a:lnTo>
                <a:lnTo>
                  <a:pt x="53" y="595"/>
                </a:lnTo>
                <a:lnTo>
                  <a:pt x="61" y="599"/>
                </a:lnTo>
                <a:lnTo>
                  <a:pt x="66" y="597"/>
                </a:lnTo>
                <a:lnTo>
                  <a:pt x="82" y="600"/>
                </a:lnTo>
                <a:lnTo>
                  <a:pt x="88" y="609"/>
                </a:lnTo>
                <a:lnTo>
                  <a:pt x="90" y="609"/>
                </a:lnTo>
                <a:lnTo>
                  <a:pt x="100" y="619"/>
                </a:lnTo>
                <a:lnTo>
                  <a:pt x="109" y="619"/>
                </a:lnTo>
                <a:lnTo>
                  <a:pt x="116" y="624"/>
                </a:lnTo>
                <a:lnTo>
                  <a:pt x="109" y="638"/>
                </a:lnTo>
                <a:lnTo>
                  <a:pt x="133" y="658"/>
                </a:lnTo>
                <a:lnTo>
                  <a:pt x="166" y="670"/>
                </a:lnTo>
                <a:lnTo>
                  <a:pt x="182" y="670"/>
                </a:lnTo>
                <a:lnTo>
                  <a:pt x="201" y="658"/>
                </a:lnTo>
                <a:lnTo>
                  <a:pt x="203" y="646"/>
                </a:lnTo>
                <a:lnTo>
                  <a:pt x="215" y="640"/>
                </a:lnTo>
                <a:lnTo>
                  <a:pt x="222" y="650"/>
                </a:lnTo>
                <a:lnTo>
                  <a:pt x="233" y="655"/>
                </a:lnTo>
                <a:lnTo>
                  <a:pt x="244" y="654"/>
                </a:lnTo>
                <a:lnTo>
                  <a:pt x="281" y="639"/>
                </a:lnTo>
                <a:lnTo>
                  <a:pt x="289" y="615"/>
                </a:lnTo>
                <a:lnTo>
                  <a:pt x="292" y="615"/>
                </a:lnTo>
                <a:lnTo>
                  <a:pt x="301" y="624"/>
                </a:lnTo>
                <a:lnTo>
                  <a:pt x="334" y="595"/>
                </a:lnTo>
                <a:lnTo>
                  <a:pt x="342" y="599"/>
                </a:lnTo>
                <a:lnTo>
                  <a:pt x="367" y="572"/>
                </a:lnTo>
                <a:lnTo>
                  <a:pt x="362" y="556"/>
                </a:lnTo>
                <a:lnTo>
                  <a:pt x="364" y="534"/>
                </a:lnTo>
                <a:lnTo>
                  <a:pt x="385" y="484"/>
                </a:lnTo>
                <a:lnTo>
                  <a:pt x="422" y="362"/>
                </a:lnTo>
                <a:lnTo>
                  <a:pt x="428" y="361"/>
                </a:lnTo>
                <a:lnTo>
                  <a:pt x="445" y="370"/>
                </a:lnTo>
                <a:lnTo>
                  <a:pt x="446" y="378"/>
                </a:lnTo>
                <a:lnTo>
                  <a:pt x="456" y="389"/>
                </a:lnTo>
                <a:lnTo>
                  <a:pt x="472" y="385"/>
                </a:lnTo>
                <a:lnTo>
                  <a:pt x="488" y="365"/>
                </a:lnTo>
                <a:lnTo>
                  <a:pt x="499" y="319"/>
                </a:lnTo>
                <a:lnTo>
                  <a:pt x="507" y="296"/>
                </a:lnTo>
                <a:lnTo>
                  <a:pt x="528" y="306"/>
                </a:lnTo>
                <a:lnTo>
                  <a:pt x="539" y="280"/>
                </a:lnTo>
                <a:lnTo>
                  <a:pt x="551" y="275"/>
                </a:lnTo>
                <a:lnTo>
                  <a:pt x="561" y="259"/>
                </a:lnTo>
                <a:lnTo>
                  <a:pt x="569" y="237"/>
                </a:lnTo>
                <a:lnTo>
                  <a:pt x="579" y="228"/>
                </a:lnTo>
                <a:lnTo>
                  <a:pt x="579" y="225"/>
                </a:lnTo>
                <a:lnTo>
                  <a:pt x="571" y="217"/>
                </a:lnTo>
                <a:lnTo>
                  <a:pt x="579" y="176"/>
                </a:lnTo>
                <a:lnTo>
                  <a:pt x="579" y="170"/>
                </a:lnTo>
                <a:lnTo>
                  <a:pt x="585" y="167"/>
                </a:lnTo>
                <a:lnTo>
                  <a:pt x="652" y="212"/>
                </a:lnTo>
                <a:lnTo>
                  <a:pt x="667" y="215"/>
                </a:lnTo>
                <a:lnTo>
                  <a:pt x="668" y="212"/>
                </a:lnTo>
                <a:lnTo>
                  <a:pt x="675" y="172"/>
                </a:lnTo>
                <a:lnTo>
                  <a:pt x="660" y="139"/>
                </a:lnTo>
                <a:lnTo>
                  <a:pt x="651" y="138"/>
                </a:lnTo>
                <a:lnTo>
                  <a:pt x="645" y="122"/>
                </a:lnTo>
                <a:lnTo>
                  <a:pt x="632" y="126"/>
                </a:lnTo>
                <a:lnTo>
                  <a:pt x="621" y="126"/>
                </a:lnTo>
                <a:lnTo>
                  <a:pt x="610" y="119"/>
                </a:lnTo>
                <a:lnTo>
                  <a:pt x="563" y="138"/>
                </a:lnTo>
                <a:lnTo>
                  <a:pt x="558" y="153"/>
                </a:lnTo>
                <a:lnTo>
                  <a:pt x="539" y="155"/>
                </a:lnTo>
                <a:lnTo>
                  <a:pt x="519" y="153"/>
                </a:lnTo>
                <a:lnTo>
                  <a:pt x="511" y="142"/>
                </a:lnTo>
                <a:lnTo>
                  <a:pt x="504" y="165"/>
                </a:lnTo>
                <a:lnTo>
                  <a:pt x="493" y="167"/>
                </a:lnTo>
                <a:lnTo>
                  <a:pt x="487" y="185"/>
                </a:lnTo>
                <a:lnTo>
                  <a:pt x="468" y="186"/>
                </a:lnTo>
                <a:lnTo>
                  <a:pt x="441" y="225"/>
                </a:lnTo>
                <a:lnTo>
                  <a:pt x="434" y="227"/>
                </a:lnTo>
                <a:lnTo>
                  <a:pt x="428" y="240"/>
                </a:lnTo>
                <a:lnTo>
                  <a:pt x="403" y="141"/>
                </a:lnTo>
                <a:lnTo>
                  <a:pt x="258" y="170"/>
                </a:lnTo>
                <a:lnTo>
                  <a:pt x="227" y="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2" name="5044396.375592.12516.125335"/>
          <p:cNvSpPr/>
          <p:nvPr/>
        </p:nvSpPr>
        <p:spPr>
          <a:xfrm>
            <a:off x="7854840" y="4367160"/>
            <a:ext cx="176400" cy="106560"/>
          </a:xfrm>
          <a:custGeom>
            <a:avLst/>
            <a:gdLst/>
            <a:ahLst/>
            <a:rect l="l" t="t" r="r" b="b"/>
            <a:pathLst>
              <a:path w="692" h="334">
                <a:moveTo>
                  <a:pt x="527" y="0"/>
                </a:moveTo>
                <a:lnTo>
                  <a:pt x="398" y="24"/>
                </a:lnTo>
                <a:lnTo>
                  <a:pt x="0" y="102"/>
                </a:lnTo>
                <a:lnTo>
                  <a:pt x="25" y="201"/>
                </a:lnTo>
                <a:lnTo>
                  <a:pt x="31" y="188"/>
                </a:lnTo>
                <a:lnTo>
                  <a:pt x="38" y="186"/>
                </a:lnTo>
                <a:lnTo>
                  <a:pt x="65" y="147"/>
                </a:lnTo>
                <a:lnTo>
                  <a:pt x="84" y="146"/>
                </a:lnTo>
                <a:lnTo>
                  <a:pt x="90" y="128"/>
                </a:lnTo>
                <a:lnTo>
                  <a:pt x="101" y="126"/>
                </a:lnTo>
                <a:lnTo>
                  <a:pt x="108" y="103"/>
                </a:lnTo>
                <a:lnTo>
                  <a:pt x="116" y="114"/>
                </a:lnTo>
                <a:lnTo>
                  <a:pt x="136" y="116"/>
                </a:lnTo>
                <a:lnTo>
                  <a:pt x="155" y="114"/>
                </a:lnTo>
                <a:lnTo>
                  <a:pt x="160" y="99"/>
                </a:lnTo>
                <a:lnTo>
                  <a:pt x="207" y="80"/>
                </a:lnTo>
                <a:lnTo>
                  <a:pt x="218" y="87"/>
                </a:lnTo>
                <a:lnTo>
                  <a:pt x="229" y="87"/>
                </a:lnTo>
                <a:lnTo>
                  <a:pt x="242" y="83"/>
                </a:lnTo>
                <a:lnTo>
                  <a:pt x="248" y="99"/>
                </a:lnTo>
                <a:lnTo>
                  <a:pt x="257" y="100"/>
                </a:lnTo>
                <a:lnTo>
                  <a:pt x="272" y="133"/>
                </a:lnTo>
                <a:lnTo>
                  <a:pt x="284" y="133"/>
                </a:lnTo>
                <a:lnTo>
                  <a:pt x="300" y="137"/>
                </a:lnTo>
                <a:lnTo>
                  <a:pt x="313" y="143"/>
                </a:lnTo>
                <a:lnTo>
                  <a:pt x="304" y="162"/>
                </a:lnTo>
                <a:lnTo>
                  <a:pt x="319" y="178"/>
                </a:lnTo>
                <a:lnTo>
                  <a:pt x="348" y="178"/>
                </a:lnTo>
                <a:lnTo>
                  <a:pt x="362" y="190"/>
                </a:lnTo>
                <a:lnTo>
                  <a:pt x="379" y="198"/>
                </a:lnTo>
                <a:lnTo>
                  <a:pt x="393" y="213"/>
                </a:lnTo>
                <a:lnTo>
                  <a:pt x="391" y="223"/>
                </a:lnTo>
                <a:lnTo>
                  <a:pt x="370" y="256"/>
                </a:lnTo>
                <a:lnTo>
                  <a:pt x="360" y="288"/>
                </a:lnTo>
                <a:lnTo>
                  <a:pt x="363" y="307"/>
                </a:lnTo>
                <a:lnTo>
                  <a:pt x="382" y="310"/>
                </a:lnTo>
                <a:lnTo>
                  <a:pt x="402" y="299"/>
                </a:lnTo>
                <a:lnTo>
                  <a:pt x="420" y="318"/>
                </a:lnTo>
                <a:lnTo>
                  <a:pt x="433" y="321"/>
                </a:lnTo>
                <a:lnTo>
                  <a:pt x="433" y="317"/>
                </a:lnTo>
                <a:lnTo>
                  <a:pt x="449" y="310"/>
                </a:lnTo>
                <a:lnTo>
                  <a:pt x="471" y="310"/>
                </a:lnTo>
                <a:lnTo>
                  <a:pt x="501" y="322"/>
                </a:lnTo>
                <a:lnTo>
                  <a:pt x="520" y="330"/>
                </a:lnTo>
                <a:lnTo>
                  <a:pt x="523" y="329"/>
                </a:lnTo>
                <a:lnTo>
                  <a:pt x="523" y="322"/>
                </a:lnTo>
                <a:lnTo>
                  <a:pt x="520" y="317"/>
                </a:lnTo>
                <a:lnTo>
                  <a:pt x="504" y="292"/>
                </a:lnTo>
                <a:lnTo>
                  <a:pt x="492" y="290"/>
                </a:lnTo>
                <a:lnTo>
                  <a:pt x="489" y="287"/>
                </a:lnTo>
                <a:lnTo>
                  <a:pt x="492" y="282"/>
                </a:lnTo>
                <a:lnTo>
                  <a:pt x="493" y="282"/>
                </a:lnTo>
                <a:lnTo>
                  <a:pt x="500" y="272"/>
                </a:lnTo>
                <a:lnTo>
                  <a:pt x="485" y="266"/>
                </a:lnTo>
                <a:lnTo>
                  <a:pt x="472" y="248"/>
                </a:lnTo>
                <a:lnTo>
                  <a:pt x="460" y="210"/>
                </a:lnTo>
                <a:lnTo>
                  <a:pt x="458" y="200"/>
                </a:lnTo>
                <a:lnTo>
                  <a:pt x="454" y="181"/>
                </a:lnTo>
                <a:lnTo>
                  <a:pt x="460" y="147"/>
                </a:lnTo>
                <a:lnTo>
                  <a:pt x="460" y="134"/>
                </a:lnTo>
                <a:lnTo>
                  <a:pt x="453" y="131"/>
                </a:lnTo>
                <a:lnTo>
                  <a:pt x="452" y="123"/>
                </a:lnTo>
                <a:lnTo>
                  <a:pt x="454" y="115"/>
                </a:lnTo>
                <a:lnTo>
                  <a:pt x="460" y="106"/>
                </a:lnTo>
                <a:lnTo>
                  <a:pt x="465" y="95"/>
                </a:lnTo>
                <a:lnTo>
                  <a:pt x="492" y="75"/>
                </a:lnTo>
                <a:lnTo>
                  <a:pt x="493" y="71"/>
                </a:lnTo>
                <a:lnTo>
                  <a:pt x="501" y="44"/>
                </a:lnTo>
                <a:lnTo>
                  <a:pt x="520" y="48"/>
                </a:lnTo>
                <a:lnTo>
                  <a:pt x="523" y="56"/>
                </a:lnTo>
                <a:lnTo>
                  <a:pt x="514" y="75"/>
                </a:lnTo>
                <a:lnTo>
                  <a:pt x="504" y="91"/>
                </a:lnTo>
                <a:lnTo>
                  <a:pt x="493" y="102"/>
                </a:lnTo>
                <a:lnTo>
                  <a:pt x="487" y="119"/>
                </a:lnTo>
                <a:lnTo>
                  <a:pt x="493" y="133"/>
                </a:lnTo>
                <a:lnTo>
                  <a:pt x="507" y="137"/>
                </a:lnTo>
                <a:lnTo>
                  <a:pt x="515" y="176"/>
                </a:lnTo>
                <a:lnTo>
                  <a:pt x="514" y="182"/>
                </a:lnTo>
                <a:lnTo>
                  <a:pt x="492" y="197"/>
                </a:lnTo>
                <a:lnTo>
                  <a:pt x="496" y="201"/>
                </a:lnTo>
                <a:lnTo>
                  <a:pt x="514" y="208"/>
                </a:lnTo>
                <a:lnTo>
                  <a:pt x="520" y="213"/>
                </a:lnTo>
                <a:lnTo>
                  <a:pt x="514" y="232"/>
                </a:lnTo>
                <a:lnTo>
                  <a:pt x="520" y="241"/>
                </a:lnTo>
                <a:lnTo>
                  <a:pt x="520" y="251"/>
                </a:lnTo>
                <a:lnTo>
                  <a:pt x="523" y="272"/>
                </a:lnTo>
                <a:lnTo>
                  <a:pt x="547" y="287"/>
                </a:lnTo>
                <a:lnTo>
                  <a:pt x="554" y="287"/>
                </a:lnTo>
                <a:lnTo>
                  <a:pt x="561" y="282"/>
                </a:lnTo>
                <a:lnTo>
                  <a:pt x="575" y="282"/>
                </a:lnTo>
                <a:lnTo>
                  <a:pt x="578" y="284"/>
                </a:lnTo>
                <a:lnTo>
                  <a:pt x="577" y="295"/>
                </a:lnTo>
                <a:lnTo>
                  <a:pt x="587" y="318"/>
                </a:lnTo>
                <a:lnTo>
                  <a:pt x="587" y="323"/>
                </a:lnTo>
                <a:lnTo>
                  <a:pt x="594" y="334"/>
                </a:lnTo>
                <a:lnTo>
                  <a:pt x="613" y="331"/>
                </a:lnTo>
                <a:lnTo>
                  <a:pt x="616" y="334"/>
                </a:lnTo>
                <a:lnTo>
                  <a:pt x="629" y="322"/>
                </a:lnTo>
                <a:lnTo>
                  <a:pt x="672" y="304"/>
                </a:lnTo>
                <a:lnTo>
                  <a:pt x="673" y="299"/>
                </a:lnTo>
                <a:lnTo>
                  <a:pt x="681" y="287"/>
                </a:lnTo>
                <a:lnTo>
                  <a:pt x="692" y="221"/>
                </a:lnTo>
                <a:lnTo>
                  <a:pt x="692" y="213"/>
                </a:lnTo>
                <a:lnTo>
                  <a:pt x="594" y="237"/>
                </a:lnTo>
                <a:lnTo>
                  <a:pt x="527" y="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3" name="5051402.625567.87531.62554.6255"/>
          <p:cNvSpPr/>
          <p:nvPr/>
        </p:nvSpPr>
        <p:spPr>
          <a:xfrm>
            <a:off x="7726320" y="4406760"/>
            <a:ext cx="292320" cy="208080"/>
          </a:xfrm>
          <a:custGeom>
            <a:avLst/>
            <a:gdLst/>
            <a:ahLst/>
            <a:rect l="l" t="t" r="r" b="b"/>
            <a:pathLst>
              <a:path w="1144" h="663">
                <a:moveTo>
                  <a:pt x="1127" y="480"/>
                </a:moveTo>
                <a:lnTo>
                  <a:pt x="749" y="553"/>
                </a:lnTo>
                <a:lnTo>
                  <a:pt x="353" y="620"/>
                </a:lnTo>
                <a:lnTo>
                  <a:pt x="345" y="616"/>
                </a:lnTo>
                <a:lnTo>
                  <a:pt x="325" y="625"/>
                </a:lnTo>
                <a:lnTo>
                  <a:pt x="286" y="628"/>
                </a:lnTo>
                <a:lnTo>
                  <a:pt x="287" y="618"/>
                </a:lnTo>
                <a:lnTo>
                  <a:pt x="247" y="628"/>
                </a:lnTo>
                <a:lnTo>
                  <a:pt x="247" y="629"/>
                </a:lnTo>
                <a:lnTo>
                  <a:pt x="0" y="663"/>
                </a:lnTo>
                <a:lnTo>
                  <a:pt x="10" y="648"/>
                </a:lnTo>
                <a:lnTo>
                  <a:pt x="59" y="628"/>
                </a:lnTo>
                <a:lnTo>
                  <a:pt x="70" y="612"/>
                </a:lnTo>
                <a:lnTo>
                  <a:pt x="95" y="590"/>
                </a:lnTo>
                <a:lnTo>
                  <a:pt x="99" y="574"/>
                </a:lnTo>
                <a:lnTo>
                  <a:pt x="104" y="567"/>
                </a:lnTo>
                <a:lnTo>
                  <a:pt x="118" y="558"/>
                </a:lnTo>
                <a:lnTo>
                  <a:pt x="118" y="544"/>
                </a:lnTo>
                <a:lnTo>
                  <a:pt x="133" y="531"/>
                </a:lnTo>
                <a:lnTo>
                  <a:pt x="209" y="467"/>
                </a:lnTo>
                <a:lnTo>
                  <a:pt x="213" y="452"/>
                </a:lnTo>
                <a:lnTo>
                  <a:pt x="220" y="457"/>
                </a:lnTo>
                <a:lnTo>
                  <a:pt x="213" y="471"/>
                </a:lnTo>
                <a:lnTo>
                  <a:pt x="237" y="491"/>
                </a:lnTo>
                <a:lnTo>
                  <a:pt x="270" y="503"/>
                </a:lnTo>
                <a:lnTo>
                  <a:pt x="286" y="503"/>
                </a:lnTo>
                <a:lnTo>
                  <a:pt x="305" y="491"/>
                </a:lnTo>
                <a:lnTo>
                  <a:pt x="307" y="479"/>
                </a:lnTo>
                <a:lnTo>
                  <a:pt x="319" y="473"/>
                </a:lnTo>
                <a:lnTo>
                  <a:pt x="326" y="483"/>
                </a:lnTo>
                <a:lnTo>
                  <a:pt x="337" y="488"/>
                </a:lnTo>
                <a:lnTo>
                  <a:pt x="348" y="487"/>
                </a:lnTo>
                <a:lnTo>
                  <a:pt x="385" y="472"/>
                </a:lnTo>
                <a:lnTo>
                  <a:pt x="393" y="448"/>
                </a:lnTo>
                <a:lnTo>
                  <a:pt x="396" y="448"/>
                </a:lnTo>
                <a:lnTo>
                  <a:pt x="405" y="457"/>
                </a:lnTo>
                <a:lnTo>
                  <a:pt x="438" y="428"/>
                </a:lnTo>
                <a:lnTo>
                  <a:pt x="446" y="432"/>
                </a:lnTo>
                <a:lnTo>
                  <a:pt x="471" y="405"/>
                </a:lnTo>
                <a:lnTo>
                  <a:pt x="466" y="389"/>
                </a:lnTo>
                <a:lnTo>
                  <a:pt x="468" y="367"/>
                </a:lnTo>
                <a:lnTo>
                  <a:pt x="489" y="317"/>
                </a:lnTo>
                <a:lnTo>
                  <a:pt x="526" y="195"/>
                </a:lnTo>
                <a:lnTo>
                  <a:pt x="532" y="194"/>
                </a:lnTo>
                <a:lnTo>
                  <a:pt x="549" y="203"/>
                </a:lnTo>
                <a:lnTo>
                  <a:pt x="550" y="211"/>
                </a:lnTo>
                <a:lnTo>
                  <a:pt x="560" y="222"/>
                </a:lnTo>
                <a:lnTo>
                  <a:pt x="576" y="218"/>
                </a:lnTo>
                <a:lnTo>
                  <a:pt x="592" y="198"/>
                </a:lnTo>
                <a:lnTo>
                  <a:pt x="603" y="152"/>
                </a:lnTo>
                <a:lnTo>
                  <a:pt x="611" y="129"/>
                </a:lnTo>
                <a:lnTo>
                  <a:pt x="632" y="139"/>
                </a:lnTo>
                <a:lnTo>
                  <a:pt x="643" y="113"/>
                </a:lnTo>
                <a:lnTo>
                  <a:pt x="655" y="108"/>
                </a:lnTo>
                <a:lnTo>
                  <a:pt x="665" y="92"/>
                </a:lnTo>
                <a:lnTo>
                  <a:pt x="673" y="70"/>
                </a:lnTo>
                <a:lnTo>
                  <a:pt x="683" y="61"/>
                </a:lnTo>
                <a:lnTo>
                  <a:pt x="683" y="58"/>
                </a:lnTo>
                <a:lnTo>
                  <a:pt x="675" y="50"/>
                </a:lnTo>
                <a:lnTo>
                  <a:pt x="683" y="9"/>
                </a:lnTo>
                <a:lnTo>
                  <a:pt x="683" y="3"/>
                </a:lnTo>
                <a:lnTo>
                  <a:pt x="689" y="0"/>
                </a:lnTo>
                <a:lnTo>
                  <a:pt x="756" y="45"/>
                </a:lnTo>
                <a:lnTo>
                  <a:pt x="771" y="48"/>
                </a:lnTo>
                <a:lnTo>
                  <a:pt x="772" y="45"/>
                </a:lnTo>
                <a:lnTo>
                  <a:pt x="779" y="5"/>
                </a:lnTo>
                <a:lnTo>
                  <a:pt x="791" y="5"/>
                </a:lnTo>
                <a:lnTo>
                  <a:pt x="807" y="9"/>
                </a:lnTo>
                <a:lnTo>
                  <a:pt x="820" y="15"/>
                </a:lnTo>
                <a:lnTo>
                  <a:pt x="811" y="34"/>
                </a:lnTo>
                <a:lnTo>
                  <a:pt x="826" y="50"/>
                </a:lnTo>
                <a:lnTo>
                  <a:pt x="855" y="50"/>
                </a:lnTo>
                <a:lnTo>
                  <a:pt x="869" y="62"/>
                </a:lnTo>
                <a:lnTo>
                  <a:pt x="886" y="70"/>
                </a:lnTo>
                <a:lnTo>
                  <a:pt x="900" y="85"/>
                </a:lnTo>
                <a:lnTo>
                  <a:pt x="898" y="95"/>
                </a:lnTo>
                <a:lnTo>
                  <a:pt x="877" y="128"/>
                </a:lnTo>
                <a:lnTo>
                  <a:pt x="867" y="160"/>
                </a:lnTo>
                <a:lnTo>
                  <a:pt x="870" y="179"/>
                </a:lnTo>
                <a:lnTo>
                  <a:pt x="889" y="182"/>
                </a:lnTo>
                <a:lnTo>
                  <a:pt x="909" y="171"/>
                </a:lnTo>
                <a:lnTo>
                  <a:pt x="927" y="190"/>
                </a:lnTo>
                <a:lnTo>
                  <a:pt x="940" y="193"/>
                </a:lnTo>
                <a:lnTo>
                  <a:pt x="945" y="194"/>
                </a:lnTo>
                <a:lnTo>
                  <a:pt x="956" y="203"/>
                </a:lnTo>
                <a:lnTo>
                  <a:pt x="960" y="203"/>
                </a:lnTo>
                <a:lnTo>
                  <a:pt x="972" y="201"/>
                </a:lnTo>
                <a:lnTo>
                  <a:pt x="978" y="202"/>
                </a:lnTo>
                <a:lnTo>
                  <a:pt x="1011" y="218"/>
                </a:lnTo>
                <a:lnTo>
                  <a:pt x="1035" y="226"/>
                </a:lnTo>
                <a:lnTo>
                  <a:pt x="1049" y="238"/>
                </a:lnTo>
                <a:lnTo>
                  <a:pt x="1047" y="248"/>
                </a:lnTo>
                <a:lnTo>
                  <a:pt x="1039" y="257"/>
                </a:lnTo>
                <a:lnTo>
                  <a:pt x="1046" y="280"/>
                </a:lnTo>
                <a:lnTo>
                  <a:pt x="1039" y="285"/>
                </a:lnTo>
                <a:lnTo>
                  <a:pt x="1030" y="292"/>
                </a:lnTo>
                <a:lnTo>
                  <a:pt x="1061" y="300"/>
                </a:lnTo>
                <a:lnTo>
                  <a:pt x="1065" y="322"/>
                </a:lnTo>
                <a:lnTo>
                  <a:pt x="1062" y="328"/>
                </a:lnTo>
                <a:lnTo>
                  <a:pt x="1061" y="338"/>
                </a:lnTo>
                <a:lnTo>
                  <a:pt x="1041" y="335"/>
                </a:lnTo>
                <a:lnTo>
                  <a:pt x="1035" y="342"/>
                </a:lnTo>
                <a:lnTo>
                  <a:pt x="1046" y="348"/>
                </a:lnTo>
                <a:lnTo>
                  <a:pt x="1049" y="346"/>
                </a:lnTo>
                <a:lnTo>
                  <a:pt x="1049" y="351"/>
                </a:lnTo>
                <a:lnTo>
                  <a:pt x="1035" y="359"/>
                </a:lnTo>
                <a:lnTo>
                  <a:pt x="1030" y="359"/>
                </a:lnTo>
                <a:lnTo>
                  <a:pt x="1030" y="366"/>
                </a:lnTo>
                <a:lnTo>
                  <a:pt x="1035" y="373"/>
                </a:lnTo>
                <a:lnTo>
                  <a:pt x="1058" y="375"/>
                </a:lnTo>
                <a:lnTo>
                  <a:pt x="1069" y="377"/>
                </a:lnTo>
                <a:lnTo>
                  <a:pt x="1076" y="386"/>
                </a:lnTo>
                <a:lnTo>
                  <a:pt x="1061" y="407"/>
                </a:lnTo>
                <a:lnTo>
                  <a:pt x="1049" y="407"/>
                </a:lnTo>
                <a:lnTo>
                  <a:pt x="1027" y="397"/>
                </a:lnTo>
                <a:lnTo>
                  <a:pt x="1027" y="410"/>
                </a:lnTo>
                <a:lnTo>
                  <a:pt x="1042" y="417"/>
                </a:lnTo>
                <a:lnTo>
                  <a:pt x="1058" y="426"/>
                </a:lnTo>
                <a:lnTo>
                  <a:pt x="1069" y="420"/>
                </a:lnTo>
                <a:lnTo>
                  <a:pt x="1085" y="412"/>
                </a:lnTo>
                <a:lnTo>
                  <a:pt x="1101" y="412"/>
                </a:lnTo>
                <a:lnTo>
                  <a:pt x="1124" y="412"/>
                </a:lnTo>
                <a:lnTo>
                  <a:pt x="1144" y="461"/>
                </a:lnTo>
                <a:lnTo>
                  <a:pt x="1129" y="473"/>
                </a:lnTo>
                <a:lnTo>
                  <a:pt x="1125" y="473"/>
                </a:lnTo>
                <a:lnTo>
                  <a:pt x="1127" y="48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4" name="5054404.375607.6253.253.55"/>
          <p:cNvSpPr/>
          <p:nvPr/>
        </p:nvSpPr>
        <p:spPr>
          <a:xfrm>
            <a:off x="7937640" y="4419720"/>
            <a:ext cx="19080" cy="20520"/>
          </a:xfrm>
          <a:custGeom>
            <a:avLst/>
            <a:gdLst/>
            <a:ahLst/>
            <a:rect l="l" t="t" r="r" b="b"/>
            <a:pathLst>
              <a:path w="74" h="69">
                <a:moveTo>
                  <a:pt x="18" y="69"/>
                </a:moveTo>
                <a:lnTo>
                  <a:pt x="26" y="40"/>
                </a:lnTo>
                <a:lnTo>
                  <a:pt x="0" y="24"/>
                </a:lnTo>
                <a:lnTo>
                  <a:pt x="31" y="24"/>
                </a:lnTo>
                <a:lnTo>
                  <a:pt x="39" y="0"/>
                </a:lnTo>
                <a:lnTo>
                  <a:pt x="47" y="24"/>
                </a:lnTo>
                <a:lnTo>
                  <a:pt x="74" y="24"/>
                </a:lnTo>
                <a:lnTo>
                  <a:pt x="51" y="40"/>
                </a:lnTo>
                <a:lnTo>
                  <a:pt x="58" y="69"/>
                </a:lnTo>
                <a:lnTo>
                  <a:pt x="39" y="47"/>
                </a:lnTo>
                <a:lnTo>
                  <a:pt x="18" y="69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5" name="5046375.625581.527.12542.3755"/>
          <p:cNvSpPr/>
          <p:nvPr/>
        </p:nvSpPr>
        <p:spPr>
          <a:xfrm>
            <a:off x="7797960" y="4229280"/>
            <a:ext cx="226800" cy="177480"/>
          </a:xfrm>
          <a:custGeom>
            <a:avLst/>
            <a:gdLst/>
            <a:ahLst/>
            <a:rect l="l" t="t" r="r" b="b"/>
            <a:pathLst>
              <a:path w="885" h="568">
                <a:moveTo>
                  <a:pt x="221" y="539"/>
                </a:moveTo>
                <a:lnTo>
                  <a:pt x="619" y="461"/>
                </a:lnTo>
                <a:lnTo>
                  <a:pt x="748" y="437"/>
                </a:lnTo>
                <a:lnTo>
                  <a:pt x="749" y="435"/>
                </a:lnTo>
                <a:lnTo>
                  <a:pt x="755" y="431"/>
                </a:lnTo>
                <a:lnTo>
                  <a:pt x="756" y="424"/>
                </a:lnTo>
                <a:lnTo>
                  <a:pt x="772" y="412"/>
                </a:lnTo>
                <a:lnTo>
                  <a:pt x="783" y="411"/>
                </a:lnTo>
                <a:lnTo>
                  <a:pt x="798" y="412"/>
                </a:lnTo>
                <a:lnTo>
                  <a:pt x="834" y="390"/>
                </a:lnTo>
                <a:lnTo>
                  <a:pt x="837" y="365"/>
                </a:lnTo>
                <a:lnTo>
                  <a:pt x="861" y="344"/>
                </a:lnTo>
                <a:lnTo>
                  <a:pt x="884" y="330"/>
                </a:lnTo>
                <a:lnTo>
                  <a:pt x="885" y="325"/>
                </a:lnTo>
                <a:lnTo>
                  <a:pt x="866" y="310"/>
                </a:lnTo>
                <a:lnTo>
                  <a:pt x="858" y="301"/>
                </a:lnTo>
                <a:lnTo>
                  <a:pt x="843" y="297"/>
                </a:lnTo>
                <a:lnTo>
                  <a:pt x="838" y="290"/>
                </a:lnTo>
                <a:lnTo>
                  <a:pt x="825" y="287"/>
                </a:lnTo>
                <a:lnTo>
                  <a:pt x="821" y="266"/>
                </a:lnTo>
                <a:lnTo>
                  <a:pt x="799" y="262"/>
                </a:lnTo>
                <a:lnTo>
                  <a:pt x="798" y="259"/>
                </a:lnTo>
                <a:lnTo>
                  <a:pt x="798" y="223"/>
                </a:lnTo>
                <a:lnTo>
                  <a:pt x="804" y="218"/>
                </a:lnTo>
                <a:lnTo>
                  <a:pt x="803" y="200"/>
                </a:lnTo>
                <a:lnTo>
                  <a:pt x="794" y="189"/>
                </a:lnTo>
                <a:lnTo>
                  <a:pt x="794" y="185"/>
                </a:lnTo>
                <a:lnTo>
                  <a:pt x="796" y="180"/>
                </a:lnTo>
                <a:lnTo>
                  <a:pt x="810" y="163"/>
                </a:lnTo>
                <a:lnTo>
                  <a:pt x="815" y="132"/>
                </a:lnTo>
                <a:lnTo>
                  <a:pt x="815" y="124"/>
                </a:lnTo>
                <a:lnTo>
                  <a:pt x="826" y="109"/>
                </a:lnTo>
                <a:lnTo>
                  <a:pt x="834" y="107"/>
                </a:lnTo>
                <a:lnTo>
                  <a:pt x="823" y="93"/>
                </a:lnTo>
                <a:lnTo>
                  <a:pt x="784" y="89"/>
                </a:lnTo>
                <a:lnTo>
                  <a:pt x="783" y="85"/>
                </a:lnTo>
                <a:lnTo>
                  <a:pt x="779" y="82"/>
                </a:lnTo>
                <a:lnTo>
                  <a:pt x="775" y="69"/>
                </a:lnTo>
                <a:lnTo>
                  <a:pt x="760" y="32"/>
                </a:lnTo>
                <a:lnTo>
                  <a:pt x="748" y="27"/>
                </a:lnTo>
                <a:lnTo>
                  <a:pt x="743" y="23"/>
                </a:lnTo>
                <a:lnTo>
                  <a:pt x="741" y="24"/>
                </a:lnTo>
                <a:lnTo>
                  <a:pt x="735" y="22"/>
                </a:lnTo>
                <a:lnTo>
                  <a:pt x="729" y="9"/>
                </a:lnTo>
                <a:lnTo>
                  <a:pt x="718" y="0"/>
                </a:lnTo>
                <a:lnTo>
                  <a:pt x="110" y="124"/>
                </a:lnTo>
                <a:lnTo>
                  <a:pt x="98" y="75"/>
                </a:lnTo>
                <a:lnTo>
                  <a:pt x="64" y="107"/>
                </a:lnTo>
                <a:lnTo>
                  <a:pt x="59" y="110"/>
                </a:lnTo>
                <a:lnTo>
                  <a:pt x="54" y="105"/>
                </a:lnTo>
                <a:lnTo>
                  <a:pt x="48" y="105"/>
                </a:lnTo>
                <a:lnTo>
                  <a:pt x="37" y="122"/>
                </a:lnTo>
                <a:lnTo>
                  <a:pt x="15" y="145"/>
                </a:lnTo>
                <a:lnTo>
                  <a:pt x="0" y="153"/>
                </a:lnTo>
                <a:lnTo>
                  <a:pt x="45" y="398"/>
                </a:lnTo>
                <a:lnTo>
                  <a:pt x="76" y="568"/>
                </a:lnTo>
                <a:lnTo>
                  <a:pt x="221" y="539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6" name="5047380.7561921.8759.8755"/>
          <p:cNvSpPr/>
          <p:nvPr/>
        </p:nvSpPr>
        <p:spPr>
          <a:xfrm>
            <a:off x="7999560" y="4262400"/>
            <a:ext cx="52200" cy="144360"/>
          </a:xfrm>
          <a:custGeom>
            <a:avLst/>
            <a:gdLst/>
            <a:ahLst/>
            <a:rect l="l" t="t" r="r" b="b"/>
            <a:pathLst>
              <a:path w="207" h="458">
                <a:moveTo>
                  <a:pt x="14" y="305"/>
                </a:moveTo>
                <a:lnTo>
                  <a:pt x="0" y="339"/>
                </a:lnTo>
                <a:lnTo>
                  <a:pt x="0" y="346"/>
                </a:lnTo>
                <a:lnTo>
                  <a:pt x="11" y="344"/>
                </a:lnTo>
                <a:lnTo>
                  <a:pt x="16" y="356"/>
                </a:lnTo>
                <a:lnTo>
                  <a:pt x="30" y="374"/>
                </a:lnTo>
                <a:lnTo>
                  <a:pt x="41" y="386"/>
                </a:lnTo>
                <a:lnTo>
                  <a:pt x="74" y="402"/>
                </a:lnTo>
                <a:lnTo>
                  <a:pt x="86" y="405"/>
                </a:lnTo>
                <a:lnTo>
                  <a:pt x="106" y="410"/>
                </a:lnTo>
                <a:lnTo>
                  <a:pt x="118" y="410"/>
                </a:lnTo>
                <a:lnTo>
                  <a:pt x="120" y="433"/>
                </a:lnTo>
                <a:lnTo>
                  <a:pt x="118" y="449"/>
                </a:lnTo>
                <a:lnTo>
                  <a:pt x="128" y="458"/>
                </a:lnTo>
                <a:lnTo>
                  <a:pt x="133" y="445"/>
                </a:lnTo>
                <a:lnTo>
                  <a:pt x="145" y="425"/>
                </a:lnTo>
                <a:lnTo>
                  <a:pt x="145" y="402"/>
                </a:lnTo>
                <a:lnTo>
                  <a:pt x="163" y="378"/>
                </a:lnTo>
                <a:lnTo>
                  <a:pt x="171" y="351"/>
                </a:lnTo>
                <a:lnTo>
                  <a:pt x="192" y="321"/>
                </a:lnTo>
                <a:lnTo>
                  <a:pt x="203" y="304"/>
                </a:lnTo>
                <a:lnTo>
                  <a:pt x="207" y="284"/>
                </a:lnTo>
                <a:lnTo>
                  <a:pt x="207" y="266"/>
                </a:lnTo>
                <a:lnTo>
                  <a:pt x="207" y="203"/>
                </a:lnTo>
                <a:lnTo>
                  <a:pt x="200" y="155"/>
                </a:lnTo>
                <a:lnTo>
                  <a:pt x="191" y="139"/>
                </a:lnTo>
                <a:lnTo>
                  <a:pt x="170" y="143"/>
                </a:lnTo>
                <a:lnTo>
                  <a:pt x="161" y="152"/>
                </a:lnTo>
                <a:lnTo>
                  <a:pt x="153" y="144"/>
                </a:lnTo>
                <a:lnTo>
                  <a:pt x="149" y="143"/>
                </a:lnTo>
                <a:lnTo>
                  <a:pt x="144" y="144"/>
                </a:lnTo>
                <a:lnTo>
                  <a:pt x="139" y="143"/>
                </a:lnTo>
                <a:lnTo>
                  <a:pt x="139" y="136"/>
                </a:lnTo>
                <a:lnTo>
                  <a:pt x="151" y="112"/>
                </a:lnTo>
                <a:lnTo>
                  <a:pt x="159" y="111"/>
                </a:lnTo>
                <a:lnTo>
                  <a:pt x="165" y="109"/>
                </a:lnTo>
                <a:lnTo>
                  <a:pt x="165" y="90"/>
                </a:lnTo>
                <a:lnTo>
                  <a:pt x="170" y="78"/>
                </a:lnTo>
                <a:lnTo>
                  <a:pt x="175" y="73"/>
                </a:lnTo>
                <a:lnTo>
                  <a:pt x="183" y="62"/>
                </a:lnTo>
                <a:lnTo>
                  <a:pt x="175" y="39"/>
                </a:lnTo>
                <a:lnTo>
                  <a:pt x="50" y="0"/>
                </a:lnTo>
                <a:lnTo>
                  <a:pt x="42" y="2"/>
                </a:lnTo>
                <a:lnTo>
                  <a:pt x="31" y="17"/>
                </a:lnTo>
                <a:lnTo>
                  <a:pt x="31" y="25"/>
                </a:lnTo>
                <a:lnTo>
                  <a:pt x="26" y="56"/>
                </a:lnTo>
                <a:lnTo>
                  <a:pt x="12" y="73"/>
                </a:lnTo>
                <a:lnTo>
                  <a:pt x="10" y="78"/>
                </a:lnTo>
                <a:lnTo>
                  <a:pt x="10" y="82"/>
                </a:lnTo>
                <a:lnTo>
                  <a:pt x="19" y="93"/>
                </a:lnTo>
                <a:lnTo>
                  <a:pt x="20" y="111"/>
                </a:lnTo>
                <a:lnTo>
                  <a:pt x="14" y="116"/>
                </a:lnTo>
                <a:lnTo>
                  <a:pt x="14" y="152"/>
                </a:lnTo>
                <a:lnTo>
                  <a:pt x="15" y="155"/>
                </a:lnTo>
                <a:lnTo>
                  <a:pt x="37" y="159"/>
                </a:lnTo>
                <a:lnTo>
                  <a:pt x="41" y="180"/>
                </a:lnTo>
                <a:lnTo>
                  <a:pt x="54" y="183"/>
                </a:lnTo>
                <a:lnTo>
                  <a:pt x="59" y="190"/>
                </a:lnTo>
                <a:lnTo>
                  <a:pt x="74" y="194"/>
                </a:lnTo>
                <a:lnTo>
                  <a:pt x="82" y="203"/>
                </a:lnTo>
                <a:lnTo>
                  <a:pt x="101" y="218"/>
                </a:lnTo>
                <a:lnTo>
                  <a:pt x="100" y="223"/>
                </a:lnTo>
                <a:lnTo>
                  <a:pt x="77" y="237"/>
                </a:lnTo>
                <a:lnTo>
                  <a:pt x="53" y="258"/>
                </a:lnTo>
                <a:lnTo>
                  <a:pt x="50" y="283"/>
                </a:lnTo>
                <a:lnTo>
                  <a:pt x="14" y="305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7" name="5048370628.12512.12512.55"/>
          <p:cNvSpPr/>
          <p:nvPr/>
        </p:nvSpPr>
        <p:spPr>
          <a:xfrm>
            <a:off x="8048520" y="4191120"/>
            <a:ext cx="66960" cy="81000"/>
          </a:xfrm>
          <a:custGeom>
            <a:avLst/>
            <a:gdLst/>
            <a:ahLst/>
            <a:rect l="l" t="t" r="r" b="b"/>
            <a:pathLst>
              <a:path w="260" h="255">
                <a:moveTo>
                  <a:pt x="0" y="55"/>
                </a:moveTo>
                <a:lnTo>
                  <a:pt x="85" y="31"/>
                </a:lnTo>
                <a:lnTo>
                  <a:pt x="96" y="40"/>
                </a:lnTo>
                <a:lnTo>
                  <a:pt x="100" y="39"/>
                </a:lnTo>
                <a:lnTo>
                  <a:pt x="101" y="31"/>
                </a:lnTo>
                <a:lnTo>
                  <a:pt x="230" y="0"/>
                </a:lnTo>
                <a:lnTo>
                  <a:pt x="260" y="108"/>
                </a:lnTo>
                <a:lnTo>
                  <a:pt x="256" y="116"/>
                </a:lnTo>
                <a:lnTo>
                  <a:pt x="254" y="121"/>
                </a:lnTo>
                <a:lnTo>
                  <a:pt x="254" y="126"/>
                </a:lnTo>
                <a:lnTo>
                  <a:pt x="256" y="129"/>
                </a:lnTo>
                <a:lnTo>
                  <a:pt x="238" y="134"/>
                </a:lnTo>
                <a:lnTo>
                  <a:pt x="196" y="149"/>
                </a:lnTo>
                <a:lnTo>
                  <a:pt x="184" y="149"/>
                </a:lnTo>
                <a:lnTo>
                  <a:pt x="179" y="152"/>
                </a:lnTo>
                <a:lnTo>
                  <a:pt x="179" y="164"/>
                </a:lnTo>
                <a:lnTo>
                  <a:pt x="172" y="165"/>
                </a:lnTo>
                <a:lnTo>
                  <a:pt x="149" y="169"/>
                </a:lnTo>
                <a:lnTo>
                  <a:pt x="113" y="186"/>
                </a:lnTo>
                <a:lnTo>
                  <a:pt x="111" y="177"/>
                </a:lnTo>
                <a:lnTo>
                  <a:pt x="88" y="202"/>
                </a:lnTo>
                <a:lnTo>
                  <a:pt x="37" y="243"/>
                </a:lnTo>
                <a:lnTo>
                  <a:pt x="19" y="255"/>
                </a:lnTo>
                <a:lnTo>
                  <a:pt x="6" y="239"/>
                </a:lnTo>
                <a:lnTo>
                  <a:pt x="27" y="216"/>
                </a:lnTo>
                <a:lnTo>
                  <a:pt x="27" y="203"/>
                </a:lnTo>
                <a:lnTo>
                  <a:pt x="15" y="195"/>
                </a:lnTo>
                <a:lnTo>
                  <a:pt x="0" y="55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8" name="5049369.375639.12576.3755"/>
          <p:cNvSpPr/>
          <p:nvPr/>
        </p:nvSpPr>
        <p:spPr>
          <a:xfrm>
            <a:off x="8105760" y="4187880"/>
            <a:ext cx="34920" cy="46080"/>
          </a:xfrm>
          <a:custGeom>
            <a:avLst/>
            <a:gdLst/>
            <a:ahLst/>
            <a:rect l="l" t="t" r="r" b="b"/>
            <a:pathLst>
              <a:path w="133" h="146">
                <a:moveTo>
                  <a:pt x="0" y="13"/>
                </a:moveTo>
                <a:lnTo>
                  <a:pt x="30" y="121"/>
                </a:lnTo>
                <a:lnTo>
                  <a:pt x="26" y="129"/>
                </a:lnTo>
                <a:lnTo>
                  <a:pt x="24" y="134"/>
                </a:lnTo>
                <a:lnTo>
                  <a:pt x="24" y="139"/>
                </a:lnTo>
                <a:lnTo>
                  <a:pt x="26" y="142"/>
                </a:lnTo>
                <a:lnTo>
                  <a:pt x="31" y="146"/>
                </a:lnTo>
                <a:lnTo>
                  <a:pt x="56" y="127"/>
                </a:lnTo>
                <a:lnTo>
                  <a:pt x="75" y="114"/>
                </a:lnTo>
                <a:lnTo>
                  <a:pt x="75" y="100"/>
                </a:lnTo>
                <a:lnTo>
                  <a:pt x="73" y="94"/>
                </a:lnTo>
                <a:lnTo>
                  <a:pt x="73" y="74"/>
                </a:lnTo>
                <a:lnTo>
                  <a:pt x="83" y="63"/>
                </a:lnTo>
                <a:lnTo>
                  <a:pt x="89" y="70"/>
                </a:lnTo>
                <a:lnTo>
                  <a:pt x="89" y="80"/>
                </a:lnTo>
                <a:lnTo>
                  <a:pt x="89" y="100"/>
                </a:lnTo>
                <a:lnTo>
                  <a:pt x="93" y="109"/>
                </a:lnTo>
                <a:lnTo>
                  <a:pt x="102" y="106"/>
                </a:lnTo>
                <a:lnTo>
                  <a:pt x="102" y="94"/>
                </a:lnTo>
                <a:lnTo>
                  <a:pt x="108" y="94"/>
                </a:lnTo>
                <a:lnTo>
                  <a:pt x="114" y="82"/>
                </a:lnTo>
                <a:lnTo>
                  <a:pt x="129" y="80"/>
                </a:lnTo>
                <a:lnTo>
                  <a:pt x="133" y="80"/>
                </a:lnTo>
                <a:lnTo>
                  <a:pt x="120" y="71"/>
                </a:lnTo>
                <a:lnTo>
                  <a:pt x="120" y="63"/>
                </a:lnTo>
                <a:lnTo>
                  <a:pt x="112" y="63"/>
                </a:lnTo>
                <a:lnTo>
                  <a:pt x="109" y="56"/>
                </a:lnTo>
                <a:lnTo>
                  <a:pt x="99" y="51"/>
                </a:lnTo>
                <a:lnTo>
                  <a:pt x="99" y="44"/>
                </a:lnTo>
                <a:lnTo>
                  <a:pt x="75" y="41"/>
                </a:lnTo>
                <a:lnTo>
                  <a:pt x="66" y="24"/>
                </a:lnTo>
                <a:lnTo>
                  <a:pt x="54" y="17"/>
                </a:lnTo>
                <a:lnTo>
                  <a:pt x="48" y="0"/>
                </a:lnTo>
                <a:lnTo>
                  <a:pt x="0" y="13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9" name="5050360.875627.7512.2524.1255"/>
          <p:cNvSpPr/>
          <p:nvPr/>
        </p:nvSpPr>
        <p:spPr>
          <a:xfrm>
            <a:off x="8045280" y="4132440"/>
            <a:ext cx="128880" cy="79200"/>
          </a:xfrm>
          <a:custGeom>
            <a:avLst/>
            <a:gdLst/>
            <a:ahLst/>
            <a:rect l="l" t="t" r="r" b="b"/>
            <a:pathLst>
              <a:path w="505" h="259">
                <a:moveTo>
                  <a:pt x="2" y="108"/>
                </a:moveTo>
                <a:lnTo>
                  <a:pt x="108" y="89"/>
                </a:lnTo>
                <a:lnTo>
                  <a:pt x="268" y="48"/>
                </a:lnTo>
                <a:lnTo>
                  <a:pt x="269" y="46"/>
                </a:lnTo>
                <a:lnTo>
                  <a:pt x="273" y="43"/>
                </a:lnTo>
                <a:lnTo>
                  <a:pt x="274" y="46"/>
                </a:lnTo>
                <a:lnTo>
                  <a:pt x="281" y="43"/>
                </a:lnTo>
                <a:lnTo>
                  <a:pt x="274" y="27"/>
                </a:lnTo>
                <a:lnTo>
                  <a:pt x="290" y="27"/>
                </a:lnTo>
                <a:lnTo>
                  <a:pt x="304" y="4"/>
                </a:lnTo>
                <a:lnTo>
                  <a:pt x="313" y="0"/>
                </a:lnTo>
                <a:lnTo>
                  <a:pt x="325" y="4"/>
                </a:lnTo>
                <a:lnTo>
                  <a:pt x="331" y="27"/>
                </a:lnTo>
                <a:lnTo>
                  <a:pt x="348" y="43"/>
                </a:lnTo>
                <a:lnTo>
                  <a:pt x="352" y="52"/>
                </a:lnTo>
                <a:lnTo>
                  <a:pt x="350" y="59"/>
                </a:lnTo>
                <a:lnTo>
                  <a:pt x="343" y="65"/>
                </a:lnTo>
                <a:lnTo>
                  <a:pt x="333" y="82"/>
                </a:lnTo>
                <a:lnTo>
                  <a:pt x="327" y="101"/>
                </a:lnTo>
                <a:lnTo>
                  <a:pt x="328" y="112"/>
                </a:lnTo>
                <a:lnTo>
                  <a:pt x="347" y="112"/>
                </a:lnTo>
                <a:lnTo>
                  <a:pt x="366" y="121"/>
                </a:lnTo>
                <a:lnTo>
                  <a:pt x="394" y="151"/>
                </a:lnTo>
                <a:lnTo>
                  <a:pt x="402" y="172"/>
                </a:lnTo>
                <a:lnTo>
                  <a:pt x="419" y="185"/>
                </a:lnTo>
                <a:lnTo>
                  <a:pt x="454" y="187"/>
                </a:lnTo>
                <a:lnTo>
                  <a:pt x="473" y="181"/>
                </a:lnTo>
                <a:lnTo>
                  <a:pt x="485" y="160"/>
                </a:lnTo>
                <a:lnTo>
                  <a:pt x="480" y="152"/>
                </a:lnTo>
                <a:lnTo>
                  <a:pt x="468" y="141"/>
                </a:lnTo>
                <a:lnTo>
                  <a:pt x="448" y="130"/>
                </a:lnTo>
                <a:lnTo>
                  <a:pt x="450" y="125"/>
                </a:lnTo>
                <a:lnTo>
                  <a:pt x="465" y="125"/>
                </a:lnTo>
                <a:lnTo>
                  <a:pt x="470" y="125"/>
                </a:lnTo>
                <a:lnTo>
                  <a:pt x="491" y="159"/>
                </a:lnTo>
                <a:lnTo>
                  <a:pt x="505" y="187"/>
                </a:lnTo>
                <a:lnTo>
                  <a:pt x="504" y="206"/>
                </a:lnTo>
                <a:lnTo>
                  <a:pt x="491" y="194"/>
                </a:lnTo>
                <a:lnTo>
                  <a:pt x="473" y="207"/>
                </a:lnTo>
                <a:lnTo>
                  <a:pt x="450" y="218"/>
                </a:lnTo>
                <a:lnTo>
                  <a:pt x="425" y="238"/>
                </a:lnTo>
                <a:lnTo>
                  <a:pt x="418" y="238"/>
                </a:lnTo>
                <a:lnTo>
                  <a:pt x="410" y="232"/>
                </a:lnTo>
                <a:lnTo>
                  <a:pt x="410" y="223"/>
                </a:lnTo>
                <a:lnTo>
                  <a:pt x="407" y="208"/>
                </a:lnTo>
                <a:lnTo>
                  <a:pt x="399" y="208"/>
                </a:lnTo>
                <a:lnTo>
                  <a:pt x="391" y="232"/>
                </a:lnTo>
                <a:lnTo>
                  <a:pt x="374" y="253"/>
                </a:lnTo>
                <a:lnTo>
                  <a:pt x="371" y="259"/>
                </a:lnTo>
                <a:lnTo>
                  <a:pt x="358" y="250"/>
                </a:lnTo>
                <a:lnTo>
                  <a:pt x="358" y="242"/>
                </a:lnTo>
                <a:lnTo>
                  <a:pt x="350" y="242"/>
                </a:lnTo>
                <a:lnTo>
                  <a:pt x="347" y="235"/>
                </a:lnTo>
                <a:lnTo>
                  <a:pt x="337" y="230"/>
                </a:lnTo>
                <a:lnTo>
                  <a:pt x="337" y="223"/>
                </a:lnTo>
                <a:lnTo>
                  <a:pt x="313" y="220"/>
                </a:lnTo>
                <a:lnTo>
                  <a:pt x="304" y="203"/>
                </a:lnTo>
                <a:lnTo>
                  <a:pt x="292" y="196"/>
                </a:lnTo>
                <a:lnTo>
                  <a:pt x="286" y="179"/>
                </a:lnTo>
                <a:lnTo>
                  <a:pt x="238" y="192"/>
                </a:lnTo>
                <a:lnTo>
                  <a:pt x="109" y="223"/>
                </a:lnTo>
                <a:lnTo>
                  <a:pt x="108" y="231"/>
                </a:lnTo>
                <a:lnTo>
                  <a:pt x="104" y="232"/>
                </a:lnTo>
                <a:lnTo>
                  <a:pt x="93" y="223"/>
                </a:lnTo>
                <a:lnTo>
                  <a:pt x="8" y="247"/>
                </a:lnTo>
                <a:lnTo>
                  <a:pt x="0" y="242"/>
                </a:lnTo>
                <a:lnTo>
                  <a:pt x="2" y="108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0" name="5053354.125585.517.2522.6255"/>
          <p:cNvSpPr/>
          <p:nvPr/>
        </p:nvSpPr>
        <p:spPr>
          <a:xfrm>
            <a:off x="7819920" y="4086360"/>
            <a:ext cx="120600" cy="114120"/>
          </a:xfrm>
          <a:custGeom>
            <a:avLst/>
            <a:gdLst/>
            <a:ahLst/>
            <a:rect l="l" t="t" r="r" b="b"/>
            <a:pathLst>
              <a:path w="475" h="362">
                <a:moveTo>
                  <a:pt x="468" y="0"/>
                </a:moveTo>
                <a:lnTo>
                  <a:pt x="356" y="102"/>
                </a:lnTo>
                <a:lnTo>
                  <a:pt x="323" y="102"/>
                </a:lnTo>
                <a:lnTo>
                  <a:pt x="305" y="121"/>
                </a:lnTo>
                <a:lnTo>
                  <a:pt x="319" y="144"/>
                </a:lnTo>
                <a:lnTo>
                  <a:pt x="324" y="160"/>
                </a:lnTo>
                <a:lnTo>
                  <a:pt x="240" y="152"/>
                </a:lnTo>
                <a:lnTo>
                  <a:pt x="111" y="205"/>
                </a:lnTo>
                <a:lnTo>
                  <a:pt x="22" y="284"/>
                </a:lnTo>
                <a:lnTo>
                  <a:pt x="0" y="342"/>
                </a:lnTo>
                <a:lnTo>
                  <a:pt x="29" y="362"/>
                </a:lnTo>
                <a:lnTo>
                  <a:pt x="86" y="344"/>
                </a:lnTo>
                <a:lnTo>
                  <a:pt x="92" y="316"/>
                </a:lnTo>
                <a:lnTo>
                  <a:pt x="112" y="303"/>
                </a:lnTo>
                <a:lnTo>
                  <a:pt x="151" y="287"/>
                </a:lnTo>
                <a:lnTo>
                  <a:pt x="190" y="277"/>
                </a:lnTo>
                <a:lnTo>
                  <a:pt x="225" y="270"/>
                </a:lnTo>
                <a:lnTo>
                  <a:pt x="245" y="277"/>
                </a:lnTo>
                <a:lnTo>
                  <a:pt x="272" y="287"/>
                </a:lnTo>
                <a:lnTo>
                  <a:pt x="343" y="268"/>
                </a:lnTo>
                <a:lnTo>
                  <a:pt x="374" y="254"/>
                </a:lnTo>
                <a:lnTo>
                  <a:pt x="417" y="210"/>
                </a:lnTo>
                <a:lnTo>
                  <a:pt x="448" y="201"/>
                </a:lnTo>
                <a:lnTo>
                  <a:pt x="450" y="174"/>
                </a:lnTo>
                <a:lnTo>
                  <a:pt x="440" y="155"/>
                </a:lnTo>
                <a:lnTo>
                  <a:pt x="437" y="141"/>
                </a:lnTo>
                <a:lnTo>
                  <a:pt x="445" y="133"/>
                </a:lnTo>
                <a:lnTo>
                  <a:pt x="444" y="121"/>
                </a:lnTo>
                <a:lnTo>
                  <a:pt x="436" y="116"/>
                </a:lnTo>
                <a:lnTo>
                  <a:pt x="420" y="116"/>
                </a:lnTo>
                <a:lnTo>
                  <a:pt x="414" y="115"/>
                </a:lnTo>
                <a:lnTo>
                  <a:pt x="409" y="100"/>
                </a:lnTo>
                <a:lnTo>
                  <a:pt x="411" y="86"/>
                </a:lnTo>
                <a:lnTo>
                  <a:pt x="457" y="43"/>
                </a:lnTo>
                <a:lnTo>
                  <a:pt x="465" y="31"/>
                </a:lnTo>
                <a:lnTo>
                  <a:pt x="475" y="13"/>
                </a:lnTo>
                <a:lnTo>
                  <a:pt x="468" y="0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1" name="5055343.25622.2522.62512.55"/>
          <p:cNvSpPr/>
          <p:nvPr/>
        </p:nvSpPr>
        <p:spPr>
          <a:xfrm>
            <a:off x="8016840" y="4014720"/>
            <a:ext cx="66600" cy="150840"/>
          </a:xfrm>
          <a:custGeom>
            <a:avLst/>
            <a:gdLst/>
            <a:ahLst/>
            <a:rect l="l" t="t" r="r" b="b"/>
            <a:pathLst>
              <a:path w="260" h="475">
                <a:moveTo>
                  <a:pt x="0" y="61"/>
                </a:moveTo>
                <a:lnTo>
                  <a:pt x="8" y="81"/>
                </a:lnTo>
                <a:lnTo>
                  <a:pt x="5" y="89"/>
                </a:lnTo>
                <a:lnTo>
                  <a:pt x="13" y="98"/>
                </a:lnTo>
                <a:lnTo>
                  <a:pt x="13" y="103"/>
                </a:lnTo>
                <a:lnTo>
                  <a:pt x="33" y="159"/>
                </a:lnTo>
                <a:lnTo>
                  <a:pt x="37" y="201"/>
                </a:lnTo>
                <a:lnTo>
                  <a:pt x="32" y="218"/>
                </a:lnTo>
                <a:lnTo>
                  <a:pt x="33" y="241"/>
                </a:lnTo>
                <a:lnTo>
                  <a:pt x="59" y="291"/>
                </a:lnTo>
                <a:lnTo>
                  <a:pt x="54" y="321"/>
                </a:lnTo>
                <a:lnTo>
                  <a:pt x="60" y="327"/>
                </a:lnTo>
                <a:lnTo>
                  <a:pt x="63" y="327"/>
                </a:lnTo>
                <a:lnTo>
                  <a:pt x="60" y="321"/>
                </a:lnTo>
                <a:lnTo>
                  <a:pt x="68" y="321"/>
                </a:lnTo>
                <a:lnTo>
                  <a:pt x="84" y="340"/>
                </a:lnTo>
                <a:lnTo>
                  <a:pt x="94" y="389"/>
                </a:lnTo>
                <a:lnTo>
                  <a:pt x="94" y="414"/>
                </a:lnTo>
                <a:lnTo>
                  <a:pt x="103" y="448"/>
                </a:lnTo>
                <a:lnTo>
                  <a:pt x="117" y="475"/>
                </a:lnTo>
                <a:lnTo>
                  <a:pt x="223" y="456"/>
                </a:lnTo>
                <a:lnTo>
                  <a:pt x="219" y="446"/>
                </a:lnTo>
                <a:lnTo>
                  <a:pt x="205" y="433"/>
                </a:lnTo>
                <a:lnTo>
                  <a:pt x="207" y="414"/>
                </a:lnTo>
                <a:lnTo>
                  <a:pt x="212" y="410"/>
                </a:lnTo>
                <a:lnTo>
                  <a:pt x="205" y="390"/>
                </a:lnTo>
                <a:lnTo>
                  <a:pt x="197" y="311"/>
                </a:lnTo>
                <a:lnTo>
                  <a:pt x="197" y="287"/>
                </a:lnTo>
                <a:lnTo>
                  <a:pt x="207" y="242"/>
                </a:lnTo>
                <a:lnTo>
                  <a:pt x="217" y="214"/>
                </a:lnTo>
                <a:lnTo>
                  <a:pt x="219" y="188"/>
                </a:lnTo>
                <a:lnTo>
                  <a:pt x="208" y="174"/>
                </a:lnTo>
                <a:lnTo>
                  <a:pt x="208" y="155"/>
                </a:lnTo>
                <a:lnTo>
                  <a:pt x="217" y="144"/>
                </a:lnTo>
                <a:lnTo>
                  <a:pt x="247" y="121"/>
                </a:lnTo>
                <a:lnTo>
                  <a:pt x="260" y="81"/>
                </a:lnTo>
                <a:lnTo>
                  <a:pt x="247" y="55"/>
                </a:lnTo>
                <a:lnTo>
                  <a:pt x="242" y="42"/>
                </a:lnTo>
                <a:lnTo>
                  <a:pt x="248" y="38"/>
                </a:lnTo>
                <a:lnTo>
                  <a:pt x="248" y="30"/>
                </a:lnTo>
                <a:lnTo>
                  <a:pt x="239" y="0"/>
                </a:lnTo>
                <a:lnTo>
                  <a:pt x="0" y="61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2" name="5056339.875631.62525.12511.755"/>
          <p:cNvSpPr/>
          <p:nvPr/>
        </p:nvSpPr>
        <p:spPr>
          <a:xfrm>
            <a:off x="8067600" y="3994200"/>
            <a:ext cx="61920" cy="164880"/>
          </a:xfrm>
          <a:custGeom>
            <a:avLst/>
            <a:gdLst/>
            <a:ahLst/>
            <a:rect l="l" t="t" r="r" b="b"/>
            <a:pathLst>
              <a:path w="245" h="528">
                <a:moveTo>
                  <a:pt x="243" y="443"/>
                </a:moveTo>
                <a:lnTo>
                  <a:pt x="231" y="439"/>
                </a:lnTo>
                <a:lnTo>
                  <a:pt x="222" y="443"/>
                </a:lnTo>
                <a:lnTo>
                  <a:pt x="208" y="466"/>
                </a:lnTo>
                <a:lnTo>
                  <a:pt x="192" y="466"/>
                </a:lnTo>
                <a:lnTo>
                  <a:pt x="199" y="482"/>
                </a:lnTo>
                <a:lnTo>
                  <a:pt x="192" y="485"/>
                </a:lnTo>
                <a:lnTo>
                  <a:pt x="191" y="482"/>
                </a:lnTo>
                <a:lnTo>
                  <a:pt x="187" y="485"/>
                </a:lnTo>
                <a:lnTo>
                  <a:pt x="186" y="487"/>
                </a:lnTo>
                <a:lnTo>
                  <a:pt x="26" y="528"/>
                </a:lnTo>
                <a:lnTo>
                  <a:pt x="22" y="518"/>
                </a:lnTo>
                <a:lnTo>
                  <a:pt x="8" y="505"/>
                </a:lnTo>
                <a:lnTo>
                  <a:pt x="10" y="486"/>
                </a:lnTo>
                <a:lnTo>
                  <a:pt x="15" y="482"/>
                </a:lnTo>
                <a:lnTo>
                  <a:pt x="8" y="462"/>
                </a:lnTo>
                <a:lnTo>
                  <a:pt x="0" y="383"/>
                </a:lnTo>
                <a:lnTo>
                  <a:pt x="0" y="359"/>
                </a:lnTo>
                <a:lnTo>
                  <a:pt x="10" y="314"/>
                </a:lnTo>
                <a:lnTo>
                  <a:pt x="20" y="286"/>
                </a:lnTo>
                <a:lnTo>
                  <a:pt x="22" y="260"/>
                </a:lnTo>
                <a:lnTo>
                  <a:pt x="11" y="246"/>
                </a:lnTo>
                <a:lnTo>
                  <a:pt x="11" y="227"/>
                </a:lnTo>
                <a:lnTo>
                  <a:pt x="20" y="216"/>
                </a:lnTo>
                <a:lnTo>
                  <a:pt x="50" y="193"/>
                </a:lnTo>
                <a:lnTo>
                  <a:pt x="63" y="153"/>
                </a:lnTo>
                <a:lnTo>
                  <a:pt x="50" y="127"/>
                </a:lnTo>
                <a:lnTo>
                  <a:pt x="45" y="114"/>
                </a:lnTo>
                <a:lnTo>
                  <a:pt x="51" y="110"/>
                </a:lnTo>
                <a:lnTo>
                  <a:pt x="51" y="102"/>
                </a:lnTo>
                <a:lnTo>
                  <a:pt x="42" y="72"/>
                </a:lnTo>
                <a:lnTo>
                  <a:pt x="50" y="39"/>
                </a:lnTo>
                <a:lnTo>
                  <a:pt x="39" y="28"/>
                </a:lnTo>
                <a:lnTo>
                  <a:pt x="42" y="20"/>
                </a:lnTo>
                <a:lnTo>
                  <a:pt x="55" y="20"/>
                </a:lnTo>
                <a:lnTo>
                  <a:pt x="59" y="7"/>
                </a:lnTo>
                <a:lnTo>
                  <a:pt x="69" y="9"/>
                </a:lnTo>
                <a:lnTo>
                  <a:pt x="77" y="8"/>
                </a:lnTo>
                <a:lnTo>
                  <a:pt x="85" y="0"/>
                </a:lnTo>
                <a:lnTo>
                  <a:pt x="191" y="321"/>
                </a:lnTo>
                <a:lnTo>
                  <a:pt x="191" y="328"/>
                </a:lnTo>
                <a:lnTo>
                  <a:pt x="191" y="346"/>
                </a:lnTo>
                <a:lnTo>
                  <a:pt x="191" y="349"/>
                </a:lnTo>
                <a:lnTo>
                  <a:pt x="219" y="371"/>
                </a:lnTo>
                <a:lnTo>
                  <a:pt x="229" y="371"/>
                </a:lnTo>
                <a:lnTo>
                  <a:pt x="231" y="383"/>
                </a:lnTo>
                <a:lnTo>
                  <a:pt x="231" y="393"/>
                </a:lnTo>
                <a:lnTo>
                  <a:pt x="245" y="412"/>
                </a:lnTo>
                <a:lnTo>
                  <a:pt x="243" y="419"/>
                </a:lnTo>
                <a:lnTo>
                  <a:pt x="243" y="432"/>
                </a:lnTo>
                <a:lnTo>
                  <a:pt x="243" y="443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3" name="5057346.125586.2541.554.3755"/>
          <p:cNvSpPr/>
          <p:nvPr/>
        </p:nvSpPr>
        <p:spPr>
          <a:xfrm>
            <a:off x="7823160" y="4033800"/>
            <a:ext cx="292320" cy="274680"/>
          </a:xfrm>
          <a:custGeom>
            <a:avLst/>
            <a:gdLst/>
            <a:ahLst/>
            <a:rect l="l" t="t" r="r" b="b"/>
            <a:pathLst>
              <a:path w="1138" h="866">
                <a:moveTo>
                  <a:pt x="736" y="722"/>
                </a:moveTo>
                <a:lnTo>
                  <a:pt x="861" y="761"/>
                </a:lnTo>
                <a:lnTo>
                  <a:pt x="869" y="784"/>
                </a:lnTo>
                <a:lnTo>
                  <a:pt x="861" y="795"/>
                </a:lnTo>
                <a:lnTo>
                  <a:pt x="856" y="800"/>
                </a:lnTo>
                <a:lnTo>
                  <a:pt x="851" y="812"/>
                </a:lnTo>
                <a:lnTo>
                  <a:pt x="851" y="831"/>
                </a:lnTo>
                <a:lnTo>
                  <a:pt x="845" y="833"/>
                </a:lnTo>
                <a:lnTo>
                  <a:pt x="837" y="834"/>
                </a:lnTo>
                <a:lnTo>
                  <a:pt x="825" y="858"/>
                </a:lnTo>
                <a:lnTo>
                  <a:pt x="825" y="865"/>
                </a:lnTo>
                <a:lnTo>
                  <a:pt x="830" y="866"/>
                </a:lnTo>
                <a:lnTo>
                  <a:pt x="835" y="865"/>
                </a:lnTo>
                <a:lnTo>
                  <a:pt x="839" y="858"/>
                </a:lnTo>
                <a:lnTo>
                  <a:pt x="858" y="841"/>
                </a:lnTo>
                <a:lnTo>
                  <a:pt x="870" y="842"/>
                </a:lnTo>
                <a:lnTo>
                  <a:pt x="897" y="842"/>
                </a:lnTo>
                <a:lnTo>
                  <a:pt x="905" y="834"/>
                </a:lnTo>
                <a:lnTo>
                  <a:pt x="929" y="831"/>
                </a:lnTo>
                <a:lnTo>
                  <a:pt x="951" y="819"/>
                </a:lnTo>
                <a:lnTo>
                  <a:pt x="967" y="814"/>
                </a:lnTo>
                <a:lnTo>
                  <a:pt x="983" y="800"/>
                </a:lnTo>
                <a:lnTo>
                  <a:pt x="1050" y="753"/>
                </a:lnTo>
                <a:lnTo>
                  <a:pt x="1072" y="741"/>
                </a:lnTo>
                <a:lnTo>
                  <a:pt x="1089" y="731"/>
                </a:lnTo>
                <a:lnTo>
                  <a:pt x="1100" y="725"/>
                </a:lnTo>
                <a:lnTo>
                  <a:pt x="1107" y="716"/>
                </a:lnTo>
                <a:lnTo>
                  <a:pt x="1124" y="704"/>
                </a:lnTo>
                <a:lnTo>
                  <a:pt x="1131" y="700"/>
                </a:lnTo>
                <a:lnTo>
                  <a:pt x="1136" y="684"/>
                </a:lnTo>
                <a:lnTo>
                  <a:pt x="1138" y="680"/>
                </a:lnTo>
                <a:lnTo>
                  <a:pt x="1134" y="674"/>
                </a:lnTo>
                <a:lnTo>
                  <a:pt x="1124" y="690"/>
                </a:lnTo>
                <a:lnTo>
                  <a:pt x="1107" y="696"/>
                </a:lnTo>
                <a:lnTo>
                  <a:pt x="1091" y="700"/>
                </a:lnTo>
                <a:lnTo>
                  <a:pt x="1076" y="710"/>
                </a:lnTo>
                <a:lnTo>
                  <a:pt x="1072" y="724"/>
                </a:lnTo>
                <a:lnTo>
                  <a:pt x="1052" y="732"/>
                </a:lnTo>
                <a:lnTo>
                  <a:pt x="1048" y="727"/>
                </a:lnTo>
                <a:lnTo>
                  <a:pt x="1057" y="714"/>
                </a:lnTo>
                <a:lnTo>
                  <a:pt x="1069" y="700"/>
                </a:lnTo>
                <a:lnTo>
                  <a:pt x="1084" y="680"/>
                </a:lnTo>
                <a:lnTo>
                  <a:pt x="1079" y="673"/>
                </a:lnTo>
                <a:lnTo>
                  <a:pt x="1065" y="684"/>
                </a:lnTo>
                <a:lnTo>
                  <a:pt x="1058" y="698"/>
                </a:lnTo>
                <a:lnTo>
                  <a:pt x="1048" y="708"/>
                </a:lnTo>
                <a:lnTo>
                  <a:pt x="1010" y="731"/>
                </a:lnTo>
                <a:lnTo>
                  <a:pt x="960" y="755"/>
                </a:lnTo>
                <a:lnTo>
                  <a:pt x="919" y="775"/>
                </a:lnTo>
                <a:lnTo>
                  <a:pt x="905" y="783"/>
                </a:lnTo>
                <a:lnTo>
                  <a:pt x="892" y="800"/>
                </a:lnTo>
                <a:lnTo>
                  <a:pt x="882" y="796"/>
                </a:lnTo>
                <a:lnTo>
                  <a:pt x="878" y="783"/>
                </a:lnTo>
                <a:lnTo>
                  <a:pt x="885" y="761"/>
                </a:lnTo>
                <a:lnTo>
                  <a:pt x="897" y="753"/>
                </a:lnTo>
                <a:lnTo>
                  <a:pt x="884" y="737"/>
                </a:lnTo>
                <a:lnTo>
                  <a:pt x="905" y="714"/>
                </a:lnTo>
                <a:lnTo>
                  <a:pt x="905" y="701"/>
                </a:lnTo>
                <a:lnTo>
                  <a:pt x="893" y="693"/>
                </a:lnTo>
                <a:lnTo>
                  <a:pt x="878" y="553"/>
                </a:lnTo>
                <a:lnTo>
                  <a:pt x="870" y="548"/>
                </a:lnTo>
                <a:lnTo>
                  <a:pt x="872" y="414"/>
                </a:lnTo>
                <a:lnTo>
                  <a:pt x="858" y="387"/>
                </a:lnTo>
                <a:lnTo>
                  <a:pt x="849" y="353"/>
                </a:lnTo>
                <a:lnTo>
                  <a:pt x="849" y="328"/>
                </a:lnTo>
                <a:lnTo>
                  <a:pt x="839" y="279"/>
                </a:lnTo>
                <a:lnTo>
                  <a:pt x="823" y="260"/>
                </a:lnTo>
                <a:lnTo>
                  <a:pt x="815" y="260"/>
                </a:lnTo>
                <a:lnTo>
                  <a:pt x="818" y="266"/>
                </a:lnTo>
                <a:lnTo>
                  <a:pt x="815" y="266"/>
                </a:lnTo>
                <a:lnTo>
                  <a:pt x="809" y="260"/>
                </a:lnTo>
                <a:lnTo>
                  <a:pt x="814" y="230"/>
                </a:lnTo>
                <a:lnTo>
                  <a:pt x="788" y="180"/>
                </a:lnTo>
                <a:lnTo>
                  <a:pt x="787" y="157"/>
                </a:lnTo>
                <a:lnTo>
                  <a:pt x="792" y="140"/>
                </a:lnTo>
                <a:lnTo>
                  <a:pt x="788" y="98"/>
                </a:lnTo>
                <a:lnTo>
                  <a:pt x="768" y="42"/>
                </a:lnTo>
                <a:lnTo>
                  <a:pt x="768" y="37"/>
                </a:lnTo>
                <a:lnTo>
                  <a:pt x="760" y="28"/>
                </a:lnTo>
                <a:lnTo>
                  <a:pt x="763" y="20"/>
                </a:lnTo>
                <a:lnTo>
                  <a:pt x="755" y="0"/>
                </a:lnTo>
                <a:lnTo>
                  <a:pt x="575" y="46"/>
                </a:lnTo>
                <a:lnTo>
                  <a:pt x="572" y="42"/>
                </a:lnTo>
                <a:lnTo>
                  <a:pt x="565" y="42"/>
                </a:lnTo>
                <a:lnTo>
                  <a:pt x="556" y="52"/>
                </a:lnTo>
                <a:lnTo>
                  <a:pt x="505" y="94"/>
                </a:lnTo>
                <a:lnTo>
                  <a:pt x="465" y="154"/>
                </a:lnTo>
                <a:lnTo>
                  <a:pt x="454" y="164"/>
                </a:lnTo>
                <a:lnTo>
                  <a:pt x="461" y="176"/>
                </a:lnTo>
                <a:lnTo>
                  <a:pt x="451" y="195"/>
                </a:lnTo>
                <a:lnTo>
                  <a:pt x="443" y="207"/>
                </a:lnTo>
                <a:lnTo>
                  <a:pt x="397" y="250"/>
                </a:lnTo>
                <a:lnTo>
                  <a:pt x="395" y="263"/>
                </a:lnTo>
                <a:lnTo>
                  <a:pt x="400" y="278"/>
                </a:lnTo>
                <a:lnTo>
                  <a:pt x="406" y="279"/>
                </a:lnTo>
                <a:lnTo>
                  <a:pt x="422" y="279"/>
                </a:lnTo>
                <a:lnTo>
                  <a:pt x="430" y="285"/>
                </a:lnTo>
                <a:lnTo>
                  <a:pt x="431" y="297"/>
                </a:lnTo>
                <a:lnTo>
                  <a:pt x="423" y="305"/>
                </a:lnTo>
                <a:lnTo>
                  <a:pt x="426" y="318"/>
                </a:lnTo>
                <a:lnTo>
                  <a:pt x="436" y="337"/>
                </a:lnTo>
                <a:lnTo>
                  <a:pt x="434" y="364"/>
                </a:lnTo>
                <a:lnTo>
                  <a:pt x="403" y="373"/>
                </a:lnTo>
                <a:lnTo>
                  <a:pt x="360" y="418"/>
                </a:lnTo>
                <a:lnTo>
                  <a:pt x="329" y="431"/>
                </a:lnTo>
                <a:lnTo>
                  <a:pt x="258" y="450"/>
                </a:lnTo>
                <a:lnTo>
                  <a:pt x="231" y="440"/>
                </a:lnTo>
                <a:lnTo>
                  <a:pt x="211" y="434"/>
                </a:lnTo>
                <a:lnTo>
                  <a:pt x="176" y="440"/>
                </a:lnTo>
                <a:lnTo>
                  <a:pt x="137" y="450"/>
                </a:lnTo>
                <a:lnTo>
                  <a:pt x="98" y="466"/>
                </a:lnTo>
                <a:lnTo>
                  <a:pt x="78" y="479"/>
                </a:lnTo>
                <a:lnTo>
                  <a:pt x="71" y="500"/>
                </a:lnTo>
                <a:lnTo>
                  <a:pt x="71" y="516"/>
                </a:lnTo>
                <a:lnTo>
                  <a:pt x="98" y="548"/>
                </a:lnTo>
                <a:lnTo>
                  <a:pt x="102" y="555"/>
                </a:lnTo>
                <a:lnTo>
                  <a:pt x="103" y="565"/>
                </a:lnTo>
                <a:lnTo>
                  <a:pt x="98" y="580"/>
                </a:lnTo>
                <a:lnTo>
                  <a:pt x="93" y="587"/>
                </a:lnTo>
                <a:lnTo>
                  <a:pt x="80" y="614"/>
                </a:lnTo>
                <a:lnTo>
                  <a:pt x="21" y="673"/>
                </a:lnTo>
                <a:lnTo>
                  <a:pt x="0" y="690"/>
                </a:lnTo>
                <a:lnTo>
                  <a:pt x="12" y="739"/>
                </a:lnTo>
                <a:lnTo>
                  <a:pt x="620" y="615"/>
                </a:lnTo>
                <a:lnTo>
                  <a:pt x="631" y="624"/>
                </a:lnTo>
                <a:lnTo>
                  <a:pt x="637" y="637"/>
                </a:lnTo>
                <a:lnTo>
                  <a:pt x="643" y="639"/>
                </a:lnTo>
                <a:lnTo>
                  <a:pt x="645" y="638"/>
                </a:lnTo>
                <a:lnTo>
                  <a:pt x="650" y="642"/>
                </a:lnTo>
                <a:lnTo>
                  <a:pt x="662" y="647"/>
                </a:lnTo>
                <a:lnTo>
                  <a:pt x="677" y="684"/>
                </a:lnTo>
                <a:lnTo>
                  <a:pt x="681" y="697"/>
                </a:lnTo>
                <a:lnTo>
                  <a:pt x="685" y="700"/>
                </a:lnTo>
                <a:lnTo>
                  <a:pt x="686" y="704"/>
                </a:lnTo>
                <a:lnTo>
                  <a:pt x="725" y="708"/>
                </a:lnTo>
                <a:lnTo>
                  <a:pt x="736" y="722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4" name="5058317.25635.7542.2526.55"/>
          <p:cNvSpPr/>
          <p:nvPr/>
        </p:nvSpPr>
        <p:spPr>
          <a:xfrm>
            <a:off x="8086680" y="3851280"/>
            <a:ext cx="141480" cy="277920"/>
          </a:xfrm>
          <a:custGeom>
            <a:avLst/>
            <a:gdLst/>
            <a:ahLst/>
            <a:rect l="l" t="t" r="r" b="b"/>
            <a:pathLst>
              <a:path w="556" h="885">
                <a:moveTo>
                  <a:pt x="0" y="473"/>
                </a:moveTo>
                <a:lnTo>
                  <a:pt x="106" y="794"/>
                </a:lnTo>
                <a:lnTo>
                  <a:pt x="106" y="801"/>
                </a:lnTo>
                <a:lnTo>
                  <a:pt x="106" y="819"/>
                </a:lnTo>
                <a:lnTo>
                  <a:pt x="106" y="822"/>
                </a:lnTo>
                <a:lnTo>
                  <a:pt x="134" y="844"/>
                </a:lnTo>
                <a:lnTo>
                  <a:pt x="144" y="844"/>
                </a:lnTo>
                <a:lnTo>
                  <a:pt x="146" y="856"/>
                </a:lnTo>
                <a:lnTo>
                  <a:pt x="146" y="866"/>
                </a:lnTo>
                <a:lnTo>
                  <a:pt x="160" y="885"/>
                </a:lnTo>
                <a:lnTo>
                  <a:pt x="164" y="881"/>
                </a:lnTo>
                <a:lnTo>
                  <a:pt x="166" y="866"/>
                </a:lnTo>
                <a:lnTo>
                  <a:pt x="166" y="838"/>
                </a:lnTo>
                <a:lnTo>
                  <a:pt x="180" y="817"/>
                </a:lnTo>
                <a:lnTo>
                  <a:pt x="188" y="782"/>
                </a:lnTo>
                <a:lnTo>
                  <a:pt x="205" y="766"/>
                </a:lnTo>
                <a:lnTo>
                  <a:pt x="207" y="759"/>
                </a:lnTo>
                <a:lnTo>
                  <a:pt x="197" y="752"/>
                </a:lnTo>
                <a:lnTo>
                  <a:pt x="191" y="733"/>
                </a:lnTo>
                <a:lnTo>
                  <a:pt x="224" y="700"/>
                </a:lnTo>
                <a:lnTo>
                  <a:pt x="230" y="704"/>
                </a:lnTo>
                <a:lnTo>
                  <a:pt x="232" y="719"/>
                </a:lnTo>
                <a:lnTo>
                  <a:pt x="240" y="724"/>
                </a:lnTo>
                <a:lnTo>
                  <a:pt x="243" y="717"/>
                </a:lnTo>
                <a:lnTo>
                  <a:pt x="243" y="700"/>
                </a:lnTo>
                <a:lnTo>
                  <a:pt x="247" y="690"/>
                </a:lnTo>
                <a:lnTo>
                  <a:pt x="278" y="688"/>
                </a:lnTo>
                <a:lnTo>
                  <a:pt x="289" y="674"/>
                </a:lnTo>
                <a:lnTo>
                  <a:pt x="289" y="666"/>
                </a:lnTo>
                <a:lnTo>
                  <a:pt x="297" y="662"/>
                </a:lnTo>
                <a:lnTo>
                  <a:pt x="306" y="662"/>
                </a:lnTo>
                <a:lnTo>
                  <a:pt x="316" y="656"/>
                </a:lnTo>
                <a:lnTo>
                  <a:pt x="322" y="648"/>
                </a:lnTo>
                <a:lnTo>
                  <a:pt x="330" y="626"/>
                </a:lnTo>
                <a:lnTo>
                  <a:pt x="324" y="606"/>
                </a:lnTo>
                <a:lnTo>
                  <a:pt x="341" y="587"/>
                </a:lnTo>
                <a:lnTo>
                  <a:pt x="341" y="578"/>
                </a:lnTo>
                <a:lnTo>
                  <a:pt x="349" y="578"/>
                </a:lnTo>
                <a:lnTo>
                  <a:pt x="367" y="579"/>
                </a:lnTo>
                <a:lnTo>
                  <a:pt x="380" y="575"/>
                </a:lnTo>
                <a:lnTo>
                  <a:pt x="383" y="564"/>
                </a:lnTo>
                <a:lnTo>
                  <a:pt x="392" y="545"/>
                </a:lnTo>
                <a:lnTo>
                  <a:pt x="399" y="544"/>
                </a:lnTo>
                <a:lnTo>
                  <a:pt x="412" y="525"/>
                </a:lnTo>
                <a:lnTo>
                  <a:pt x="434" y="531"/>
                </a:lnTo>
                <a:lnTo>
                  <a:pt x="446" y="540"/>
                </a:lnTo>
                <a:lnTo>
                  <a:pt x="466" y="504"/>
                </a:lnTo>
                <a:lnTo>
                  <a:pt x="487" y="493"/>
                </a:lnTo>
                <a:lnTo>
                  <a:pt x="517" y="470"/>
                </a:lnTo>
                <a:lnTo>
                  <a:pt x="524" y="454"/>
                </a:lnTo>
                <a:lnTo>
                  <a:pt x="525" y="453"/>
                </a:lnTo>
                <a:lnTo>
                  <a:pt x="532" y="453"/>
                </a:lnTo>
                <a:lnTo>
                  <a:pt x="551" y="447"/>
                </a:lnTo>
                <a:lnTo>
                  <a:pt x="556" y="429"/>
                </a:lnTo>
                <a:lnTo>
                  <a:pt x="553" y="418"/>
                </a:lnTo>
                <a:lnTo>
                  <a:pt x="537" y="412"/>
                </a:lnTo>
                <a:lnTo>
                  <a:pt x="536" y="415"/>
                </a:lnTo>
                <a:lnTo>
                  <a:pt x="530" y="412"/>
                </a:lnTo>
                <a:lnTo>
                  <a:pt x="533" y="396"/>
                </a:lnTo>
                <a:lnTo>
                  <a:pt x="537" y="394"/>
                </a:lnTo>
                <a:lnTo>
                  <a:pt x="537" y="380"/>
                </a:lnTo>
                <a:lnTo>
                  <a:pt x="526" y="359"/>
                </a:lnTo>
                <a:lnTo>
                  <a:pt x="517" y="351"/>
                </a:lnTo>
                <a:lnTo>
                  <a:pt x="504" y="352"/>
                </a:lnTo>
                <a:lnTo>
                  <a:pt x="500" y="359"/>
                </a:lnTo>
                <a:lnTo>
                  <a:pt x="487" y="360"/>
                </a:lnTo>
                <a:lnTo>
                  <a:pt x="473" y="357"/>
                </a:lnTo>
                <a:lnTo>
                  <a:pt x="462" y="312"/>
                </a:lnTo>
                <a:lnTo>
                  <a:pt x="465" y="306"/>
                </a:lnTo>
                <a:lnTo>
                  <a:pt x="463" y="297"/>
                </a:lnTo>
                <a:lnTo>
                  <a:pt x="459" y="289"/>
                </a:lnTo>
                <a:lnTo>
                  <a:pt x="450" y="289"/>
                </a:lnTo>
                <a:lnTo>
                  <a:pt x="446" y="294"/>
                </a:lnTo>
                <a:lnTo>
                  <a:pt x="426" y="286"/>
                </a:lnTo>
                <a:lnTo>
                  <a:pt x="414" y="286"/>
                </a:lnTo>
                <a:lnTo>
                  <a:pt x="407" y="279"/>
                </a:lnTo>
                <a:lnTo>
                  <a:pt x="399" y="251"/>
                </a:lnTo>
                <a:lnTo>
                  <a:pt x="399" y="245"/>
                </a:lnTo>
                <a:lnTo>
                  <a:pt x="330" y="40"/>
                </a:lnTo>
                <a:lnTo>
                  <a:pt x="274" y="0"/>
                </a:lnTo>
                <a:lnTo>
                  <a:pt x="256" y="0"/>
                </a:lnTo>
                <a:lnTo>
                  <a:pt x="240" y="0"/>
                </a:lnTo>
                <a:lnTo>
                  <a:pt x="232" y="5"/>
                </a:lnTo>
                <a:lnTo>
                  <a:pt x="230" y="18"/>
                </a:lnTo>
                <a:lnTo>
                  <a:pt x="224" y="18"/>
                </a:lnTo>
                <a:lnTo>
                  <a:pt x="207" y="26"/>
                </a:lnTo>
                <a:lnTo>
                  <a:pt x="176" y="51"/>
                </a:lnTo>
                <a:lnTo>
                  <a:pt x="166" y="58"/>
                </a:lnTo>
                <a:lnTo>
                  <a:pt x="154" y="44"/>
                </a:lnTo>
                <a:lnTo>
                  <a:pt x="158" y="20"/>
                </a:lnTo>
                <a:lnTo>
                  <a:pt x="153" y="11"/>
                </a:lnTo>
                <a:lnTo>
                  <a:pt x="144" y="11"/>
                </a:lnTo>
                <a:lnTo>
                  <a:pt x="118" y="20"/>
                </a:lnTo>
                <a:lnTo>
                  <a:pt x="74" y="184"/>
                </a:lnTo>
                <a:lnTo>
                  <a:pt x="71" y="207"/>
                </a:lnTo>
                <a:lnTo>
                  <a:pt x="78" y="215"/>
                </a:lnTo>
                <a:lnTo>
                  <a:pt x="79" y="236"/>
                </a:lnTo>
                <a:lnTo>
                  <a:pt x="75" y="250"/>
                </a:lnTo>
                <a:lnTo>
                  <a:pt x="68" y="255"/>
                </a:lnTo>
                <a:lnTo>
                  <a:pt x="63" y="270"/>
                </a:lnTo>
                <a:lnTo>
                  <a:pt x="76" y="336"/>
                </a:lnTo>
                <a:lnTo>
                  <a:pt x="70" y="357"/>
                </a:lnTo>
                <a:lnTo>
                  <a:pt x="70" y="376"/>
                </a:lnTo>
                <a:lnTo>
                  <a:pt x="46" y="408"/>
                </a:lnTo>
                <a:lnTo>
                  <a:pt x="42" y="419"/>
                </a:lnTo>
                <a:lnTo>
                  <a:pt x="54" y="442"/>
                </a:lnTo>
                <a:lnTo>
                  <a:pt x="52" y="445"/>
                </a:lnTo>
                <a:lnTo>
                  <a:pt x="36" y="445"/>
                </a:lnTo>
                <a:lnTo>
                  <a:pt x="37" y="458"/>
                </a:lnTo>
                <a:lnTo>
                  <a:pt x="32" y="470"/>
                </a:lnTo>
                <a:lnTo>
                  <a:pt x="25" y="470"/>
                </a:lnTo>
                <a:lnTo>
                  <a:pt x="11" y="465"/>
                </a:lnTo>
                <a:lnTo>
                  <a:pt x="0" y="473"/>
                </a:lnTo>
                <a:close/>
              </a:path>
            </a:pathLst>
          </a:custGeom>
          <a:solidFill>
            <a:srgbClr val="b2b2b2"/>
          </a:solidFill>
          <a:ln w="32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5" name=""/>
          <p:cNvSpPr/>
          <p:nvPr/>
        </p:nvSpPr>
        <p:spPr>
          <a:xfrm>
            <a:off x="6019920" y="2709720"/>
            <a:ext cx="2673360" cy="90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6" name=""/>
          <p:cNvSpPr/>
          <p:nvPr/>
        </p:nvSpPr>
        <p:spPr>
          <a:xfrm>
            <a:off x="6000840" y="1590840"/>
            <a:ext cx="272736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 anchorCtr="1">
            <a:no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808080"/>
                </a:solidFill>
                <a:effectLst/>
                <a:uFillTx/>
                <a:latin typeface="Arial"/>
              </a:rPr>
              <a:t>&lt;$10 Million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808080"/>
                </a:solidFill>
                <a:effectLst/>
                <a:uFillTx/>
                <a:latin typeface="Arial"/>
              </a:rPr>
              <a:t>Annual Energy Spend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7" name=""/>
          <p:cNvSpPr/>
          <p:nvPr/>
        </p:nvSpPr>
        <p:spPr>
          <a:xfrm>
            <a:off x="274680" y="2801880"/>
            <a:ext cx="2682720" cy="8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Comprehensive, Packaged Energy and Facilities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8" name=""/>
          <p:cNvSpPr/>
          <p:nvPr/>
        </p:nvSpPr>
        <p:spPr>
          <a:xfrm>
            <a:off x="3062160" y="2801880"/>
            <a:ext cx="279720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Gas, Power and Energy Management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239" name=""/>
          <p:cNvGraphicFramePr/>
          <p:nvPr/>
        </p:nvGraphicFramePr>
        <p:xfrm>
          <a:off x="298440" y="4226040"/>
          <a:ext cx="1049400" cy="6001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240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98440" y="4226040"/>
                    <a:ext cx="1049400" cy="60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241" name="oi" descr=""/>
          <p:cNvPicPr/>
          <p:nvPr/>
        </p:nvPicPr>
        <p:blipFill>
          <a:blip r:embed="rId6"/>
          <a:srcRect l="0" t="0" r="34076" b="83516"/>
          <a:stretch/>
        </p:blipFill>
        <p:spPr>
          <a:xfrm>
            <a:off x="1697040" y="3571920"/>
            <a:ext cx="957240" cy="63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42" name="saks" descr=""/>
          <p:cNvPicPr/>
          <p:nvPr/>
        </p:nvPicPr>
        <p:blipFill>
          <a:blip r:embed="rId7"/>
          <a:stretch/>
        </p:blipFill>
        <p:spPr>
          <a:xfrm>
            <a:off x="4635360" y="4457880"/>
            <a:ext cx="979560" cy="56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43" name="quaker2" descr=""/>
          <p:cNvPicPr/>
          <p:nvPr/>
        </p:nvPicPr>
        <p:blipFill>
          <a:blip r:embed="rId8"/>
          <a:stretch/>
        </p:blipFill>
        <p:spPr>
          <a:xfrm>
            <a:off x="1814400" y="4341960"/>
            <a:ext cx="770040" cy="595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44" name=""/>
          <p:cNvSpPr/>
          <p:nvPr/>
        </p:nvSpPr>
        <p:spPr>
          <a:xfrm>
            <a:off x="123840" y="1590840"/>
            <a:ext cx="272736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 anchorCtr="1">
            <a:no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4bed"/>
                </a:solidFill>
                <a:effectLst/>
                <a:uFillTx/>
                <a:latin typeface="Arial"/>
              </a:rPr>
              <a:t>&gt;$30 Million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4bed"/>
                </a:solidFill>
                <a:effectLst/>
                <a:uFillTx/>
                <a:latin typeface="Arial"/>
              </a:rPr>
              <a:t>Annual Energy Spend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5" name=""/>
          <p:cNvSpPr/>
          <p:nvPr/>
        </p:nvSpPr>
        <p:spPr>
          <a:xfrm>
            <a:off x="3097080" y="1590840"/>
            <a:ext cx="272592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 anchorCtr="1">
            <a:no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Arial"/>
              </a:rPr>
              <a:t>$10 - 30 Million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70bc1f"/>
                </a:solidFill>
                <a:effectLst/>
                <a:uFillTx/>
                <a:latin typeface="Arial"/>
              </a:rPr>
              <a:t>Annual Energy Spend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6" name=""/>
          <p:cNvSpPr/>
          <p:nvPr/>
        </p:nvSpPr>
        <p:spPr>
          <a:xfrm>
            <a:off x="5867280" y="5251320"/>
            <a:ext cx="27291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5360" indent="-225360"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USA    Canada     UK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7" name=""/>
          <p:cNvSpPr/>
          <p:nvPr/>
        </p:nvSpPr>
        <p:spPr>
          <a:xfrm>
            <a:off x="6384960" y="2779560"/>
            <a:ext cx="2028960" cy="90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Standardized Gas and Power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8" name=""/>
          <p:cNvSpPr/>
          <p:nvPr/>
        </p:nvSpPr>
        <p:spPr>
          <a:xfrm>
            <a:off x="8273880" y="4167360"/>
            <a:ext cx="360360" cy="523800"/>
          </a:xfrm>
          <a:custGeom>
            <a:avLst/>
            <a:gdLst/>
            <a:ahLst/>
            <a:rect l="l" t="t" r="r" b="b"/>
            <a:pathLst>
              <a:path w="3113" h="5895">
                <a:moveTo>
                  <a:pt x="1440" y="5564"/>
                </a:moveTo>
                <a:lnTo>
                  <a:pt x="1650" y="5515"/>
                </a:lnTo>
                <a:lnTo>
                  <a:pt x="1629" y="5462"/>
                </a:lnTo>
                <a:lnTo>
                  <a:pt x="1812" y="5459"/>
                </a:lnTo>
                <a:lnTo>
                  <a:pt x="1883" y="5415"/>
                </a:lnTo>
                <a:lnTo>
                  <a:pt x="1892" y="5341"/>
                </a:lnTo>
                <a:lnTo>
                  <a:pt x="2102" y="5431"/>
                </a:lnTo>
                <a:lnTo>
                  <a:pt x="2811" y="5308"/>
                </a:lnTo>
                <a:lnTo>
                  <a:pt x="2977" y="5170"/>
                </a:lnTo>
                <a:lnTo>
                  <a:pt x="2995" y="5092"/>
                </a:lnTo>
                <a:lnTo>
                  <a:pt x="2709" y="5057"/>
                </a:lnTo>
                <a:lnTo>
                  <a:pt x="2670" y="4947"/>
                </a:lnTo>
                <a:lnTo>
                  <a:pt x="2793" y="4843"/>
                </a:lnTo>
                <a:lnTo>
                  <a:pt x="2735" y="4803"/>
                </a:lnTo>
                <a:lnTo>
                  <a:pt x="2921" y="4760"/>
                </a:lnTo>
                <a:lnTo>
                  <a:pt x="2921" y="4650"/>
                </a:lnTo>
                <a:lnTo>
                  <a:pt x="3065" y="4558"/>
                </a:lnTo>
                <a:lnTo>
                  <a:pt x="3113" y="4296"/>
                </a:lnTo>
                <a:lnTo>
                  <a:pt x="3091" y="4176"/>
                </a:lnTo>
                <a:lnTo>
                  <a:pt x="2899" y="4016"/>
                </a:lnTo>
                <a:lnTo>
                  <a:pt x="2644" y="4042"/>
                </a:lnTo>
                <a:lnTo>
                  <a:pt x="2571" y="4142"/>
                </a:lnTo>
                <a:lnTo>
                  <a:pt x="2479" y="4103"/>
                </a:lnTo>
                <a:lnTo>
                  <a:pt x="2440" y="4092"/>
                </a:lnTo>
                <a:lnTo>
                  <a:pt x="2571" y="3805"/>
                </a:lnTo>
                <a:lnTo>
                  <a:pt x="2294" y="3512"/>
                </a:lnTo>
                <a:lnTo>
                  <a:pt x="2495" y="3582"/>
                </a:lnTo>
                <a:lnTo>
                  <a:pt x="2482" y="3465"/>
                </a:lnTo>
                <a:lnTo>
                  <a:pt x="2184" y="2970"/>
                </a:lnTo>
                <a:lnTo>
                  <a:pt x="1976" y="2891"/>
                </a:lnTo>
                <a:lnTo>
                  <a:pt x="1825" y="2537"/>
                </a:lnTo>
                <a:lnTo>
                  <a:pt x="1799" y="2263"/>
                </a:lnTo>
                <a:lnTo>
                  <a:pt x="1606" y="2044"/>
                </a:lnTo>
                <a:lnTo>
                  <a:pt x="1400" y="1929"/>
                </a:lnTo>
                <a:lnTo>
                  <a:pt x="1129" y="1937"/>
                </a:lnTo>
                <a:lnTo>
                  <a:pt x="1186" y="1824"/>
                </a:lnTo>
                <a:lnTo>
                  <a:pt x="1388" y="1771"/>
                </a:lnTo>
                <a:lnTo>
                  <a:pt x="1260" y="1610"/>
                </a:lnTo>
                <a:lnTo>
                  <a:pt x="1374" y="1584"/>
                </a:lnTo>
                <a:lnTo>
                  <a:pt x="1528" y="1321"/>
                </a:lnTo>
                <a:lnTo>
                  <a:pt x="1593" y="1050"/>
                </a:lnTo>
                <a:lnTo>
                  <a:pt x="1694" y="931"/>
                </a:lnTo>
                <a:lnTo>
                  <a:pt x="1668" y="731"/>
                </a:lnTo>
                <a:lnTo>
                  <a:pt x="1116" y="700"/>
                </a:lnTo>
                <a:lnTo>
                  <a:pt x="770" y="814"/>
                </a:lnTo>
                <a:lnTo>
                  <a:pt x="787" y="741"/>
                </a:lnTo>
                <a:lnTo>
                  <a:pt x="726" y="723"/>
                </a:lnTo>
                <a:lnTo>
                  <a:pt x="897" y="627"/>
                </a:lnTo>
                <a:lnTo>
                  <a:pt x="776" y="613"/>
                </a:lnTo>
                <a:lnTo>
                  <a:pt x="787" y="556"/>
                </a:lnTo>
                <a:lnTo>
                  <a:pt x="1165" y="219"/>
                </a:lnTo>
                <a:lnTo>
                  <a:pt x="1186" y="32"/>
                </a:lnTo>
                <a:lnTo>
                  <a:pt x="1099" y="0"/>
                </a:lnTo>
                <a:lnTo>
                  <a:pt x="469" y="67"/>
                </a:lnTo>
                <a:lnTo>
                  <a:pt x="388" y="303"/>
                </a:lnTo>
                <a:lnTo>
                  <a:pt x="305" y="311"/>
                </a:lnTo>
                <a:lnTo>
                  <a:pt x="310" y="412"/>
                </a:lnTo>
                <a:lnTo>
                  <a:pt x="273" y="434"/>
                </a:lnTo>
                <a:lnTo>
                  <a:pt x="341" y="530"/>
                </a:lnTo>
                <a:lnTo>
                  <a:pt x="143" y="636"/>
                </a:lnTo>
                <a:lnTo>
                  <a:pt x="148" y="788"/>
                </a:lnTo>
                <a:lnTo>
                  <a:pt x="195" y="819"/>
                </a:lnTo>
                <a:lnTo>
                  <a:pt x="114" y="837"/>
                </a:lnTo>
                <a:lnTo>
                  <a:pt x="117" y="945"/>
                </a:lnTo>
                <a:lnTo>
                  <a:pt x="250" y="931"/>
                </a:lnTo>
                <a:lnTo>
                  <a:pt x="201" y="989"/>
                </a:lnTo>
                <a:lnTo>
                  <a:pt x="245" y="1003"/>
                </a:lnTo>
                <a:lnTo>
                  <a:pt x="114" y="1391"/>
                </a:lnTo>
                <a:lnTo>
                  <a:pt x="0" y="1435"/>
                </a:lnTo>
                <a:lnTo>
                  <a:pt x="169" y="1605"/>
                </a:lnTo>
                <a:lnTo>
                  <a:pt x="333" y="1496"/>
                </a:lnTo>
                <a:lnTo>
                  <a:pt x="192" y="1995"/>
                </a:lnTo>
                <a:lnTo>
                  <a:pt x="245" y="2117"/>
                </a:lnTo>
                <a:lnTo>
                  <a:pt x="140" y="2419"/>
                </a:lnTo>
                <a:lnTo>
                  <a:pt x="210" y="2388"/>
                </a:lnTo>
                <a:lnTo>
                  <a:pt x="310" y="2111"/>
                </a:lnTo>
                <a:lnTo>
                  <a:pt x="279" y="1929"/>
                </a:lnTo>
                <a:lnTo>
                  <a:pt x="393" y="1793"/>
                </a:lnTo>
                <a:lnTo>
                  <a:pt x="338" y="2044"/>
                </a:lnTo>
                <a:lnTo>
                  <a:pt x="464" y="1989"/>
                </a:lnTo>
                <a:lnTo>
                  <a:pt x="464" y="1895"/>
                </a:lnTo>
                <a:lnTo>
                  <a:pt x="573" y="1973"/>
                </a:lnTo>
                <a:lnTo>
                  <a:pt x="516" y="2018"/>
                </a:lnTo>
                <a:lnTo>
                  <a:pt x="495" y="2166"/>
                </a:lnTo>
                <a:lnTo>
                  <a:pt x="573" y="2310"/>
                </a:lnTo>
                <a:lnTo>
                  <a:pt x="437" y="2695"/>
                </a:lnTo>
                <a:lnTo>
                  <a:pt x="376" y="2695"/>
                </a:lnTo>
                <a:lnTo>
                  <a:pt x="432" y="2861"/>
                </a:lnTo>
                <a:lnTo>
                  <a:pt x="480" y="2876"/>
                </a:lnTo>
                <a:lnTo>
                  <a:pt x="508" y="2748"/>
                </a:lnTo>
                <a:lnTo>
                  <a:pt x="670" y="2855"/>
                </a:lnTo>
                <a:lnTo>
                  <a:pt x="691" y="2756"/>
                </a:lnTo>
                <a:lnTo>
                  <a:pt x="1199" y="2681"/>
                </a:lnTo>
                <a:lnTo>
                  <a:pt x="1085" y="2756"/>
                </a:lnTo>
                <a:lnTo>
                  <a:pt x="983" y="3001"/>
                </a:lnTo>
                <a:lnTo>
                  <a:pt x="1146" y="3259"/>
                </a:lnTo>
                <a:lnTo>
                  <a:pt x="1340" y="3176"/>
                </a:lnTo>
                <a:lnTo>
                  <a:pt x="1235" y="3468"/>
                </a:lnTo>
                <a:lnTo>
                  <a:pt x="1306" y="3490"/>
                </a:lnTo>
                <a:lnTo>
                  <a:pt x="1225" y="3660"/>
                </a:lnTo>
                <a:lnTo>
                  <a:pt x="1283" y="3713"/>
                </a:lnTo>
                <a:lnTo>
                  <a:pt x="1221" y="3789"/>
                </a:lnTo>
                <a:lnTo>
                  <a:pt x="933" y="3779"/>
                </a:lnTo>
                <a:lnTo>
                  <a:pt x="573" y="4092"/>
                </a:lnTo>
                <a:lnTo>
                  <a:pt x="792" y="4027"/>
                </a:lnTo>
                <a:lnTo>
                  <a:pt x="808" y="4238"/>
                </a:lnTo>
                <a:lnTo>
                  <a:pt x="863" y="4300"/>
                </a:lnTo>
                <a:lnTo>
                  <a:pt x="787" y="4457"/>
                </a:lnTo>
                <a:lnTo>
                  <a:pt x="346" y="4724"/>
                </a:lnTo>
                <a:lnTo>
                  <a:pt x="432" y="4880"/>
                </a:lnTo>
                <a:lnTo>
                  <a:pt x="661" y="4776"/>
                </a:lnTo>
                <a:lnTo>
                  <a:pt x="732" y="4908"/>
                </a:lnTo>
                <a:lnTo>
                  <a:pt x="892" y="4859"/>
                </a:lnTo>
                <a:lnTo>
                  <a:pt x="1067" y="5029"/>
                </a:lnTo>
                <a:lnTo>
                  <a:pt x="1410" y="4807"/>
                </a:lnTo>
                <a:lnTo>
                  <a:pt x="1415" y="4854"/>
                </a:lnTo>
                <a:lnTo>
                  <a:pt x="1225" y="5130"/>
                </a:lnTo>
                <a:lnTo>
                  <a:pt x="798" y="5174"/>
                </a:lnTo>
                <a:lnTo>
                  <a:pt x="228" y="5804"/>
                </a:lnTo>
                <a:lnTo>
                  <a:pt x="206" y="5892"/>
                </a:lnTo>
                <a:lnTo>
                  <a:pt x="254" y="5827"/>
                </a:lnTo>
                <a:lnTo>
                  <a:pt x="388" y="5895"/>
                </a:lnTo>
                <a:lnTo>
                  <a:pt x="563" y="5681"/>
                </a:lnTo>
                <a:lnTo>
                  <a:pt x="977" y="5734"/>
                </a:lnTo>
                <a:lnTo>
                  <a:pt x="1076" y="5498"/>
                </a:lnTo>
                <a:lnTo>
                  <a:pt x="1323" y="5431"/>
                </a:lnTo>
                <a:lnTo>
                  <a:pt x="1440" y="5564"/>
                </a:lnTo>
                <a:close/>
              </a:path>
            </a:pathLst>
          </a:custGeom>
          <a:solidFill>
            <a:srgbClr val="b2b2b2"/>
          </a:solidFill>
          <a:ln w="648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9" name=""/>
          <p:cNvSpPr/>
          <p:nvPr/>
        </p:nvSpPr>
        <p:spPr>
          <a:xfrm>
            <a:off x="5883120" y="4341960"/>
            <a:ext cx="2729160" cy="90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5360" indent="-22536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Enron Direct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250" name=""/>
          <p:cNvGraphicFramePr/>
          <p:nvPr/>
        </p:nvGraphicFramePr>
        <p:xfrm>
          <a:off x="368280" y="3571920"/>
          <a:ext cx="1101600" cy="4287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3251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68280" y="3571920"/>
                    <a:ext cx="1101600" cy="42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252" name="logo" descr=""/>
          <p:cNvPicPr/>
          <p:nvPr/>
        </p:nvPicPr>
        <p:blipFill>
          <a:blip r:embed="rId11"/>
          <a:stretch/>
        </p:blipFill>
        <p:spPr>
          <a:xfrm>
            <a:off x="3282840" y="3486240"/>
            <a:ext cx="1212840" cy="506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53" name="home%20depot" descr=""/>
          <p:cNvPicPr/>
          <p:nvPr/>
        </p:nvPicPr>
        <p:blipFill>
          <a:blip r:embed="rId12"/>
          <a:stretch/>
        </p:blipFill>
        <p:spPr>
          <a:xfrm>
            <a:off x="4768920" y="3567240"/>
            <a:ext cx="671400" cy="68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54" name=""/>
          <p:cNvSpPr/>
          <p:nvPr/>
        </p:nvSpPr>
        <p:spPr>
          <a:xfrm>
            <a:off x="3300480" y="4132440"/>
            <a:ext cx="1077840" cy="62856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JCPenney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55" name="poloroidtitle" descr=""/>
          <p:cNvPicPr/>
          <p:nvPr/>
        </p:nvPicPr>
        <p:blipFill>
          <a:blip r:embed="rId13"/>
          <a:stretch/>
        </p:blipFill>
        <p:spPr>
          <a:xfrm>
            <a:off x="4565520" y="5181480"/>
            <a:ext cx="1049400" cy="20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56" name="oceanspray" descr=""/>
          <p:cNvPicPr/>
          <p:nvPr/>
        </p:nvPicPr>
        <p:blipFill>
          <a:blip r:embed="rId14"/>
          <a:srcRect l="0" t="0" r="3222" b="0"/>
          <a:stretch/>
        </p:blipFill>
        <p:spPr>
          <a:xfrm>
            <a:off x="3446640" y="4971960"/>
            <a:ext cx="758520" cy="519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57" name="hilton" descr=""/>
          <p:cNvPicPr/>
          <p:nvPr/>
        </p:nvPicPr>
        <p:blipFill>
          <a:blip r:embed="rId15"/>
          <a:stretch/>
        </p:blipFill>
        <p:spPr>
          <a:xfrm>
            <a:off x="5148360" y="5530680"/>
            <a:ext cx="504720" cy="432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58" name="logo_notag_big" descr=""/>
          <p:cNvPicPr/>
          <p:nvPr/>
        </p:nvPicPr>
        <p:blipFill>
          <a:blip r:embed="rId16"/>
          <a:stretch/>
        </p:blipFill>
        <p:spPr>
          <a:xfrm>
            <a:off x="3236760" y="5611680"/>
            <a:ext cx="1687680" cy="33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59" name="ibm_logo_m%20copy" descr=""/>
          <p:cNvPicPr/>
          <p:nvPr/>
        </p:nvPicPr>
        <p:blipFill>
          <a:blip r:embed="rId17"/>
          <a:stretch/>
        </p:blipFill>
        <p:spPr>
          <a:xfrm>
            <a:off x="438120" y="5002200"/>
            <a:ext cx="839880" cy="38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60" name="Sony%20logo" descr=""/>
          <p:cNvPicPr/>
          <p:nvPr/>
        </p:nvPicPr>
        <p:blipFill>
          <a:blip r:embed="rId18"/>
          <a:stretch/>
        </p:blipFill>
        <p:spPr>
          <a:xfrm>
            <a:off x="322200" y="5697360"/>
            <a:ext cx="981000" cy="24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61" name="Target%20logo" descr=""/>
          <p:cNvPicPr/>
          <p:nvPr/>
        </p:nvPicPr>
        <p:blipFill>
          <a:blip r:embed="rId19"/>
          <a:stretch/>
        </p:blipFill>
        <p:spPr>
          <a:xfrm>
            <a:off x="1711440" y="5111640"/>
            <a:ext cx="1035000" cy="311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62" name="menu_logo" descr=""/>
          <p:cNvPicPr/>
          <p:nvPr/>
        </p:nvPicPr>
        <p:blipFill>
          <a:blip r:embed="rId20"/>
          <a:stretch/>
        </p:blipFill>
        <p:spPr>
          <a:xfrm>
            <a:off x="1492200" y="5565600"/>
            <a:ext cx="1413000" cy="42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63" name=""/>
          <p:cNvSpPr/>
          <p:nvPr/>
        </p:nvSpPr>
        <p:spPr>
          <a:xfrm>
            <a:off x="609480" y="2514600"/>
            <a:ext cx="1905120" cy="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4" name=""/>
          <p:cNvSpPr/>
          <p:nvPr/>
        </p:nvSpPr>
        <p:spPr>
          <a:xfrm>
            <a:off x="3541680" y="2514600"/>
            <a:ext cx="1905120" cy="0"/>
          </a:xfrm>
          <a:prstGeom prst="line">
            <a:avLst/>
          </a:prstGeom>
          <a:ln w="3816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5" name=""/>
          <p:cNvSpPr/>
          <p:nvPr/>
        </p:nvSpPr>
        <p:spPr>
          <a:xfrm>
            <a:off x="6429240" y="2514600"/>
            <a:ext cx="1905120" cy="0"/>
          </a:xfrm>
          <a:prstGeom prst="line">
            <a:avLst/>
          </a:prstGeom>
          <a:ln w="381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1295280" y="3886200"/>
            <a:ext cx="6400800" cy="1752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4680" rIns="94680" tIns="51480" bIns="51480" anchor="t">
            <a:noAutofit/>
          </a:bodyPr>
          <a:p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83eb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4" name=""/>
          <p:cNvGrpSpPr/>
          <p:nvPr/>
        </p:nvGrpSpPr>
        <p:grpSpPr>
          <a:xfrm>
            <a:off x="0" y="3519360"/>
            <a:ext cx="9144000" cy="138240"/>
            <a:chOff x="0" y="3519360"/>
            <a:chExt cx="9144000" cy="138240"/>
          </a:xfrm>
        </p:grpSpPr>
        <p:sp>
          <p:nvSpPr>
            <p:cNvPr id="35" name=""/>
            <p:cNvSpPr/>
            <p:nvPr/>
          </p:nvSpPr>
          <p:spPr>
            <a:xfrm>
              <a:off x="0" y="3657600"/>
              <a:ext cx="9144000" cy="0"/>
            </a:xfrm>
            <a:prstGeom prst="line">
              <a:avLst/>
            </a:prstGeom>
            <a:ln w="165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0" y="3647880"/>
              <a:ext cx="9144000" cy="0"/>
            </a:xfrm>
            <a:prstGeom prst="line">
              <a:avLst/>
            </a:prstGeom>
            <a:ln w="82440">
              <a:solidFill>
                <a:srgbClr val="8cbe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0" y="3519360"/>
              <a:ext cx="914400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38" name="ShockwaveFlash1"/>
          <p:cNvGraphicFramePr/>
          <p:nvPr/>
        </p:nvGraphicFramePr>
        <p:xfrm>
          <a:off x="0" y="285840"/>
          <a:ext cx="9142560" cy="3165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ShockwaveFlash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85840"/>
                    <a:ext cx="9142560" cy="316548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" name="PlaceHolder 1"/>
          <p:cNvSpPr>
            <a:spLocks noGrp="1"/>
          </p:cNvSpPr>
          <p:nvPr>
            <p:ph type="title"/>
          </p:nvPr>
        </p:nvSpPr>
        <p:spPr>
          <a:xfrm>
            <a:off x="142920" y="1004400"/>
            <a:ext cx="7772400" cy="18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NORTH AMERICA AND EUROPE 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7" name=""/>
          <p:cNvSpPr/>
          <p:nvPr/>
        </p:nvSpPr>
        <p:spPr>
          <a:xfrm>
            <a:off x="126360" y="304920"/>
            <a:ext cx="553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ENRON’S MARKET OPPORTUNITIES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68" name="7" descr=""/>
          <p:cNvPicPr/>
          <p:nvPr/>
        </p:nvPicPr>
        <p:blipFill>
          <a:blip r:embed="rId1"/>
          <a:stretch/>
        </p:blipFill>
        <p:spPr>
          <a:xfrm>
            <a:off x="406440" y="1347840"/>
            <a:ext cx="8359560" cy="51055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9" name="8" descr=""/>
          <p:cNvPicPr/>
          <p:nvPr/>
        </p:nvPicPr>
        <p:blipFill>
          <a:blip r:embed="rId1"/>
          <a:stretch/>
        </p:blipFill>
        <p:spPr>
          <a:xfrm>
            <a:off x="371520" y="1517760"/>
            <a:ext cx="8386560" cy="504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70" name="PlaceHolder 1"/>
          <p:cNvSpPr>
            <a:spLocks noGrp="1"/>
          </p:cNvSpPr>
          <p:nvPr>
            <p:ph type="title"/>
          </p:nvPr>
        </p:nvSpPr>
        <p:spPr>
          <a:xfrm>
            <a:off x="150840" y="1009800"/>
            <a:ext cx="866304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20% AVERAGE ANNUAL GROWTH RATE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1" name=""/>
          <p:cNvSpPr/>
          <p:nvPr/>
        </p:nvSpPr>
        <p:spPr>
          <a:xfrm>
            <a:off x="2436480" y="1562040"/>
            <a:ext cx="4271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Recurring Earnings Per Diluted Share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2" name=""/>
          <p:cNvSpPr/>
          <p:nvPr/>
        </p:nvSpPr>
        <p:spPr>
          <a:xfrm>
            <a:off x="168840" y="304920"/>
            <a:ext cx="4532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ENRON’S EARNING GROWTH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" name="PlaceHolder 1"/>
          <p:cNvSpPr>
            <a:spLocks noGrp="1"/>
          </p:cNvSpPr>
          <p:nvPr>
            <p:ph type="title"/>
          </p:nvPr>
        </p:nvSpPr>
        <p:spPr>
          <a:xfrm>
            <a:off x="1522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LOOSE-TIGHT CULTURE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274" name="" descr=""/>
          <p:cNvPicPr/>
          <p:nvPr/>
        </p:nvPicPr>
        <p:blipFill>
          <a:blip r:embed="rId1"/>
          <a:stretch/>
        </p:blipFill>
        <p:spPr>
          <a:xfrm>
            <a:off x="482760" y="1631880"/>
            <a:ext cx="3835080" cy="468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75" name=""/>
          <p:cNvSpPr/>
          <p:nvPr/>
        </p:nvSpPr>
        <p:spPr>
          <a:xfrm>
            <a:off x="1913040" y="1743120"/>
            <a:ext cx="981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LOOSE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6" name=""/>
          <p:cNvSpPr/>
          <p:nvPr/>
        </p:nvSpPr>
        <p:spPr>
          <a:xfrm>
            <a:off x="994680" y="2554200"/>
            <a:ext cx="3109680" cy="24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Organization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Creativity/New Business Ideas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Work Schedules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Work Environment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Dress Code/Floor Design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Movement of Talent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7" name=""/>
          <p:cNvSpPr/>
          <p:nvPr/>
        </p:nvSpPr>
        <p:spPr>
          <a:xfrm>
            <a:off x="647640" y="251928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8" name=""/>
          <p:cNvSpPr/>
          <p:nvPr/>
        </p:nvSpPr>
        <p:spPr>
          <a:xfrm>
            <a:off x="647640" y="30528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9" name=""/>
          <p:cNvSpPr/>
          <p:nvPr/>
        </p:nvSpPr>
        <p:spPr>
          <a:xfrm>
            <a:off x="647640" y="34956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0" name=""/>
          <p:cNvSpPr/>
          <p:nvPr/>
        </p:nvSpPr>
        <p:spPr>
          <a:xfrm>
            <a:off x="647640" y="400536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1" name=""/>
          <p:cNvSpPr/>
          <p:nvPr/>
        </p:nvSpPr>
        <p:spPr>
          <a:xfrm>
            <a:off x="647640" y="469116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2" name=""/>
          <p:cNvSpPr/>
          <p:nvPr/>
        </p:nvSpPr>
        <p:spPr>
          <a:xfrm>
            <a:off x="143496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3" name=""/>
          <p:cNvSpPr/>
          <p:nvPr/>
        </p:nvSpPr>
        <p:spPr>
          <a:xfrm>
            <a:off x="289548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84" name="" descr=""/>
          <p:cNvPicPr/>
          <p:nvPr/>
        </p:nvPicPr>
        <p:blipFill>
          <a:blip r:embed="rId2"/>
          <a:stretch/>
        </p:blipFill>
        <p:spPr>
          <a:xfrm>
            <a:off x="5079960" y="1631880"/>
            <a:ext cx="3835440" cy="468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85" name=""/>
          <p:cNvSpPr/>
          <p:nvPr/>
        </p:nvSpPr>
        <p:spPr>
          <a:xfrm>
            <a:off x="6357960" y="1743120"/>
            <a:ext cx="866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TIGHT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6" name=""/>
          <p:cNvSpPr/>
          <p:nvPr/>
        </p:nvSpPr>
        <p:spPr>
          <a:xfrm>
            <a:off x="5606280" y="2554200"/>
            <a:ext cx="2287440" cy="18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Financial Accounting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Risk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Performance Reviews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Legal Obligations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7" name=""/>
          <p:cNvSpPr/>
          <p:nvPr/>
        </p:nvSpPr>
        <p:spPr>
          <a:xfrm>
            <a:off x="5222880" y="251928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8" name=""/>
          <p:cNvSpPr/>
          <p:nvPr/>
        </p:nvSpPr>
        <p:spPr>
          <a:xfrm>
            <a:off x="5222880" y="30528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9" name=""/>
          <p:cNvSpPr/>
          <p:nvPr/>
        </p:nvSpPr>
        <p:spPr>
          <a:xfrm>
            <a:off x="5222880" y="34956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0" name=""/>
          <p:cNvSpPr/>
          <p:nvPr/>
        </p:nvSpPr>
        <p:spPr>
          <a:xfrm>
            <a:off x="5222880" y="400536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1" name=""/>
          <p:cNvSpPr/>
          <p:nvPr/>
        </p:nvSpPr>
        <p:spPr>
          <a:xfrm>
            <a:off x="590544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2" name=""/>
          <p:cNvSpPr/>
          <p:nvPr/>
        </p:nvSpPr>
        <p:spPr>
          <a:xfrm>
            <a:off x="720108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3" name=""/>
          <p:cNvSpPr/>
          <p:nvPr/>
        </p:nvSpPr>
        <p:spPr>
          <a:xfrm>
            <a:off x="145440" y="304920"/>
            <a:ext cx="2517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LIFE AT ENRON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4" name=""/>
          <p:cNvSpPr/>
          <p:nvPr/>
        </p:nvSpPr>
        <p:spPr>
          <a:xfrm rot="16200000">
            <a:off x="-176040" y="1860120"/>
            <a:ext cx="1071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b2b2b2"/>
                </a:solidFill>
                <a:effectLst/>
                <a:uFillTx/>
                <a:latin typeface="Frutiger 55 Roman"/>
              </a:rPr>
              <a:t>LOOSE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5" name=""/>
          <p:cNvSpPr/>
          <p:nvPr/>
        </p:nvSpPr>
        <p:spPr>
          <a:xfrm rot="16200000">
            <a:off x="4473720" y="1818720"/>
            <a:ext cx="944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b2b2b2"/>
                </a:solidFill>
                <a:effectLst/>
                <a:uFillTx/>
                <a:latin typeface="Frutiger 55 Roman"/>
              </a:rPr>
              <a:t>TIGHT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83eb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297" name=""/>
          <p:cNvGrpSpPr/>
          <p:nvPr/>
        </p:nvGrpSpPr>
        <p:grpSpPr>
          <a:xfrm>
            <a:off x="0" y="3519360"/>
            <a:ext cx="9144000" cy="138240"/>
            <a:chOff x="0" y="3519360"/>
            <a:chExt cx="9144000" cy="138240"/>
          </a:xfrm>
        </p:grpSpPr>
        <p:sp>
          <p:nvSpPr>
            <p:cNvPr id="3298" name=""/>
            <p:cNvSpPr/>
            <p:nvPr/>
          </p:nvSpPr>
          <p:spPr>
            <a:xfrm>
              <a:off x="0" y="3657600"/>
              <a:ext cx="9144000" cy="0"/>
            </a:xfrm>
            <a:prstGeom prst="line">
              <a:avLst/>
            </a:prstGeom>
            <a:ln w="165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9" name=""/>
            <p:cNvSpPr/>
            <p:nvPr/>
          </p:nvSpPr>
          <p:spPr>
            <a:xfrm>
              <a:off x="0" y="3647880"/>
              <a:ext cx="9144000" cy="0"/>
            </a:xfrm>
            <a:prstGeom prst="line">
              <a:avLst/>
            </a:prstGeom>
            <a:ln w="82440">
              <a:solidFill>
                <a:srgbClr val="8cbe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0" name=""/>
            <p:cNvSpPr/>
            <p:nvPr/>
          </p:nvSpPr>
          <p:spPr>
            <a:xfrm>
              <a:off x="0" y="3519360"/>
              <a:ext cx="914400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3301" name="ShockwaveFlash1"/>
          <p:cNvGraphicFramePr/>
          <p:nvPr/>
        </p:nvGraphicFramePr>
        <p:xfrm>
          <a:off x="0" y="-1440"/>
          <a:ext cx="9142560" cy="3530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02" name="ShockwaveFlash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-1440"/>
                    <a:ext cx="9142560" cy="353052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PlaceHolder 1"/>
          <p:cNvSpPr>
            <a:spLocks noGrp="1"/>
          </p:cNvSpPr>
          <p:nvPr>
            <p:ph type="title"/>
          </p:nvPr>
        </p:nvSpPr>
        <p:spPr>
          <a:xfrm>
            <a:off x="147600" y="995400"/>
            <a:ext cx="866304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WORLD’S LEADING COMPANY. . .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4" name=""/>
          <p:cNvSpPr/>
          <p:nvPr/>
        </p:nvSpPr>
        <p:spPr>
          <a:xfrm>
            <a:off x="609480" y="1828800"/>
            <a:ext cx="792504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Strong Momentum in Enron’s Established Businesses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Successful New Businesses Extending Enron’s Enormous Growth Potential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is Well-Positioned for Continued Strong, Long-Term Performance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Employees Recognized as a Key Contributor in Making </a:t>
            </a: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the World’s Leading Company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5" name=""/>
          <p:cNvSpPr/>
          <p:nvPr/>
        </p:nvSpPr>
        <p:spPr>
          <a:xfrm>
            <a:off x="369000" y="180036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6" name=""/>
          <p:cNvSpPr/>
          <p:nvPr/>
        </p:nvSpPr>
        <p:spPr>
          <a:xfrm>
            <a:off x="369000" y="256212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7" name=""/>
          <p:cNvSpPr/>
          <p:nvPr/>
        </p:nvSpPr>
        <p:spPr>
          <a:xfrm>
            <a:off x="369000" y="36194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8" name=""/>
          <p:cNvSpPr/>
          <p:nvPr/>
        </p:nvSpPr>
        <p:spPr>
          <a:xfrm>
            <a:off x="369000" y="472428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9" name=""/>
          <p:cNvSpPr/>
          <p:nvPr/>
        </p:nvSpPr>
        <p:spPr>
          <a:xfrm>
            <a:off x="145440" y="304920"/>
            <a:ext cx="2517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LIFE AT ENRON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83eb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311" name=""/>
          <p:cNvGrpSpPr/>
          <p:nvPr/>
        </p:nvGrpSpPr>
        <p:grpSpPr>
          <a:xfrm>
            <a:off x="0" y="3519360"/>
            <a:ext cx="9144000" cy="138240"/>
            <a:chOff x="0" y="3519360"/>
            <a:chExt cx="9144000" cy="138240"/>
          </a:xfrm>
        </p:grpSpPr>
        <p:sp>
          <p:nvSpPr>
            <p:cNvPr id="3312" name=""/>
            <p:cNvSpPr/>
            <p:nvPr/>
          </p:nvSpPr>
          <p:spPr>
            <a:xfrm>
              <a:off x="0" y="3657600"/>
              <a:ext cx="9144000" cy="0"/>
            </a:xfrm>
            <a:prstGeom prst="line">
              <a:avLst/>
            </a:prstGeom>
            <a:ln w="165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3" name=""/>
            <p:cNvSpPr/>
            <p:nvPr/>
          </p:nvSpPr>
          <p:spPr>
            <a:xfrm>
              <a:off x="0" y="3647880"/>
              <a:ext cx="9144000" cy="0"/>
            </a:xfrm>
            <a:prstGeom prst="line">
              <a:avLst/>
            </a:prstGeom>
            <a:ln w="82440">
              <a:solidFill>
                <a:srgbClr val="8cbe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4" name=""/>
            <p:cNvSpPr/>
            <p:nvPr/>
          </p:nvSpPr>
          <p:spPr>
            <a:xfrm>
              <a:off x="0" y="3519360"/>
              <a:ext cx="914400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3315" name="ShockwaveFlash1"/>
          <p:cNvGraphicFramePr/>
          <p:nvPr/>
        </p:nvGraphicFramePr>
        <p:xfrm>
          <a:off x="0" y="0"/>
          <a:ext cx="9142560" cy="3441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16" name="ShockwaveFlash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2560" cy="344160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"/>
          <p:cNvSpPr/>
          <p:nvPr/>
        </p:nvSpPr>
        <p:spPr>
          <a:xfrm>
            <a:off x="-87480" y="0"/>
            <a:ext cx="9302760" cy="6858000"/>
          </a:xfrm>
          <a:prstGeom prst="rect">
            <a:avLst/>
          </a:prstGeom>
          <a:solidFill>
            <a:srgbClr val="183eb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8" name=""/>
          <p:cNvSpPr/>
          <p:nvPr/>
        </p:nvSpPr>
        <p:spPr>
          <a:xfrm>
            <a:off x="652320" y="462924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ANALYST ASSOCIATE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319" name=""/>
          <p:cNvGrpSpPr/>
          <p:nvPr/>
        </p:nvGrpSpPr>
        <p:grpSpPr>
          <a:xfrm>
            <a:off x="0" y="3519360"/>
            <a:ext cx="9144000" cy="138240"/>
            <a:chOff x="0" y="3519360"/>
            <a:chExt cx="9144000" cy="138240"/>
          </a:xfrm>
        </p:grpSpPr>
        <p:sp>
          <p:nvSpPr>
            <p:cNvPr id="3320" name=""/>
            <p:cNvSpPr/>
            <p:nvPr/>
          </p:nvSpPr>
          <p:spPr>
            <a:xfrm>
              <a:off x="0" y="3657600"/>
              <a:ext cx="9144000" cy="0"/>
            </a:xfrm>
            <a:prstGeom prst="line">
              <a:avLst/>
            </a:prstGeom>
            <a:ln w="165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1" name=""/>
            <p:cNvSpPr/>
            <p:nvPr/>
          </p:nvSpPr>
          <p:spPr>
            <a:xfrm>
              <a:off x="0" y="3647880"/>
              <a:ext cx="9144000" cy="0"/>
            </a:xfrm>
            <a:prstGeom prst="line">
              <a:avLst/>
            </a:prstGeom>
            <a:ln w="82440">
              <a:solidFill>
                <a:srgbClr val="8cbe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2" name=""/>
            <p:cNvSpPr/>
            <p:nvPr/>
          </p:nvSpPr>
          <p:spPr>
            <a:xfrm>
              <a:off x="0" y="3519360"/>
              <a:ext cx="914400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3323" name="take%20a%20left" descr=""/>
          <p:cNvPicPr/>
          <p:nvPr/>
        </p:nvPicPr>
        <p:blipFill>
          <a:blip r:embed="rId1"/>
          <a:srcRect l="2747" t="0" r="1777" b="2122"/>
          <a:stretch/>
        </p:blipFill>
        <p:spPr>
          <a:xfrm>
            <a:off x="38160" y="57240"/>
            <a:ext cx="8991720" cy="3282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PlaceHolder 1"/>
          <p:cNvSpPr>
            <a:spLocks noGrp="1"/>
          </p:cNvSpPr>
          <p:nvPr>
            <p:ph type="title"/>
          </p:nvPr>
        </p:nvSpPr>
        <p:spPr>
          <a:xfrm>
            <a:off x="152280" y="1004400"/>
            <a:ext cx="7772400" cy="18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FOR THE DEVELOPMENT OF ENTRY-LEVEL PROFESSIONAL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5" name="PlaceHolder 2"/>
          <p:cNvSpPr>
            <a:spLocks noGrp="1"/>
          </p:cNvSpPr>
          <p:nvPr>
            <p:ph/>
          </p:nvPr>
        </p:nvSpPr>
        <p:spPr>
          <a:xfrm>
            <a:off x="749160" y="1676520"/>
            <a:ext cx="7493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24-36 Months in Length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Rotational in Nature With 1 Year Assignment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Ability to Have Immediate Impact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Exposure to Enron’s Culture and Core Competencies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Opportunity to Gain New Knowledge and Acquire Additional Skills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Option to Return to School* or Receive Merit-based Promotion to 3</a:t>
            </a:r>
            <a:r>
              <a:rPr b="1" lang="en-US" sz="1800" strike="noStrike" u="none" baseline="30000">
                <a:solidFill>
                  <a:srgbClr val="ffffff"/>
                </a:solidFill>
                <a:effectLst/>
                <a:uFillTx/>
                <a:latin typeface="Frutiger 45 Light"/>
              </a:rPr>
              <a:t>rd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Year Analyst After 24 Months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Option to Return to School* or Receive Merit-based Promotion to Associate After 36 Months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6" name=""/>
          <p:cNvSpPr/>
          <p:nvPr/>
        </p:nvSpPr>
        <p:spPr>
          <a:xfrm>
            <a:off x="248760" y="290520"/>
            <a:ext cx="2619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Analyst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7" name=""/>
          <p:cNvSpPr/>
          <p:nvPr/>
        </p:nvSpPr>
        <p:spPr>
          <a:xfrm>
            <a:off x="475560" y="15764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8" name=""/>
          <p:cNvSpPr/>
          <p:nvPr/>
        </p:nvSpPr>
        <p:spPr>
          <a:xfrm>
            <a:off x="475560" y="20858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9" name=""/>
          <p:cNvSpPr/>
          <p:nvPr/>
        </p:nvSpPr>
        <p:spPr>
          <a:xfrm>
            <a:off x="475560" y="25718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0" name=""/>
          <p:cNvSpPr/>
          <p:nvPr/>
        </p:nvSpPr>
        <p:spPr>
          <a:xfrm>
            <a:off x="475560" y="30672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1" name=""/>
          <p:cNvSpPr/>
          <p:nvPr/>
        </p:nvSpPr>
        <p:spPr>
          <a:xfrm>
            <a:off x="475560" y="35622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2" name=""/>
          <p:cNvSpPr/>
          <p:nvPr/>
        </p:nvSpPr>
        <p:spPr>
          <a:xfrm>
            <a:off x="475560" y="404496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3" name=""/>
          <p:cNvSpPr/>
          <p:nvPr/>
        </p:nvSpPr>
        <p:spPr>
          <a:xfrm>
            <a:off x="475560" y="480708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4" name=""/>
          <p:cNvSpPr/>
          <p:nvPr/>
        </p:nvSpPr>
        <p:spPr>
          <a:xfrm>
            <a:off x="218160" y="6348240"/>
            <a:ext cx="397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*Merit based educational assistance packages maybe available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" name="PlaceHolder 1"/>
          <p:cNvSpPr>
            <a:spLocks noGrp="1"/>
          </p:cNvSpPr>
          <p:nvPr>
            <p:ph type="title"/>
          </p:nvPr>
        </p:nvSpPr>
        <p:spPr>
          <a:xfrm>
            <a:off x="138240" y="1004400"/>
            <a:ext cx="7772400" cy="18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CORNERSTONE FOR DEVELOPMENT OF ENRON’S COMMERCIAL TALENT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6" name="PlaceHolder 2"/>
          <p:cNvSpPr>
            <a:spLocks noGrp="1"/>
          </p:cNvSpPr>
          <p:nvPr>
            <p:ph/>
          </p:nvPr>
        </p:nvSpPr>
        <p:spPr>
          <a:xfrm>
            <a:off x="749160" y="1676520"/>
            <a:ext cx="7493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18-24 Month Program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Rotational in Nature With 6 Months Assignments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Immediate Responsibility and Impact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Exposure to Enron’s Core Competencies and Culture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Significant Networking Opportunities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Merit-Based Promotions to Manager After 18-24 Months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7" name=""/>
          <p:cNvSpPr/>
          <p:nvPr/>
        </p:nvSpPr>
        <p:spPr>
          <a:xfrm>
            <a:off x="231840" y="290520"/>
            <a:ext cx="2958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Associate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8" name=""/>
          <p:cNvSpPr/>
          <p:nvPr/>
        </p:nvSpPr>
        <p:spPr>
          <a:xfrm>
            <a:off x="475560" y="16146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9" name=""/>
          <p:cNvSpPr/>
          <p:nvPr/>
        </p:nvSpPr>
        <p:spPr>
          <a:xfrm>
            <a:off x="475560" y="21240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0" name=""/>
          <p:cNvSpPr/>
          <p:nvPr/>
        </p:nvSpPr>
        <p:spPr>
          <a:xfrm>
            <a:off x="475560" y="26478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1" name=""/>
          <p:cNvSpPr/>
          <p:nvPr/>
        </p:nvSpPr>
        <p:spPr>
          <a:xfrm>
            <a:off x="475560" y="316872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2" name=""/>
          <p:cNvSpPr/>
          <p:nvPr/>
        </p:nvSpPr>
        <p:spPr>
          <a:xfrm>
            <a:off x="475560" y="37148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3" name=""/>
          <p:cNvSpPr/>
          <p:nvPr/>
        </p:nvSpPr>
        <p:spPr>
          <a:xfrm>
            <a:off x="475560" y="42228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4" name="presentation-1a" descr=""/>
          <p:cNvPicPr/>
          <p:nvPr/>
        </p:nvPicPr>
        <p:blipFill>
          <a:blip r:embed="rId1"/>
          <a:srcRect l="7409" t="0" r="6762" b="0"/>
          <a:stretch/>
        </p:blipFill>
        <p:spPr>
          <a:xfrm>
            <a:off x="0" y="0"/>
            <a:ext cx="914724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45" name=""/>
          <p:cNvSpPr/>
          <p:nvPr/>
        </p:nvSpPr>
        <p:spPr>
          <a:xfrm>
            <a:off x="7953480" y="2266920"/>
            <a:ext cx="1022400" cy="100332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190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6" name=""/>
          <p:cNvSpPr/>
          <p:nvPr/>
        </p:nvSpPr>
        <p:spPr>
          <a:xfrm>
            <a:off x="2717640" y="4235400"/>
            <a:ext cx="3756240" cy="539640"/>
          </a:xfrm>
          <a:prstGeom prst="roundRect">
            <a:avLst>
              <a:gd name="adj" fmla="val 25347"/>
            </a:avLst>
          </a:prstGeom>
          <a:solidFill>
            <a:srgbClr val="ffffff"/>
          </a:solidFill>
          <a:ln w="3816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On Campus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76040" y="-288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ENRON’S VISION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2685960" y="1981080"/>
            <a:ext cx="6343920" cy="457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t">
            <a:normAutofit fontScale="92500" lnSpcReduction="9999"/>
          </a:bodyPr>
          <a:p>
            <a:pPr indent="0">
              <a:lnSpc>
                <a:spcPct val="90000"/>
              </a:lnSpc>
              <a:spcBef>
                <a:spcPts val="90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Become the World’s Leading Company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90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533520" y="1797120"/>
            <a:ext cx="2173320" cy="368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"/>
          <p:cNvSpPr/>
          <p:nvPr/>
        </p:nvSpPr>
        <p:spPr>
          <a:xfrm>
            <a:off x="2765520" y="3044880"/>
            <a:ext cx="5883120" cy="29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Become the World’s Leading Energy Company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Become the World’s First Natural Gas Major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Become the Premier Integrated Natural Gas Company in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83eb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348" name=""/>
          <p:cNvGrpSpPr/>
          <p:nvPr/>
        </p:nvGrpSpPr>
        <p:grpSpPr>
          <a:xfrm>
            <a:off x="0" y="3519360"/>
            <a:ext cx="9144000" cy="138240"/>
            <a:chOff x="0" y="3519360"/>
            <a:chExt cx="9144000" cy="138240"/>
          </a:xfrm>
        </p:grpSpPr>
        <p:sp>
          <p:nvSpPr>
            <p:cNvPr id="3349" name=""/>
            <p:cNvSpPr/>
            <p:nvPr/>
          </p:nvSpPr>
          <p:spPr>
            <a:xfrm>
              <a:off x="0" y="3657600"/>
              <a:ext cx="9144000" cy="0"/>
            </a:xfrm>
            <a:prstGeom prst="line">
              <a:avLst/>
            </a:prstGeom>
            <a:ln w="165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0" name=""/>
            <p:cNvSpPr/>
            <p:nvPr/>
          </p:nvSpPr>
          <p:spPr>
            <a:xfrm>
              <a:off x="0" y="3647880"/>
              <a:ext cx="9144000" cy="0"/>
            </a:xfrm>
            <a:prstGeom prst="line">
              <a:avLst/>
            </a:prstGeom>
            <a:ln w="82440">
              <a:solidFill>
                <a:srgbClr val="8cbe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1" name=""/>
            <p:cNvSpPr/>
            <p:nvPr/>
          </p:nvSpPr>
          <p:spPr>
            <a:xfrm>
              <a:off x="0" y="3519360"/>
              <a:ext cx="914400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3352" name="Perfect%20E" descr=""/>
          <p:cNvPicPr/>
          <p:nvPr/>
        </p:nvPicPr>
        <p:blipFill>
          <a:blip r:embed="rId1"/>
          <a:stretch/>
        </p:blipFill>
        <p:spPr>
          <a:xfrm>
            <a:off x="3559320" y="4000680"/>
            <a:ext cx="2025360" cy="205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53" name=""/>
          <p:cNvSpPr/>
          <p:nvPr/>
        </p:nvSpPr>
        <p:spPr>
          <a:xfrm>
            <a:off x="3502080" y="6210360"/>
            <a:ext cx="2146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www.enron.com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354" name="ShockwaveFlash1"/>
          <p:cNvGraphicFramePr/>
          <p:nvPr/>
        </p:nvGraphicFramePr>
        <p:xfrm>
          <a:off x="0" y="0"/>
          <a:ext cx="9142560" cy="34765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355" name="ShockwaveFlash1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9142560" cy="347652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63440" y="1009800"/>
            <a:ext cx="866304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WORLD’S MOST INNOVATIVE COMPANY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5" name=""/>
          <p:cNvSpPr/>
          <p:nvPr/>
        </p:nvSpPr>
        <p:spPr>
          <a:xfrm>
            <a:off x="376560" y="1282680"/>
            <a:ext cx="21967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 Segmented by IBIT)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56960" y="304920"/>
            <a:ext cx="3432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ENRON’S EVOLUTION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7" name="ShockwaveFlash1"/>
          <p:cNvGraphicFramePr/>
          <p:nvPr/>
        </p:nvGraphicFramePr>
        <p:xfrm>
          <a:off x="2511360" y="2060640"/>
          <a:ext cx="4049640" cy="404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" name="ShockwaveFlash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11360" y="2060640"/>
                    <a:ext cx="4049640" cy="404964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0" name="BAR" descr=""/>
          <p:cNvPicPr/>
          <p:nvPr/>
        </p:nvPicPr>
        <p:blipFill>
          <a:blip r:embed="rId1"/>
          <a:stretch/>
        </p:blipFill>
        <p:spPr>
          <a:xfrm>
            <a:off x="2514600" y="3692520"/>
            <a:ext cx="4114800" cy="2843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52" name=""/>
          <p:cNvSpPr/>
          <p:nvPr/>
        </p:nvSpPr>
        <p:spPr>
          <a:xfrm>
            <a:off x="1655640" y="4361040"/>
            <a:ext cx="584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 Transportation and Electric 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" name="BAR" descr=""/>
          <p:cNvPicPr/>
          <p:nvPr/>
        </p:nvPicPr>
        <p:blipFill>
          <a:blip r:embed="rId1"/>
          <a:srcRect l="0" t="33219" r="0" b="0"/>
          <a:stretch/>
        </p:blipFill>
        <p:spPr>
          <a:xfrm>
            <a:off x="2514600" y="4637160"/>
            <a:ext cx="4114800" cy="189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BAR1" descr=""/>
          <p:cNvPicPr/>
          <p:nvPr/>
        </p:nvPicPr>
        <p:blipFill>
          <a:blip r:embed="rId2"/>
          <a:stretch/>
        </p:blipFill>
        <p:spPr>
          <a:xfrm>
            <a:off x="2514600" y="3672000"/>
            <a:ext cx="4114800" cy="741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4854600" y="1994040"/>
            <a:ext cx="2260440" cy="173988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6" name=""/>
          <p:cNvGrpSpPr/>
          <p:nvPr/>
        </p:nvGrpSpPr>
        <p:grpSpPr>
          <a:xfrm>
            <a:off x="1311120" y="1544760"/>
            <a:ext cx="6543360" cy="4784400"/>
            <a:chOff x="1311120" y="1544760"/>
            <a:chExt cx="6543360" cy="4784400"/>
          </a:xfrm>
        </p:grpSpPr>
        <p:grpSp>
          <p:nvGrpSpPr>
            <p:cNvPr id="57" name=""/>
            <p:cNvGrpSpPr/>
            <p:nvPr/>
          </p:nvGrpSpPr>
          <p:grpSpPr>
            <a:xfrm>
              <a:off x="1311120" y="1544760"/>
              <a:ext cx="6543360" cy="4784400"/>
              <a:chOff x="1311120" y="1544760"/>
              <a:chExt cx="6543360" cy="4784400"/>
            </a:xfrm>
          </p:grpSpPr>
          <p:sp>
            <p:nvSpPr>
              <p:cNvPr id="58" name=""/>
              <p:cNvSpPr/>
              <p:nvPr/>
            </p:nvSpPr>
            <p:spPr>
              <a:xfrm>
                <a:off x="6935760" y="3633480"/>
                <a:ext cx="150840" cy="22392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6490080" y="3633480"/>
                <a:ext cx="591480" cy="303480"/>
              </a:xfrm>
              <a:custGeom>
                <a:avLst/>
                <a:gdLst/>
                <a:ahLst/>
                <a:rect l="l" t="t" r="r" b="b"/>
                <a:pathLst>
                  <a:path w="434" h="198">
                    <a:moveTo>
                      <a:pt x="426" y="126"/>
                    </a:moveTo>
                    <a:lnTo>
                      <a:pt x="434" y="151"/>
                    </a:lnTo>
                    <a:lnTo>
                      <a:pt x="426" y="151"/>
                    </a:lnTo>
                    <a:lnTo>
                      <a:pt x="426" y="158"/>
                    </a:lnTo>
                    <a:lnTo>
                      <a:pt x="416" y="168"/>
                    </a:lnTo>
                    <a:lnTo>
                      <a:pt x="416" y="183"/>
                    </a:lnTo>
                    <a:lnTo>
                      <a:pt x="368" y="193"/>
                    </a:lnTo>
                    <a:lnTo>
                      <a:pt x="357" y="170"/>
                    </a:lnTo>
                    <a:lnTo>
                      <a:pt x="341" y="170"/>
                    </a:lnTo>
                    <a:lnTo>
                      <a:pt x="323" y="129"/>
                    </a:lnTo>
                    <a:lnTo>
                      <a:pt x="336" y="109"/>
                    </a:lnTo>
                    <a:lnTo>
                      <a:pt x="323" y="109"/>
                    </a:lnTo>
                    <a:lnTo>
                      <a:pt x="304" y="89"/>
                    </a:lnTo>
                    <a:lnTo>
                      <a:pt x="317" y="67"/>
                    </a:lnTo>
                    <a:lnTo>
                      <a:pt x="309" y="64"/>
                    </a:lnTo>
                    <a:lnTo>
                      <a:pt x="307" y="45"/>
                    </a:lnTo>
                    <a:lnTo>
                      <a:pt x="317" y="17"/>
                    </a:lnTo>
                    <a:lnTo>
                      <a:pt x="296" y="22"/>
                    </a:lnTo>
                    <a:lnTo>
                      <a:pt x="291" y="45"/>
                    </a:lnTo>
                    <a:lnTo>
                      <a:pt x="273" y="57"/>
                    </a:lnTo>
                    <a:lnTo>
                      <a:pt x="286" y="74"/>
                    </a:lnTo>
                    <a:lnTo>
                      <a:pt x="284" y="94"/>
                    </a:lnTo>
                    <a:lnTo>
                      <a:pt x="294" y="96"/>
                    </a:lnTo>
                    <a:lnTo>
                      <a:pt x="284" y="116"/>
                    </a:lnTo>
                    <a:lnTo>
                      <a:pt x="291" y="138"/>
                    </a:lnTo>
                    <a:lnTo>
                      <a:pt x="296" y="168"/>
                    </a:lnTo>
                    <a:lnTo>
                      <a:pt x="318" y="183"/>
                    </a:lnTo>
                    <a:lnTo>
                      <a:pt x="321" y="198"/>
                    </a:lnTo>
                    <a:lnTo>
                      <a:pt x="300" y="198"/>
                    </a:lnTo>
                    <a:lnTo>
                      <a:pt x="276" y="186"/>
                    </a:lnTo>
                    <a:lnTo>
                      <a:pt x="264" y="178"/>
                    </a:lnTo>
                    <a:lnTo>
                      <a:pt x="230" y="183"/>
                    </a:lnTo>
                    <a:lnTo>
                      <a:pt x="222" y="153"/>
                    </a:lnTo>
                    <a:lnTo>
                      <a:pt x="222" y="129"/>
                    </a:lnTo>
                    <a:lnTo>
                      <a:pt x="244" y="114"/>
                    </a:lnTo>
                    <a:lnTo>
                      <a:pt x="233" y="99"/>
                    </a:lnTo>
                    <a:lnTo>
                      <a:pt x="185" y="94"/>
                    </a:lnTo>
                    <a:lnTo>
                      <a:pt x="180" y="72"/>
                    </a:lnTo>
                    <a:lnTo>
                      <a:pt x="165" y="84"/>
                    </a:lnTo>
                    <a:lnTo>
                      <a:pt x="154" y="94"/>
                    </a:lnTo>
                    <a:lnTo>
                      <a:pt x="124" y="99"/>
                    </a:lnTo>
                    <a:lnTo>
                      <a:pt x="101" y="79"/>
                    </a:lnTo>
                    <a:lnTo>
                      <a:pt x="96" y="59"/>
                    </a:lnTo>
                    <a:lnTo>
                      <a:pt x="61" y="69"/>
                    </a:lnTo>
                    <a:lnTo>
                      <a:pt x="48" y="84"/>
                    </a:lnTo>
                    <a:lnTo>
                      <a:pt x="33" y="96"/>
                    </a:lnTo>
                    <a:lnTo>
                      <a:pt x="15" y="111"/>
                    </a:lnTo>
                    <a:lnTo>
                      <a:pt x="0" y="54"/>
                    </a:lnTo>
                    <a:lnTo>
                      <a:pt x="326" y="0"/>
                    </a:lnTo>
                    <a:lnTo>
                      <a:pt x="368" y="126"/>
                    </a:lnTo>
                    <a:lnTo>
                      <a:pt x="426" y="126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5643720" y="2818800"/>
                <a:ext cx="480960" cy="68076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6164280" y="1547280"/>
                <a:ext cx="1690200" cy="112716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4534920" y="3278880"/>
                <a:ext cx="681480" cy="525960"/>
              </a:xfrm>
              <a:custGeom>
                <a:avLst/>
                <a:gdLst/>
                <a:ahLst/>
                <a:rect l="l" t="t" r="r" b="b"/>
                <a:pathLst>
                  <a:path w="811" h="524">
                    <a:moveTo>
                      <a:pt x="11" y="14"/>
                    </a:moveTo>
                    <a:lnTo>
                      <a:pt x="373" y="0"/>
                    </a:lnTo>
                    <a:lnTo>
                      <a:pt x="674" y="0"/>
                    </a:lnTo>
                    <a:lnTo>
                      <a:pt x="671" y="18"/>
                    </a:lnTo>
                    <a:lnTo>
                      <a:pt x="657" y="72"/>
                    </a:lnTo>
                    <a:lnTo>
                      <a:pt x="685" y="108"/>
                    </a:lnTo>
                    <a:lnTo>
                      <a:pt x="696" y="129"/>
                    </a:lnTo>
                    <a:lnTo>
                      <a:pt x="750" y="133"/>
                    </a:lnTo>
                    <a:lnTo>
                      <a:pt x="753" y="176"/>
                    </a:lnTo>
                    <a:lnTo>
                      <a:pt x="775" y="179"/>
                    </a:lnTo>
                    <a:lnTo>
                      <a:pt x="775" y="194"/>
                    </a:lnTo>
                    <a:lnTo>
                      <a:pt x="789" y="215"/>
                    </a:lnTo>
                    <a:lnTo>
                      <a:pt x="811" y="222"/>
                    </a:lnTo>
                    <a:lnTo>
                      <a:pt x="811" y="265"/>
                    </a:lnTo>
                    <a:lnTo>
                      <a:pt x="800" y="308"/>
                    </a:lnTo>
                    <a:lnTo>
                      <a:pt x="735" y="337"/>
                    </a:lnTo>
                    <a:lnTo>
                      <a:pt x="700" y="359"/>
                    </a:lnTo>
                    <a:lnTo>
                      <a:pt x="707" y="398"/>
                    </a:lnTo>
                    <a:lnTo>
                      <a:pt x="717" y="420"/>
                    </a:lnTo>
                    <a:lnTo>
                      <a:pt x="714" y="438"/>
                    </a:lnTo>
                    <a:lnTo>
                      <a:pt x="678" y="481"/>
                    </a:lnTo>
                    <a:lnTo>
                      <a:pt x="671" y="513"/>
                    </a:lnTo>
                    <a:lnTo>
                      <a:pt x="660" y="524"/>
                    </a:lnTo>
                    <a:lnTo>
                      <a:pt x="639" y="481"/>
                    </a:lnTo>
                    <a:lnTo>
                      <a:pt x="119" y="495"/>
                    </a:lnTo>
                    <a:lnTo>
                      <a:pt x="115" y="448"/>
                    </a:lnTo>
                    <a:lnTo>
                      <a:pt x="97" y="438"/>
                    </a:lnTo>
                    <a:lnTo>
                      <a:pt x="94" y="362"/>
                    </a:lnTo>
                    <a:lnTo>
                      <a:pt x="90" y="351"/>
                    </a:lnTo>
                    <a:lnTo>
                      <a:pt x="83" y="301"/>
                    </a:lnTo>
                    <a:lnTo>
                      <a:pt x="65" y="298"/>
                    </a:lnTo>
                    <a:lnTo>
                      <a:pt x="61" y="247"/>
                    </a:lnTo>
                    <a:lnTo>
                      <a:pt x="40" y="222"/>
                    </a:lnTo>
                    <a:lnTo>
                      <a:pt x="29" y="172"/>
                    </a:lnTo>
                    <a:lnTo>
                      <a:pt x="11" y="165"/>
                    </a:lnTo>
                    <a:lnTo>
                      <a:pt x="0" y="126"/>
                    </a:lnTo>
                    <a:lnTo>
                      <a:pt x="11" y="108"/>
                    </a:lnTo>
                    <a:lnTo>
                      <a:pt x="11" y="14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2855880" y="2909160"/>
                <a:ext cx="827280" cy="77868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" name=""/>
              <p:cNvSpPr/>
              <p:nvPr/>
            </p:nvSpPr>
            <p:spPr>
              <a:xfrm>
                <a:off x="2419560" y="3350880"/>
                <a:ext cx="651240" cy="94284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" name=""/>
              <p:cNvSpPr/>
              <p:nvPr/>
            </p:nvSpPr>
            <p:spPr>
              <a:xfrm>
                <a:off x="5848200" y="3363480"/>
                <a:ext cx="508320" cy="65736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" name=""/>
              <p:cNvSpPr/>
              <p:nvPr/>
            </p:nvSpPr>
            <p:spPr>
              <a:xfrm>
                <a:off x="7234560" y="2108520"/>
                <a:ext cx="429120" cy="80028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" name=""/>
              <p:cNvSpPr/>
              <p:nvPr/>
            </p:nvSpPr>
            <p:spPr>
              <a:xfrm>
                <a:off x="5301360" y="4294080"/>
                <a:ext cx="1020960" cy="41256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" name=""/>
              <p:cNvSpPr/>
              <p:nvPr/>
            </p:nvSpPr>
            <p:spPr>
              <a:xfrm>
                <a:off x="5512680" y="3484440"/>
                <a:ext cx="385560" cy="72072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" name=""/>
              <p:cNvSpPr/>
              <p:nvPr/>
            </p:nvSpPr>
            <p:spPr>
              <a:xfrm>
                <a:off x="6316920" y="3222360"/>
                <a:ext cx="698040" cy="51048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" name=""/>
              <p:cNvSpPr/>
              <p:nvPr/>
            </p:nvSpPr>
            <p:spPr>
              <a:xfrm>
                <a:off x="6168240" y="3641040"/>
                <a:ext cx="479880" cy="56124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" name=""/>
              <p:cNvSpPr/>
              <p:nvPr/>
            </p:nvSpPr>
            <p:spPr>
              <a:xfrm>
                <a:off x="5368320" y="3926160"/>
                <a:ext cx="875160" cy="52416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" name=""/>
              <p:cNvSpPr/>
              <p:nvPr/>
            </p:nvSpPr>
            <p:spPr>
              <a:xfrm>
                <a:off x="7147080" y="2550240"/>
                <a:ext cx="223560" cy="47232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" name=""/>
              <p:cNvSpPr/>
              <p:nvPr/>
            </p:nvSpPr>
            <p:spPr>
              <a:xfrm>
                <a:off x="6383880" y="2657880"/>
                <a:ext cx="768600" cy="10641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" name=""/>
              <p:cNvSpPr/>
              <p:nvPr/>
            </p:nvSpPr>
            <p:spPr>
              <a:xfrm>
                <a:off x="7005600" y="2605680"/>
                <a:ext cx="205560" cy="44928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" name=""/>
              <p:cNvSpPr/>
              <p:nvPr/>
            </p:nvSpPr>
            <p:spPr>
              <a:xfrm>
                <a:off x="4889520" y="2665440"/>
                <a:ext cx="636480" cy="75780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" name=""/>
              <p:cNvSpPr/>
              <p:nvPr/>
            </p:nvSpPr>
            <p:spPr>
              <a:xfrm>
                <a:off x="4622400" y="1549080"/>
                <a:ext cx="2291400" cy="188604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" name=""/>
              <p:cNvSpPr/>
              <p:nvPr/>
            </p:nvSpPr>
            <p:spPr>
              <a:xfrm>
                <a:off x="3680640" y="2306520"/>
                <a:ext cx="819000" cy="55980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" name=""/>
              <p:cNvSpPr/>
              <p:nvPr/>
            </p:nvSpPr>
            <p:spPr>
              <a:xfrm>
                <a:off x="5088600" y="3412440"/>
                <a:ext cx="496080" cy="93672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" name=""/>
              <p:cNvSpPr/>
              <p:nvPr/>
            </p:nvSpPr>
            <p:spPr>
              <a:xfrm>
                <a:off x="4595040" y="3762000"/>
                <a:ext cx="815040" cy="78048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" name=""/>
              <p:cNvSpPr/>
              <p:nvPr/>
            </p:nvSpPr>
            <p:spPr>
              <a:xfrm>
                <a:off x="2364840" y="1550520"/>
                <a:ext cx="989640" cy="70668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" name=""/>
              <p:cNvSpPr/>
              <p:nvPr/>
            </p:nvSpPr>
            <p:spPr>
              <a:xfrm>
                <a:off x="2477880" y="2124360"/>
                <a:ext cx="1237680" cy="872280"/>
              </a:xfrm>
              <a:custGeom>
                <a:avLst/>
                <a:gdLst/>
                <a:ahLst/>
                <a:rect l="l" t="t" r="r" b="b"/>
                <a:pathLst>
                  <a:path w="908" h="569">
                    <a:moveTo>
                      <a:pt x="19" y="0"/>
                    </a:moveTo>
                    <a:lnTo>
                      <a:pt x="405" y="65"/>
                    </a:lnTo>
                    <a:lnTo>
                      <a:pt x="908" y="120"/>
                    </a:lnTo>
                    <a:lnTo>
                      <a:pt x="870" y="569"/>
                    </a:lnTo>
                    <a:lnTo>
                      <a:pt x="339" y="507"/>
                    </a:lnTo>
                    <a:lnTo>
                      <a:pt x="330" y="564"/>
                    </a:lnTo>
                    <a:lnTo>
                      <a:pt x="284" y="539"/>
                    </a:lnTo>
                    <a:lnTo>
                      <a:pt x="224" y="551"/>
                    </a:lnTo>
                    <a:lnTo>
                      <a:pt x="186" y="548"/>
                    </a:lnTo>
                    <a:lnTo>
                      <a:pt x="179" y="556"/>
                    </a:lnTo>
                    <a:lnTo>
                      <a:pt x="170" y="548"/>
                    </a:lnTo>
                    <a:lnTo>
                      <a:pt x="160" y="511"/>
                    </a:lnTo>
                    <a:lnTo>
                      <a:pt x="136" y="509"/>
                    </a:lnTo>
                    <a:lnTo>
                      <a:pt x="129" y="504"/>
                    </a:lnTo>
                    <a:lnTo>
                      <a:pt x="129" y="478"/>
                    </a:lnTo>
                    <a:lnTo>
                      <a:pt x="126" y="471"/>
                    </a:lnTo>
                    <a:lnTo>
                      <a:pt x="129" y="450"/>
                    </a:lnTo>
                    <a:lnTo>
                      <a:pt x="117" y="436"/>
                    </a:lnTo>
                    <a:lnTo>
                      <a:pt x="115" y="410"/>
                    </a:lnTo>
                    <a:lnTo>
                      <a:pt x="100" y="401"/>
                    </a:lnTo>
                    <a:lnTo>
                      <a:pt x="72" y="427"/>
                    </a:lnTo>
                    <a:lnTo>
                      <a:pt x="64" y="417"/>
                    </a:lnTo>
                    <a:lnTo>
                      <a:pt x="74" y="377"/>
                    </a:lnTo>
                    <a:lnTo>
                      <a:pt x="91" y="365"/>
                    </a:lnTo>
                    <a:lnTo>
                      <a:pt x="76" y="340"/>
                    </a:lnTo>
                    <a:lnTo>
                      <a:pt x="103" y="314"/>
                    </a:lnTo>
                    <a:lnTo>
                      <a:pt x="88" y="291"/>
                    </a:lnTo>
                    <a:lnTo>
                      <a:pt x="76" y="291"/>
                    </a:lnTo>
                    <a:lnTo>
                      <a:pt x="41" y="206"/>
                    </a:lnTo>
                    <a:lnTo>
                      <a:pt x="15" y="197"/>
                    </a:lnTo>
                    <a:lnTo>
                      <a:pt x="22" y="161"/>
                    </a:lnTo>
                    <a:lnTo>
                      <a:pt x="0" y="12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" name=""/>
              <p:cNvSpPr/>
              <p:nvPr/>
            </p:nvSpPr>
            <p:spPr>
              <a:xfrm>
                <a:off x="3216960" y="4473720"/>
                <a:ext cx="1697040" cy="185544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  <a:close/>
                  </a:path>
                </a:pathLst>
              </a:custGeom>
              <a:solidFill>
                <a:srgbClr val="b2b2b2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" name=""/>
              <p:cNvSpPr/>
              <p:nvPr/>
            </p:nvSpPr>
            <p:spPr>
              <a:xfrm>
                <a:off x="2897640" y="4286520"/>
                <a:ext cx="844920" cy="99360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" name=""/>
              <p:cNvSpPr/>
              <p:nvPr/>
            </p:nvSpPr>
            <p:spPr>
              <a:xfrm>
                <a:off x="1604160" y="1956960"/>
                <a:ext cx="827280" cy="67464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" name=""/>
              <p:cNvSpPr/>
              <p:nvPr/>
            </p:nvSpPr>
            <p:spPr>
              <a:xfrm>
                <a:off x="4066200" y="1549080"/>
                <a:ext cx="847800" cy="78336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" name=""/>
              <p:cNvSpPr/>
              <p:nvPr/>
            </p:nvSpPr>
            <p:spPr>
              <a:xfrm>
                <a:off x="1387440" y="2378880"/>
                <a:ext cx="993600" cy="91188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" name=""/>
              <p:cNvSpPr/>
              <p:nvPr/>
            </p:nvSpPr>
            <p:spPr>
              <a:xfrm>
                <a:off x="5689800" y="5278680"/>
                <a:ext cx="1128960" cy="95076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" name=""/>
              <p:cNvSpPr/>
              <p:nvPr/>
            </p:nvSpPr>
            <p:spPr>
              <a:xfrm>
                <a:off x="3237120" y="1544760"/>
                <a:ext cx="875160" cy="78012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" name=""/>
              <p:cNvSpPr/>
              <p:nvPr/>
            </p:nvSpPr>
            <p:spPr>
              <a:xfrm>
                <a:off x="1709280" y="1550520"/>
                <a:ext cx="1069920" cy="63504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" name=""/>
              <p:cNvSpPr/>
              <p:nvPr/>
            </p:nvSpPr>
            <p:spPr>
              <a:xfrm>
                <a:off x="2234160" y="2113560"/>
                <a:ext cx="693720" cy="12956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" name=""/>
              <p:cNvSpPr/>
              <p:nvPr/>
            </p:nvSpPr>
            <p:spPr>
              <a:xfrm>
                <a:off x="1770480" y="3204000"/>
                <a:ext cx="779400" cy="130644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" name=""/>
              <p:cNvSpPr/>
              <p:nvPr/>
            </p:nvSpPr>
            <p:spPr>
              <a:xfrm>
                <a:off x="1311120" y="3064320"/>
                <a:ext cx="1046880" cy="184932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" name=""/>
              <p:cNvSpPr/>
              <p:nvPr/>
            </p:nvSpPr>
            <p:spPr>
              <a:xfrm>
                <a:off x="6031800" y="4160880"/>
                <a:ext cx="1037160" cy="51804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" name=""/>
              <p:cNvSpPr/>
              <p:nvPr/>
            </p:nvSpPr>
            <p:spPr>
              <a:xfrm>
                <a:off x="6163200" y="4530240"/>
                <a:ext cx="613080" cy="51984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" name=""/>
              <p:cNvSpPr/>
              <p:nvPr/>
            </p:nvSpPr>
            <p:spPr>
              <a:xfrm>
                <a:off x="5882040" y="4602600"/>
                <a:ext cx="657000" cy="76824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" name=""/>
              <p:cNvSpPr/>
              <p:nvPr/>
            </p:nvSpPr>
            <p:spPr>
              <a:xfrm>
                <a:off x="5561640" y="4647240"/>
                <a:ext cx="470160" cy="87516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3628800" y="3323520"/>
                <a:ext cx="1057680" cy="565560"/>
              </a:xfrm>
              <a:custGeom>
                <a:avLst/>
                <a:gdLst/>
                <a:ahLst/>
                <a:rect l="l" t="t" r="r" b="b"/>
                <a:pathLst>
                  <a:path w="761" h="424">
                    <a:moveTo>
                      <a:pt x="14" y="0"/>
                    </a:moveTo>
                    <a:lnTo>
                      <a:pt x="482" y="12"/>
                    </a:lnTo>
                    <a:lnTo>
                      <a:pt x="502" y="41"/>
                    </a:lnTo>
                    <a:lnTo>
                      <a:pt x="533" y="47"/>
                    </a:lnTo>
                    <a:lnTo>
                      <a:pt x="561" y="23"/>
                    </a:lnTo>
                    <a:lnTo>
                      <a:pt x="578" y="47"/>
                    </a:lnTo>
                    <a:lnTo>
                      <a:pt x="595" y="35"/>
                    </a:lnTo>
                    <a:lnTo>
                      <a:pt x="604" y="41"/>
                    </a:lnTo>
                    <a:lnTo>
                      <a:pt x="621" y="70"/>
                    </a:lnTo>
                    <a:lnTo>
                      <a:pt x="649" y="82"/>
                    </a:lnTo>
                    <a:lnTo>
                      <a:pt x="656" y="78"/>
                    </a:lnTo>
                    <a:lnTo>
                      <a:pt x="673" y="78"/>
                    </a:lnTo>
                    <a:lnTo>
                      <a:pt x="680" y="122"/>
                    </a:lnTo>
                    <a:lnTo>
                      <a:pt x="695" y="137"/>
                    </a:lnTo>
                    <a:lnTo>
                      <a:pt x="698" y="177"/>
                    </a:lnTo>
                    <a:lnTo>
                      <a:pt x="707" y="183"/>
                    </a:lnTo>
                    <a:lnTo>
                      <a:pt x="709" y="223"/>
                    </a:lnTo>
                    <a:lnTo>
                      <a:pt x="717" y="230"/>
                    </a:lnTo>
                    <a:lnTo>
                      <a:pt x="719" y="290"/>
                    </a:lnTo>
                    <a:lnTo>
                      <a:pt x="729" y="296"/>
                    </a:lnTo>
                    <a:lnTo>
                      <a:pt x="732" y="357"/>
                    </a:lnTo>
                    <a:lnTo>
                      <a:pt x="746" y="363"/>
                    </a:lnTo>
                    <a:lnTo>
                      <a:pt x="761" y="378"/>
                    </a:lnTo>
                    <a:lnTo>
                      <a:pt x="758" y="424"/>
                    </a:lnTo>
                    <a:lnTo>
                      <a:pt x="153" y="418"/>
                    </a:lnTo>
                    <a:lnTo>
                      <a:pt x="151" y="373"/>
                    </a:lnTo>
                    <a:lnTo>
                      <a:pt x="153" y="287"/>
                    </a:lnTo>
                    <a:lnTo>
                      <a:pt x="0" y="27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" name=""/>
              <p:cNvSpPr/>
              <p:nvPr/>
            </p:nvSpPr>
            <p:spPr>
              <a:xfrm>
                <a:off x="2993400" y="3613320"/>
                <a:ext cx="861480" cy="77112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3849480" y="3875400"/>
                <a:ext cx="901080" cy="54756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" name=""/>
              <p:cNvSpPr/>
              <p:nvPr/>
            </p:nvSpPr>
            <p:spPr>
              <a:xfrm>
                <a:off x="4735800" y="4456800"/>
                <a:ext cx="656640" cy="622440"/>
              </a:xfrm>
              <a:custGeom>
                <a:avLst/>
                <a:gdLst/>
                <a:ahLst/>
                <a:rect l="l" t="t" r="r" b="b"/>
                <a:pathLst>
                  <a:path w="503" h="465">
                    <a:moveTo>
                      <a:pt x="0" y="19"/>
                    </a:moveTo>
                    <a:lnTo>
                      <a:pt x="16" y="89"/>
                    </a:lnTo>
                    <a:lnTo>
                      <a:pt x="21" y="328"/>
                    </a:lnTo>
                    <a:lnTo>
                      <a:pt x="21" y="377"/>
                    </a:lnTo>
                    <a:lnTo>
                      <a:pt x="32" y="402"/>
                    </a:lnTo>
                    <a:lnTo>
                      <a:pt x="77" y="395"/>
                    </a:lnTo>
                    <a:lnTo>
                      <a:pt x="79" y="465"/>
                    </a:lnTo>
                    <a:lnTo>
                      <a:pt x="379" y="455"/>
                    </a:lnTo>
                    <a:lnTo>
                      <a:pt x="384" y="438"/>
                    </a:lnTo>
                    <a:lnTo>
                      <a:pt x="381" y="417"/>
                    </a:lnTo>
                    <a:lnTo>
                      <a:pt x="392" y="411"/>
                    </a:lnTo>
                    <a:lnTo>
                      <a:pt x="384" y="387"/>
                    </a:lnTo>
                    <a:lnTo>
                      <a:pt x="373" y="379"/>
                    </a:lnTo>
                    <a:lnTo>
                      <a:pt x="373" y="371"/>
                    </a:lnTo>
                    <a:lnTo>
                      <a:pt x="397" y="358"/>
                    </a:lnTo>
                    <a:lnTo>
                      <a:pt x="389" y="341"/>
                    </a:lnTo>
                    <a:lnTo>
                      <a:pt x="392" y="323"/>
                    </a:lnTo>
                    <a:lnTo>
                      <a:pt x="379" y="296"/>
                    </a:lnTo>
                    <a:lnTo>
                      <a:pt x="403" y="290"/>
                    </a:lnTo>
                    <a:lnTo>
                      <a:pt x="418" y="266"/>
                    </a:lnTo>
                    <a:lnTo>
                      <a:pt x="429" y="269"/>
                    </a:lnTo>
                    <a:lnTo>
                      <a:pt x="429" y="228"/>
                    </a:lnTo>
                    <a:lnTo>
                      <a:pt x="450" y="199"/>
                    </a:lnTo>
                    <a:lnTo>
                      <a:pt x="466" y="196"/>
                    </a:lnTo>
                    <a:lnTo>
                      <a:pt x="474" y="188"/>
                    </a:lnTo>
                    <a:lnTo>
                      <a:pt x="469" y="172"/>
                    </a:lnTo>
                    <a:lnTo>
                      <a:pt x="479" y="164"/>
                    </a:lnTo>
                    <a:lnTo>
                      <a:pt x="461" y="148"/>
                    </a:lnTo>
                    <a:lnTo>
                      <a:pt x="466" y="131"/>
                    </a:lnTo>
                    <a:lnTo>
                      <a:pt x="476" y="116"/>
                    </a:lnTo>
                    <a:lnTo>
                      <a:pt x="487" y="113"/>
                    </a:lnTo>
                    <a:lnTo>
                      <a:pt x="487" y="97"/>
                    </a:lnTo>
                    <a:lnTo>
                      <a:pt x="495" y="97"/>
                    </a:lnTo>
                    <a:lnTo>
                      <a:pt x="493" y="80"/>
                    </a:lnTo>
                    <a:lnTo>
                      <a:pt x="503" y="78"/>
                    </a:lnTo>
                    <a:lnTo>
                      <a:pt x="503" y="59"/>
                    </a:lnTo>
                    <a:lnTo>
                      <a:pt x="471" y="62"/>
                    </a:lnTo>
                    <a:lnTo>
                      <a:pt x="434" y="51"/>
                    </a:lnTo>
                    <a:lnTo>
                      <a:pt x="448" y="24"/>
                    </a:lnTo>
                    <a:lnTo>
                      <a:pt x="461" y="5"/>
                    </a:lnTo>
                    <a:lnTo>
                      <a:pt x="448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5156640" y="2550240"/>
                <a:ext cx="595440" cy="38340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" name=""/>
              <p:cNvSpPr/>
              <p:nvPr/>
            </p:nvSpPr>
            <p:spPr>
              <a:xfrm>
                <a:off x="6091920" y="3740400"/>
                <a:ext cx="933840" cy="59364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3648960" y="2829600"/>
                <a:ext cx="897120" cy="610200"/>
              </a:xfrm>
              <a:custGeom>
                <a:avLst/>
                <a:gdLst/>
                <a:ahLst/>
                <a:rect l="l" t="t" r="r" b="b"/>
                <a:pathLst>
                  <a:path w="644" h="457">
                    <a:moveTo>
                      <a:pt x="18" y="0"/>
                    </a:moveTo>
                    <a:lnTo>
                      <a:pt x="164" y="11"/>
                    </a:lnTo>
                    <a:lnTo>
                      <a:pt x="367" y="19"/>
                    </a:lnTo>
                    <a:lnTo>
                      <a:pt x="535" y="16"/>
                    </a:lnTo>
                    <a:lnTo>
                      <a:pt x="605" y="16"/>
                    </a:lnTo>
                    <a:lnTo>
                      <a:pt x="603" y="43"/>
                    </a:lnTo>
                    <a:lnTo>
                      <a:pt x="596" y="48"/>
                    </a:lnTo>
                    <a:lnTo>
                      <a:pt x="588" y="53"/>
                    </a:lnTo>
                    <a:lnTo>
                      <a:pt x="586" y="72"/>
                    </a:lnTo>
                    <a:lnTo>
                      <a:pt x="600" y="99"/>
                    </a:lnTo>
                    <a:lnTo>
                      <a:pt x="612" y="107"/>
                    </a:lnTo>
                    <a:lnTo>
                      <a:pt x="610" y="123"/>
                    </a:lnTo>
                    <a:lnTo>
                      <a:pt x="614" y="134"/>
                    </a:lnTo>
                    <a:lnTo>
                      <a:pt x="614" y="309"/>
                    </a:lnTo>
                    <a:lnTo>
                      <a:pt x="619" y="333"/>
                    </a:lnTo>
                    <a:lnTo>
                      <a:pt x="610" y="338"/>
                    </a:lnTo>
                    <a:lnTo>
                      <a:pt x="607" y="347"/>
                    </a:lnTo>
                    <a:lnTo>
                      <a:pt x="644" y="349"/>
                    </a:lnTo>
                    <a:lnTo>
                      <a:pt x="638" y="413"/>
                    </a:lnTo>
                    <a:lnTo>
                      <a:pt x="640" y="437"/>
                    </a:lnTo>
                    <a:lnTo>
                      <a:pt x="634" y="449"/>
                    </a:lnTo>
                    <a:lnTo>
                      <a:pt x="634" y="447"/>
                    </a:lnTo>
                    <a:lnTo>
                      <a:pt x="605" y="457"/>
                    </a:lnTo>
                    <a:lnTo>
                      <a:pt x="591" y="457"/>
                    </a:lnTo>
                    <a:lnTo>
                      <a:pt x="572" y="441"/>
                    </a:lnTo>
                    <a:lnTo>
                      <a:pt x="560" y="419"/>
                    </a:lnTo>
                    <a:lnTo>
                      <a:pt x="554" y="416"/>
                    </a:lnTo>
                    <a:lnTo>
                      <a:pt x="535" y="428"/>
                    </a:lnTo>
                    <a:lnTo>
                      <a:pt x="521" y="406"/>
                    </a:lnTo>
                    <a:lnTo>
                      <a:pt x="493" y="425"/>
                    </a:lnTo>
                    <a:lnTo>
                      <a:pt x="476" y="425"/>
                    </a:lnTo>
                    <a:lnTo>
                      <a:pt x="465" y="419"/>
                    </a:lnTo>
                    <a:lnTo>
                      <a:pt x="448" y="395"/>
                    </a:lnTo>
                    <a:lnTo>
                      <a:pt x="0" y="38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" name=""/>
              <p:cNvSpPr/>
              <p:nvPr/>
            </p:nvSpPr>
            <p:spPr>
              <a:xfrm>
                <a:off x="3735000" y="4381920"/>
                <a:ext cx="1024920" cy="593280"/>
              </a:xfrm>
              <a:custGeom>
                <a:avLst/>
                <a:gdLst/>
                <a:ahLst/>
                <a:rect l="l" t="t" r="r" b="b"/>
                <a:pathLst>
                  <a:path w="786" h="443">
                    <a:moveTo>
                      <a:pt x="4" y="0"/>
                    </a:moveTo>
                    <a:lnTo>
                      <a:pt x="275" y="27"/>
                    </a:lnTo>
                    <a:lnTo>
                      <a:pt x="766" y="30"/>
                    </a:lnTo>
                    <a:lnTo>
                      <a:pt x="772" y="88"/>
                    </a:lnTo>
                    <a:lnTo>
                      <a:pt x="784" y="156"/>
                    </a:lnTo>
                    <a:lnTo>
                      <a:pt x="786" y="438"/>
                    </a:lnTo>
                    <a:lnTo>
                      <a:pt x="759" y="441"/>
                    </a:lnTo>
                    <a:lnTo>
                      <a:pt x="754" y="427"/>
                    </a:lnTo>
                    <a:lnTo>
                      <a:pt x="744" y="416"/>
                    </a:lnTo>
                    <a:lnTo>
                      <a:pt x="729" y="414"/>
                    </a:lnTo>
                    <a:lnTo>
                      <a:pt x="720" y="421"/>
                    </a:lnTo>
                    <a:lnTo>
                      <a:pt x="708" y="435"/>
                    </a:lnTo>
                    <a:lnTo>
                      <a:pt x="690" y="421"/>
                    </a:lnTo>
                    <a:lnTo>
                      <a:pt x="676" y="419"/>
                    </a:lnTo>
                    <a:lnTo>
                      <a:pt x="652" y="435"/>
                    </a:lnTo>
                    <a:lnTo>
                      <a:pt x="620" y="435"/>
                    </a:lnTo>
                    <a:lnTo>
                      <a:pt x="595" y="424"/>
                    </a:lnTo>
                    <a:lnTo>
                      <a:pt x="569" y="427"/>
                    </a:lnTo>
                    <a:lnTo>
                      <a:pt x="554" y="443"/>
                    </a:lnTo>
                    <a:lnTo>
                      <a:pt x="547" y="443"/>
                    </a:lnTo>
                    <a:lnTo>
                      <a:pt x="527" y="421"/>
                    </a:lnTo>
                    <a:lnTo>
                      <a:pt x="498" y="421"/>
                    </a:lnTo>
                    <a:lnTo>
                      <a:pt x="478" y="421"/>
                    </a:lnTo>
                    <a:lnTo>
                      <a:pt x="464" y="411"/>
                    </a:lnTo>
                    <a:lnTo>
                      <a:pt x="452" y="384"/>
                    </a:lnTo>
                    <a:lnTo>
                      <a:pt x="432" y="379"/>
                    </a:lnTo>
                    <a:lnTo>
                      <a:pt x="420" y="379"/>
                    </a:lnTo>
                    <a:lnTo>
                      <a:pt x="408" y="389"/>
                    </a:lnTo>
                    <a:lnTo>
                      <a:pt x="367" y="387"/>
                    </a:lnTo>
                    <a:lnTo>
                      <a:pt x="353" y="379"/>
                    </a:lnTo>
                    <a:lnTo>
                      <a:pt x="348" y="355"/>
                    </a:lnTo>
                    <a:lnTo>
                      <a:pt x="338" y="343"/>
                    </a:lnTo>
                    <a:lnTo>
                      <a:pt x="331" y="346"/>
                    </a:lnTo>
                    <a:lnTo>
                      <a:pt x="309" y="357"/>
                    </a:lnTo>
                    <a:lnTo>
                      <a:pt x="297" y="357"/>
                    </a:lnTo>
                    <a:lnTo>
                      <a:pt x="289" y="355"/>
                    </a:lnTo>
                    <a:lnTo>
                      <a:pt x="287" y="343"/>
                    </a:lnTo>
                    <a:lnTo>
                      <a:pt x="282" y="328"/>
                    </a:lnTo>
                    <a:lnTo>
                      <a:pt x="280" y="317"/>
                    </a:lnTo>
                    <a:lnTo>
                      <a:pt x="275" y="287"/>
                    </a:lnTo>
                    <a:lnTo>
                      <a:pt x="263" y="94"/>
                    </a:lnTo>
                    <a:lnTo>
                      <a:pt x="0" y="7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" name=""/>
              <p:cNvSpPr/>
              <p:nvPr/>
            </p:nvSpPr>
            <p:spPr>
              <a:xfrm>
                <a:off x="2198520" y="4189680"/>
                <a:ext cx="782280" cy="1058040"/>
              </a:xfrm>
              <a:custGeom>
                <a:avLst/>
                <a:gdLst/>
                <a:ahLst/>
                <a:rect l="l" t="t" r="r" b="b"/>
                <a:pathLst>
                  <a:path w="574" h="690">
                    <a:moveTo>
                      <a:pt x="145" y="0"/>
                    </a:moveTo>
                    <a:lnTo>
                      <a:pt x="118" y="111"/>
                    </a:lnTo>
                    <a:lnTo>
                      <a:pt x="114" y="112"/>
                    </a:lnTo>
                    <a:lnTo>
                      <a:pt x="109" y="96"/>
                    </a:lnTo>
                    <a:lnTo>
                      <a:pt x="90" y="94"/>
                    </a:lnTo>
                    <a:lnTo>
                      <a:pt x="69" y="99"/>
                    </a:lnTo>
                    <a:lnTo>
                      <a:pt x="62" y="108"/>
                    </a:lnTo>
                    <a:lnTo>
                      <a:pt x="64" y="120"/>
                    </a:lnTo>
                    <a:lnTo>
                      <a:pt x="69" y="127"/>
                    </a:lnTo>
                    <a:lnTo>
                      <a:pt x="69" y="136"/>
                    </a:lnTo>
                    <a:lnTo>
                      <a:pt x="60" y="139"/>
                    </a:lnTo>
                    <a:lnTo>
                      <a:pt x="62" y="143"/>
                    </a:lnTo>
                    <a:lnTo>
                      <a:pt x="69" y="146"/>
                    </a:lnTo>
                    <a:lnTo>
                      <a:pt x="64" y="152"/>
                    </a:lnTo>
                    <a:lnTo>
                      <a:pt x="62" y="158"/>
                    </a:lnTo>
                    <a:lnTo>
                      <a:pt x="66" y="171"/>
                    </a:lnTo>
                    <a:lnTo>
                      <a:pt x="72" y="183"/>
                    </a:lnTo>
                    <a:lnTo>
                      <a:pt x="64" y="207"/>
                    </a:lnTo>
                    <a:lnTo>
                      <a:pt x="60" y="226"/>
                    </a:lnTo>
                    <a:lnTo>
                      <a:pt x="55" y="232"/>
                    </a:lnTo>
                    <a:lnTo>
                      <a:pt x="69" y="256"/>
                    </a:lnTo>
                    <a:lnTo>
                      <a:pt x="72" y="270"/>
                    </a:lnTo>
                    <a:lnTo>
                      <a:pt x="88" y="296"/>
                    </a:lnTo>
                    <a:lnTo>
                      <a:pt x="86" y="303"/>
                    </a:lnTo>
                    <a:lnTo>
                      <a:pt x="78" y="310"/>
                    </a:lnTo>
                    <a:lnTo>
                      <a:pt x="64" y="328"/>
                    </a:lnTo>
                    <a:lnTo>
                      <a:pt x="52" y="324"/>
                    </a:lnTo>
                    <a:lnTo>
                      <a:pt x="50" y="340"/>
                    </a:lnTo>
                    <a:lnTo>
                      <a:pt x="48" y="362"/>
                    </a:lnTo>
                    <a:lnTo>
                      <a:pt x="24" y="390"/>
                    </a:lnTo>
                    <a:lnTo>
                      <a:pt x="19" y="402"/>
                    </a:lnTo>
                    <a:lnTo>
                      <a:pt x="24" y="439"/>
                    </a:lnTo>
                    <a:lnTo>
                      <a:pt x="24" y="458"/>
                    </a:lnTo>
                    <a:lnTo>
                      <a:pt x="15" y="464"/>
                    </a:lnTo>
                    <a:lnTo>
                      <a:pt x="9" y="470"/>
                    </a:lnTo>
                    <a:lnTo>
                      <a:pt x="0" y="472"/>
                    </a:lnTo>
                    <a:lnTo>
                      <a:pt x="3" y="481"/>
                    </a:lnTo>
                    <a:lnTo>
                      <a:pt x="322" y="673"/>
                    </a:lnTo>
                    <a:lnTo>
                      <a:pt x="508" y="690"/>
                    </a:lnTo>
                    <a:lnTo>
                      <a:pt x="574" y="68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" name=""/>
              <p:cNvSpPr/>
              <p:nvPr/>
            </p:nvSpPr>
            <p:spPr>
              <a:xfrm>
                <a:off x="4415040" y="2269800"/>
                <a:ext cx="778320" cy="102600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" name=""/>
              <p:cNvSpPr/>
              <p:nvPr/>
            </p:nvSpPr>
            <p:spPr>
              <a:xfrm>
                <a:off x="5204520" y="4692960"/>
                <a:ext cx="430560" cy="852480"/>
              </a:xfrm>
              <a:custGeom>
                <a:avLst/>
                <a:gdLst/>
                <a:ahLst/>
                <a:rect l="l" t="t" r="r" b="b"/>
                <a:pathLst>
                  <a:path w="477" h="850">
                    <a:moveTo>
                      <a:pt x="169" y="18"/>
                    </a:moveTo>
                    <a:lnTo>
                      <a:pt x="162" y="32"/>
                    </a:lnTo>
                    <a:lnTo>
                      <a:pt x="147" y="28"/>
                    </a:lnTo>
                    <a:lnTo>
                      <a:pt x="108" y="64"/>
                    </a:lnTo>
                    <a:lnTo>
                      <a:pt x="108" y="129"/>
                    </a:lnTo>
                    <a:lnTo>
                      <a:pt x="93" y="118"/>
                    </a:lnTo>
                    <a:lnTo>
                      <a:pt x="68" y="150"/>
                    </a:lnTo>
                    <a:lnTo>
                      <a:pt x="43" y="158"/>
                    </a:lnTo>
                    <a:lnTo>
                      <a:pt x="47" y="186"/>
                    </a:lnTo>
                    <a:lnTo>
                      <a:pt x="54" y="211"/>
                    </a:lnTo>
                    <a:lnTo>
                      <a:pt x="65" y="240"/>
                    </a:lnTo>
                    <a:lnTo>
                      <a:pt x="36" y="258"/>
                    </a:lnTo>
                    <a:lnTo>
                      <a:pt x="54" y="315"/>
                    </a:lnTo>
                    <a:lnTo>
                      <a:pt x="43" y="326"/>
                    </a:lnTo>
                    <a:lnTo>
                      <a:pt x="43" y="369"/>
                    </a:lnTo>
                    <a:lnTo>
                      <a:pt x="72" y="391"/>
                    </a:lnTo>
                    <a:lnTo>
                      <a:pt x="75" y="416"/>
                    </a:lnTo>
                    <a:lnTo>
                      <a:pt x="61" y="434"/>
                    </a:lnTo>
                    <a:lnTo>
                      <a:pt x="75" y="448"/>
                    </a:lnTo>
                    <a:lnTo>
                      <a:pt x="93" y="495"/>
                    </a:lnTo>
                    <a:lnTo>
                      <a:pt x="75" y="513"/>
                    </a:lnTo>
                    <a:lnTo>
                      <a:pt x="61" y="566"/>
                    </a:lnTo>
                    <a:lnTo>
                      <a:pt x="32" y="591"/>
                    </a:lnTo>
                    <a:lnTo>
                      <a:pt x="32" y="634"/>
                    </a:lnTo>
                    <a:lnTo>
                      <a:pt x="0" y="685"/>
                    </a:lnTo>
                    <a:lnTo>
                      <a:pt x="36" y="728"/>
                    </a:lnTo>
                    <a:lnTo>
                      <a:pt x="126" y="724"/>
                    </a:lnTo>
                    <a:lnTo>
                      <a:pt x="237" y="710"/>
                    </a:lnTo>
                    <a:lnTo>
                      <a:pt x="283" y="713"/>
                    </a:lnTo>
                    <a:lnTo>
                      <a:pt x="273" y="749"/>
                    </a:lnTo>
                    <a:lnTo>
                      <a:pt x="330" y="850"/>
                    </a:lnTo>
                    <a:lnTo>
                      <a:pt x="391" y="807"/>
                    </a:lnTo>
                    <a:lnTo>
                      <a:pt x="477" y="810"/>
                    </a:lnTo>
                    <a:lnTo>
                      <a:pt x="456" y="516"/>
                    </a:lnTo>
                    <a:lnTo>
                      <a:pt x="434" y="0"/>
                    </a:lnTo>
                    <a:lnTo>
                      <a:pt x="169" y="18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" name=""/>
              <p:cNvSpPr/>
              <p:nvPr/>
            </p:nvSpPr>
            <p:spPr>
              <a:xfrm>
                <a:off x="4826880" y="5068800"/>
                <a:ext cx="801360" cy="706680"/>
              </a:xfrm>
              <a:custGeom>
                <a:avLst/>
                <a:gdLst/>
                <a:ahLst/>
                <a:rect l="l" t="t" r="r" b="b"/>
                <a:pathLst>
                  <a:path w="796" h="685">
                    <a:moveTo>
                      <a:pt x="0" y="18"/>
                    </a:moveTo>
                    <a:lnTo>
                      <a:pt x="155" y="10"/>
                    </a:lnTo>
                    <a:lnTo>
                      <a:pt x="402" y="0"/>
                    </a:lnTo>
                    <a:lnTo>
                      <a:pt x="434" y="14"/>
                    </a:lnTo>
                    <a:lnTo>
                      <a:pt x="441" y="39"/>
                    </a:lnTo>
                    <a:lnTo>
                      <a:pt x="427" y="54"/>
                    </a:lnTo>
                    <a:lnTo>
                      <a:pt x="445" y="86"/>
                    </a:lnTo>
                    <a:lnTo>
                      <a:pt x="459" y="118"/>
                    </a:lnTo>
                    <a:lnTo>
                      <a:pt x="438" y="143"/>
                    </a:lnTo>
                    <a:lnTo>
                      <a:pt x="434" y="168"/>
                    </a:lnTo>
                    <a:lnTo>
                      <a:pt x="427" y="186"/>
                    </a:lnTo>
                    <a:lnTo>
                      <a:pt x="398" y="211"/>
                    </a:lnTo>
                    <a:lnTo>
                      <a:pt x="395" y="261"/>
                    </a:lnTo>
                    <a:lnTo>
                      <a:pt x="366" y="308"/>
                    </a:lnTo>
                    <a:lnTo>
                      <a:pt x="398" y="351"/>
                    </a:lnTo>
                    <a:lnTo>
                      <a:pt x="639" y="333"/>
                    </a:lnTo>
                    <a:lnTo>
                      <a:pt x="635" y="376"/>
                    </a:lnTo>
                    <a:lnTo>
                      <a:pt x="692" y="473"/>
                    </a:lnTo>
                    <a:lnTo>
                      <a:pt x="707" y="466"/>
                    </a:lnTo>
                    <a:lnTo>
                      <a:pt x="732" y="509"/>
                    </a:lnTo>
                    <a:lnTo>
                      <a:pt x="696" y="545"/>
                    </a:lnTo>
                    <a:lnTo>
                      <a:pt x="721" y="573"/>
                    </a:lnTo>
                    <a:lnTo>
                      <a:pt x="757" y="577"/>
                    </a:lnTo>
                    <a:lnTo>
                      <a:pt x="764" y="613"/>
                    </a:lnTo>
                    <a:lnTo>
                      <a:pt x="796" y="638"/>
                    </a:lnTo>
                    <a:lnTo>
                      <a:pt x="786" y="656"/>
                    </a:lnTo>
                    <a:lnTo>
                      <a:pt x="732" y="685"/>
                    </a:lnTo>
                    <a:lnTo>
                      <a:pt x="700" y="638"/>
                    </a:lnTo>
                    <a:lnTo>
                      <a:pt x="675" y="620"/>
                    </a:lnTo>
                    <a:lnTo>
                      <a:pt x="624" y="670"/>
                    </a:lnTo>
                    <a:lnTo>
                      <a:pt x="571" y="642"/>
                    </a:lnTo>
                    <a:lnTo>
                      <a:pt x="549" y="649"/>
                    </a:lnTo>
                    <a:lnTo>
                      <a:pt x="538" y="681"/>
                    </a:lnTo>
                    <a:lnTo>
                      <a:pt x="474" y="652"/>
                    </a:lnTo>
                    <a:lnTo>
                      <a:pt x="359" y="606"/>
                    </a:lnTo>
                    <a:lnTo>
                      <a:pt x="330" y="599"/>
                    </a:lnTo>
                    <a:lnTo>
                      <a:pt x="305" y="617"/>
                    </a:lnTo>
                    <a:lnTo>
                      <a:pt x="262" y="599"/>
                    </a:lnTo>
                    <a:lnTo>
                      <a:pt x="219" y="584"/>
                    </a:lnTo>
                    <a:lnTo>
                      <a:pt x="180" y="584"/>
                    </a:lnTo>
                    <a:lnTo>
                      <a:pt x="126" y="559"/>
                    </a:lnTo>
                    <a:lnTo>
                      <a:pt x="104" y="573"/>
                    </a:lnTo>
                    <a:lnTo>
                      <a:pt x="40" y="573"/>
                    </a:lnTo>
                    <a:lnTo>
                      <a:pt x="65" y="541"/>
                    </a:lnTo>
                    <a:lnTo>
                      <a:pt x="69" y="513"/>
                    </a:lnTo>
                    <a:lnTo>
                      <a:pt x="65" y="487"/>
                    </a:lnTo>
                    <a:lnTo>
                      <a:pt x="72" y="462"/>
                    </a:lnTo>
                    <a:lnTo>
                      <a:pt x="72" y="423"/>
                    </a:lnTo>
                    <a:lnTo>
                      <a:pt x="83" y="387"/>
                    </a:lnTo>
                    <a:lnTo>
                      <a:pt x="90" y="326"/>
                    </a:lnTo>
                    <a:lnTo>
                      <a:pt x="72" y="308"/>
                    </a:lnTo>
                    <a:lnTo>
                      <a:pt x="61" y="276"/>
                    </a:lnTo>
                    <a:lnTo>
                      <a:pt x="51" y="254"/>
                    </a:lnTo>
                    <a:lnTo>
                      <a:pt x="47" y="222"/>
                    </a:lnTo>
                    <a:lnTo>
                      <a:pt x="33" y="211"/>
                    </a:lnTo>
                    <a:lnTo>
                      <a:pt x="4" y="1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09" name=""/>
            <p:cNvGrpSpPr/>
            <p:nvPr/>
          </p:nvGrpSpPr>
          <p:grpSpPr>
            <a:xfrm>
              <a:off x="2284560" y="2248560"/>
              <a:ext cx="4507560" cy="3902400"/>
              <a:chOff x="2284560" y="2248560"/>
              <a:chExt cx="4507560" cy="3902400"/>
            </a:xfrm>
          </p:grpSpPr>
          <p:grpSp>
            <p:nvGrpSpPr>
              <p:cNvPr id="110" name=""/>
              <p:cNvGrpSpPr/>
              <p:nvPr/>
            </p:nvGrpSpPr>
            <p:grpSpPr>
              <a:xfrm>
                <a:off x="3583440" y="2512080"/>
                <a:ext cx="1863720" cy="3075840"/>
                <a:chOff x="3583440" y="2512080"/>
                <a:chExt cx="1863720" cy="3075840"/>
              </a:xfrm>
            </p:grpSpPr>
            <p:grpSp>
              <p:nvGrpSpPr>
                <p:cNvPr id="111" name=""/>
                <p:cNvGrpSpPr/>
                <p:nvPr/>
              </p:nvGrpSpPr>
              <p:grpSpPr>
                <a:xfrm>
                  <a:off x="3583440" y="2512080"/>
                  <a:ext cx="1811880" cy="3075840"/>
                  <a:chOff x="3583440" y="2512080"/>
                  <a:chExt cx="1811880" cy="3075840"/>
                </a:xfrm>
              </p:grpSpPr>
              <p:grpSp>
                <p:nvGrpSpPr>
                  <p:cNvPr id="112" name=""/>
                  <p:cNvGrpSpPr/>
                  <p:nvPr/>
                </p:nvGrpSpPr>
                <p:grpSpPr>
                  <a:xfrm>
                    <a:off x="4285080" y="2965320"/>
                    <a:ext cx="1110240" cy="809280"/>
                    <a:chOff x="4285080" y="2965320"/>
                    <a:chExt cx="1110240" cy="809280"/>
                  </a:xfrm>
                </p:grpSpPr>
                <p:sp>
                  <p:nvSpPr>
                    <p:cNvPr id="113" name=""/>
                    <p:cNvSpPr/>
                    <p:nvPr/>
                  </p:nvSpPr>
                  <p:spPr>
                    <a:xfrm flipV="1">
                      <a:off x="4490280" y="3575520"/>
                      <a:ext cx="283680" cy="19908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4" name=""/>
                    <p:cNvSpPr/>
                    <p:nvPr/>
                  </p:nvSpPr>
                  <p:spPr>
                    <a:xfrm flipV="1">
                      <a:off x="4753440" y="3494520"/>
                      <a:ext cx="241560" cy="9576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5" name=""/>
                    <p:cNvSpPr/>
                    <p:nvPr/>
                  </p:nvSpPr>
                  <p:spPr>
                    <a:xfrm flipV="1">
                      <a:off x="4988160" y="3312720"/>
                      <a:ext cx="407160" cy="18432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6" name=""/>
                    <p:cNvSpPr/>
                    <p:nvPr/>
                  </p:nvSpPr>
                  <p:spPr>
                    <a:xfrm>
                      <a:off x="4480560" y="3503880"/>
                      <a:ext cx="29160" cy="257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" h="174">
                          <a:moveTo>
                            <a:pt x="21" y="174"/>
                          </a:moveTo>
                          <a:cubicBezTo>
                            <a:pt x="20" y="161"/>
                            <a:pt x="17" y="68"/>
                            <a:pt x="15" y="48"/>
                          </a:cubicBezTo>
                          <a:cubicBezTo>
                            <a:pt x="14" y="36"/>
                            <a:pt x="7" y="20"/>
                            <a:pt x="3" y="9"/>
                          </a:cubicBezTo>
                          <a:cubicBezTo>
                            <a:pt x="2" y="6"/>
                            <a:pt x="0" y="0"/>
                            <a:pt x="0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7" name=""/>
                    <p:cNvSpPr/>
                    <p:nvPr/>
                  </p:nvSpPr>
                  <p:spPr>
                    <a:xfrm flipV="1">
                      <a:off x="4475160" y="3062520"/>
                      <a:ext cx="387720" cy="45576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8" name=""/>
                    <p:cNvSpPr/>
                    <p:nvPr/>
                  </p:nvSpPr>
                  <p:spPr>
                    <a:xfrm>
                      <a:off x="4285080" y="2965320"/>
                      <a:ext cx="308520" cy="41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1" h="279">
                          <a:moveTo>
                            <a:pt x="0" y="0"/>
                          </a:moveTo>
                          <a:cubicBezTo>
                            <a:pt x="22" y="15"/>
                            <a:pt x="24" y="59"/>
                            <a:pt x="30" y="84"/>
                          </a:cubicBezTo>
                          <a:cubicBezTo>
                            <a:pt x="30" y="84"/>
                            <a:pt x="35" y="104"/>
                            <a:pt x="36" y="105"/>
                          </a:cubicBezTo>
                          <a:cubicBezTo>
                            <a:pt x="41" y="110"/>
                            <a:pt x="54" y="117"/>
                            <a:pt x="54" y="117"/>
                          </a:cubicBezTo>
                          <a:cubicBezTo>
                            <a:pt x="65" y="133"/>
                            <a:pt x="73" y="152"/>
                            <a:pt x="78" y="171"/>
                          </a:cubicBezTo>
                          <a:cubicBezTo>
                            <a:pt x="80" y="180"/>
                            <a:pt x="83" y="200"/>
                            <a:pt x="87" y="207"/>
                          </a:cubicBezTo>
                          <a:cubicBezTo>
                            <a:pt x="90" y="212"/>
                            <a:pt x="100" y="214"/>
                            <a:pt x="105" y="216"/>
                          </a:cubicBezTo>
                          <a:cubicBezTo>
                            <a:pt x="121" y="240"/>
                            <a:pt x="165" y="255"/>
                            <a:pt x="192" y="264"/>
                          </a:cubicBezTo>
                          <a:cubicBezTo>
                            <a:pt x="205" y="268"/>
                            <a:pt x="217" y="279"/>
                            <a:pt x="231" y="279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9" name=""/>
                    <p:cNvSpPr/>
                    <p:nvPr/>
                  </p:nvSpPr>
                  <p:spPr>
                    <a:xfrm>
                      <a:off x="4514040" y="3035880"/>
                      <a:ext cx="319320" cy="13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91">
                          <a:moveTo>
                            <a:pt x="0" y="90"/>
                          </a:moveTo>
                          <a:cubicBezTo>
                            <a:pt x="31" y="86"/>
                            <a:pt x="17" y="91"/>
                            <a:pt x="42" y="75"/>
                          </a:cubicBezTo>
                          <a:cubicBezTo>
                            <a:pt x="48" y="71"/>
                            <a:pt x="60" y="63"/>
                            <a:pt x="60" y="63"/>
                          </a:cubicBezTo>
                          <a:cubicBezTo>
                            <a:pt x="70" y="48"/>
                            <a:pt x="80" y="33"/>
                            <a:pt x="90" y="18"/>
                          </a:cubicBezTo>
                          <a:cubicBezTo>
                            <a:pt x="94" y="12"/>
                            <a:pt x="102" y="0"/>
                            <a:pt x="102" y="0"/>
                          </a:cubicBezTo>
                          <a:cubicBezTo>
                            <a:pt x="136" y="9"/>
                            <a:pt x="170" y="21"/>
                            <a:pt x="204" y="30"/>
                          </a:cubicBezTo>
                          <a:cubicBezTo>
                            <a:pt x="216" y="33"/>
                            <a:pt x="228" y="39"/>
                            <a:pt x="240" y="39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20" name=""/>
                    <p:cNvSpPr/>
                    <p:nvPr/>
                  </p:nvSpPr>
                  <p:spPr>
                    <a:xfrm flipV="1">
                      <a:off x="4833720" y="3232080"/>
                      <a:ext cx="296280" cy="756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240" bIns="-39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21" name=""/>
                    <p:cNvSpPr/>
                    <p:nvPr/>
                  </p:nvSpPr>
                  <p:spPr>
                    <a:xfrm>
                      <a:off x="4768560" y="3379680"/>
                      <a:ext cx="44280" cy="196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132">
                          <a:moveTo>
                            <a:pt x="13" y="132"/>
                          </a:moveTo>
                          <a:cubicBezTo>
                            <a:pt x="9" y="126"/>
                            <a:pt x="0" y="121"/>
                            <a:pt x="1" y="114"/>
                          </a:cubicBezTo>
                          <a:cubicBezTo>
                            <a:pt x="2" y="104"/>
                            <a:pt x="4" y="69"/>
                            <a:pt x="13" y="60"/>
                          </a:cubicBezTo>
                          <a:cubicBezTo>
                            <a:pt x="22" y="51"/>
                            <a:pt x="27" y="45"/>
                            <a:pt x="31" y="33"/>
                          </a:cubicBezTo>
                          <a:cubicBezTo>
                            <a:pt x="32" y="22"/>
                            <a:pt x="34" y="0"/>
                            <a:pt x="34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22" name=""/>
                    <p:cNvSpPr/>
                    <p:nvPr/>
                  </p:nvSpPr>
                  <p:spPr>
                    <a:xfrm flipH="1">
                      <a:off x="4814280" y="3067920"/>
                      <a:ext cx="42840" cy="32868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123" name=""/>
                  <p:cNvGrpSpPr/>
                  <p:nvPr/>
                </p:nvGrpSpPr>
                <p:grpSpPr>
                  <a:xfrm>
                    <a:off x="3583440" y="2512080"/>
                    <a:ext cx="1538640" cy="3075840"/>
                    <a:chOff x="3583440" y="2512080"/>
                    <a:chExt cx="1538640" cy="3075840"/>
                  </a:xfrm>
                </p:grpSpPr>
                <p:sp>
                  <p:nvSpPr>
                    <p:cNvPr id="124" name=""/>
                    <p:cNvSpPr/>
                    <p:nvPr/>
                  </p:nvSpPr>
                  <p:spPr>
                    <a:xfrm flipH="1">
                      <a:off x="3596400" y="5052240"/>
                      <a:ext cx="102960" cy="9072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3920" bIns="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25" name=""/>
                    <p:cNvSpPr/>
                    <p:nvPr/>
                  </p:nvSpPr>
                  <p:spPr>
                    <a:xfrm>
                      <a:off x="3613320" y="5128560"/>
                      <a:ext cx="108000" cy="157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106">
                          <a:moveTo>
                            <a:pt x="0" y="106"/>
                          </a:moveTo>
                          <a:cubicBezTo>
                            <a:pt x="12" y="88"/>
                            <a:pt x="24" y="67"/>
                            <a:pt x="42" y="55"/>
                          </a:cubicBezTo>
                          <a:cubicBezTo>
                            <a:pt x="52" y="40"/>
                            <a:pt x="62" y="25"/>
                            <a:pt x="72" y="10"/>
                          </a:cubicBezTo>
                          <a:cubicBezTo>
                            <a:pt x="79" y="0"/>
                            <a:pt x="74" y="1"/>
                            <a:pt x="81" y="1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126" name=""/>
                    <p:cNvGrpSpPr/>
                    <p:nvPr/>
                  </p:nvGrpSpPr>
                  <p:grpSpPr>
                    <a:xfrm>
                      <a:off x="3583440" y="2512080"/>
                      <a:ext cx="1538640" cy="3075840"/>
                      <a:chOff x="3583440" y="2512080"/>
                      <a:chExt cx="1538640" cy="3075840"/>
                    </a:xfrm>
                  </p:grpSpPr>
                  <p:sp>
                    <p:nvSpPr>
                      <p:cNvPr id="127" name=""/>
                      <p:cNvSpPr/>
                      <p:nvPr/>
                    </p:nvSpPr>
                    <p:spPr>
                      <a:xfrm>
                        <a:off x="3684960" y="5058720"/>
                        <a:ext cx="237240" cy="425160"/>
                      </a:xfrm>
                      <a:prstGeom prst="line">
                        <a:avLst/>
                      </a:prstGeom>
                      <a:ln w="38160">
                        <a:solidFill>
                          <a:srgbClr val="0000f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28" name=""/>
                      <p:cNvSpPr/>
                      <p:nvPr/>
                    </p:nvSpPr>
                    <p:spPr>
                      <a:xfrm>
                        <a:off x="3914280" y="5468040"/>
                        <a:ext cx="0" cy="119880"/>
                      </a:xfrm>
                      <a:prstGeom prst="line">
                        <a:avLst/>
                      </a:prstGeom>
                      <a:ln w="38160">
                        <a:solidFill>
                          <a:srgbClr val="0000f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grpSp>
                    <p:nvGrpSpPr>
                      <p:cNvPr id="129" name=""/>
                      <p:cNvGrpSpPr/>
                      <p:nvPr/>
                    </p:nvGrpSpPr>
                    <p:grpSpPr>
                      <a:xfrm>
                        <a:off x="3583440" y="2512080"/>
                        <a:ext cx="1538640" cy="3067920"/>
                        <a:chOff x="3583440" y="2512080"/>
                        <a:chExt cx="1538640" cy="3067920"/>
                      </a:xfrm>
                    </p:grpSpPr>
                    <p:sp>
                      <p:nvSpPr>
                        <p:cNvPr id="130" name=""/>
                        <p:cNvSpPr/>
                        <p:nvPr/>
                      </p:nvSpPr>
                      <p:spPr>
                        <a:xfrm>
                          <a:off x="3583440" y="5129640"/>
                          <a:ext cx="115920" cy="450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6" h="279">
                              <a:moveTo>
                                <a:pt x="13" y="0"/>
                              </a:moveTo>
                              <a:cubicBezTo>
                                <a:pt x="21" y="12"/>
                                <a:pt x="22" y="22"/>
                                <a:pt x="25" y="36"/>
                              </a:cubicBezTo>
                              <a:cubicBezTo>
                                <a:pt x="22" y="77"/>
                                <a:pt x="0" y="187"/>
                                <a:pt x="43" y="201"/>
                              </a:cubicBezTo>
                              <a:cubicBezTo>
                                <a:pt x="50" y="211"/>
                                <a:pt x="59" y="215"/>
                                <a:pt x="67" y="225"/>
                              </a:cubicBezTo>
                              <a:cubicBezTo>
                                <a:pt x="74" y="233"/>
                                <a:pt x="76" y="243"/>
                                <a:pt x="82" y="252"/>
                              </a:cubicBezTo>
                              <a:cubicBezTo>
                                <a:pt x="86" y="269"/>
                                <a:pt x="85" y="260"/>
                                <a:pt x="85" y="279"/>
                              </a:cubicBezTo>
                            </a:path>
                          </a:pathLst>
                        </a:custGeom>
                        <a:noFill/>
                        <a:ln w="38160">
                          <a:solidFill>
                            <a:srgbClr val="0000ff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wrap="none"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31" name=""/>
                        <p:cNvSpPr/>
                        <p:nvPr/>
                      </p:nvSpPr>
                      <p:spPr>
                        <a:xfrm>
                          <a:off x="3677400" y="5303520"/>
                          <a:ext cx="140400" cy="200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5" h="135">
                              <a:moveTo>
                                <a:pt x="0" y="135"/>
                              </a:moveTo>
                              <a:cubicBezTo>
                                <a:pt x="6" y="126"/>
                                <a:pt x="9" y="117"/>
                                <a:pt x="15" y="108"/>
                              </a:cubicBezTo>
                              <a:cubicBezTo>
                                <a:pt x="25" y="93"/>
                                <a:pt x="53" y="85"/>
                                <a:pt x="69" y="78"/>
                              </a:cubicBezTo>
                              <a:cubicBezTo>
                                <a:pt x="78" y="74"/>
                                <a:pt x="87" y="72"/>
                                <a:pt x="96" y="69"/>
                              </a:cubicBezTo>
                              <a:cubicBezTo>
                                <a:pt x="99" y="68"/>
                                <a:pt x="105" y="66"/>
                                <a:pt x="105" y="66"/>
                              </a:cubicBezTo>
                              <a:cubicBezTo>
                                <a:pt x="97" y="42"/>
                                <a:pt x="105" y="24"/>
                                <a:pt x="105" y="0"/>
                              </a:cubicBezTo>
                            </a:path>
                          </a:pathLst>
                        </a:custGeom>
                        <a:noFill/>
                        <a:ln w="38160">
                          <a:solidFill>
                            <a:srgbClr val="0000ff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wrap="none"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grpSp>
                      <p:nvGrpSpPr>
                        <p:cNvPr id="132" name=""/>
                        <p:cNvGrpSpPr/>
                        <p:nvPr/>
                      </p:nvGrpSpPr>
                      <p:grpSpPr>
                        <a:xfrm>
                          <a:off x="3720240" y="2512080"/>
                          <a:ext cx="1401840" cy="2607480"/>
                          <a:chOff x="3720240" y="2512080"/>
                          <a:chExt cx="1401840" cy="2607480"/>
                        </a:xfrm>
                      </p:grpSpPr>
                      <p:grpSp>
                        <p:nvGrpSpPr>
                          <p:cNvPr id="133" name=""/>
                          <p:cNvGrpSpPr/>
                          <p:nvPr/>
                        </p:nvGrpSpPr>
                        <p:grpSpPr>
                          <a:xfrm>
                            <a:off x="3720240" y="3763080"/>
                            <a:ext cx="783720" cy="1356480"/>
                            <a:chOff x="3720240" y="3763080"/>
                            <a:chExt cx="783720" cy="1356480"/>
                          </a:xfrm>
                        </p:grpSpPr>
                        <p:sp>
                          <p:nvSpPr>
                            <p:cNvPr id="134" name=""/>
                            <p:cNvSpPr/>
                            <p:nvPr/>
                          </p:nvSpPr>
                          <p:spPr>
                            <a:xfrm flipV="1">
                              <a:off x="3720240" y="4554360"/>
                              <a:ext cx="259560" cy="5652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5" name=""/>
                            <p:cNvSpPr/>
                            <p:nvPr/>
                          </p:nvSpPr>
                          <p:spPr>
                            <a:xfrm>
                              <a:off x="3867840" y="4653720"/>
                              <a:ext cx="11160" cy="1152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6" name=""/>
                            <p:cNvSpPr/>
                            <p:nvPr/>
                          </p:nvSpPr>
                          <p:spPr>
                            <a:xfrm flipV="1">
                              <a:off x="3862080" y="4532760"/>
                              <a:ext cx="140760" cy="12996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7" name=""/>
                            <p:cNvSpPr/>
                            <p:nvPr/>
                          </p:nvSpPr>
                          <p:spPr>
                            <a:xfrm flipV="1">
                              <a:off x="3988800" y="4238640"/>
                              <a:ext cx="179280" cy="30708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8" name=""/>
                            <p:cNvSpPr/>
                            <p:nvPr/>
                          </p:nvSpPr>
                          <p:spPr>
                            <a:xfrm flipV="1">
                              <a:off x="4156560" y="4068360"/>
                              <a:ext cx="156600" cy="1836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9" name=""/>
                            <p:cNvSpPr/>
                            <p:nvPr/>
                          </p:nvSpPr>
                          <p:spPr>
                            <a:xfrm flipV="1">
                              <a:off x="4308840" y="3763080"/>
                              <a:ext cx="195120" cy="31536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0" name=""/>
                            <p:cNvSpPr/>
                            <p:nvPr/>
                          </p:nvSpPr>
                          <p:spPr>
                            <a:xfrm flipV="1">
                              <a:off x="3823200" y="4349520"/>
                              <a:ext cx="284400" cy="4536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-1440" bIns="-144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1" name=""/>
                            <p:cNvSpPr/>
                            <p:nvPr/>
                          </p:nvSpPr>
                          <p:spPr>
                            <a:xfrm>
                              <a:off x="3948480" y="4635360"/>
                              <a:ext cx="271080" cy="1202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204" h="81">
                                  <a:moveTo>
                                    <a:pt x="204" y="81"/>
                                  </a:moveTo>
                                  <a:cubicBezTo>
                                    <a:pt x="163" y="73"/>
                                    <a:pt x="98" y="58"/>
                                    <a:pt x="60" y="42"/>
                                  </a:cubicBezTo>
                                  <a:cubicBezTo>
                                    <a:pt x="44" y="35"/>
                                    <a:pt x="11" y="0"/>
                                    <a:pt x="0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2" name=""/>
                            <p:cNvSpPr/>
                            <p:nvPr/>
                          </p:nvSpPr>
                          <p:spPr>
                            <a:xfrm>
                              <a:off x="4020120" y="4497480"/>
                              <a:ext cx="214920" cy="712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62" h="48">
                                  <a:moveTo>
                                    <a:pt x="0" y="0"/>
                                  </a:moveTo>
                                  <a:cubicBezTo>
                                    <a:pt x="32" y="32"/>
                                    <a:pt x="120" y="48"/>
                                    <a:pt x="162" y="48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24480" bIns="2448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3" name=""/>
                            <p:cNvSpPr/>
                            <p:nvPr/>
                          </p:nvSpPr>
                          <p:spPr>
                            <a:xfrm>
                              <a:off x="3892320" y="4239000"/>
                              <a:ext cx="271080" cy="1461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204" h="99">
                                  <a:moveTo>
                                    <a:pt x="0" y="99"/>
                                  </a:moveTo>
                                  <a:cubicBezTo>
                                    <a:pt x="5" y="91"/>
                                    <a:pt x="11" y="81"/>
                                    <a:pt x="15" y="72"/>
                                  </a:cubicBezTo>
                                  <a:cubicBezTo>
                                    <a:pt x="18" y="66"/>
                                    <a:pt x="19" y="60"/>
                                    <a:pt x="21" y="54"/>
                                  </a:cubicBezTo>
                                  <a:cubicBezTo>
                                    <a:pt x="22" y="51"/>
                                    <a:pt x="24" y="45"/>
                                    <a:pt x="24" y="45"/>
                                  </a:cubicBezTo>
                                  <a:cubicBezTo>
                                    <a:pt x="23" y="42"/>
                                    <a:pt x="19" y="38"/>
                                    <a:pt x="21" y="36"/>
                                  </a:cubicBezTo>
                                  <a:cubicBezTo>
                                    <a:pt x="32" y="25"/>
                                    <a:pt x="130" y="21"/>
                                    <a:pt x="132" y="21"/>
                                  </a:cubicBezTo>
                                  <a:cubicBezTo>
                                    <a:pt x="153" y="14"/>
                                    <a:pt x="181" y="0"/>
                                    <a:pt x="204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44" name=""/>
                          <p:cNvGrpSpPr/>
                          <p:nvPr/>
                        </p:nvGrpSpPr>
                        <p:grpSpPr>
                          <a:xfrm>
                            <a:off x="4518360" y="2512080"/>
                            <a:ext cx="603720" cy="623880"/>
                            <a:chOff x="4518360" y="2512080"/>
                            <a:chExt cx="603720" cy="623880"/>
                          </a:xfrm>
                        </p:grpSpPr>
                        <p:sp>
                          <p:nvSpPr>
                            <p:cNvPr id="145" name=""/>
                            <p:cNvSpPr/>
                            <p:nvPr/>
                          </p:nvSpPr>
                          <p:spPr>
                            <a:xfrm>
                              <a:off x="4830840" y="2563920"/>
                              <a:ext cx="115200" cy="813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87" h="55">
                                  <a:moveTo>
                                    <a:pt x="0" y="55"/>
                                  </a:moveTo>
                                  <a:cubicBezTo>
                                    <a:pt x="3" y="53"/>
                                    <a:pt x="30" y="28"/>
                                    <a:pt x="30" y="28"/>
                                  </a:cubicBezTo>
                                  <a:cubicBezTo>
                                    <a:pt x="46" y="21"/>
                                    <a:pt x="63" y="20"/>
                                    <a:pt x="78" y="10"/>
                                  </a:cubicBezTo>
                                  <a:cubicBezTo>
                                    <a:pt x="85" y="0"/>
                                    <a:pt x="80" y="1"/>
                                    <a:pt x="87" y="1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34560" bIns="3456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6" name=""/>
                            <p:cNvSpPr/>
                            <p:nvPr/>
                          </p:nvSpPr>
                          <p:spPr>
                            <a:xfrm flipV="1">
                              <a:off x="4896000" y="2512080"/>
                              <a:ext cx="141480" cy="2268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7" name=""/>
                            <p:cNvSpPr/>
                            <p:nvPr/>
                          </p:nvSpPr>
                          <p:spPr>
                            <a:xfrm>
                              <a:off x="4837680" y="2715120"/>
                              <a:ext cx="284400" cy="4208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213" h="270">
                                  <a:moveTo>
                                    <a:pt x="48" y="0"/>
                                  </a:moveTo>
                                  <a:cubicBezTo>
                                    <a:pt x="42" y="19"/>
                                    <a:pt x="22" y="34"/>
                                    <a:pt x="15" y="54"/>
                                  </a:cubicBezTo>
                                  <a:cubicBezTo>
                                    <a:pt x="7" y="77"/>
                                    <a:pt x="3" y="96"/>
                                    <a:pt x="0" y="120"/>
                                  </a:cubicBezTo>
                                  <a:cubicBezTo>
                                    <a:pt x="0" y="121"/>
                                    <a:pt x="4" y="214"/>
                                    <a:pt x="15" y="225"/>
                                  </a:cubicBezTo>
                                  <a:cubicBezTo>
                                    <a:pt x="28" y="238"/>
                                    <a:pt x="45" y="241"/>
                                    <a:pt x="63" y="246"/>
                                  </a:cubicBezTo>
                                  <a:cubicBezTo>
                                    <a:pt x="112" y="260"/>
                                    <a:pt x="162" y="270"/>
                                    <a:pt x="213" y="27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8" name=""/>
                            <p:cNvSpPr/>
                            <p:nvPr/>
                          </p:nvSpPr>
                          <p:spPr>
                            <a:xfrm>
                              <a:off x="4518360" y="2811240"/>
                              <a:ext cx="199800" cy="1684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50" h="114">
                                  <a:moveTo>
                                    <a:pt x="15" y="114"/>
                                  </a:moveTo>
                                  <a:cubicBezTo>
                                    <a:pt x="8" y="93"/>
                                    <a:pt x="14" y="100"/>
                                    <a:pt x="0" y="90"/>
                                  </a:cubicBezTo>
                                  <a:cubicBezTo>
                                    <a:pt x="1" y="86"/>
                                    <a:pt x="0" y="81"/>
                                    <a:pt x="3" y="78"/>
                                  </a:cubicBezTo>
                                  <a:cubicBezTo>
                                    <a:pt x="5" y="76"/>
                                    <a:pt x="10" y="78"/>
                                    <a:pt x="12" y="75"/>
                                  </a:cubicBezTo>
                                  <a:cubicBezTo>
                                    <a:pt x="15" y="71"/>
                                    <a:pt x="20" y="48"/>
                                    <a:pt x="21" y="48"/>
                                  </a:cubicBezTo>
                                  <a:cubicBezTo>
                                    <a:pt x="35" y="43"/>
                                    <a:pt x="73" y="31"/>
                                    <a:pt x="84" y="24"/>
                                  </a:cubicBezTo>
                                  <a:cubicBezTo>
                                    <a:pt x="103" y="11"/>
                                    <a:pt x="126" y="0"/>
                                    <a:pt x="150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9" name=""/>
                            <p:cNvSpPr/>
                            <p:nvPr/>
                          </p:nvSpPr>
                          <p:spPr>
                            <a:xfrm>
                              <a:off x="4713840" y="2761920"/>
                              <a:ext cx="127800" cy="14580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96" h="98">
                                  <a:moveTo>
                                    <a:pt x="0" y="0"/>
                                  </a:moveTo>
                                  <a:cubicBezTo>
                                    <a:pt x="4" y="14"/>
                                    <a:pt x="7" y="27"/>
                                    <a:pt x="15" y="39"/>
                                  </a:cubicBezTo>
                                  <a:cubicBezTo>
                                    <a:pt x="22" y="98"/>
                                    <a:pt x="41" y="87"/>
                                    <a:pt x="96" y="87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50" name=""/>
                            <p:cNvSpPr/>
                            <p:nvPr/>
                          </p:nvSpPr>
                          <p:spPr>
                            <a:xfrm>
                              <a:off x="4656960" y="2882160"/>
                              <a:ext cx="92880" cy="453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9" h="31">
                                  <a:moveTo>
                                    <a:pt x="0" y="27"/>
                                  </a:moveTo>
                                  <a:cubicBezTo>
                                    <a:pt x="14" y="26"/>
                                    <a:pt x="32" y="31"/>
                                    <a:pt x="42" y="21"/>
                                  </a:cubicBezTo>
                                  <a:cubicBezTo>
                                    <a:pt x="57" y="6"/>
                                    <a:pt x="49" y="0"/>
                                    <a:pt x="69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-1440" bIns="-144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51" name=""/>
                            <p:cNvSpPr/>
                            <p:nvPr/>
                          </p:nvSpPr>
                          <p:spPr>
                            <a:xfrm>
                              <a:off x="4881960" y="2556000"/>
                              <a:ext cx="104040" cy="16560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78" h="111">
                                  <a:moveTo>
                                    <a:pt x="0" y="0"/>
                                  </a:moveTo>
                                  <a:cubicBezTo>
                                    <a:pt x="8" y="12"/>
                                    <a:pt x="13" y="24"/>
                                    <a:pt x="21" y="36"/>
                                  </a:cubicBezTo>
                                  <a:cubicBezTo>
                                    <a:pt x="22" y="44"/>
                                    <a:pt x="22" y="77"/>
                                    <a:pt x="30" y="87"/>
                                  </a:cubicBezTo>
                                  <a:cubicBezTo>
                                    <a:pt x="35" y="94"/>
                                    <a:pt x="60" y="104"/>
                                    <a:pt x="66" y="108"/>
                                  </a:cubicBezTo>
                                  <a:cubicBezTo>
                                    <a:pt x="69" y="110"/>
                                    <a:pt x="78" y="111"/>
                                    <a:pt x="78" y="111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sp>
              <p:nvSpPr>
                <p:cNvPr id="152" name=""/>
                <p:cNvSpPr/>
                <p:nvPr/>
              </p:nvSpPr>
              <p:spPr>
                <a:xfrm flipV="1">
                  <a:off x="4980240" y="2679840"/>
                  <a:ext cx="466920" cy="41400"/>
                </a:xfrm>
                <a:prstGeom prst="line">
                  <a:avLst/>
                </a:prstGeom>
                <a:ln w="38160">
                  <a:solidFill>
                    <a:srgbClr val="0000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" name=""/>
                <p:cNvSpPr/>
                <p:nvPr/>
              </p:nvSpPr>
              <p:spPr>
                <a:xfrm>
                  <a:off x="5068800" y="2715120"/>
                  <a:ext cx="106920" cy="180360"/>
                </a:xfrm>
                <a:prstGeom prst="line">
                  <a:avLst/>
                </a:prstGeom>
                <a:ln w="38160">
                  <a:solidFill>
                    <a:srgbClr val="0000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" name=""/>
                <p:cNvSpPr/>
                <p:nvPr/>
              </p:nvSpPr>
              <p:spPr>
                <a:xfrm>
                  <a:off x="4847040" y="2890440"/>
                  <a:ext cx="196920" cy="97560"/>
                </a:xfrm>
                <a:custGeom>
                  <a:avLst/>
                  <a:gdLst/>
                  <a:ahLst/>
                  <a:rect l="l" t="t" r="r" b="b"/>
                  <a:pathLst>
                    <a:path w="147" h="66">
                      <a:moveTo>
                        <a:pt x="0" y="66"/>
                      </a:moveTo>
                      <a:cubicBezTo>
                        <a:pt x="13" y="58"/>
                        <a:pt x="19" y="45"/>
                        <a:pt x="27" y="33"/>
                      </a:cubicBezTo>
                      <a:cubicBezTo>
                        <a:pt x="28" y="32"/>
                        <a:pt x="93" y="18"/>
                        <a:pt x="93" y="18"/>
                      </a:cubicBezTo>
                      <a:cubicBezTo>
                        <a:pt x="105" y="14"/>
                        <a:pt x="117" y="10"/>
                        <a:pt x="129" y="6"/>
                      </a:cubicBezTo>
                      <a:cubicBezTo>
                        <a:pt x="135" y="4"/>
                        <a:pt x="147" y="0"/>
                        <a:pt x="147" y="0"/>
                      </a:cubicBezTo>
                    </a:path>
                  </a:pathLst>
                </a:custGeom>
                <a:noFill/>
                <a:ln w="38160">
                  <a:solidFill>
                    <a:srgbClr val="0000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55" name=""/>
              <p:cNvGrpSpPr/>
              <p:nvPr/>
            </p:nvGrpSpPr>
            <p:grpSpPr>
              <a:xfrm>
                <a:off x="3355920" y="2248560"/>
                <a:ext cx="2148120" cy="1395360"/>
                <a:chOff x="3355920" y="2248560"/>
                <a:chExt cx="2148120" cy="1395360"/>
              </a:xfrm>
            </p:grpSpPr>
            <p:sp>
              <p:nvSpPr>
                <p:cNvPr id="156" name=""/>
                <p:cNvSpPr/>
                <p:nvPr/>
              </p:nvSpPr>
              <p:spPr>
                <a:xfrm>
                  <a:off x="4709520" y="3258720"/>
                  <a:ext cx="123840" cy="4896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" name=""/>
                <p:cNvSpPr/>
                <p:nvPr/>
              </p:nvSpPr>
              <p:spPr>
                <a:xfrm>
                  <a:off x="4930200" y="3503880"/>
                  <a:ext cx="107640" cy="12384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58" name=""/>
                <p:cNvGrpSpPr/>
                <p:nvPr/>
              </p:nvGrpSpPr>
              <p:grpSpPr>
                <a:xfrm>
                  <a:off x="3355920" y="2248560"/>
                  <a:ext cx="2148120" cy="1395360"/>
                  <a:chOff x="3355920" y="2248560"/>
                  <a:chExt cx="2148120" cy="1395360"/>
                </a:xfrm>
              </p:grpSpPr>
              <p:sp>
                <p:nvSpPr>
                  <p:cNvPr id="159" name=""/>
                  <p:cNvSpPr/>
                  <p:nvPr/>
                </p:nvSpPr>
                <p:spPr>
                  <a:xfrm>
                    <a:off x="3355920" y="2248560"/>
                    <a:ext cx="345960" cy="24048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0" name=""/>
                  <p:cNvSpPr/>
                  <p:nvPr/>
                </p:nvSpPr>
                <p:spPr>
                  <a:xfrm>
                    <a:off x="3675960" y="2466000"/>
                    <a:ext cx="303840" cy="30348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1" name=""/>
                  <p:cNvSpPr/>
                  <p:nvPr/>
                </p:nvSpPr>
                <p:spPr>
                  <a:xfrm>
                    <a:off x="3969000" y="2763360"/>
                    <a:ext cx="328320" cy="18396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2" name=""/>
                  <p:cNvSpPr/>
                  <p:nvPr/>
                </p:nvSpPr>
                <p:spPr>
                  <a:xfrm>
                    <a:off x="4267800" y="2924280"/>
                    <a:ext cx="457920" cy="33876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3" name=""/>
                  <p:cNvSpPr/>
                  <p:nvPr/>
                </p:nvSpPr>
                <p:spPr>
                  <a:xfrm>
                    <a:off x="4829400" y="3298320"/>
                    <a:ext cx="104760" cy="21024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4" name=""/>
                  <p:cNvSpPr/>
                  <p:nvPr/>
                </p:nvSpPr>
                <p:spPr>
                  <a:xfrm>
                    <a:off x="5025600" y="3531960"/>
                    <a:ext cx="478440" cy="111960"/>
                  </a:xfrm>
                  <a:custGeom>
                    <a:avLst/>
                    <a:gdLst/>
                    <a:ahLst/>
                    <a:rect l="l" t="t" r="r" b="b"/>
                    <a:pathLst>
                      <a:path w="351" h="73">
                        <a:moveTo>
                          <a:pt x="0" y="61"/>
                        </a:moveTo>
                        <a:cubicBezTo>
                          <a:pt x="33" y="58"/>
                          <a:pt x="62" y="50"/>
                          <a:pt x="94" y="47"/>
                        </a:cubicBezTo>
                        <a:cubicBezTo>
                          <a:pt x="160" y="30"/>
                          <a:pt x="232" y="65"/>
                          <a:pt x="298" y="73"/>
                        </a:cubicBezTo>
                        <a:cubicBezTo>
                          <a:pt x="337" y="67"/>
                          <a:pt x="333" y="38"/>
                          <a:pt x="351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165" name=""/>
              <p:cNvGrpSpPr/>
              <p:nvPr/>
            </p:nvGrpSpPr>
            <p:grpSpPr>
              <a:xfrm>
                <a:off x="2284560" y="4245120"/>
                <a:ext cx="1850760" cy="1274400"/>
                <a:chOff x="2284560" y="4245120"/>
                <a:chExt cx="1850760" cy="1274400"/>
              </a:xfrm>
            </p:grpSpPr>
            <p:sp>
              <p:nvSpPr>
                <p:cNvPr id="166" name=""/>
                <p:cNvSpPr/>
                <p:nvPr/>
              </p:nvSpPr>
              <p:spPr>
                <a:xfrm>
                  <a:off x="3491640" y="4908240"/>
                  <a:ext cx="196560" cy="611280"/>
                </a:xfrm>
                <a:prstGeom prst="line">
                  <a:avLst/>
                </a:prstGeom>
                <a:ln w="381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67" name=""/>
                <p:cNvGrpSpPr/>
                <p:nvPr/>
              </p:nvGrpSpPr>
              <p:grpSpPr>
                <a:xfrm>
                  <a:off x="2284560" y="4245120"/>
                  <a:ext cx="1850760" cy="680040"/>
                  <a:chOff x="2284560" y="4245120"/>
                  <a:chExt cx="1850760" cy="680040"/>
                </a:xfrm>
              </p:grpSpPr>
              <p:sp>
                <p:nvSpPr>
                  <p:cNvPr id="168" name=""/>
                  <p:cNvSpPr/>
                  <p:nvPr/>
                </p:nvSpPr>
                <p:spPr>
                  <a:xfrm>
                    <a:off x="2284560" y="4462920"/>
                    <a:ext cx="1224000" cy="462240"/>
                  </a:xfrm>
                  <a:custGeom>
                    <a:avLst/>
                    <a:gdLst/>
                    <a:ahLst/>
                    <a:rect l="l" t="t" r="r" b="b"/>
                    <a:pathLst>
                      <a:path w="916" h="312">
                        <a:moveTo>
                          <a:pt x="19" y="72"/>
                        </a:moveTo>
                        <a:cubicBezTo>
                          <a:pt x="17" y="70"/>
                          <a:pt x="4" y="59"/>
                          <a:pt x="4" y="54"/>
                        </a:cubicBezTo>
                        <a:cubicBezTo>
                          <a:pt x="0" y="2"/>
                          <a:pt x="41" y="14"/>
                          <a:pt x="82" y="12"/>
                        </a:cubicBezTo>
                        <a:cubicBezTo>
                          <a:pt x="103" y="5"/>
                          <a:pt x="95" y="10"/>
                          <a:pt x="109" y="0"/>
                        </a:cubicBezTo>
                        <a:cubicBezTo>
                          <a:pt x="141" y="2"/>
                          <a:pt x="170" y="7"/>
                          <a:pt x="202" y="12"/>
                        </a:cubicBezTo>
                        <a:cubicBezTo>
                          <a:pt x="216" y="14"/>
                          <a:pt x="230" y="16"/>
                          <a:pt x="244" y="18"/>
                        </a:cubicBezTo>
                        <a:cubicBezTo>
                          <a:pt x="251" y="19"/>
                          <a:pt x="265" y="21"/>
                          <a:pt x="265" y="21"/>
                        </a:cubicBezTo>
                        <a:cubicBezTo>
                          <a:pt x="311" y="36"/>
                          <a:pt x="424" y="25"/>
                          <a:pt x="448" y="24"/>
                        </a:cubicBezTo>
                        <a:cubicBezTo>
                          <a:pt x="489" y="26"/>
                          <a:pt x="514" y="24"/>
                          <a:pt x="550" y="36"/>
                        </a:cubicBezTo>
                        <a:cubicBezTo>
                          <a:pt x="554" y="37"/>
                          <a:pt x="579" y="45"/>
                          <a:pt x="580" y="45"/>
                        </a:cubicBezTo>
                        <a:cubicBezTo>
                          <a:pt x="587" y="47"/>
                          <a:pt x="598" y="57"/>
                          <a:pt x="598" y="57"/>
                        </a:cubicBezTo>
                        <a:cubicBezTo>
                          <a:pt x="604" y="74"/>
                          <a:pt x="629" y="96"/>
                          <a:pt x="646" y="102"/>
                        </a:cubicBezTo>
                        <a:cubicBezTo>
                          <a:pt x="660" y="116"/>
                          <a:pt x="651" y="109"/>
                          <a:pt x="673" y="123"/>
                        </a:cubicBezTo>
                        <a:cubicBezTo>
                          <a:pt x="679" y="127"/>
                          <a:pt x="691" y="135"/>
                          <a:pt x="691" y="135"/>
                        </a:cubicBezTo>
                        <a:cubicBezTo>
                          <a:pt x="698" y="145"/>
                          <a:pt x="705" y="152"/>
                          <a:pt x="715" y="159"/>
                        </a:cubicBezTo>
                        <a:cubicBezTo>
                          <a:pt x="725" y="174"/>
                          <a:pt x="742" y="185"/>
                          <a:pt x="757" y="195"/>
                        </a:cubicBezTo>
                        <a:cubicBezTo>
                          <a:pt x="763" y="199"/>
                          <a:pt x="775" y="207"/>
                          <a:pt x="775" y="207"/>
                        </a:cubicBezTo>
                        <a:cubicBezTo>
                          <a:pt x="783" y="219"/>
                          <a:pt x="795" y="222"/>
                          <a:pt x="808" y="231"/>
                        </a:cubicBezTo>
                        <a:cubicBezTo>
                          <a:pt x="832" y="247"/>
                          <a:pt x="856" y="260"/>
                          <a:pt x="880" y="276"/>
                        </a:cubicBezTo>
                        <a:cubicBezTo>
                          <a:pt x="885" y="284"/>
                          <a:pt x="894" y="294"/>
                          <a:pt x="901" y="300"/>
                        </a:cubicBezTo>
                        <a:cubicBezTo>
                          <a:pt x="916" y="312"/>
                          <a:pt x="906" y="294"/>
                          <a:pt x="913" y="309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9" name=""/>
                  <p:cNvSpPr/>
                  <p:nvPr/>
                </p:nvSpPr>
                <p:spPr>
                  <a:xfrm>
                    <a:off x="3000240" y="4245120"/>
                    <a:ext cx="99000" cy="2631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177">
                        <a:moveTo>
                          <a:pt x="0" y="177"/>
                        </a:moveTo>
                        <a:cubicBezTo>
                          <a:pt x="7" y="167"/>
                          <a:pt x="9" y="159"/>
                          <a:pt x="18" y="150"/>
                        </a:cubicBezTo>
                        <a:cubicBezTo>
                          <a:pt x="34" y="101"/>
                          <a:pt x="75" y="55"/>
                          <a:pt x="75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0" name=""/>
                  <p:cNvSpPr/>
                  <p:nvPr/>
                </p:nvSpPr>
                <p:spPr>
                  <a:xfrm>
                    <a:off x="3928320" y="4440240"/>
                    <a:ext cx="207000" cy="256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4" h="174">
                        <a:moveTo>
                          <a:pt x="19" y="0"/>
                        </a:moveTo>
                        <a:cubicBezTo>
                          <a:pt x="27" y="42"/>
                          <a:pt x="0" y="113"/>
                          <a:pt x="25" y="144"/>
                        </a:cubicBezTo>
                        <a:cubicBezTo>
                          <a:pt x="29" y="150"/>
                          <a:pt x="55" y="153"/>
                          <a:pt x="64" y="156"/>
                        </a:cubicBezTo>
                        <a:cubicBezTo>
                          <a:pt x="105" y="168"/>
                          <a:pt x="104" y="174"/>
                          <a:pt x="154" y="174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1" name=""/>
                  <p:cNvSpPr/>
                  <p:nvPr/>
                </p:nvSpPr>
                <p:spPr>
                  <a:xfrm>
                    <a:off x="3816360" y="4577760"/>
                    <a:ext cx="203040" cy="180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120">
                        <a:moveTo>
                          <a:pt x="0" y="0"/>
                        </a:moveTo>
                        <a:cubicBezTo>
                          <a:pt x="40" y="2"/>
                          <a:pt x="46" y="2"/>
                          <a:pt x="75" y="9"/>
                        </a:cubicBezTo>
                        <a:cubicBezTo>
                          <a:pt x="81" y="27"/>
                          <a:pt x="91" y="42"/>
                          <a:pt x="102" y="57"/>
                        </a:cubicBezTo>
                        <a:cubicBezTo>
                          <a:pt x="109" y="78"/>
                          <a:pt x="119" y="86"/>
                          <a:pt x="135" y="102"/>
                        </a:cubicBezTo>
                        <a:cubicBezTo>
                          <a:pt x="138" y="105"/>
                          <a:pt x="153" y="117"/>
                          <a:pt x="153" y="120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2" name=""/>
                  <p:cNvSpPr/>
                  <p:nvPr/>
                </p:nvSpPr>
                <p:spPr>
                  <a:xfrm>
                    <a:off x="3491640" y="4651560"/>
                    <a:ext cx="462600" cy="264600"/>
                  </a:xfrm>
                  <a:custGeom>
                    <a:avLst/>
                    <a:gdLst/>
                    <a:ahLst/>
                    <a:rect l="l" t="t" r="r" b="b"/>
                    <a:pathLst>
                      <a:path w="327" h="169">
                        <a:moveTo>
                          <a:pt x="0" y="169"/>
                        </a:moveTo>
                        <a:lnTo>
                          <a:pt x="327" y="0"/>
                        </a:lnTo>
                      </a:path>
                    </a:pathLst>
                  </a:custGeom>
                  <a:solidFill>
                    <a:srgbClr val="ff0000">
                      <a:alpha val="50000"/>
                    </a:srgbClr>
                  </a:solidFill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173" name=""/>
              <p:cNvGrpSpPr/>
              <p:nvPr/>
            </p:nvGrpSpPr>
            <p:grpSpPr>
              <a:xfrm>
                <a:off x="4284360" y="5301360"/>
                <a:ext cx="2507760" cy="849600"/>
                <a:chOff x="4284360" y="5301360"/>
                <a:chExt cx="2507760" cy="849600"/>
              </a:xfrm>
            </p:grpSpPr>
            <p:grpSp>
              <p:nvGrpSpPr>
                <p:cNvPr id="174" name=""/>
                <p:cNvGrpSpPr/>
                <p:nvPr/>
              </p:nvGrpSpPr>
              <p:grpSpPr>
                <a:xfrm>
                  <a:off x="4284360" y="5301360"/>
                  <a:ext cx="2507760" cy="849600"/>
                  <a:chOff x="4284360" y="5301360"/>
                  <a:chExt cx="2507760" cy="849600"/>
                </a:xfrm>
              </p:grpSpPr>
              <p:sp>
                <p:nvSpPr>
                  <p:cNvPr id="175" name=""/>
                  <p:cNvSpPr/>
                  <p:nvPr/>
                </p:nvSpPr>
                <p:spPr>
                  <a:xfrm>
                    <a:off x="6532920" y="5816880"/>
                    <a:ext cx="95040" cy="28044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201">
                        <a:moveTo>
                          <a:pt x="0" y="0"/>
                        </a:moveTo>
                        <a:cubicBezTo>
                          <a:pt x="14" y="10"/>
                          <a:pt x="16" y="26"/>
                          <a:pt x="21" y="42"/>
                        </a:cubicBezTo>
                        <a:cubicBezTo>
                          <a:pt x="25" y="55"/>
                          <a:pt x="26" y="72"/>
                          <a:pt x="30" y="84"/>
                        </a:cubicBezTo>
                        <a:cubicBezTo>
                          <a:pt x="36" y="103"/>
                          <a:pt x="43" y="122"/>
                          <a:pt x="48" y="141"/>
                        </a:cubicBezTo>
                        <a:cubicBezTo>
                          <a:pt x="50" y="161"/>
                          <a:pt x="54" y="181"/>
                          <a:pt x="54" y="201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sp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176" name=""/>
                  <p:cNvGrpSpPr/>
                  <p:nvPr/>
                </p:nvGrpSpPr>
                <p:grpSpPr>
                  <a:xfrm>
                    <a:off x="4284360" y="5301360"/>
                    <a:ext cx="2507760" cy="849600"/>
                    <a:chOff x="4284360" y="5301360"/>
                    <a:chExt cx="2507760" cy="849600"/>
                  </a:xfrm>
                </p:grpSpPr>
                <p:sp>
                  <p:nvSpPr>
                    <p:cNvPr id="177" name=""/>
                    <p:cNvSpPr/>
                    <p:nvPr/>
                  </p:nvSpPr>
                  <p:spPr>
                    <a:xfrm>
                      <a:off x="6427800" y="5505840"/>
                      <a:ext cx="108360" cy="35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24">
                          <a:moveTo>
                            <a:pt x="0" y="0"/>
                          </a:moveTo>
                          <a:cubicBezTo>
                            <a:pt x="12" y="4"/>
                            <a:pt x="16" y="13"/>
                            <a:pt x="27" y="18"/>
                          </a:cubicBezTo>
                          <a:cubicBezTo>
                            <a:pt x="33" y="21"/>
                            <a:pt x="45" y="24"/>
                            <a:pt x="45" y="24"/>
                          </a:cubicBezTo>
                          <a:cubicBezTo>
                            <a:pt x="48" y="22"/>
                            <a:pt x="51" y="20"/>
                            <a:pt x="54" y="18"/>
                          </a:cubicBezTo>
                          <a:cubicBezTo>
                            <a:pt x="57" y="17"/>
                            <a:pt x="60" y="17"/>
                            <a:pt x="63" y="15"/>
                          </a:cubicBezTo>
                          <a:cubicBezTo>
                            <a:pt x="69" y="11"/>
                            <a:pt x="81" y="3"/>
                            <a:pt x="81" y="3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1520" bIns="-11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8" name=""/>
                    <p:cNvSpPr/>
                    <p:nvPr/>
                  </p:nvSpPr>
                  <p:spPr>
                    <a:xfrm>
                      <a:off x="6383880" y="5394600"/>
                      <a:ext cx="0" cy="159840"/>
                    </a:xfrm>
                    <a:prstGeom prst="line">
                      <a:avLst/>
                    </a:prstGeom>
                    <a:ln w="38160">
                      <a:solidFill>
                        <a:srgbClr val="ff99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9" name=""/>
                    <p:cNvSpPr/>
                    <p:nvPr/>
                  </p:nvSpPr>
                  <p:spPr>
                    <a:xfrm>
                      <a:off x="6395760" y="5314680"/>
                      <a:ext cx="95760" cy="266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2" h="180">
                          <a:moveTo>
                            <a:pt x="72" y="0"/>
                          </a:moveTo>
                          <a:cubicBezTo>
                            <a:pt x="47" y="38"/>
                            <a:pt x="38" y="84"/>
                            <a:pt x="24" y="126"/>
                          </a:cubicBezTo>
                          <a:cubicBezTo>
                            <a:pt x="23" y="135"/>
                            <a:pt x="18" y="180"/>
                            <a:pt x="0" y="18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80" name=""/>
                    <p:cNvSpPr/>
                    <p:nvPr/>
                  </p:nvSpPr>
                  <p:spPr>
                    <a:xfrm>
                      <a:off x="6580080" y="5545800"/>
                      <a:ext cx="47880" cy="6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" h="42">
                          <a:moveTo>
                            <a:pt x="36" y="0"/>
                          </a:moveTo>
                          <a:cubicBezTo>
                            <a:pt x="26" y="15"/>
                            <a:pt x="26" y="23"/>
                            <a:pt x="24" y="42"/>
                          </a:cubicBezTo>
                          <a:cubicBezTo>
                            <a:pt x="5" y="36"/>
                            <a:pt x="0" y="36"/>
                            <a:pt x="9" y="3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15120" bIns="15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81" name=""/>
                    <p:cNvSpPr/>
                    <p:nvPr/>
                  </p:nvSpPr>
                  <p:spPr>
                    <a:xfrm>
                      <a:off x="6668280" y="5639400"/>
                      <a:ext cx="15840" cy="52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" h="36">
                          <a:moveTo>
                            <a:pt x="0" y="0"/>
                          </a:moveTo>
                          <a:cubicBezTo>
                            <a:pt x="9" y="14"/>
                            <a:pt x="5" y="5"/>
                            <a:pt x="9" y="24"/>
                          </a:cubicBezTo>
                          <a:cubicBezTo>
                            <a:pt x="10" y="28"/>
                            <a:pt x="12" y="36"/>
                            <a:pt x="12" y="3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6120" bIns="6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82" name=""/>
                    <p:cNvSpPr/>
                    <p:nvPr/>
                  </p:nvSpPr>
                  <p:spPr>
                    <a:xfrm>
                      <a:off x="4284360" y="5301360"/>
                      <a:ext cx="2408040" cy="849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03" h="573">
                          <a:moveTo>
                            <a:pt x="0" y="573"/>
                          </a:moveTo>
                          <a:cubicBezTo>
                            <a:pt x="8" y="548"/>
                            <a:pt x="23" y="523"/>
                            <a:pt x="30" y="498"/>
                          </a:cubicBezTo>
                          <a:cubicBezTo>
                            <a:pt x="41" y="459"/>
                            <a:pt x="49" y="415"/>
                            <a:pt x="72" y="381"/>
                          </a:cubicBezTo>
                          <a:cubicBezTo>
                            <a:pt x="85" y="362"/>
                            <a:pt x="101" y="346"/>
                            <a:pt x="114" y="327"/>
                          </a:cubicBezTo>
                          <a:cubicBezTo>
                            <a:pt x="118" y="321"/>
                            <a:pt x="132" y="315"/>
                            <a:pt x="132" y="315"/>
                          </a:cubicBezTo>
                          <a:cubicBezTo>
                            <a:pt x="140" y="304"/>
                            <a:pt x="146" y="306"/>
                            <a:pt x="156" y="297"/>
                          </a:cubicBezTo>
                          <a:cubicBezTo>
                            <a:pt x="181" y="276"/>
                            <a:pt x="204" y="271"/>
                            <a:pt x="234" y="261"/>
                          </a:cubicBezTo>
                          <a:cubicBezTo>
                            <a:pt x="244" y="246"/>
                            <a:pt x="249" y="238"/>
                            <a:pt x="264" y="228"/>
                          </a:cubicBezTo>
                          <a:cubicBezTo>
                            <a:pt x="285" y="197"/>
                            <a:pt x="327" y="185"/>
                            <a:pt x="360" y="174"/>
                          </a:cubicBezTo>
                          <a:cubicBezTo>
                            <a:pt x="394" y="163"/>
                            <a:pt x="419" y="150"/>
                            <a:pt x="456" y="147"/>
                          </a:cubicBezTo>
                          <a:cubicBezTo>
                            <a:pt x="472" y="142"/>
                            <a:pt x="505" y="122"/>
                            <a:pt x="519" y="120"/>
                          </a:cubicBezTo>
                          <a:cubicBezTo>
                            <a:pt x="534" y="118"/>
                            <a:pt x="549" y="118"/>
                            <a:pt x="564" y="117"/>
                          </a:cubicBezTo>
                          <a:cubicBezTo>
                            <a:pt x="592" y="110"/>
                            <a:pt x="599" y="110"/>
                            <a:pt x="636" y="108"/>
                          </a:cubicBezTo>
                          <a:cubicBezTo>
                            <a:pt x="677" y="94"/>
                            <a:pt x="716" y="75"/>
                            <a:pt x="759" y="66"/>
                          </a:cubicBezTo>
                          <a:cubicBezTo>
                            <a:pt x="789" y="60"/>
                            <a:pt x="819" y="57"/>
                            <a:pt x="849" y="48"/>
                          </a:cubicBezTo>
                          <a:cubicBezTo>
                            <a:pt x="902" y="32"/>
                            <a:pt x="954" y="11"/>
                            <a:pt x="1008" y="0"/>
                          </a:cubicBezTo>
                          <a:cubicBezTo>
                            <a:pt x="1045" y="5"/>
                            <a:pt x="1071" y="26"/>
                            <a:pt x="1107" y="33"/>
                          </a:cubicBezTo>
                          <a:cubicBezTo>
                            <a:pt x="1161" y="43"/>
                            <a:pt x="1210" y="46"/>
                            <a:pt x="1266" y="48"/>
                          </a:cubicBezTo>
                          <a:cubicBezTo>
                            <a:pt x="1288" y="55"/>
                            <a:pt x="1313" y="50"/>
                            <a:pt x="1335" y="57"/>
                          </a:cubicBezTo>
                          <a:cubicBezTo>
                            <a:pt x="1362" y="53"/>
                            <a:pt x="1349" y="56"/>
                            <a:pt x="1374" y="48"/>
                          </a:cubicBezTo>
                          <a:cubicBezTo>
                            <a:pt x="1380" y="46"/>
                            <a:pt x="1392" y="42"/>
                            <a:pt x="1392" y="42"/>
                          </a:cubicBezTo>
                          <a:cubicBezTo>
                            <a:pt x="1419" y="45"/>
                            <a:pt x="1441" y="51"/>
                            <a:pt x="1467" y="60"/>
                          </a:cubicBezTo>
                          <a:cubicBezTo>
                            <a:pt x="1510" y="74"/>
                            <a:pt x="1557" y="62"/>
                            <a:pt x="1602" y="63"/>
                          </a:cubicBezTo>
                          <a:cubicBezTo>
                            <a:pt x="1621" y="67"/>
                            <a:pt x="1627" y="69"/>
                            <a:pt x="1644" y="81"/>
                          </a:cubicBezTo>
                          <a:cubicBezTo>
                            <a:pt x="1647" y="83"/>
                            <a:pt x="1653" y="87"/>
                            <a:pt x="1653" y="87"/>
                          </a:cubicBezTo>
                          <a:cubicBezTo>
                            <a:pt x="1655" y="90"/>
                            <a:pt x="1656" y="93"/>
                            <a:pt x="1659" y="96"/>
                          </a:cubicBezTo>
                          <a:cubicBezTo>
                            <a:pt x="1662" y="99"/>
                            <a:pt x="1666" y="99"/>
                            <a:pt x="1668" y="102"/>
                          </a:cubicBezTo>
                          <a:cubicBezTo>
                            <a:pt x="1673" y="109"/>
                            <a:pt x="1676" y="121"/>
                            <a:pt x="1680" y="129"/>
                          </a:cubicBezTo>
                          <a:cubicBezTo>
                            <a:pt x="1684" y="135"/>
                            <a:pt x="1690" y="140"/>
                            <a:pt x="1692" y="147"/>
                          </a:cubicBezTo>
                          <a:cubicBezTo>
                            <a:pt x="1697" y="163"/>
                            <a:pt x="1702" y="180"/>
                            <a:pt x="1716" y="189"/>
                          </a:cubicBezTo>
                          <a:cubicBezTo>
                            <a:pt x="1721" y="203"/>
                            <a:pt x="1733" y="212"/>
                            <a:pt x="1737" y="225"/>
                          </a:cubicBezTo>
                          <a:cubicBezTo>
                            <a:pt x="1739" y="231"/>
                            <a:pt x="1744" y="256"/>
                            <a:pt x="1752" y="261"/>
                          </a:cubicBezTo>
                          <a:cubicBezTo>
                            <a:pt x="1766" y="270"/>
                            <a:pt x="1787" y="273"/>
                            <a:pt x="1803" y="273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83" name=""/>
                    <p:cNvSpPr/>
                    <p:nvPr/>
                  </p:nvSpPr>
                  <p:spPr>
                    <a:xfrm>
                      <a:off x="6379920" y="5559480"/>
                      <a:ext cx="104040" cy="284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8" h="192">
                          <a:moveTo>
                            <a:pt x="0" y="0"/>
                          </a:moveTo>
                          <a:cubicBezTo>
                            <a:pt x="14" y="21"/>
                            <a:pt x="5" y="16"/>
                            <a:pt x="21" y="21"/>
                          </a:cubicBezTo>
                          <a:cubicBezTo>
                            <a:pt x="24" y="31"/>
                            <a:pt x="36" y="48"/>
                            <a:pt x="36" y="48"/>
                          </a:cubicBezTo>
                          <a:cubicBezTo>
                            <a:pt x="34" y="69"/>
                            <a:pt x="23" y="92"/>
                            <a:pt x="45" y="99"/>
                          </a:cubicBezTo>
                          <a:cubicBezTo>
                            <a:pt x="53" y="111"/>
                            <a:pt x="63" y="118"/>
                            <a:pt x="69" y="132"/>
                          </a:cubicBezTo>
                          <a:cubicBezTo>
                            <a:pt x="72" y="138"/>
                            <a:pt x="73" y="144"/>
                            <a:pt x="75" y="150"/>
                          </a:cubicBezTo>
                          <a:cubicBezTo>
                            <a:pt x="76" y="153"/>
                            <a:pt x="78" y="159"/>
                            <a:pt x="78" y="159"/>
                          </a:cubicBezTo>
                          <a:cubicBezTo>
                            <a:pt x="74" y="176"/>
                            <a:pt x="64" y="178"/>
                            <a:pt x="57" y="192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84" name=""/>
                    <p:cNvSpPr/>
                    <p:nvPr/>
                  </p:nvSpPr>
                  <p:spPr>
                    <a:xfrm>
                      <a:off x="6479640" y="5812920"/>
                      <a:ext cx="79920" cy="8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" h="6">
                          <a:moveTo>
                            <a:pt x="0" y="0"/>
                          </a:moveTo>
                          <a:cubicBezTo>
                            <a:pt x="22" y="5"/>
                            <a:pt x="36" y="6"/>
                            <a:pt x="60" y="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38160" bIns="-38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85" name=""/>
                    <p:cNvSpPr/>
                    <p:nvPr/>
                  </p:nvSpPr>
                  <p:spPr>
                    <a:xfrm>
                      <a:off x="6391800" y="5688000"/>
                      <a:ext cx="228240" cy="7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1" h="50">
                          <a:moveTo>
                            <a:pt x="0" y="30"/>
                          </a:moveTo>
                          <a:cubicBezTo>
                            <a:pt x="59" y="50"/>
                            <a:pt x="114" y="0"/>
                            <a:pt x="171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7360" bIns="27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86" name=""/>
                    <p:cNvSpPr/>
                    <p:nvPr/>
                  </p:nvSpPr>
                  <p:spPr>
                    <a:xfrm>
                      <a:off x="6616080" y="5661720"/>
                      <a:ext cx="68040" cy="8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" h="6">
                          <a:moveTo>
                            <a:pt x="0" y="0"/>
                          </a:moveTo>
                          <a:cubicBezTo>
                            <a:pt x="21" y="5"/>
                            <a:pt x="27" y="6"/>
                            <a:pt x="51" y="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38160" bIns="-38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87" name=""/>
                    <p:cNvSpPr/>
                    <p:nvPr/>
                  </p:nvSpPr>
                  <p:spPr>
                    <a:xfrm>
                      <a:off x="6684120" y="5688000"/>
                      <a:ext cx="108000" cy="298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201">
                          <a:moveTo>
                            <a:pt x="81" y="201"/>
                          </a:moveTo>
                          <a:cubicBezTo>
                            <a:pt x="80" y="185"/>
                            <a:pt x="80" y="169"/>
                            <a:pt x="78" y="153"/>
                          </a:cubicBezTo>
                          <a:cubicBezTo>
                            <a:pt x="76" y="134"/>
                            <a:pt x="41" y="86"/>
                            <a:pt x="27" y="72"/>
                          </a:cubicBezTo>
                          <a:cubicBezTo>
                            <a:pt x="20" y="51"/>
                            <a:pt x="19" y="28"/>
                            <a:pt x="3" y="12"/>
                          </a:cubicBezTo>
                          <a:cubicBezTo>
                            <a:pt x="0" y="2"/>
                            <a:pt x="0" y="6"/>
                            <a:pt x="0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88" name=""/>
                    <p:cNvSpPr/>
                    <p:nvPr/>
                  </p:nvSpPr>
                  <p:spPr>
                    <a:xfrm>
                      <a:off x="6500160" y="5719320"/>
                      <a:ext cx="51840" cy="9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66">
                          <a:moveTo>
                            <a:pt x="0" y="66"/>
                          </a:moveTo>
                          <a:cubicBezTo>
                            <a:pt x="11" y="50"/>
                            <a:pt x="24" y="43"/>
                            <a:pt x="39" y="33"/>
                          </a:cubicBezTo>
                          <a:cubicBezTo>
                            <a:pt x="36" y="22"/>
                            <a:pt x="35" y="8"/>
                            <a:pt x="27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89" name=""/>
                    <p:cNvSpPr/>
                    <p:nvPr/>
                  </p:nvSpPr>
                  <p:spPr>
                    <a:xfrm>
                      <a:off x="6548040" y="5768280"/>
                      <a:ext cx="72000" cy="48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" h="33">
                          <a:moveTo>
                            <a:pt x="54" y="33"/>
                          </a:moveTo>
                          <a:cubicBezTo>
                            <a:pt x="39" y="11"/>
                            <a:pt x="27" y="0"/>
                            <a:pt x="0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160" bIns="2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grpSp>
              <p:nvGrpSpPr>
                <p:cNvPr id="190" name=""/>
                <p:cNvGrpSpPr/>
                <p:nvPr/>
              </p:nvGrpSpPr>
              <p:grpSpPr>
                <a:xfrm>
                  <a:off x="4692600" y="5301360"/>
                  <a:ext cx="953280" cy="425520"/>
                  <a:chOff x="4692600" y="5301360"/>
                  <a:chExt cx="953280" cy="425520"/>
                </a:xfrm>
              </p:grpSpPr>
              <p:sp>
                <p:nvSpPr>
                  <p:cNvPr id="191" name=""/>
                  <p:cNvSpPr/>
                  <p:nvPr/>
                </p:nvSpPr>
                <p:spPr>
                  <a:xfrm>
                    <a:off x="4692600" y="5593680"/>
                    <a:ext cx="172080" cy="66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9" h="45">
                        <a:moveTo>
                          <a:pt x="0" y="0"/>
                        </a:moveTo>
                        <a:lnTo>
                          <a:pt x="75" y="30"/>
                        </a:lnTo>
                        <a:cubicBezTo>
                          <a:pt x="75" y="30"/>
                          <a:pt x="102" y="39"/>
                          <a:pt x="102" y="39"/>
                        </a:cubicBezTo>
                        <a:cubicBezTo>
                          <a:pt x="108" y="41"/>
                          <a:pt x="114" y="41"/>
                          <a:pt x="120" y="42"/>
                        </a:cubicBezTo>
                        <a:cubicBezTo>
                          <a:pt x="123" y="43"/>
                          <a:pt x="129" y="45"/>
                          <a:pt x="129" y="45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9800" bIns="19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2" name=""/>
                  <p:cNvSpPr/>
                  <p:nvPr/>
                </p:nvSpPr>
                <p:spPr>
                  <a:xfrm>
                    <a:off x="4816440" y="5655600"/>
                    <a:ext cx="36000" cy="7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7" h="48">
                        <a:moveTo>
                          <a:pt x="0" y="0"/>
                        </a:moveTo>
                        <a:cubicBezTo>
                          <a:pt x="10" y="15"/>
                          <a:pt x="10" y="39"/>
                          <a:pt x="27" y="48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24480" bIns="244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3" name=""/>
                  <p:cNvSpPr/>
                  <p:nvPr/>
                </p:nvSpPr>
                <p:spPr>
                  <a:xfrm>
                    <a:off x="5073120" y="5470560"/>
                    <a:ext cx="23760" cy="11556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78">
                        <a:moveTo>
                          <a:pt x="18" y="0"/>
                        </a:moveTo>
                        <a:cubicBezTo>
                          <a:pt x="15" y="26"/>
                          <a:pt x="0" y="52"/>
                          <a:pt x="0" y="78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4" name=""/>
                  <p:cNvSpPr/>
                  <p:nvPr/>
                </p:nvSpPr>
                <p:spPr>
                  <a:xfrm>
                    <a:off x="5181120" y="5448240"/>
                    <a:ext cx="115920" cy="1285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7">
                        <a:moveTo>
                          <a:pt x="0" y="0"/>
                        </a:moveTo>
                        <a:cubicBezTo>
                          <a:pt x="9" y="28"/>
                          <a:pt x="20" y="50"/>
                          <a:pt x="51" y="60"/>
                        </a:cubicBezTo>
                        <a:cubicBezTo>
                          <a:pt x="65" y="74"/>
                          <a:pt x="56" y="67"/>
                          <a:pt x="78" y="81"/>
                        </a:cubicBezTo>
                        <a:cubicBezTo>
                          <a:pt x="81" y="83"/>
                          <a:pt x="87" y="87"/>
                          <a:pt x="87" y="87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5" name=""/>
                  <p:cNvSpPr/>
                  <p:nvPr/>
                </p:nvSpPr>
                <p:spPr>
                  <a:xfrm>
                    <a:off x="5645880" y="5301360"/>
                    <a:ext cx="0" cy="133200"/>
                  </a:xfrm>
                  <a:prstGeom prst="line">
                    <a:avLst/>
                  </a:prstGeom>
                  <a:ln w="38160">
                    <a:solidFill>
                      <a:srgbClr val="ff99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196" name=""/>
          <p:cNvGrpSpPr/>
          <p:nvPr/>
        </p:nvGrpSpPr>
        <p:grpSpPr>
          <a:xfrm>
            <a:off x="1530360" y="2222640"/>
            <a:ext cx="545760" cy="380160"/>
            <a:chOff x="1530360" y="2222640"/>
            <a:chExt cx="545760" cy="380160"/>
          </a:xfrm>
        </p:grpSpPr>
        <p:grpSp>
          <p:nvGrpSpPr>
            <p:cNvPr id="197" name=""/>
            <p:cNvGrpSpPr/>
            <p:nvPr/>
          </p:nvGrpSpPr>
          <p:grpSpPr>
            <a:xfrm>
              <a:off x="1737720" y="2222640"/>
              <a:ext cx="275040" cy="240840"/>
              <a:chOff x="1737720" y="2222640"/>
              <a:chExt cx="275040" cy="240840"/>
            </a:xfrm>
          </p:grpSpPr>
          <p:sp>
            <p:nvSpPr>
              <p:cNvPr id="198" name=""/>
              <p:cNvSpPr/>
              <p:nvPr/>
            </p:nvSpPr>
            <p:spPr>
              <a:xfrm>
                <a:off x="1766160" y="2222640"/>
                <a:ext cx="12096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" name=""/>
              <p:cNvSpPr/>
              <p:nvPr/>
            </p:nvSpPr>
            <p:spPr>
              <a:xfrm>
                <a:off x="1737720" y="2300400"/>
                <a:ext cx="27504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0" name=""/>
            <p:cNvGrpSpPr/>
            <p:nvPr/>
          </p:nvGrpSpPr>
          <p:grpSpPr>
            <a:xfrm>
              <a:off x="1801080" y="2361960"/>
              <a:ext cx="275040" cy="240840"/>
              <a:chOff x="1801080" y="2361960"/>
              <a:chExt cx="275040" cy="240840"/>
            </a:xfrm>
          </p:grpSpPr>
          <p:sp>
            <p:nvSpPr>
              <p:cNvPr id="201" name=""/>
              <p:cNvSpPr/>
              <p:nvPr/>
            </p:nvSpPr>
            <p:spPr>
              <a:xfrm>
                <a:off x="1829520" y="2361960"/>
                <a:ext cx="12096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" name=""/>
              <p:cNvSpPr/>
              <p:nvPr/>
            </p:nvSpPr>
            <p:spPr>
              <a:xfrm>
                <a:off x="1801080" y="2439720"/>
                <a:ext cx="27504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3" name=""/>
            <p:cNvGrpSpPr/>
            <p:nvPr/>
          </p:nvGrpSpPr>
          <p:grpSpPr>
            <a:xfrm>
              <a:off x="1530360" y="2222640"/>
              <a:ext cx="274680" cy="240840"/>
              <a:chOff x="1530360" y="2222640"/>
              <a:chExt cx="274680" cy="240840"/>
            </a:xfrm>
          </p:grpSpPr>
          <p:sp>
            <p:nvSpPr>
              <p:cNvPr id="204" name=""/>
              <p:cNvSpPr/>
              <p:nvPr/>
            </p:nvSpPr>
            <p:spPr>
              <a:xfrm>
                <a:off x="1558440" y="2222640"/>
                <a:ext cx="12060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" name=""/>
              <p:cNvSpPr/>
              <p:nvPr/>
            </p:nvSpPr>
            <p:spPr>
              <a:xfrm>
                <a:off x="1530360" y="2300400"/>
                <a:ext cx="27468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6" name=""/>
            <p:cNvGrpSpPr/>
            <p:nvPr/>
          </p:nvGrpSpPr>
          <p:grpSpPr>
            <a:xfrm>
              <a:off x="1597680" y="2361960"/>
              <a:ext cx="275040" cy="240840"/>
              <a:chOff x="1597680" y="2361960"/>
              <a:chExt cx="275040" cy="240840"/>
            </a:xfrm>
          </p:grpSpPr>
          <p:sp>
            <p:nvSpPr>
              <p:cNvPr id="207" name=""/>
              <p:cNvSpPr/>
              <p:nvPr/>
            </p:nvSpPr>
            <p:spPr>
              <a:xfrm>
                <a:off x="1626120" y="2361960"/>
                <a:ext cx="12096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" name=""/>
              <p:cNvSpPr/>
              <p:nvPr/>
            </p:nvSpPr>
            <p:spPr>
              <a:xfrm>
                <a:off x="1597680" y="2439720"/>
                <a:ext cx="27504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09" name=""/>
          <p:cNvSpPr/>
          <p:nvPr/>
        </p:nvSpPr>
        <p:spPr>
          <a:xfrm>
            <a:off x="5529240" y="3522600"/>
            <a:ext cx="277920" cy="866880"/>
          </a:xfrm>
          <a:custGeom>
            <a:avLst/>
            <a:gdLst/>
            <a:ahLst/>
            <a:rect l="l" t="t" r="r" b="b"/>
            <a:pathLst>
              <a:path w="197" h="546">
                <a:moveTo>
                  <a:pt x="197" y="546"/>
                </a:moveTo>
                <a:lnTo>
                  <a:pt x="36" y="267"/>
                </a:lnTo>
                <a:lnTo>
                  <a:pt x="0" y="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50840" y="1028520"/>
            <a:ext cx="896760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858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STRONG COMPETITIVE POSITION IN ALL MARKETS SERVED</a:t>
            </a:r>
            <a:br>
              <a:rPr sz="1600"/>
            </a:b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11" name=""/>
          <p:cNvSpPr/>
          <p:nvPr/>
        </p:nvSpPr>
        <p:spPr>
          <a:xfrm>
            <a:off x="152640" y="304920"/>
            <a:ext cx="5582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TRANSPORTATION &amp; DISTRIBUTION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3314880" y="1447920"/>
            <a:ext cx="2552400" cy="137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"/>
          <p:cNvSpPr/>
          <p:nvPr/>
        </p:nvSpPr>
        <p:spPr>
          <a:xfrm>
            <a:off x="3419640" y="1886040"/>
            <a:ext cx="239544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73080" tIns="9000" bIns="9000" anchor="t">
            <a:noAutofit/>
          </a:bodyPr>
          <a:p>
            <a:pPr marL="225360" indent="-172800" algn="ctr">
              <a:lnSpc>
                <a:spcPct val="100000"/>
              </a:lnSpc>
              <a:tabLst>
                <a:tab algn="l" pos="0"/>
                <a:tab algn="l" pos="1713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3.1 Bcf/d Peak Capacity (Interstate Pipelines)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1713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Operating at Full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1713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Midstream Operations Recently Acquired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3367080" y="1547640"/>
            <a:ext cx="2395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Border Partners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(11%)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2"/>
          <a:stretch/>
        </p:blipFill>
        <p:spPr>
          <a:xfrm>
            <a:off x="657360" y="2614680"/>
            <a:ext cx="2209680" cy="159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6" name=""/>
          <p:cNvSpPr/>
          <p:nvPr/>
        </p:nvSpPr>
        <p:spPr>
          <a:xfrm>
            <a:off x="711360" y="2959200"/>
            <a:ext cx="2031840" cy="1231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225360" indent="-172800" algn="ctr">
              <a:lnSpc>
                <a:spcPct val="100000"/>
              </a:lnSpc>
              <a:spcBef>
                <a:spcPts val="3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2,013 MW Generating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Low-Cost, Flexible 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Commodity Price Exposure Managed Through Rate Structure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3"/>
          <a:stretch/>
        </p:blipFill>
        <p:spPr>
          <a:xfrm>
            <a:off x="657360" y="4676760"/>
            <a:ext cx="2209680" cy="159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8" name=""/>
          <p:cNvSpPr/>
          <p:nvPr/>
        </p:nvSpPr>
        <p:spPr>
          <a:xfrm>
            <a:off x="677880" y="5153040"/>
            <a:ext cx="230184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171360" indent="-118800"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1.7 Bcf/d Peak Capacity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Serves Strong Gas 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150 MMcf/d California Capacity Expansion Announced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558720" y="4791240"/>
            <a:ext cx="23018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Frutiger 45 Light"/>
              </a:rPr>
              <a:t>Transwestern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714240" y="2666880"/>
            <a:ext cx="198936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70bc1f"/>
                </a:solidFill>
                <a:effectLst/>
                <a:uFillTx/>
                <a:latin typeface="Frutiger 45 Light"/>
              </a:rPr>
              <a:t>Portland General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776160" y="2781360"/>
            <a:ext cx="304920" cy="0"/>
          </a:xfrm>
          <a:prstGeom prst="line">
            <a:avLst/>
          </a:prstGeom>
          <a:ln w="936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2347920" y="2786040"/>
            <a:ext cx="304920" cy="0"/>
          </a:xfrm>
          <a:prstGeom prst="line">
            <a:avLst/>
          </a:prstGeom>
          <a:ln w="936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4848120" y="176688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3957480" y="176688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838080" y="4919760"/>
            <a:ext cx="304920" cy="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2309760" y="4919760"/>
            <a:ext cx="304920" cy="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 rot="16228200">
            <a:off x="-163440" y="5137560"/>
            <a:ext cx="1467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TRANSWESTERN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4"/>
          <a:stretch/>
        </p:blipFill>
        <p:spPr>
          <a:xfrm>
            <a:off x="6696000" y="4095720"/>
            <a:ext cx="2210040" cy="1695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9" name=""/>
          <p:cNvSpPr/>
          <p:nvPr/>
        </p:nvSpPr>
        <p:spPr>
          <a:xfrm>
            <a:off x="6716880" y="4572000"/>
            <a:ext cx="210312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171360" indent="-118800" algn="ctr">
              <a:lnSpc>
                <a:spcPct val="10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1.7 Bcf/d Peak Capacity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Serves Rapidly Growing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 MMcf/d Expansion Completed; 425 MMcf/d Underway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6607080" y="4229280"/>
            <a:ext cx="23018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9933"/>
                </a:solidFill>
                <a:effectLst/>
                <a:uFillTx/>
                <a:latin typeface="Frutiger 45 Light"/>
              </a:rPr>
              <a:t>Florida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9933"/>
                </a:solidFill>
                <a:effectLst/>
                <a:uFillTx/>
                <a:latin typeface="Frutiger 45 Light"/>
              </a:rPr>
              <a:t>(50%)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7143840" y="4419720"/>
            <a:ext cx="304560" cy="0"/>
          </a:xfrm>
          <a:prstGeom prst="line">
            <a:avLst/>
          </a:prstGeom>
          <a:ln w="9360">
            <a:solidFill>
              <a:srgbClr val="ff99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8001000" y="4419720"/>
            <a:ext cx="304920" cy="0"/>
          </a:xfrm>
          <a:prstGeom prst="line">
            <a:avLst/>
          </a:prstGeom>
          <a:ln w="9360">
            <a:solidFill>
              <a:srgbClr val="ff99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 rot="5400000">
            <a:off x="8350200" y="5161320"/>
            <a:ext cx="1230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FLORIDA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 rot="16200000">
            <a:off x="2716560" y="1712160"/>
            <a:ext cx="1044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NORTHERN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 rot="16228200">
            <a:off x="-316440" y="3234600"/>
            <a:ext cx="1814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PORTLAND GENERAL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5"/>
          <a:stretch/>
        </p:blipFill>
        <p:spPr>
          <a:xfrm>
            <a:off x="6384960" y="2209680"/>
            <a:ext cx="2209680" cy="159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7" name=""/>
          <p:cNvSpPr/>
          <p:nvPr/>
        </p:nvSpPr>
        <p:spPr>
          <a:xfrm>
            <a:off x="6434280" y="2658960"/>
            <a:ext cx="210312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171360" indent="-118800" algn="ctr">
              <a:lnSpc>
                <a:spcPct val="100000"/>
              </a:lnSpc>
              <a:spcBef>
                <a:spcPts val="51"/>
              </a:spcBef>
              <a:spcAft>
                <a:spcPts val="27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4.3 Bcf/d Peak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74"/>
              </a:spcBef>
              <a:spcAft>
                <a:spcPts val="374"/>
              </a:spcAft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Extensive Supply and Flow Optionality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74"/>
              </a:spcBef>
              <a:spcAft>
                <a:spcPts val="374"/>
              </a:spcAft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Operating at Full Capacity During Peak Demand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6324480" y="2324160"/>
            <a:ext cx="23018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4bed"/>
                </a:solidFill>
                <a:effectLst/>
                <a:uFillTx/>
                <a:latin typeface="Frutiger 45 Light"/>
              </a:rPr>
              <a:t>Northern Natural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8112240" y="2444760"/>
            <a:ext cx="304560" cy="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4400640" y="4343400"/>
            <a:ext cx="304560" cy="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 rot="5400000">
            <a:off x="7755480" y="2905560"/>
            <a:ext cx="1823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NORTHERN NATURAL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6505560" y="2444760"/>
            <a:ext cx="304920" cy="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" name=""/>
          <p:cNvSpPr/>
          <p:nvPr/>
        </p:nvSpPr>
        <p:spPr>
          <a:xfrm>
            <a:off x="1731600" y="5418000"/>
            <a:ext cx="5693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Marketing and Delivery of Commodities Worldwide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5" name="BAR" descr=""/>
          <p:cNvPicPr/>
          <p:nvPr/>
        </p:nvPicPr>
        <p:blipFill>
          <a:blip r:embed="rId1"/>
          <a:srcRect l="0" t="0" r="0" b="67401"/>
          <a:stretch/>
        </p:blipFill>
        <p:spPr>
          <a:xfrm>
            <a:off x="2514600" y="3692520"/>
            <a:ext cx="4114800" cy="927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6" name="BAR" descr=""/>
          <p:cNvPicPr/>
          <p:nvPr/>
        </p:nvPicPr>
        <p:blipFill>
          <a:blip r:embed="rId2"/>
          <a:srcRect l="0" t="68971" r="0" b="0"/>
          <a:stretch/>
        </p:blipFill>
        <p:spPr>
          <a:xfrm>
            <a:off x="2505240" y="5653080"/>
            <a:ext cx="4114800" cy="88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BAR2" descr=""/>
          <p:cNvPicPr/>
          <p:nvPr/>
        </p:nvPicPr>
        <p:blipFill>
          <a:blip r:embed="rId3"/>
          <a:stretch/>
        </p:blipFill>
        <p:spPr>
          <a:xfrm>
            <a:off x="2514600" y="4700520"/>
            <a:ext cx="4114800" cy="741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"/>
          <p:cNvGrpSpPr/>
          <p:nvPr/>
        </p:nvGrpSpPr>
        <p:grpSpPr>
          <a:xfrm>
            <a:off x="784080" y="5553000"/>
            <a:ext cx="2487600" cy="804960"/>
            <a:chOff x="784080" y="5553000"/>
            <a:chExt cx="2487600" cy="804960"/>
          </a:xfrm>
        </p:grpSpPr>
        <p:pic>
          <p:nvPicPr>
            <p:cNvPr id="249" name="square" descr=""/>
            <p:cNvPicPr/>
            <p:nvPr/>
          </p:nvPicPr>
          <p:blipFill>
            <a:blip r:embed="rId1"/>
            <a:stretch/>
          </p:blipFill>
          <p:spPr>
            <a:xfrm>
              <a:off x="784080" y="5595840"/>
              <a:ext cx="248760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50" name=""/>
            <p:cNvSpPr/>
            <p:nvPr/>
          </p:nvSpPr>
          <p:spPr>
            <a:xfrm>
              <a:off x="784080" y="5553000"/>
              <a:ext cx="2455920" cy="79848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Global Markets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Crude &amp; Products, Coal &amp; Emissions, Weather, LNG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251" name="square" descr=""/>
          <p:cNvPicPr/>
          <p:nvPr/>
        </p:nvPicPr>
        <p:blipFill>
          <a:blip r:embed="rId2"/>
          <a:stretch/>
        </p:blipFill>
        <p:spPr>
          <a:xfrm>
            <a:off x="754200" y="6400800"/>
            <a:ext cx="7635600" cy="4269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52" name=""/>
          <p:cNvGrpSpPr/>
          <p:nvPr/>
        </p:nvGrpSpPr>
        <p:grpSpPr>
          <a:xfrm>
            <a:off x="750960" y="5553000"/>
            <a:ext cx="7591320" cy="1263600"/>
            <a:chOff x="750960" y="5553000"/>
            <a:chExt cx="7591320" cy="1263600"/>
          </a:xfrm>
        </p:grpSpPr>
        <p:pic>
          <p:nvPicPr>
            <p:cNvPr id="253" name="square" descr=""/>
            <p:cNvPicPr/>
            <p:nvPr/>
          </p:nvPicPr>
          <p:blipFill>
            <a:blip r:embed="rId3"/>
            <a:stretch/>
          </p:blipFill>
          <p:spPr>
            <a:xfrm>
              <a:off x="3313080" y="5595840"/>
              <a:ext cx="2487600" cy="762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54" name="square" descr=""/>
            <p:cNvPicPr/>
            <p:nvPr/>
          </p:nvPicPr>
          <p:blipFill>
            <a:blip r:embed="rId4"/>
            <a:stretch/>
          </p:blipFill>
          <p:spPr>
            <a:xfrm>
              <a:off x="5854680" y="5595840"/>
              <a:ext cx="248760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55" name=""/>
            <p:cNvSpPr/>
            <p:nvPr/>
          </p:nvSpPr>
          <p:spPr>
            <a:xfrm>
              <a:off x="5861160" y="5553000"/>
              <a:ext cx="2455920" cy="79848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Broadband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Asset Operations Worldwide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750960" y="6408720"/>
              <a:ext cx="7586640" cy="40788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Net Works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7" name=""/>
          <p:cNvSpPr/>
          <p:nvPr/>
        </p:nvSpPr>
        <p:spPr>
          <a:xfrm>
            <a:off x="425520" y="1803240"/>
            <a:ext cx="4084560" cy="33984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Americas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4602240" y="1803240"/>
            <a:ext cx="4106880" cy="33984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941400" y="5326200"/>
            <a:ext cx="62244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941400" y="5326200"/>
            <a:ext cx="62244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428760" y="1347840"/>
            <a:ext cx="8281800" cy="40788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0">
            <a:noFill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Wholesale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3336840" y="5553000"/>
            <a:ext cx="2455920" cy="798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Pulp, Paper &amp; Lumber, Metals,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8856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163440" y="990720"/>
            <a:ext cx="8358120" cy="17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177840" indent="-177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GLOBAL LEADER IN MERCHANT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4595760" y="2084400"/>
            <a:ext cx="4106880" cy="3446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6" name=""/>
          <p:cNvGrpSpPr/>
          <p:nvPr/>
        </p:nvGrpSpPr>
        <p:grpSpPr>
          <a:xfrm>
            <a:off x="5203800" y="2154240"/>
            <a:ext cx="2823840" cy="2970000"/>
            <a:chOff x="5203800" y="2154240"/>
            <a:chExt cx="2823840" cy="2970000"/>
          </a:xfrm>
        </p:grpSpPr>
        <p:sp>
          <p:nvSpPr>
            <p:cNvPr id="267" name=""/>
            <p:cNvSpPr/>
            <p:nvPr/>
          </p:nvSpPr>
          <p:spPr>
            <a:xfrm>
              <a:off x="7310880" y="4454640"/>
              <a:ext cx="164520" cy="137880"/>
            </a:xfrm>
            <a:custGeom>
              <a:avLst/>
              <a:gdLst/>
              <a:ahLst/>
              <a:rect l="l" t="t" r="r" b="b"/>
              <a:pathLst>
                <a:path w="960" h="773">
                  <a:moveTo>
                    <a:pt x="73" y="137"/>
                  </a:moveTo>
                  <a:lnTo>
                    <a:pt x="106" y="49"/>
                  </a:lnTo>
                  <a:lnTo>
                    <a:pt x="227" y="14"/>
                  </a:lnTo>
                  <a:lnTo>
                    <a:pt x="295" y="69"/>
                  </a:lnTo>
                  <a:lnTo>
                    <a:pt x="371" y="0"/>
                  </a:lnTo>
                  <a:lnTo>
                    <a:pt x="744" y="26"/>
                  </a:lnTo>
                  <a:lnTo>
                    <a:pt x="911" y="166"/>
                  </a:lnTo>
                  <a:lnTo>
                    <a:pt x="960" y="502"/>
                  </a:lnTo>
                  <a:lnTo>
                    <a:pt x="806" y="612"/>
                  </a:lnTo>
                  <a:lnTo>
                    <a:pt x="657" y="612"/>
                  </a:lnTo>
                  <a:lnTo>
                    <a:pt x="446" y="740"/>
                  </a:lnTo>
                  <a:lnTo>
                    <a:pt x="188" y="773"/>
                  </a:lnTo>
                  <a:lnTo>
                    <a:pt x="62" y="650"/>
                  </a:lnTo>
                  <a:lnTo>
                    <a:pt x="0" y="507"/>
                  </a:lnTo>
                  <a:lnTo>
                    <a:pt x="29" y="122"/>
                  </a:lnTo>
                  <a:lnTo>
                    <a:pt x="73" y="13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7310880" y="4454640"/>
              <a:ext cx="164520" cy="137880"/>
            </a:xfrm>
            <a:custGeom>
              <a:avLst/>
              <a:gdLst/>
              <a:ahLst/>
              <a:rect l="l" t="t" r="r" b="b"/>
              <a:pathLst>
                <a:path w="960" h="773">
                  <a:moveTo>
                    <a:pt x="73" y="137"/>
                  </a:moveTo>
                  <a:lnTo>
                    <a:pt x="106" y="49"/>
                  </a:lnTo>
                  <a:lnTo>
                    <a:pt x="227" y="14"/>
                  </a:lnTo>
                  <a:lnTo>
                    <a:pt x="295" y="69"/>
                  </a:lnTo>
                  <a:lnTo>
                    <a:pt x="371" y="0"/>
                  </a:lnTo>
                  <a:lnTo>
                    <a:pt x="744" y="26"/>
                  </a:lnTo>
                  <a:lnTo>
                    <a:pt x="911" y="166"/>
                  </a:lnTo>
                  <a:lnTo>
                    <a:pt x="960" y="502"/>
                  </a:lnTo>
                  <a:lnTo>
                    <a:pt x="806" y="612"/>
                  </a:lnTo>
                  <a:lnTo>
                    <a:pt x="657" y="612"/>
                  </a:lnTo>
                  <a:lnTo>
                    <a:pt x="446" y="740"/>
                  </a:lnTo>
                  <a:lnTo>
                    <a:pt x="188" y="773"/>
                  </a:lnTo>
                  <a:lnTo>
                    <a:pt x="62" y="650"/>
                  </a:lnTo>
                  <a:lnTo>
                    <a:pt x="0" y="507"/>
                  </a:lnTo>
                  <a:lnTo>
                    <a:pt x="29" y="122"/>
                  </a:lnTo>
                  <a:lnTo>
                    <a:pt x="73" y="137"/>
                  </a:lnTo>
                  <a:lnTo>
                    <a:pt x="73" y="13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7223760" y="4425120"/>
              <a:ext cx="120240" cy="274680"/>
            </a:xfrm>
            <a:custGeom>
              <a:avLst/>
              <a:gdLst/>
              <a:ahLst/>
              <a:rect l="l" t="t" r="r" b="b"/>
              <a:pathLst>
                <a:path w="702" h="1559">
                  <a:moveTo>
                    <a:pt x="352" y="1559"/>
                  </a:moveTo>
                  <a:lnTo>
                    <a:pt x="702" y="1120"/>
                  </a:lnTo>
                  <a:lnTo>
                    <a:pt x="689" y="945"/>
                  </a:lnTo>
                  <a:lnTo>
                    <a:pt x="563" y="822"/>
                  </a:lnTo>
                  <a:lnTo>
                    <a:pt x="501" y="679"/>
                  </a:lnTo>
                  <a:lnTo>
                    <a:pt x="530" y="294"/>
                  </a:lnTo>
                  <a:lnTo>
                    <a:pt x="329" y="66"/>
                  </a:lnTo>
                  <a:lnTo>
                    <a:pt x="172" y="0"/>
                  </a:lnTo>
                  <a:lnTo>
                    <a:pt x="71" y="116"/>
                  </a:lnTo>
                  <a:lnTo>
                    <a:pt x="15" y="413"/>
                  </a:lnTo>
                  <a:lnTo>
                    <a:pt x="110" y="463"/>
                  </a:lnTo>
                  <a:lnTo>
                    <a:pt x="44" y="687"/>
                  </a:lnTo>
                  <a:lnTo>
                    <a:pt x="76" y="766"/>
                  </a:lnTo>
                  <a:lnTo>
                    <a:pt x="27" y="1006"/>
                  </a:lnTo>
                  <a:lnTo>
                    <a:pt x="55" y="1169"/>
                  </a:lnTo>
                  <a:lnTo>
                    <a:pt x="0" y="1160"/>
                  </a:lnTo>
                  <a:lnTo>
                    <a:pt x="97" y="1332"/>
                  </a:lnTo>
                  <a:lnTo>
                    <a:pt x="225" y="1377"/>
                  </a:lnTo>
                  <a:lnTo>
                    <a:pt x="286" y="1527"/>
                  </a:lnTo>
                  <a:lnTo>
                    <a:pt x="352" y="155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7223760" y="4425120"/>
              <a:ext cx="120240" cy="274680"/>
            </a:xfrm>
            <a:custGeom>
              <a:avLst/>
              <a:gdLst/>
              <a:ahLst/>
              <a:rect l="l" t="t" r="r" b="b"/>
              <a:pathLst>
                <a:path w="702" h="1559">
                  <a:moveTo>
                    <a:pt x="352" y="1559"/>
                  </a:moveTo>
                  <a:lnTo>
                    <a:pt x="702" y="1120"/>
                  </a:lnTo>
                  <a:lnTo>
                    <a:pt x="689" y="945"/>
                  </a:lnTo>
                  <a:lnTo>
                    <a:pt x="563" y="822"/>
                  </a:lnTo>
                  <a:lnTo>
                    <a:pt x="501" y="679"/>
                  </a:lnTo>
                  <a:lnTo>
                    <a:pt x="530" y="294"/>
                  </a:lnTo>
                  <a:lnTo>
                    <a:pt x="329" y="66"/>
                  </a:lnTo>
                  <a:lnTo>
                    <a:pt x="172" y="0"/>
                  </a:lnTo>
                  <a:lnTo>
                    <a:pt x="71" y="116"/>
                  </a:lnTo>
                  <a:lnTo>
                    <a:pt x="15" y="413"/>
                  </a:lnTo>
                  <a:lnTo>
                    <a:pt x="110" y="463"/>
                  </a:lnTo>
                  <a:lnTo>
                    <a:pt x="44" y="687"/>
                  </a:lnTo>
                  <a:lnTo>
                    <a:pt x="76" y="766"/>
                  </a:lnTo>
                  <a:lnTo>
                    <a:pt x="27" y="1006"/>
                  </a:lnTo>
                  <a:lnTo>
                    <a:pt x="55" y="1169"/>
                  </a:lnTo>
                  <a:lnTo>
                    <a:pt x="0" y="1160"/>
                  </a:lnTo>
                  <a:lnTo>
                    <a:pt x="97" y="1332"/>
                  </a:lnTo>
                  <a:lnTo>
                    <a:pt x="225" y="1377"/>
                  </a:lnTo>
                  <a:lnTo>
                    <a:pt x="286" y="1527"/>
                  </a:lnTo>
                  <a:lnTo>
                    <a:pt x="352" y="1559"/>
                  </a:lnTo>
                  <a:lnTo>
                    <a:pt x="352" y="155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7166160" y="4070880"/>
              <a:ext cx="302040" cy="426600"/>
            </a:xfrm>
            <a:custGeom>
              <a:avLst/>
              <a:gdLst/>
              <a:ahLst/>
              <a:rect l="l" t="t" r="r" b="b"/>
              <a:pathLst>
                <a:path w="1751" h="2402">
                  <a:moveTo>
                    <a:pt x="1581" y="2187"/>
                  </a:moveTo>
                  <a:lnTo>
                    <a:pt x="1581" y="2012"/>
                  </a:lnTo>
                  <a:lnTo>
                    <a:pt x="1751" y="1744"/>
                  </a:lnTo>
                  <a:lnTo>
                    <a:pt x="1581" y="1518"/>
                  </a:lnTo>
                  <a:lnTo>
                    <a:pt x="1562" y="1365"/>
                  </a:lnTo>
                  <a:lnTo>
                    <a:pt x="1585" y="1212"/>
                  </a:lnTo>
                  <a:lnTo>
                    <a:pt x="1707" y="1155"/>
                  </a:lnTo>
                  <a:lnTo>
                    <a:pt x="1640" y="1139"/>
                  </a:lnTo>
                  <a:lnTo>
                    <a:pt x="1584" y="1020"/>
                  </a:lnTo>
                  <a:lnTo>
                    <a:pt x="1657" y="942"/>
                  </a:lnTo>
                  <a:lnTo>
                    <a:pt x="1605" y="862"/>
                  </a:lnTo>
                  <a:lnTo>
                    <a:pt x="1521" y="929"/>
                  </a:lnTo>
                  <a:lnTo>
                    <a:pt x="1206" y="766"/>
                  </a:lnTo>
                  <a:lnTo>
                    <a:pt x="1179" y="586"/>
                  </a:lnTo>
                  <a:lnTo>
                    <a:pt x="1042" y="530"/>
                  </a:lnTo>
                  <a:lnTo>
                    <a:pt x="902" y="215"/>
                  </a:lnTo>
                  <a:lnTo>
                    <a:pt x="709" y="53"/>
                  </a:lnTo>
                  <a:lnTo>
                    <a:pt x="652" y="0"/>
                  </a:lnTo>
                  <a:lnTo>
                    <a:pt x="477" y="35"/>
                  </a:lnTo>
                  <a:lnTo>
                    <a:pt x="111" y="164"/>
                  </a:lnTo>
                  <a:lnTo>
                    <a:pt x="168" y="215"/>
                  </a:lnTo>
                  <a:lnTo>
                    <a:pt x="160" y="344"/>
                  </a:lnTo>
                  <a:lnTo>
                    <a:pt x="235" y="359"/>
                  </a:lnTo>
                  <a:lnTo>
                    <a:pt x="201" y="447"/>
                  </a:lnTo>
                  <a:lnTo>
                    <a:pt x="382" y="509"/>
                  </a:lnTo>
                  <a:lnTo>
                    <a:pt x="287" y="530"/>
                  </a:lnTo>
                  <a:lnTo>
                    <a:pt x="275" y="699"/>
                  </a:lnTo>
                  <a:lnTo>
                    <a:pt x="363" y="694"/>
                  </a:lnTo>
                  <a:lnTo>
                    <a:pt x="377" y="723"/>
                  </a:lnTo>
                  <a:lnTo>
                    <a:pt x="268" y="994"/>
                  </a:lnTo>
                  <a:lnTo>
                    <a:pt x="283" y="1034"/>
                  </a:lnTo>
                  <a:lnTo>
                    <a:pt x="477" y="1180"/>
                  </a:lnTo>
                  <a:lnTo>
                    <a:pt x="444" y="1222"/>
                  </a:lnTo>
                  <a:lnTo>
                    <a:pt x="340" y="1201"/>
                  </a:lnTo>
                  <a:lnTo>
                    <a:pt x="325" y="1222"/>
                  </a:lnTo>
                  <a:lnTo>
                    <a:pt x="439" y="1352"/>
                  </a:lnTo>
                  <a:lnTo>
                    <a:pt x="424" y="1426"/>
                  </a:lnTo>
                  <a:lnTo>
                    <a:pt x="257" y="1477"/>
                  </a:lnTo>
                  <a:lnTo>
                    <a:pt x="204" y="1492"/>
                  </a:lnTo>
                  <a:lnTo>
                    <a:pt x="257" y="1577"/>
                  </a:lnTo>
                  <a:lnTo>
                    <a:pt x="261" y="1621"/>
                  </a:lnTo>
                  <a:lnTo>
                    <a:pt x="225" y="1621"/>
                  </a:lnTo>
                  <a:lnTo>
                    <a:pt x="204" y="1569"/>
                  </a:lnTo>
                  <a:lnTo>
                    <a:pt x="157" y="1569"/>
                  </a:lnTo>
                  <a:lnTo>
                    <a:pt x="79" y="1663"/>
                  </a:lnTo>
                  <a:lnTo>
                    <a:pt x="71" y="1735"/>
                  </a:lnTo>
                  <a:lnTo>
                    <a:pt x="31" y="1743"/>
                  </a:lnTo>
                  <a:lnTo>
                    <a:pt x="0" y="1843"/>
                  </a:lnTo>
                  <a:lnTo>
                    <a:pt x="36" y="1921"/>
                  </a:lnTo>
                  <a:lnTo>
                    <a:pt x="41" y="1942"/>
                  </a:lnTo>
                  <a:lnTo>
                    <a:pt x="6" y="2012"/>
                  </a:lnTo>
                  <a:lnTo>
                    <a:pt x="6" y="2067"/>
                  </a:lnTo>
                  <a:lnTo>
                    <a:pt x="123" y="2152"/>
                  </a:lnTo>
                  <a:lnTo>
                    <a:pt x="205" y="2230"/>
                  </a:lnTo>
                  <a:lnTo>
                    <a:pt x="268" y="2274"/>
                  </a:lnTo>
                  <a:lnTo>
                    <a:pt x="312" y="2371"/>
                  </a:lnTo>
                  <a:lnTo>
                    <a:pt x="351" y="2402"/>
                  </a:lnTo>
                  <a:lnTo>
                    <a:pt x="407" y="2105"/>
                  </a:lnTo>
                  <a:lnTo>
                    <a:pt x="508" y="1989"/>
                  </a:lnTo>
                  <a:lnTo>
                    <a:pt x="665" y="2055"/>
                  </a:lnTo>
                  <a:lnTo>
                    <a:pt x="866" y="2283"/>
                  </a:lnTo>
                  <a:lnTo>
                    <a:pt x="910" y="2298"/>
                  </a:lnTo>
                  <a:lnTo>
                    <a:pt x="943" y="2210"/>
                  </a:lnTo>
                  <a:lnTo>
                    <a:pt x="1064" y="2175"/>
                  </a:lnTo>
                  <a:lnTo>
                    <a:pt x="1132" y="2230"/>
                  </a:lnTo>
                  <a:lnTo>
                    <a:pt x="1208" y="2161"/>
                  </a:lnTo>
                  <a:lnTo>
                    <a:pt x="1581" y="218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7166160" y="4070880"/>
              <a:ext cx="302040" cy="426600"/>
            </a:xfrm>
            <a:custGeom>
              <a:avLst/>
              <a:gdLst/>
              <a:ahLst/>
              <a:rect l="l" t="t" r="r" b="b"/>
              <a:pathLst>
                <a:path w="1751" h="2402">
                  <a:moveTo>
                    <a:pt x="1581" y="2187"/>
                  </a:moveTo>
                  <a:lnTo>
                    <a:pt x="1581" y="2012"/>
                  </a:lnTo>
                  <a:lnTo>
                    <a:pt x="1751" y="1744"/>
                  </a:lnTo>
                  <a:lnTo>
                    <a:pt x="1581" y="1518"/>
                  </a:lnTo>
                  <a:lnTo>
                    <a:pt x="1562" y="1365"/>
                  </a:lnTo>
                  <a:lnTo>
                    <a:pt x="1585" y="1212"/>
                  </a:lnTo>
                  <a:lnTo>
                    <a:pt x="1707" y="1155"/>
                  </a:lnTo>
                  <a:lnTo>
                    <a:pt x="1640" y="1139"/>
                  </a:lnTo>
                  <a:lnTo>
                    <a:pt x="1584" y="1020"/>
                  </a:lnTo>
                  <a:lnTo>
                    <a:pt x="1657" y="942"/>
                  </a:lnTo>
                  <a:lnTo>
                    <a:pt x="1605" y="862"/>
                  </a:lnTo>
                  <a:lnTo>
                    <a:pt x="1521" y="929"/>
                  </a:lnTo>
                  <a:lnTo>
                    <a:pt x="1206" y="766"/>
                  </a:lnTo>
                  <a:lnTo>
                    <a:pt x="1179" y="586"/>
                  </a:lnTo>
                  <a:lnTo>
                    <a:pt x="1042" y="530"/>
                  </a:lnTo>
                  <a:lnTo>
                    <a:pt x="902" y="215"/>
                  </a:lnTo>
                  <a:lnTo>
                    <a:pt x="709" y="53"/>
                  </a:lnTo>
                  <a:lnTo>
                    <a:pt x="652" y="0"/>
                  </a:lnTo>
                  <a:lnTo>
                    <a:pt x="477" y="35"/>
                  </a:lnTo>
                  <a:lnTo>
                    <a:pt x="111" y="164"/>
                  </a:lnTo>
                  <a:lnTo>
                    <a:pt x="168" y="215"/>
                  </a:lnTo>
                  <a:lnTo>
                    <a:pt x="160" y="344"/>
                  </a:lnTo>
                  <a:lnTo>
                    <a:pt x="235" y="359"/>
                  </a:lnTo>
                  <a:lnTo>
                    <a:pt x="201" y="447"/>
                  </a:lnTo>
                  <a:lnTo>
                    <a:pt x="382" y="509"/>
                  </a:lnTo>
                  <a:lnTo>
                    <a:pt x="287" y="530"/>
                  </a:lnTo>
                  <a:lnTo>
                    <a:pt x="275" y="699"/>
                  </a:lnTo>
                  <a:lnTo>
                    <a:pt x="363" y="694"/>
                  </a:lnTo>
                  <a:lnTo>
                    <a:pt x="377" y="723"/>
                  </a:lnTo>
                  <a:lnTo>
                    <a:pt x="268" y="994"/>
                  </a:lnTo>
                  <a:lnTo>
                    <a:pt x="283" y="1034"/>
                  </a:lnTo>
                  <a:lnTo>
                    <a:pt x="477" y="1180"/>
                  </a:lnTo>
                  <a:lnTo>
                    <a:pt x="444" y="1222"/>
                  </a:lnTo>
                  <a:lnTo>
                    <a:pt x="340" y="1201"/>
                  </a:lnTo>
                  <a:lnTo>
                    <a:pt x="325" y="1222"/>
                  </a:lnTo>
                  <a:lnTo>
                    <a:pt x="439" y="1352"/>
                  </a:lnTo>
                  <a:lnTo>
                    <a:pt x="424" y="1426"/>
                  </a:lnTo>
                  <a:lnTo>
                    <a:pt x="257" y="1477"/>
                  </a:lnTo>
                  <a:lnTo>
                    <a:pt x="204" y="1492"/>
                  </a:lnTo>
                  <a:lnTo>
                    <a:pt x="257" y="1577"/>
                  </a:lnTo>
                  <a:lnTo>
                    <a:pt x="261" y="1621"/>
                  </a:lnTo>
                  <a:lnTo>
                    <a:pt x="225" y="1621"/>
                  </a:lnTo>
                  <a:lnTo>
                    <a:pt x="204" y="1569"/>
                  </a:lnTo>
                  <a:lnTo>
                    <a:pt x="157" y="1569"/>
                  </a:lnTo>
                  <a:lnTo>
                    <a:pt x="79" y="1663"/>
                  </a:lnTo>
                  <a:lnTo>
                    <a:pt x="71" y="1735"/>
                  </a:lnTo>
                  <a:lnTo>
                    <a:pt x="31" y="1743"/>
                  </a:lnTo>
                  <a:lnTo>
                    <a:pt x="0" y="1843"/>
                  </a:lnTo>
                  <a:lnTo>
                    <a:pt x="36" y="1921"/>
                  </a:lnTo>
                  <a:lnTo>
                    <a:pt x="41" y="1942"/>
                  </a:lnTo>
                  <a:lnTo>
                    <a:pt x="6" y="2012"/>
                  </a:lnTo>
                  <a:lnTo>
                    <a:pt x="6" y="2067"/>
                  </a:lnTo>
                  <a:lnTo>
                    <a:pt x="123" y="2152"/>
                  </a:lnTo>
                  <a:lnTo>
                    <a:pt x="205" y="2230"/>
                  </a:lnTo>
                  <a:lnTo>
                    <a:pt x="268" y="2274"/>
                  </a:lnTo>
                  <a:lnTo>
                    <a:pt x="312" y="2371"/>
                  </a:lnTo>
                  <a:lnTo>
                    <a:pt x="351" y="2402"/>
                  </a:lnTo>
                  <a:lnTo>
                    <a:pt x="407" y="2105"/>
                  </a:lnTo>
                  <a:lnTo>
                    <a:pt x="508" y="1989"/>
                  </a:lnTo>
                  <a:lnTo>
                    <a:pt x="665" y="2055"/>
                  </a:lnTo>
                  <a:lnTo>
                    <a:pt x="866" y="2283"/>
                  </a:lnTo>
                  <a:lnTo>
                    <a:pt x="910" y="2298"/>
                  </a:lnTo>
                  <a:lnTo>
                    <a:pt x="943" y="2210"/>
                  </a:lnTo>
                  <a:lnTo>
                    <a:pt x="1064" y="2175"/>
                  </a:lnTo>
                  <a:lnTo>
                    <a:pt x="1132" y="2230"/>
                  </a:lnTo>
                  <a:lnTo>
                    <a:pt x="1208" y="2161"/>
                  </a:lnTo>
                  <a:lnTo>
                    <a:pt x="1581" y="2187"/>
                  </a:lnTo>
                  <a:lnTo>
                    <a:pt x="1581" y="218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7489080" y="2945520"/>
              <a:ext cx="538560" cy="580680"/>
            </a:xfrm>
            <a:custGeom>
              <a:avLst/>
              <a:gdLst/>
              <a:ahLst/>
              <a:rect l="l" t="t" r="r" b="b"/>
              <a:pathLst>
                <a:path w="694" h="624">
                  <a:moveTo>
                    <a:pt x="26" y="589"/>
                  </a:moveTo>
                  <a:lnTo>
                    <a:pt x="33" y="538"/>
                  </a:lnTo>
                  <a:lnTo>
                    <a:pt x="0" y="504"/>
                  </a:lnTo>
                  <a:lnTo>
                    <a:pt x="58" y="453"/>
                  </a:lnTo>
                  <a:lnTo>
                    <a:pt x="60" y="407"/>
                  </a:lnTo>
                  <a:lnTo>
                    <a:pt x="28" y="290"/>
                  </a:lnTo>
                  <a:lnTo>
                    <a:pt x="146" y="286"/>
                  </a:lnTo>
                  <a:lnTo>
                    <a:pt x="140" y="266"/>
                  </a:lnTo>
                  <a:lnTo>
                    <a:pt x="185" y="247"/>
                  </a:lnTo>
                  <a:lnTo>
                    <a:pt x="228" y="261"/>
                  </a:lnTo>
                  <a:lnTo>
                    <a:pt x="212" y="231"/>
                  </a:lnTo>
                  <a:lnTo>
                    <a:pt x="229" y="202"/>
                  </a:lnTo>
                  <a:lnTo>
                    <a:pt x="235" y="157"/>
                  </a:lnTo>
                  <a:lnTo>
                    <a:pt x="300" y="136"/>
                  </a:lnTo>
                  <a:lnTo>
                    <a:pt x="315" y="111"/>
                  </a:lnTo>
                  <a:lnTo>
                    <a:pt x="289" y="106"/>
                  </a:lnTo>
                  <a:lnTo>
                    <a:pt x="289" y="84"/>
                  </a:lnTo>
                  <a:lnTo>
                    <a:pt x="310" y="68"/>
                  </a:lnTo>
                  <a:lnTo>
                    <a:pt x="310" y="67"/>
                  </a:lnTo>
                  <a:lnTo>
                    <a:pt x="347" y="45"/>
                  </a:lnTo>
                  <a:lnTo>
                    <a:pt x="384" y="52"/>
                  </a:lnTo>
                  <a:lnTo>
                    <a:pt x="422" y="7"/>
                  </a:lnTo>
                  <a:lnTo>
                    <a:pt x="451" y="0"/>
                  </a:lnTo>
                  <a:lnTo>
                    <a:pt x="538" y="19"/>
                  </a:lnTo>
                  <a:lnTo>
                    <a:pt x="558" y="32"/>
                  </a:lnTo>
                  <a:lnTo>
                    <a:pt x="554" y="59"/>
                  </a:lnTo>
                  <a:lnTo>
                    <a:pt x="638" y="39"/>
                  </a:lnTo>
                  <a:lnTo>
                    <a:pt x="694" y="71"/>
                  </a:lnTo>
                  <a:lnTo>
                    <a:pt x="693" y="183"/>
                  </a:lnTo>
                  <a:lnTo>
                    <a:pt x="693" y="528"/>
                  </a:lnTo>
                  <a:lnTo>
                    <a:pt x="665" y="553"/>
                  </a:lnTo>
                  <a:lnTo>
                    <a:pt x="660" y="611"/>
                  </a:lnTo>
                  <a:lnTo>
                    <a:pt x="640" y="624"/>
                  </a:lnTo>
                  <a:lnTo>
                    <a:pt x="620" y="610"/>
                  </a:lnTo>
                  <a:lnTo>
                    <a:pt x="555" y="620"/>
                  </a:lnTo>
                  <a:lnTo>
                    <a:pt x="519" y="588"/>
                  </a:lnTo>
                  <a:lnTo>
                    <a:pt x="492" y="613"/>
                  </a:lnTo>
                  <a:lnTo>
                    <a:pt x="437" y="590"/>
                  </a:lnTo>
                  <a:lnTo>
                    <a:pt x="391" y="610"/>
                  </a:lnTo>
                  <a:lnTo>
                    <a:pt x="379" y="591"/>
                  </a:lnTo>
                  <a:lnTo>
                    <a:pt x="353" y="593"/>
                  </a:lnTo>
                  <a:lnTo>
                    <a:pt x="328" y="568"/>
                  </a:lnTo>
                  <a:lnTo>
                    <a:pt x="230" y="542"/>
                  </a:lnTo>
                  <a:lnTo>
                    <a:pt x="185" y="544"/>
                  </a:lnTo>
                  <a:lnTo>
                    <a:pt x="111" y="548"/>
                  </a:lnTo>
                  <a:lnTo>
                    <a:pt x="84" y="571"/>
                  </a:lnTo>
                  <a:lnTo>
                    <a:pt x="26" y="58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7414200" y="3436560"/>
              <a:ext cx="612720" cy="732600"/>
            </a:xfrm>
            <a:custGeom>
              <a:avLst/>
              <a:gdLst/>
              <a:ahLst/>
              <a:rect l="l" t="t" r="r" b="b"/>
              <a:pathLst>
                <a:path w="3556" h="4126">
                  <a:moveTo>
                    <a:pt x="131" y="1880"/>
                  </a:moveTo>
                  <a:lnTo>
                    <a:pt x="0" y="2307"/>
                  </a:lnTo>
                  <a:lnTo>
                    <a:pt x="192" y="2429"/>
                  </a:lnTo>
                  <a:lnTo>
                    <a:pt x="285" y="2570"/>
                  </a:lnTo>
                  <a:lnTo>
                    <a:pt x="986" y="2547"/>
                  </a:lnTo>
                  <a:lnTo>
                    <a:pt x="1138" y="2657"/>
                  </a:lnTo>
                  <a:lnTo>
                    <a:pt x="1768" y="2423"/>
                  </a:lnTo>
                  <a:lnTo>
                    <a:pt x="1873" y="2263"/>
                  </a:lnTo>
                  <a:lnTo>
                    <a:pt x="2107" y="2230"/>
                  </a:lnTo>
                  <a:lnTo>
                    <a:pt x="2415" y="2412"/>
                  </a:lnTo>
                  <a:lnTo>
                    <a:pt x="2782" y="2493"/>
                  </a:lnTo>
                  <a:lnTo>
                    <a:pt x="2812" y="2543"/>
                  </a:lnTo>
                  <a:lnTo>
                    <a:pt x="2789" y="2777"/>
                  </a:lnTo>
                  <a:lnTo>
                    <a:pt x="2922" y="2879"/>
                  </a:lnTo>
                  <a:lnTo>
                    <a:pt x="2977" y="3100"/>
                  </a:lnTo>
                  <a:lnTo>
                    <a:pt x="3111" y="3205"/>
                  </a:lnTo>
                  <a:lnTo>
                    <a:pt x="3109" y="3430"/>
                  </a:lnTo>
                  <a:lnTo>
                    <a:pt x="2753" y="3423"/>
                  </a:lnTo>
                  <a:lnTo>
                    <a:pt x="2706" y="3655"/>
                  </a:lnTo>
                  <a:lnTo>
                    <a:pt x="2550" y="3814"/>
                  </a:lnTo>
                  <a:lnTo>
                    <a:pt x="2524" y="3926"/>
                  </a:lnTo>
                  <a:lnTo>
                    <a:pt x="2418" y="3938"/>
                  </a:lnTo>
                  <a:lnTo>
                    <a:pt x="2438" y="4031"/>
                  </a:lnTo>
                  <a:lnTo>
                    <a:pt x="2493" y="4005"/>
                  </a:lnTo>
                  <a:lnTo>
                    <a:pt x="2584" y="4126"/>
                  </a:lnTo>
                  <a:lnTo>
                    <a:pt x="2911" y="4021"/>
                  </a:lnTo>
                  <a:lnTo>
                    <a:pt x="3013" y="4049"/>
                  </a:lnTo>
                  <a:lnTo>
                    <a:pt x="3013" y="4071"/>
                  </a:lnTo>
                  <a:lnTo>
                    <a:pt x="3022" y="3791"/>
                  </a:lnTo>
                  <a:lnTo>
                    <a:pt x="3078" y="3907"/>
                  </a:lnTo>
                  <a:lnTo>
                    <a:pt x="3083" y="3855"/>
                  </a:lnTo>
                  <a:lnTo>
                    <a:pt x="3244" y="3794"/>
                  </a:lnTo>
                  <a:lnTo>
                    <a:pt x="3325" y="3677"/>
                  </a:lnTo>
                  <a:lnTo>
                    <a:pt x="3232" y="3493"/>
                  </a:lnTo>
                  <a:lnTo>
                    <a:pt x="3368" y="3601"/>
                  </a:lnTo>
                  <a:lnTo>
                    <a:pt x="3555" y="3350"/>
                  </a:lnTo>
                  <a:lnTo>
                    <a:pt x="3556" y="0"/>
                  </a:lnTo>
                  <a:lnTo>
                    <a:pt x="3430" y="133"/>
                  </a:lnTo>
                  <a:lnTo>
                    <a:pt x="3407" y="434"/>
                  </a:lnTo>
                  <a:lnTo>
                    <a:pt x="3319" y="504"/>
                  </a:lnTo>
                  <a:lnTo>
                    <a:pt x="3226" y="431"/>
                  </a:lnTo>
                  <a:lnTo>
                    <a:pt x="2936" y="482"/>
                  </a:lnTo>
                  <a:lnTo>
                    <a:pt x="2773" y="313"/>
                  </a:lnTo>
                  <a:lnTo>
                    <a:pt x="2651" y="447"/>
                  </a:lnTo>
                  <a:lnTo>
                    <a:pt x="2404" y="323"/>
                  </a:lnTo>
                  <a:lnTo>
                    <a:pt x="2196" y="429"/>
                  </a:lnTo>
                  <a:lnTo>
                    <a:pt x="2141" y="330"/>
                  </a:lnTo>
                  <a:lnTo>
                    <a:pt x="2024" y="339"/>
                  </a:lnTo>
                  <a:lnTo>
                    <a:pt x="1913" y="210"/>
                  </a:lnTo>
                  <a:lnTo>
                    <a:pt x="1467" y="73"/>
                  </a:lnTo>
                  <a:lnTo>
                    <a:pt x="1267" y="82"/>
                  </a:lnTo>
                  <a:lnTo>
                    <a:pt x="931" y="105"/>
                  </a:lnTo>
                  <a:lnTo>
                    <a:pt x="811" y="227"/>
                  </a:lnTo>
                  <a:lnTo>
                    <a:pt x="551" y="319"/>
                  </a:lnTo>
                  <a:lnTo>
                    <a:pt x="659" y="657"/>
                  </a:lnTo>
                  <a:lnTo>
                    <a:pt x="746" y="767"/>
                  </a:lnTo>
                  <a:lnTo>
                    <a:pt x="782" y="960"/>
                  </a:lnTo>
                  <a:lnTo>
                    <a:pt x="746" y="1061"/>
                  </a:lnTo>
                  <a:lnTo>
                    <a:pt x="363" y="1401"/>
                  </a:lnTo>
                  <a:lnTo>
                    <a:pt x="236" y="1677"/>
                  </a:lnTo>
                  <a:lnTo>
                    <a:pt x="240" y="1873"/>
                  </a:lnTo>
                  <a:lnTo>
                    <a:pt x="131" y="188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7414200" y="3436560"/>
              <a:ext cx="612720" cy="732600"/>
            </a:xfrm>
            <a:custGeom>
              <a:avLst/>
              <a:gdLst/>
              <a:ahLst/>
              <a:rect l="l" t="t" r="r" b="b"/>
              <a:pathLst>
                <a:path w="3556" h="4126">
                  <a:moveTo>
                    <a:pt x="131" y="1880"/>
                  </a:moveTo>
                  <a:lnTo>
                    <a:pt x="0" y="2307"/>
                  </a:lnTo>
                  <a:lnTo>
                    <a:pt x="192" y="2429"/>
                  </a:lnTo>
                  <a:lnTo>
                    <a:pt x="285" y="2570"/>
                  </a:lnTo>
                  <a:lnTo>
                    <a:pt x="986" y="2547"/>
                  </a:lnTo>
                  <a:lnTo>
                    <a:pt x="1138" y="2657"/>
                  </a:lnTo>
                  <a:lnTo>
                    <a:pt x="1768" y="2423"/>
                  </a:lnTo>
                  <a:lnTo>
                    <a:pt x="1873" y="2263"/>
                  </a:lnTo>
                  <a:lnTo>
                    <a:pt x="2107" y="2230"/>
                  </a:lnTo>
                  <a:lnTo>
                    <a:pt x="2415" y="2412"/>
                  </a:lnTo>
                  <a:lnTo>
                    <a:pt x="2782" y="2493"/>
                  </a:lnTo>
                  <a:lnTo>
                    <a:pt x="2812" y="2543"/>
                  </a:lnTo>
                  <a:lnTo>
                    <a:pt x="2789" y="2777"/>
                  </a:lnTo>
                  <a:lnTo>
                    <a:pt x="2922" y="2879"/>
                  </a:lnTo>
                  <a:lnTo>
                    <a:pt x="2977" y="3100"/>
                  </a:lnTo>
                  <a:lnTo>
                    <a:pt x="3111" y="3205"/>
                  </a:lnTo>
                  <a:lnTo>
                    <a:pt x="3109" y="3430"/>
                  </a:lnTo>
                  <a:lnTo>
                    <a:pt x="2753" y="3423"/>
                  </a:lnTo>
                  <a:lnTo>
                    <a:pt x="2706" y="3655"/>
                  </a:lnTo>
                  <a:lnTo>
                    <a:pt x="2550" y="3814"/>
                  </a:lnTo>
                  <a:lnTo>
                    <a:pt x="2524" y="3926"/>
                  </a:lnTo>
                  <a:lnTo>
                    <a:pt x="2418" y="3938"/>
                  </a:lnTo>
                  <a:lnTo>
                    <a:pt x="2438" y="4031"/>
                  </a:lnTo>
                  <a:lnTo>
                    <a:pt x="2493" y="4005"/>
                  </a:lnTo>
                  <a:lnTo>
                    <a:pt x="2584" y="4126"/>
                  </a:lnTo>
                  <a:lnTo>
                    <a:pt x="2911" y="4021"/>
                  </a:lnTo>
                  <a:lnTo>
                    <a:pt x="3013" y="4049"/>
                  </a:lnTo>
                  <a:lnTo>
                    <a:pt x="3013" y="4071"/>
                  </a:lnTo>
                  <a:lnTo>
                    <a:pt x="3022" y="3791"/>
                  </a:lnTo>
                  <a:lnTo>
                    <a:pt x="3078" y="3907"/>
                  </a:lnTo>
                  <a:lnTo>
                    <a:pt x="3083" y="3855"/>
                  </a:lnTo>
                  <a:lnTo>
                    <a:pt x="3244" y="3794"/>
                  </a:lnTo>
                  <a:lnTo>
                    <a:pt x="3325" y="3677"/>
                  </a:lnTo>
                  <a:lnTo>
                    <a:pt x="3232" y="3493"/>
                  </a:lnTo>
                  <a:lnTo>
                    <a:pt x="3368" y="3601"/>
                  </a:lnTo>
                  <a:lnTo>
                    <a:pt x="3555" y="3350"/>
                  </a:lnTo>
                  <a:lnTo>
                    <a:pt x="3556" y="0"/>
                  </a:lnTo>
                  <a:lnTo>
                    <a:pt x="3430" y="133"/>
                  </a:lnTo>
                  <a:lnTo>
                    <a:pt x="3407" y="434"/>
                  </a:lnTo>
                  <a:lnTo>
                    <a:pt x="3319" y="504"/>
                  </a:lnTo>
                  <a:lnTo>
                    <a:pt x="3226" y="431"/>
                  </a:lnTo>
                  <a:lnTo>
                    <a:pt x="2936" y="482"/>
                  </a:lnTo>
                  <a:lnTo>
                    <a:pt x="2773" y="313"/>
                  </a:lnTo>
                  <a:lnTo>
                    <a:pt x="2651" y="447"/>
                  </a:lnTo>
                  <a:lnTo>
                    <a:pt x="2404" y="323"/>
                  </a:lnTo>
                  <a:lnTo>
                    <a:pt x="2196" y="429"/>
                  </a:lnTo>
                  <a:lnTo>
                    <a:pt x="2141" y="330"/>
                  </a:lnTo>
                  <a:lnTo>
                    <a:pt x="2024" y="339"/>
                  </a:lnTo>
                  <a:lnTo>
                    <a:pt x="1913" y="210"/>
                  </a:lnTo>
                  <a:lnTo>
                    <a:pt x="1467" y="73"/>
                  </a:lnTo>
                  <a:lnTo>
                    <a:pt x="1267" y="82"/>
                  </a:lnTo>
                  <a:lnTo>
                    <a:pt x="931" y="105"/>
                  </a:lnTo>
                  <a:lnTo>
                    <a:pt x="811" y="227"/>
                  </a:lnTo>
                  <a:lnTo>
                    <a:pt x="551" y="319"/>
                  </a:lnTo>
                  <a:lnTo>
                    <a:pt x="659" y="657"/>
                  </a:lnTo>
                  <a:lnTo>
                    <a:pt x="746" y="767"/>
                  </a:lnTo>
                  <a:lnTo>
                    <a:pt x="782" y="960"/>
                  </a:lnTo>
                  <a:lnTo>
                    <a:pt x="746" y="1061"/>
                  </a:lnTo>
                  <a:lnTo>
                    <a:pt x="363" y="1401"/>
                  </a:lnTo>
                  <a:lnTo>
                    <a:pt x="236" y="1677"/>
                  </a:lnTo>
                  <a:lnTo>
                    <a:pt x="240" y="1873"/>
                  </a:lnTo>
                  <a:lnTo>
                    <a:pt x="131" y="188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6980400" y="4158720"/>
              <a:ext cx="267840" cy="269280"/>
            </a:xfrm>
            <a:custGeom>
              <a:avLst/>
              <a:gdLst/>
              <a:ahLst/>
              <a:rect l="l" t="t" r="r" b="b"/>
              <a:pathLst>
                <a:path w="1558" h="1517">
                  <a:moveTo>
                    <a:pt x="1356" y="204"/>
                  </a:moveTo>
                  <a:lnTo>
                    <a:pt x="1444" y="199"/>
                  </a:lnTo>
                  <a:lnTo>
                    <a:pt x="1458" y="228"/>
                  </a:lnTo>
                  <a:lnTo>
                    <a:pt x="1349" y="499"/>
                  </a:lnTo>
                  <a:lnTo>
                    <a:pt x="1364" y="539"/>
                  </a:lnTo>
                  <a:lnTo>
                    <a:pt x="1558" y="685"/>
                  </a:lnTo>
                  <a:lnTo>
                    <a:pt x="1525" y="727"/>
                  </a:lnTo>
                  <a:lnTo>
                    <a:pt x="1421" y="706"/>
                  </a:lnTo>
                  <a:lnTo>
                    <a:pt x="1406" y="727"/>
                  </a:lnTo>
                  <a:lnTo>
                    <a:pt x="1520" y="857"/>
                  </a:lnTo>
                  <a:lnTo>
                    <a:pt x="1505" y="931"/>
                  </a:lnTo>
                  <a:lnTo>
                    <a:pt x="1338" y="982"/>
                  </a:lnTo>
                  <a:lnTo>
                    <a:pt x="1285" y="997"/>
                  </a:lnTo>
                  <a:lnTo>
                    <a:pt x="1338" y="1082"/>
                  </a:lnTo>
                  <a:lnTo>
                    <a:pt x="1342" y="1126"/>
                  </a:lnTo>
                  <a:lnTo>
                    <a:pt x="1306" y="1126"/>
                  </a:lnTo>
                  <a:lnTo>
                    <a:pt x="1285" y="1074"/>
                  </a:lnTo>
                  <a:lnTo>
                    <a:pt x="1238" y="1074"/>
                  </a:lnTo>
                  <a:lnTo>
                    <a:pt x="1160" y="1168"/>
                  </a:lnTo>
                  <a:lnTo>
                    <a:pt x="1152" y="1240"/>
                  </a:lnTo>
                  <a:lnTo>
                    <a:pt x="1112" y="1248"/>
                  </a:lnTo>
                  <a:lnTo>
                    <a:pt x="1081" y="1348"/>
                  </a:lnTo>
                  <a:lnTo>
                    <a:pt x="1117" y="1426"/>
                  </a:lnTo>
                  <a:lnTo>
                    <a:pt x="1122" y="1447"/>
                  </a:lnTo>
                  <a:lnTo>
                    <a:pt x="1087" y="1517"/>
                  </a:lnTo>
                  <a:lnTo>
                    <a:pt x="1055" y="1513"/>
                  </a:lnTo>
                  <a:lnTo>
                    <a:pt x="1056" y="1475"/>
                  </a:lnTo>
                  <a:lnTo>
                    <a:pt x="999" y="1467"/>
                  </a:lnTo>
                  <a:lnTo>
                    <a:pt x="936" y="1403"/>
                  </a:lnTo>
                  <a:lnTo>
                    <a:pt x="888" y="1394"/>
                  </a:lnTo>
                  <a:lnTo>
                    <a:pt x="832" y="1350"/>
                  </a:lnTo>
                  <a:lnTo>
                    <a:pt x="829" y="1313"/>
                  </a:lnTo>
                  <a:lnTo>
                    <a:pt x="776" y="1305"/>
                  </a:lnTo>
                  <a:lnTo>
                    <a:pt x="726" y="1338"/>
                  </a:lnTo>
                  <a:lnTo>
                    <a:pt x="718" y="1304"/>
                  </a:lnTo>
                  <a:lnTo>
                    <a:pt x="715" y="1301"/>
                  </a:lnTo>
                  <a:lnTo>
                    <a:pt x="769" y="1271"/>
                  </a:lnTo>
                  <a:lnTo>
                    <a:pt x="606" y="1100"/>
                  </a:lnTo>
                  <a:lnTo>
                    <a:pt x="594" y="1016"/>
                  </a:lnTo>
                  <a:lnTo>
                    <a:pt x="164" y="584"/>
                  </a:lnTo>
                  <a:lnTo>
                    <a:pt x="155" y="434"/>
                  </a:lnTo>
                  <a:lnTo>
                    <a:pt x="87" y="301"/>
                  </a:lnTo>
                  <a:lnTo>
                    <a:pt x="0" y="248"/>
                  </a:lnTo>
                  <a:lnTo>
                    <a:pt x="20" y="49"/>
                  </a:lnTo>
                  <a:lnTo>
                    <a:pt x="125" y="18"/>
                  </a:lnTo>
                  <a:lnTo>
                    <a:pt x="247" y="145"/>
                  </a:lnTo>
                  <a:lnTo>
                    <a:pt x="314" y="19"/>
                  </a:lnTo>
                  <a:lnTo>
                    <a:pt x="394" y="15"/>
                  </a:lnTo>
                  <a:lnTo>
                    <a:pt x="490" y="0"/>
                  </a:lnTo>
                  <a:lnTo>
                    <a:pt x="848" y="125"/>
                  </a:lnTo>
                  <a:lnTo>
                    <a:pt x="910" y="73"/>
                  </a:lnTo>
                  <a:lnTo>
                    <a:pt x="1178" y="111"/>
                  </a:lnTo>
                  <a:lnTo>
                    <a:pt x="1251" y="240"/>
                  </a:lnTo>
                  <a:lnTo>
                    <a:pt x="1356" y="20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6980400" y="4158720"/>
              <a:ext cx="267840" cy="269280"/>
            </a:xfrm>
            <a:custGeom>
              <a:avLst/>
              <a:gdLst/>
              <a:ahLst/>
              <a:rect l="l" t="t" r="r" b="b"/>
              <a:pathLst>
                <a:path w="1558" h="1517">
                  <a:moveTo>
                    <a:pt x="1356" y="204"/>
                  </a:moveTo>
                  <a:lnTo>
                    <a:pt x="1444" y="199"/>
                  </a:lnTo>
                  <a:lnTo>
                    <a:pt x="1458" y="228"/>
                  </a:lnTo>
                  <a:lnTo>
                    <a:pt x="1349" y="499"/>
                  </a:lnTo>
                  <a:lnTo>
                    <a:pt x="1364" y="539"/>
                  </a:lnTo>
                  <a:lnTo>
                    <a:pt x="1558" y="685"/>
                  </a:lnTo>
                  <a:lnTo>
                    <a:pt x="1525" y="727"/>
                  </a:lnTo>
                  <a:lnTo>
                    <a:pt x="1421" y="706"/>
                  </a:lnTo>
                  <a:lnTo>
                    <a:pt x="1406" y="727"/>
                  </a:lnTo>
                  <a:lnTo>
                    <a:pt x="1520" y="857"/>
                  </a:lnTo>
                  <a:lnTo>
                    <a:pt x="1505" y="931"/>
                  </a:lnTo>
                  <a:lnTo>
                    <a:pt x="1338" y="982"/>
                  </a:lnTo>
                  <a:lnTo>
                    <a:pt x="1285" y="997"/>
                  </a:lnTo>
                  <a:lnTo>
                    <a:pt x="1338" y="1082"/>
                  </a:lnTo>
                  <a:lnTo>
                    <a:pt x="1342" y="1126"/>
                  </a:lnTo>
                  <a:lnTo>
                    <a:pt x="1306" y="1126"/>
                  </a:lnTo>
                  <a:lnTo>
                    <a:pt x="1285" y="1074"/>
                  </a:lnTo>
                  <a:lnTo>
                    <a:pt x="1238" y="1074"/>
                  </a:lnTo>
                  <a:lnTo>
                    <a:pt x="1160" y="1168"/>
                  </a:lnTo>
                  <a:lnTo>
                    <a:pt x="1152" y="1240"/>
                  </a:lnTo>
                  <a:lnTo>
                    <a:pt x="1112" y="1248"/>
                  </a:lnTo>
                  <a:lnTo>
                    <a:pt x="1081" y="1348"/>
                  </a:lnTo>
                  <a:lnTo>
                    <a:pt x="1117" y="1426"/>
                  </a:lnTo>
                  <a:lnTo>
                    <a:pt x="1122" y="1447"/>
                  </a:lnTo>
                  <a:lnTo>
                    <a:pt x="1087" y="1517"/>
                  </a:lnTo>
                  <a:lnTo>
                    <a:pt x="1055" y="1513"/>
                  </a:lnTo>
                  <a:lnTo>
                    <a:pt x="1056" y="1475"/>
                  </a:lnTo>
                  <a:lnTo>
                    <a:pt x="999" y="1467"/>
                  </a:lnTo>
                  <a:lnTo>
                    <a:pt x="936" y="1403"/>
                  </a:lnTo>
                  <a:lnTo>
                    <a:pt x="888" y="1394"/>
                  </a:lnTo>
                  <a:lnTo>
                    <a:pt x="832" y="1350"/>
                  </a:lnTo>
                  <a:lnTo>
                    <a:pt x="829" y="1313"/>
                  </a:lnTo>
                  <a:lnTo>
                    <a:pt x="776" y="1305"/>
                  </a:lnTo>
                  <a:lnTo>
                    <a:pt x="726" y="1338"/>
                  </a:lnTo>
                  <a:lnTo>
                    <a:pt x="718" y="1304"/>
                  </a:lnTo>
                  <a:lnTo>
                    <a:pt x="715" y="1301"/>
                  </a:lnTo>
                  <a:lnTo>
                    <a:pt x="769" y="1271"/>
                  </a:lnTo>
                  <a:lnTo>
                    <a:pt x="606" y="1100"/>
                  </a:lnTo>
                  <a:lnTo>
                    <a:pt x="594" y="1016"/>
                  </a:lnTo>
                  <a:lnTo>
                    <a:pt x="164" y="584"/>
                  </a:lnTo>
                  <a:lnTo>
                    <a:pt x="155" y="434"/>
                  </a:lnTo>
                  <a:lnTo>
                    <a:pt x="87" y="301"/>
                  </a:lnTo>
                  <a:lnTo>
                    <a:pt x="0" y="248"/>
                  </a:lnTo>
                  <a:lnTo>
                    <a:pt x="20" y="49"/>
                  </a:lnTo>
                  <a:lnTo>
                    <a:pt x="125" y="18"/>
                  </a:lnTo>
                  <a:lnTo>
                    <a:pt x="247" y="145"/>
                  </a:lnTo>
                  <a:lnTo>
                    <a:pt x="314" y="19"/>
                  </a:lnTo>
                  <a:lnTo>
                    <a:pt x="394" y="15"/>
                  </a:lnTo>
                  <a:lnTo>
                    <a:pt x="490" y="0"/>
                  </a:lnTo>
                  <a:lnTo>
                    <a:pt x="848" y="125"/>
                  </a:lnTo>
                  <a:lnTo>
                    <a:pt x="910" y="73"/>
                  </a:lnTo>
                  <a:lnTo>
                    <a:pt x="1178" y="111"/>
                  </a:lnTo>
                  <a:lnTo>
                    <a:pt x="1251" y="240"/>
                  </a:lnTo>
                  <a:lnTo>
                    <a:pt x="1356" y="204"/>
                  </a:lnTo>
                  <a:lnTo>
                    <a:pt x="1356" y="20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7352640" y="2154240"/>
              <a:ext cx="650520" cy="308880"/>
            </a:xfrm>
            <a:custGeom>
              <a:avLst/>
              <a:gdLst/>
              <a:ahLst/>
              <a:rect l="l" t="t" r="r" b="b"/>
              <a:pathLst>
                <a:path w="3780" h="1740">
                  <a:moveTo>
                    <a:pt x="0" y="2"/>
                  </a:moveTo>
                  <a:lnTo>
                    <a:pt x="185" y="401"/>
                  </a:lnTo>
                  <a:lnTo>
                    <a:pt x="90" y="398"/>
                  </a:lnTo>
                  <a:lnTo>
                    <a:pt x="93" y="655"/>
                  </a:lnTo>
                  <a:lnTo>
                    <a:pt x="17" y="832"/>
                  </a:lnTo>
                  <a:lnTo>
                    <a:pt x="46" y="989"/>
                  </a:lnTo>
                  <a:lnTo>
                    <a:pt x="98" y="1010"/>
                  </a:lnTo>
                  <a:lnTo>
                    <a:pt x="60" y="1101"/>
                  </a:lnTo>
                  <a:lnTo>
                    <a:pt x="484" y="1278"/>
                  </a:lnTo>
                  <a:lnTo>
                    <a:pt x="484" y="1364"/>
                  </a:lnTo>
                  <a:lnTo>
                    <a:pt x="541" y="1403"/>
                  </a:lnTo>
                  <a:lnTo>
                    <a:pt x="651" y="1339"/>
                  </a:lnTo>
                  <a:lnTo>
                    <a:pt x="656" y="1464"/>
                  </a:lnTo>
                  <a:lnTo>
                    <a:pt x="769" y="1643"/>
                  </a:lnTo>
                  <a:lnTo>
                    <a:pt x="676" y="1740"/>
                  </a:lnTo>
                  <a:lnTo>
                    <a:pt x="786" y="1709"/>
                  </a:lnTo>
                  <a:lnTo>
                    <a:pt x="865" y="1565"/>
                  </a:lnTo>
                  <a:lnTo>
                    <a:pt x="917" y="1665"/>
                  </a:lnTo>
                  <a:lnTo>
                    <a:pt x="1250" y="1587"/>
                  </a:lnTo>
                  <a:lnTo>
                    <a:pt x="1378" y="1468"/>
                  </a:lnTo>
                  <a:lnTo>
                    <a:pt x="1662" y="1400"/>
                  </a:lnTo>
                  <a:lnTo>
                    <a:pt x="1718" y="1299"/>
                  </a:lnTo>
                  <a:lnTo>
                    <a:pt x="1751" y="1369"/>
                  </a:lnTo>
                  <a:lnTo>
                    <a:pt x="1885" y="1316"/>
                  </a:lnTo>
                  <a:lnTo>
                    <a:pt x="1863" y="1245"/>
                  </a:lnTo>
                  <a:lnTo>
                    <a:pt x="2578" y="1167"/>
                  </a:lnTo>
                  <a:lnTo>
                    <a:pt x="3480" y="301"/>
                  </a:lnTo>
                  <a:lnTo>
                    <a:pt x="3488" y="289"/>
                  </a:lnTo>
                  <a:lnTo>
                    <a:pt x="3497" y="278"/>
                  </a:lnTo>
                  <a:lnTo>
                    <a:pt x="3508" y="265"/>
                  </a:lnTo>
                  <a:lnTo>
                    <a:pt x="3519" y="253"/>
                  </a:lnTo>
                  <a:lnTo>
                    <a:pt x="3545" y="228"/>
                  </a:lnTo>
                  <a:lnTo>
                    <a:pt x="3574" y="203"/>
                  </a:lnTo>
                  <a:lnTo>
                    <a:pt x="3634" y="153"/>
                  </a:lnTo>
                  <a:lnTo>
                    <a:pt x="3694" y="106"/>
                  </a:lnTo>
                  <a:lnTo>
                    <a:pt x="3720" y="84"/>
                  </a:lnTo>
                  <a:lnTo>
                    <a:pt x="3743" y="64"/>
                  </a:lnTo>
                  <a:lnTo>
                    <a:pt x="3753" y="54"/>
                  </a:lnTo>
                  <a:lnTo>
                    <a:pt x="3761" y="46"/>
                  </a:lnTo>
                  <a:lnTo>
                    <a:pt x="3768" y="38"/>
                  </a:lnTo>
                  <a:lnTo>
                    <a:pt x="3774" y="30"/>
                  </a:lnTo>
                  <a:lnTo>
                    <a:pt x="3778" y="24"/>
                  </a:lnTo>
                  <a:lnTo>
                    <a:pt x="3780" y="18"/>
                  </a:lnTo>
                  <a:lnTo>
                    <a:pt x="3780" y="13"/>
                  </a:lnTo>
                  <a:lnTo>
                    <a:pt x="3778" y="8"/>
                  </a:lnTo>
                  <a:lnTo>
                    <a:pt x="3774" y="5"/>
                  </a:lnTo>
                  <a:lnTo>
                    <a:pt x="3767" y="3"/>
                  </a:lnTo>
                  <a:lnTo>
                    <a:pt x="3758" y="1"/>
                  </a:lnTo>
                  <a:lnTo>
                    <a:pt x="3746" y="1"/>
                  </a:lnTo>
                  <a:lnTo>
                    <a:pt x="2586" y="4"/>
                  </a:lnTo>
                  <a:lnTo>
                    <a:pt x="1834" y="5"/>
                  </a:lnTo>
                  <a:lnTo>
                    <a:pt x="1383" y="5"/>
                  </a:lnTo>
                  <a:lnTo>
                    <a:pt x="1131" y="4"/>
                  </a:lnTo>
                  <a:lnTo>
                    <a:pt x="971" y="2"/>
                  </a:lnTo>
                  <a:lnTo>
                    <a:pt x="799" y="1"/>
                  </a:lnTo>
                  <a:lnTo>
                    <a:pt x="5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7352640" y="2154240"/>
              <a:ext cx="650520" cy="308880"/>
            </a:xfrm>
            <a:custGeom>
              <a:avLst/>
              <a:gdLst/>
              <a:ahLst/>
              <a:rect l="l" t="t" r="r" b="b"/>
              <a:pathLst>
                <a:path w="3780" h="1740">
                  <a:moveTo>
                    <a:pt x="0" y="2"/>
                  </a:moveTo>
                  <a:lnTo>
                    <a:pt x="185" y="401"/>
                  </a:lnTo>
                  <a:lnTo>
                    <a:pt x="90" y="398"/>
                  </a:lnTo>
                  <a:lnTo>
                    <a:pt x="93" y="655"/>
                  </a:lnTo>
                  <a:lnTo>
                    <a:pt x="17" y="832"/>
                  </a:lnTo>
                  <a:lnTo>
                    <a:pt x="46" y="989"/>
                  </a:lnTo>
                  <a:lnTo>
                    <a:pt x="98" y="1010"/>
                  </a:lnTo>
                  <a:lnTo>
                    <a:pt x="60" y="1101"/>
                  </a:lnTo>
                  <a:lnTo>
                    <a:pt x="484" y="1278"/>
                  </a:lnTo>
                  <a:lnTo>
                    <a:pt x="484" y="1364"/>
                  </a:lnTo>
                  <a:lnTo>
                    <a:pt x="541" y="1403"/>
                  </a:lnTo>
                  <a:lnTo>
                    <a:pt x="651" y="1339"/>
                  </a:lnTo>
                  <a:lnTo>
                    <a:pt x="656" y="1464"/>
                  </a:lnTo>
                  <a:lnTo>
                    <a:pt x="769" y="1643"/>
                  </a:lnTo>
                  <a:lnTo>
                    <a:pt x="676" y="1740"/>
                  </a:lnTo>
                  <a:lnTo>
                    <a:pt x="786" y="1709"/>
                  </a:lnTo>
                  <a:lnTo>
                    <a:pt x="865" y="1565"/>
                  </a:lnTo>
                  <a:lnTo>
                    <a:pt x="917" y="1665"/>
                  </a:lnTo>
                  <a:lnTo>
                    <a:pt x="1250" y="1587"/>
                  </a:lnTo>
                  <a:lnTo>
                    <a:pt x="1378" y="1468"/>
                  </a:lnTo>
                  <a:lnTo>
                    <a:pt x="1662" y="1400"/>
                  </a:lnTo>
                  <a:lnTo>
                    <a:pt x="1718" y="1299"/>
                  </a:lnTo>
                  <a:lnTo>
                    <a:pt x="1751" y="1369"/>
                  </a:lnTo>
                  <a:lnTo>
                    <a:pt x="1885" y="1316"/>
                  </a:lnTo>
                  <a:lnTo>
                    <a:pt x="1863" y="1245"/>
                  </a:lnTo>
                  <a:lnTo>
                    <a:pt x="2578" y="1167"/>
                  </a:lnTo>
                  <a:lnTo>
                    <a:pt x="3480" y="301"/>
                  </a:lnTo>
                  <a:lnTo>
                    <a:pt x="3488" y="289"/>
                  </a:lnTo>
                  <a:lnTo>
                    <a:pt x="3497" y="278"/>
                  </a:lnTo>
                  <a:lnTo>
                    <a:pt x="3508" y="265"/>
                  </a:lnTo>
                  <a:lnTo>
                    <a:pt x="3519" y="253"/>
                  </a:lnTo>
                  <a:lnTo>
                    <a:pt x="3545" y="228"/>
                  </a:lnTo>
                  <a:lnTo>
                    <a:pt x="3574" y="203"/>
                  </a:lnTo>
                  <a:lnTo>
                    <a:pt x="3634" y="153"/>
                  </a:lnTo>
                  <a:lnTo>
                    <a:pt x="3694" y="106"/>
                  </a:lnTo>
                  <a:lnTo>
                    <a:pt x="3720" y="84"/>
                  </a:lnTo>
                  <a:lnTo>
                    <a:pt x="3743" y="64"/>
                  </a:lnTo>
                  <a:lnTo>
                    <a:pt x="3753" y="54"/>
                  </a:lnTo>
                  <a:lnTo>
                    <a:pt x="3761" y="46"/>
                  </a:lnTo>
                  <a:lnTo>
                    <a:pt x="3768" y="38"/>
                  </a:lnTo>
                  <a:lnTo>
                    <a:pt x="3774" y="30"/>
                  </a:lnTo>
                  <a:lnTo>
                    <a:pt x="3778" y="24"/>
                  </a:lnTo>
                  <a:lnTo>
                    <a:pt x="3780" y="18"/>
                  </a:lnTo>
                  <a:lnTo>
                    <a:pt x="3780" y="13"/>
                  </a:lnTo>
                  <a:lnTo>
                    <a:pt x="3778" y="8"/>
                  </a:lnTo>
                  <a:lnTo>
                    <a:pt x="3774" y="5"/>
                  </a:lnTo>
                  <a:lnTo>
                    <a:pt x="3767" y="3"/>
                  </a:lnTo>
                  <a:lnTo>
                    <a:pt x="3758" y="1"/>
                  </a:lnTo>
                  <a:lnTo>
                    <a:pt x="3746" y="1"/>
                  </a:lnTo>
                  <a:lnTo>
                    <a:pt x="2586" y="4"/>
                  </a:lnTo>
                  <a:lnTo>
                    <a:pt x="1834" y="5"/>
                  </a:lnTo>
                  <a:lnTo>
                    <a:pt x="1383" y="5"/>
                  </a:lnTo>
                  <a:lnTo>
                    <a:pt x="1131" y="4"/>
                  </a:lnTo>
                  <a:lnTo>
                    <a:pt x="971" y="2"/>
                  </a:lnTo>
                  <a:lnTo>
                    <a:pt x="799" y="1"/>
                  </a:lnTo>
                  <a:lnTo>
                    <a:pt x="510" y="0"/>
                  </a:lnTo>
                  <a:lnTo>
                    <a:pt x="0" y="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6247440" y="2154240"/>
              <a:ext cx="527400" cy="560520"/>
            </a:xfrm>
            <a:custGeom>
              <a:avLst/>
              <a:gdLst/>
              <a:ahLst/>
              <a:rect l="l" t="t" r="r" b="b"/>
              <a:pathLst>
                <a:path w="3065" h="3165">
                  <a:moveTo>
                    <a:pt x="279" y="1576"/>
                  </a:moveTo>
                  <a:lnTo>
                    <a:pt x="219" y="1416"/>
                  </a:lnTo>
                  <a:lnTo>
                    <a:pt x="125" y="1505"/>
                  </a:lnTo>
                  <a:lnTo>
                    <a:pt x="61" y="1359"/>
                  </a:lnTo>
                  <a:lnTo>
                    <a:pt x="274" y="1092"/>
                  </a:lnTo>
                  <a:lnTo>
                    <a:pt x="69" y="1164"/>
                  </a:lnTo>
                  <a:lnTo>
                    <a:pt x="0" y="1007"/>
                  </a:lnTo>
                  <a:lnTo>
                    <a:pt x="125" y="1052"/>
                  </a:lnTo>
                  <a:lnTo>
                    <a:pt x="120" y="948"/>
                  </a:lnTo>
                  <a:lnTo>
                    <a:pt x="26" y="952"/>
                  </a:lnTo>
                  <a:lnTo>
                    <a:pt x="34" y="879"/>
                  </a:lnTo>
                  <a:lnTo>
                    <a:pt x="73" y="791"/>
                  </a:lnTo>
                  <a:lnTo>
                    <a:pt x="660" y="751"/>
                  </a:lnTo>
                  <a:lnTo>
                    <a:pt x="731" y="805"/>
                  </a:lnTo>
                  <a:lnTo>
                    <a:pt x="752" y="936"/>
                  </a:lnTo>
                  <a:lnTo>
                    <a:pt x="853" y="874"/>
                  </a:lnTo>
                  <a:lnTo>
                    <a:pt x="804" y="821"/>
                  </a:lnTo>
                  <a:lnTo>
                    <a:pt x="819" y="751"/>
                  </a:lnTo>
                  <a:lnTo>
                    <a:pt x="1008" y="680"/>
                  </a:lnTo>
                  <a:lnTo>
                    <a:pt x="1050" y="628"/>
                  </a:lnTo>
                  <a:lnTo>
                    <a:pt x="919" y="646"/>
                  </a:lnTo>
                  <a:lnTo>
                    <a:pt x="997" y="383"/>
                  </a:lnTo>
                  <a:lnTo>
                    <a:pt x="905" y="438"/>
                  </a:lnTo>
                  <a:lnTo>
                    <a:pt x="879" y="602"/>
                  </a:lnTo>
                  <a:lnTo>
                    <a:pt x="799" y="689"/>
                  </a:lnTo>
                  <a:lnTo>
                    <a:pt x="589" y="663"/>
                  </a:lnTo>
                  <a:lnTo>
                    <a:pt x="598" y="499"/>
                  </a:lnTo>
                  <a:lnTo>
                    <a:pt x="511" y="695"/>
                  </a:lnTo>
                  <a:lnTo>
                    <a:pt x="47" y="725"/>
                  </a:lnTo>
                  <a:lnTo>
                    <a:pt x="21" y="516"/>
                  </a:lnTo>
                  <a:lnTo>
                    <a:pt x="110" y="420"/>
                  </a:lnTo>
                  <a:lnTo>
                    <a:pt x="113" y="324"/>
                  </a:lnTo>
                  <a:lnTo>
                    <a:pt x="11" y="235"/>
                  </a:lnTo>
                  <a:lnTo>
                    <a:pt x="169" y="123"/>
                  </a:lnTo>
                  <a:lnTo>
                    <a:pt x="384" y="104"/>
                  </a:lnTo>
                  <a:lnTo>
                    <a:pt x="475" y="22"/>
                  </a:lnTo>
                  <a:lnTo>
                    <a:pt x="91" y="70"/>
                  </a:lnTo>
                  <a:lnTo>
                    <a:pt x="79" y="5"/>
                  </a:lnTo>
                  <a:lnTo>
                    <a:pt x="2828" y="0"/>
                  </a:lnTo>
                  <a:lnTo>
                    <a:pt x="2832" y="1"/>
                  </a:lnTo>
                  <a:lnTo>
                    <a:pt x="2836" y="2"/>
                  </a:lnTo>
                  <a:lnTo>
                    <a:pt x="2840" y="3"/>
                  </a:lnTo>
                  <a:lnTo>
                    <a:pt x="2844" y="5"/>
                  </a:lnTo>
                  <a:lnTo>
                    <a:pt x="2846" y="7"/>
                  </a:lnTo>
                  <a:lnTo>
                    <a:pt x="2848" y="10"/>
                  </a:lnTo>
                  <a:lnTo>
                    <a:pt x="2850" y="15"/>
                  </a:lnTo>
                  <a:lnTo>
                    <a:pt x="2851" y="18"/>
                  </a:lnTo>
                  <a:lnTo>
                    <a:pt x="2852" y="27"/>
                  </a:lnTo>
                  <a:lnTo>
                    <a:pt x="2852" y="38"/>
                  </a:lnTo>
                  <a:lnTo>
                    <a:pt x="2851" y="49"/>
                  </a:lnTo>
                  <a:lnTo>
                    <a:pt x="2849" y="61"/>
                  </a:lnTo>
                  <a:lnTo>
                    <a:pt x="2842" y="88"/>
                  </a:lnTo>
                  <a:lnTo>
                    <a:pt x="2835" y="114"/>
                  </a:lnTo>
                  <a:lnTo>
                    <a:pt x="2832" y="128"/>
                  </a:lnTo>
                  <a:lnTo>
                    <a:pt x="2830" y="140"/>
                  </a:lnTo>
                  <a:lnTo>
                    <a:pt x="2828" y="153"/>
                  </a:lnTo>
                  <a:lnTo>
                    <a:pt x="2828" y="164"/>
                  </a:lnTo>
                  <a:lnTo>
                    <a:pt x="3044" y="389"/>
                  </a:lnTo>
                  <a:lnTo>
                    <a:pt x="3065" y="543"/>
                  </a:lnTo>
                  <a:lnTo>
                    <a:pt x="3022" y="672"/>
                  </a:lnTo>
                  <a:lnTo>
                    <a:pt x="2819" y="847"/>
                  </a:lnTo>
                  <a:lnTo>
                    <a:pt x="2893" y="939"/>
                  </a:lnTo>
                  <a:lnTo>
                    <a:pt x="2955" y="1179"/>
                  </a:lnTo>
                  <a:lnTo>
                    <a:pt x="2898" y="1395"/>
                  </a:lnTo>
                  <a:lnTo>
                    <a:pt x="2919" y="1565"/>
                  </a:lnTo>
                  <a:lnTo>
                    <a:pt x="2679" y="1722"/>
                  </a:lnTo>
                  <a:lnTo>
                    <a:pt x="2679" y="1818"/>
                  </a:lnTo>
                  <a:lnTo>
                    <a:pt x="2587" y="1975"/>
                  </a:lnTo>
                  <a:lnTo>
                    <a:pt x="2627" y="2183"/>
                  </a:lnTo>
                  <a:lnTo>
                    <a:pt x="2569" y="2457"/>
                  </a:lnTo>
                  <a:lnTo>
                    <a:pt x="2514" y="2497"/>
                  </a:lnTo>
                  <a:lnTo>
                    <a:pt x="2482" y="2435"/>
                  </a:lnTo>
                  <a:lnTo>
                    <a:pt x="2459" y="2532"/>
                  </a:lnTo>
                  <a:lnTo>
                    <a:pt x="2441" y="2339"/>
                  </a:lnTo>
                  <a:lnTo>
                    <a:pt x="2376" y="2293"/>
                  </a:lnTo>
                  <a:lnTo>
                    <a:pt x="2245" y="2241"/>
                  </a:lnTo>
                  <a:lnTo>
                    <a:pt x="2188" y="1867"/>
                  </a:lnTo>
                  <a:lnTo>
                    <a:pt x="2245" y="1745"/>
                  </a:lnTo>
                  <a:lnTo>
                    <a:pt x="2207" y="1722"/>
                  </a:lnTo>
                  <a:lnTo>
                    <a:pt x="2131" y="1766"/>
                  </a:lnTo>
                  <a:lnTo>
                    <a:pt x="2162" y="1989"/>
                  </a:lnTo>
                  <a:lnTo>
                    <a:pt x="2120" y="2004"/>
                  </a:lnTo>
                  <a:lnTo>
                    <a:pt x="2058" y="1861"/>
                  </a:lnTo>
                  <a:lnTo>
                    <a:pt x="2044" y="1998"/>
                  </a:lnTo>
                  <a:lnTo>
                    <a:pt x="2128" y="2191"/>
                  </a:lnTo>
                  <a:lnTo>
                    <a:pt x="2039" y="2380"/>
                  </a:lnTo>
                  <a:lnTo>
                    <a:pt x="1794" y="2351"/>
                  </a:lnTo>
                  <a:lnTo>
                    <a:pt x="1813" y="2415"/>
                  </a:lnTo>
                  <a:lnTo>
                    <a:pt x="1607" y="2701"/>
                  </a:lnTo>
                  <a:lnTo>
                    <a:pt x="1228" y="3039"/>
                  </a:lnTo>
                  <a:lnTo>
                    <a:pt x="1177" y="2961"/>
                  </a:lnTo>
                  <a:lnTo>
                    <a:pt x="1053" y="3131"/>
                  </a:lnTo>
                  <a:lnTo>
                    <a:pt x="968" y="3165"/>
                  </a:lnTo>
                  <a:lnTo>
                    <a:pt x="848" y="3121"/>
                  </a:lnTo>
                  <a:lnTo>
                    <a:pt x="902" y="3060"/>
                  </a:lnTo>
                  <a:lnTo>
                    <a:pt x="793" y="3052"/>
                  </a:lnTo>
                  <a:lnTo>
                    <a:pt x="764" y="3118"/>
                  </a:lnTo>
                  <a:lnTo>
                    <a:pt x="652" y="3113"/>
                  </a:lnTo>
                  <a:lnTo>
                    <a:pt x="668" y="2894"/>
                  </a:lnTo>
                  <a:lnTo>
                    <a:pt x="616" y="2987"/>
                  </a:lnTo>
                  <a:lnTo>
                    <a:pt x="530" y="2975"/>
                  </a:lnTo>
                  <a:lnTo>
                    <a:pt x="183" y="2651"/>
                  </a:lnTo>
                  <a:lnTo>
                    <a:pt x="235" y="2418"/>
                  </a:lnTo>
                  <a:lnTo>
                    <a:pt x="362" y="2462"/>
                  </a:lnTo>
                  <a:lnTo>
                    <a:pt x="358" y="2380"/>
                  </a:lnTo>
                  <a:lnTo>
                    <a:pt x="464" y="2223"/>
                  </a:lnTo>
                  <a:lnTo>
                    <a:pt x="464" y="2147"/>
                  </a:lnTo>
                  <a:lnTo>
                    <a:pt x="420" y="2152"/>
                  </a:lnTo>
                  <a:lnTo>
                    <a:pt x="519" y="2025"/>
                  </a:lnTo>
                  <a:lnTo>
                    <a:pt x="125" y="2173"/>
                  </a:lnTo>
                  <a:lnTo>
                    <a:pt x="91" y="2059"/>
                  </a:lnTo>
                  <a:lnTo>
                    <a:pt x="191" y="1905"/>
                  </a:lnTo>
                  <a:lnTo>
                    <a:pt x="336" y="1911"/>
                  </a:lnTo>
                  <a:lnTo>
                    <a:pt x="530" y="1774"/>
                  </a:lnTo>
                  <a:lnTo>
                    <a:pt x="284" y="1753"/>
                  </a:lnTo>
                  <a:lnTo>
                    <a:pt x="507" y="1526"/>
                  </a:lnTo>
                  <a:lnTo>
                    <a:pt x="459" y="1468"/>
                  </a:lnTo>
                  <a:lnTo>
                    <a:pt x="595" y="1286"/>
                  </a:lnTo>
                  <a:lnTo>
                    <a:pt x="642" y="1375"/>
                  </a:lnTo>
                  <a:lnTo>
                    <a:pt x="673" y="1255"/>
                  </a:lnTo>
                  <a:lnTo>
                    <a:pt x="787" y="1199"/>
                  </a:lnTo>
                  <a:lnTo>
                    <a:pt x="595" y="1145"/>
                  </a:lnTo>
                  <a:lnTo>
                    <a:pt x="525" y="1202"/>
                  </a:lnTo>
                  <a:lnTo>
                    <a:pt x="279" y="157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6247440" y="2154240"/>
              <a:ext cx="527400" cy="560520"/>
            </a:xfrm>
            <a:custGeom>
              <a:avLst/>
              <a:gdLst/>
              <a:ahLst/>
              <a:rect l="l" t="t" r="r" b="b"/>
              <a:pathLst>
                <a:path w="3065" h="3165">
                  <a:moveTo>
                    <a:pt x="279" y="1576"/>
                  </a:moveTo>
                  <a:lnTo>
                    <a:pt x="219" y="1416"/>
                  </a:lnTo>
                  <a:lnTo>
                    <a:pt x="125" y="1505"/>
                  </a:lnTo>
                  <a:lnTo>
                    <a:pt x="61" y="1359"/>
                  </a:lnTo>
                  <a:lnTo>
                    <a:pt x="274" y="1092"/>
                  </a:lnTo>
                  <a:lnTo>
                    <a:pt x="69" y="1164"/>
                  </a:lnTo>
                  <a:lnTo>
                    <a:pt x="0" y="1007"/>
                  </a:lnTo>
                  <a:lnTo>
                    <a:pt x="125" y="1052"/>
                  </a:lnTo>
                  <a:lnTo>
                    <a:pt x="120" y="948"/>
                  </a:lnTo>
                  <a:lnTo>
                    <a:pt x="26" y="952"/>
                  </a:lnTo>
                  <a:lnTo>
                    <a:pt x="34" y="879"/>
                  </a:lnTo>
                  <a:lnTo>
                    <a:pt x="73" y="791"/>
                  </a:lnTo>
                  <a:lnTo>
                    <a:pt x="660" y="751"/>
                  </a:lnTo>
                  <a:lnTo>
                    <a:pt x="731" y="805"/>
                  </a:lnTo>
                  <a:lnTo>
                    <a:pt x="752" y="936"/>
                  </a:lnTo>
                  <a:lnTo>
                    <a:pt x="853" y="874"/>
                  </a:lnTo>
                  <a:lnTo>
                    <a:pt x="804" y="821"/>
                  </a:lnTo>
                  <a:lnTo>
                    <a:pt x="819" y="751"/>
                  </a:lnTo>
                  <a:lnTo>
                    <a:pt x="1008" y="680"/>
                  </a:lnTo>
                  <a:lnTo>
                    <a:pt x="1050" y="628"/>
                  </a:lnTo>
                  <a:lnTo>
                    <a:pt x="919" y="646"/>
                  </a:lnTo>
                  <a:lnTo>
                    <a:pt x="997" y="383"/>
                  </a:lnTo>
                  <a:lnTo>
                    <a:pt x="905" y="438"/>
                  </a:lnTo>
                  <a:lnTo>
                    <a:pt x="879" y="602"/>
                  </a:lnTo>
                  <a:lnTo>
                    <a:pt x="799" y="689"/>
                  </a:lnTo>
                  <a:lnTo>
                    <a:pt x="589" y="663"/>
                  </a:lnTo>
                  <a:lnTo>
                    <a:pt x="598" y="499"/>
                  </a:lnTo>
                  <a:lnTo>
                    <a:pt x="511" y="695"/>
                  </a:lnTo>
                  <a:lnTo>
                    <a:pt x="47" y="725"/>
                  </a:lnTo>
                  <a:lnTo>
                    <a:pt x="21" y="516"/>
                  </a:lnTo>
                  <a:lnTo>
                    <a:pt x="110" y="420"/>
                  </a:lnTo>
                  <a:lnTo>
                    <a:pt x="113" y="324"/>
                  </a:lnTo>
                  <a:lnTo>
                    <a:pt x="11" y="235"/>
                  </a:lnTo>
                  <a:lnTo>
                    <a:pt x="169" y="123"/>
                  </a:lnTo>
                  <a:lnTo>
                    <a:pt x="384" y="104"/>
                  </a:lnTo>
                  <a:lnTo>
                    <a:pt x="475" y="22"/>
                  </a:lnTo>
                  <a:lnTo>
                    <a:pt x="91" y="70"/>
                  </a:lnTo>
                  <a:lnTo>
                    <a:pt x="79" y="5"/>
                  </a:lnTo>
                  <a:lnTo>
                    <a:pt x="2828" y="0"/>
                  </a:lnTo>
                  <a:lnTo>
                    <a:pt x="2832" y="1"/>
                  </a:lnTo>
                  <a:lnTo>
                    <a:pt x="2836" y="2"/>
                  </a:lnTo>
                  <a:lnTo>
                    <a:pt x="2840" y="3"/>
                  </a:lnTo>
                  <a:lnTo>
                    <a:pt x="2844" y="5"/>
                  </a:lnTo>
                  <a:lnTo>
                    <a:pt x="2846" y="7"/>
                  </a:lnTo>
                  <a:lnTo>
                    <a:pt x="2848" y="10"/>
                  </a:lnTo>
                  <a:lnTo>
                    <a:pt x="2850" y="15"/>
                  </a:lnTo>
                  <a:lnTo>
                    <a:pt x="2851" y="18"/>
                  </a:lnTo>
                  <a:lnTo>
                    <a:pt x="2852" y="27"/>
                  </a:lnTo>
                  <a:lnTo>
                    <a:pt x="2852" y="38"/>
                  </a:lnTo>
                  <a:lnTo>
                    <a:pt x="2851" y="49"/>
                  </a:lnTo>
                  <a:lnTo>
                    <a:pt x="2849" y="61"/>
                  </a:lnTo>
                  <a:lnTo>
                    <a:pt x="2842" y="88"/>
                  </a:lnTo>
                  <a:lnTo>
                    <a:pt x="2835" y="114"/>
                  </a:lnTo>
                  <a:lnTo>
                    <a:pt x="2832" y="128"/>
                  </a:lnTo>
                  <a:lnTo>
                    <a:pt x="2830" y="140"/>
                  </a:lnTo>
                  <a:lnTo>
                    <a:pt x="2828" y="153"/>
                  </a:lnTo>
                  <a:lnTo>
                    <a:pt x="2828" y="164"/>
                  </a:lnTo>
                  <a:lnTo>
                    <a:pt x="3044" y="389"/>
                  </a:lnTo>
                  <a:lnTo>
                    <a:pt x="3065" y="543"/>
                  </a:lnTo>
                  <a:lnTo>
                    <a:pt x="3022" y="672"/>
                  </a:lnTo>
                  <a:lnTo>
                    <a:pt x="2819" y="847"/>
                  </a:lnTo>
                  <a:lnTo>
                    <a:pt x="2893" y="939"/>
                  </a:lnTo>
                  <a:lnTo>
                    <a:pt x="2955" y="1179"/>
                  </a:lnTo>
                  <a:lnTo>
                    <a:pt x="2898" y="1395"/>
                  </a:lnTo>
                  <a:lnTo>
                    <a:pt x="2919" y="1565"/>
                  </a:lnTo>
                  <a:lnTo>
                    <a:pt x="2679" y="1722"/>
                  </a:lnTo>
                  <a:lnTo>
                    <a:pt x="2679" y="1818"/>
                  </a:lnTo>
                  <a:lnTo>
                    <a:pt x="2587" y="1975"/>
                  </a:lnTo>
                  <a:lnTo>
                    <a:pt x="2627" y="2183"/>
                  </a:lnTo>
                  <a:lnTo>
                    <a:pt x="2569" y="2457"/>
                  </a:lnTo>
                  <a:lnTo>
                    <a:pt x="2514" y="2497"/>
                  </a:lnTo>
                  <a:lnTo>
                    <a:pt x="2482" y="2435"/>
                  </a:lnTo>
                  <a:lnTo>
                    <a:pt x="2459" y="2532"/>
                  </a:lnTo>
                  <a:lnTo>
                    <a:pt x="2441" y="2339"/>
                  </a:lnTo>
                  <a:lnTo>
                    <a:pt x="2376" y="2293"/>
                  </a:lnTo>
                  <a:lnTo>
                    <a:pt x="2245" y="2241"/>
                  </a:lnTo>
                  <a:lnTo>
                    <a:pt x="2188" y="1867"/>
                  </a:lnTo>
                  <a:lnTo>
                    <a:pt x="2245" y="1745"/>
                  </a:lnTo>
                  <a:lnTo>
                    <a:pt x="2207" y="1722"/>
                  </a:lnTo>
                  <a:lnTo>
                    <a:pt x="2131" y="1766"/>
                  </a:lnTo>
                  <a:lnTo>
                    <a:pt x="2162" y="1989"/>
                  </a:lnTo>
                  <a:lnTo>
                    <a:pt x="2120" y="2004"/>
                  </a:lnTo>
                  <a:lnTo>
                    <a:pt x="2058" y="1861"/>
                  </a:lnTo>
                  <a:lnTo>
                    <a:pt x="2044" y="1998"/>
                  </a:lnTo>
                  <a:lnTo>
                    <a:pt x="2128" y="2191"/>
                  </a:lnTo>
                  <a:lnTo>
                    <a:pt x="2039" y="2380"/>
                  </a:lnTo>
                  <a:lnTo>
                    <a:pt x="1794" y="2351"/>
                  </a:lnTo>
                  <a:lnTo>
                    <a:pt x="1813" y="2415"/>
                  </a:lnTo>
                  <a:lnTo>
                    <a:pt x="1607" y="2701"/>
                  </a:lnTo>
                  <a:lnTo>
                    <a:pt x="1228" y="3039"/>
                  </a:lnTo>
                  <a:lnTo>
                    <a:pt x="1177" y="2961"/>
                  </a:lnTo>
                  <a:lnTo>
                    <a:pt x="1053" y="3131"/>
                  </a:lnTo>
                  <a:lnTo>
                    <a:pt x="968" y="3165"/>
                  </a:lnTo>
                  <a:lnTo>
                    <a:pt x="848" y="3121"/>
                  </a:lnTo>
                  <a:lnTo>
                    <a:pt x="902" y="3060"/>
                  </a:lnTo>
                  <a:lnTo>
                    <a:pt x="793" y="3052"/>
                  </a:lnTo>
                  <a:lnTo>
                    <a:pt x="764" y="3118"/>
                  </a:lnTo>
                  <a:lnTo>
                    <a:pt x="652" y="3113"/>
                  </a:lnTo>
                  <a:lnTo>
                    <a:pt x="668" y="2894"/>
                  </a:lnTo>
                  <a:lnTo>
                    <a:pt x="616" y="2987"/>
                  </a:lnTo>
                  <a:lnTo>
                    <a:pt x="530" y="2975"/>
                  </a:lnTo>
                  <a:lnTo>
                    <a:pt x="183" y="2651"/>
                  </a:lnTo>
                  <a:lnTo>
                    <a:pt x="235" y="2418"/>
                  </a:lnTo>
                  <a:lnTo>
                    <a:pt x="362" y="2462"/>
                  </a:lnTo>
                  <a:lnTo>
                    <a:pt x="358" y="2380"/>
                  </a:lnTo>
                  <a:lnTo>
                    <a:pt x="464" y="2223"/>
                  </a:lnTo>
                  <a:lnTo>
                    <a:pt x="464" y="2147"/>
                  </a:lnTo>
                  <a:lnTo>
                    <a:pt x="420" y="2152"/>
                  </a:lnTo>
                  <a:lnTo>
                    <a:pt x="519" y="2025"/>
                  </a:lnTo>
                  <a:lnTo>
                    <a:pt x="125" y="2173"/>
                  </a:lnTo>
                  <a:lnTo>
                    <a:pt x="91" y="2059"/>
                  </a:lnTo>
                  <a:lnTo>
                    <a:pt x="191" y="1905"/>
                  </a:lnTo>
                  <a:lnTo>
                    <a:pt x="336" y="1911"/>
                  </a:lnTo>
                  <a:lnTo>
                    <a:pt x="530" y="1774"/>
                  </a:lnTo>
                  <a:lnTo>
                    <a:pt x="284" y="1753"/>
                  </a:lnTo>
                  <a:lnTo>
                    <a:pt x="507" y="1526"/>
                  </a:lnTo>
                  <a:lnTo>
                    <a:pt x="459" y="1468"/>
                  </a:lnTo>
                  <a:lnTo>
                    <a:pt x="595" y="1286"/>
                  </a:lnTo>
                  <a:lnTo>
                    <a:pt x="642" y="1375"/>
                  </a:lnTo>
                  <a:lnTo>
                    <a:pt x="673" y="1255"/>
                  </a:lnTo>
                  <a:lnTo>
                    <a:pt x="787" y="1199"/>
                  </a:lnTo>
                  <a:lnTo>
                    <a:pt x="595" y="1145"/>
                  </a:lnTo>
                  <a:lnTo>
                    <a:pt x="525" y="1202"/>
                  </a:lnTo>
                  <a:lnTo>
                    <a:pt x="279" y="157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7697520" y="4555440"/>
              <a:ext cx="329400" cy="456480"/>
            </a:xfrm>
            <a:custGeom>
              <a:avLst/>
              <a:gdLst/>
              <a:ahLst/>
              <a:rect l="l" t="t" r="r" b="b"/>
              <a:pathLst>
                <a:path w="1916" h="2576">
                  <a:moveTo>
                    <a:pt x="1916" y="108"/>
                  </a:moveTo>
                  <a:lnTo>
                    <a:pt x="1225" y="0"/>
                  </a:lnTo>
                  <a:lnTo>
                    <a:pt x="1164" y="127"/>
                  </a:lnTo>
                  <a:lnTo>
                    <a:pt x="1220" y="197"/>
                  </a:lnTo>
                  <a:lnTo>
                    <a:pt x="1475" y="279"/>
                  </a:lnTo>
                  <a:lnTo>
                    <a:pt x="1155" y="300"/>
                  </a:lnTo>
                  <a:lnTo>
                    <a:pt x="1085" y="332"/>
                  </a:lnTo>
                  <a:lnTo>
                    <a:pt x="1164" y="419"/>
                  </a:lnTo>
                  <a:lnTo>
                    <a:pt x="1073" y="431"/>
                  </a:lnTo>
                  <a:lnTo>
                    <a:pt x="732" y="437"/>
                  </a:lnTo>
                  <a:lnTo>
                    <a:pt x="735" y="398"/>
                  </a:lnTo>
                  <a:lnTo>
                    <a:pt x="628" y="366"/>
                  </a:lnTo>
                  <a:lnTo>
                    <a:pt x="656" y="468"/>
                  </a:lnTo>
                  <a:lnTo>
                    <a:pt x="450" y="407"/>
                  </a:lnTo>
                  <a:lnTo>
                    <a:pt x="249" y="437"/>
                  </a:lnTo>
                  <a:lnTo>
                    <a:pt x="91" y="629"/>
                  </a:lnTo>
                  <a:lnTo>
                    <a:pt x="15" y="713"/>
                  </a:lnTo>
                  <a:lnTo>
                    <a:pt x="0" y="894"/>
                  </a:lnTo>
                  <a:lnTo>
                    <a:pt x="289" y="869"/>
                  </a:lnTo>
                  <a:lnTo>
                    <a:pt x="231" y="1044"/>
                  </a:lnTo>
                  <a:lnTo>
                    <a:pt x="333" y="1233"/>
                  </a:lnTo>
                  <a:lnTo>
                    <a:pt x="262" y="1332"/>
                  </a:lnTo>
                  <a:lnTo>
                    <a:pt x="393" y="1451"/>
                  </a:lnTo>
                  <a:lnTo>
                    <a:pt x="202" y="1451"/>
                  </a:lnTo>
                  <a:lnTo>
                    <a:pt x="129" y="1324"/>
                  </a:lnTo>
                  <a:lnTo>
                    <a:pt x="114" y="1472"/>
                  </a:lnTo>
                  <a:lnTo>
                    <a:pt x="70" y="1516"/>
                  </a:lnTo>
                  <a:lnTo>
                    <a:pt x="401" y="1656"/>
                  </a:lnTo>
                  <a:lnTo>
                    <a:pt x="437" y="1726"/>
                  </a:lnTo>
                  <a:lnTo>
                    <a:pt x="377" y="1819"/>
                  </a:lnTo>
                  <a:lnTo>
                    <a:pt x="409" y="1869"/>
                  </a:lnTo>
                  <a:lnTo>
                    <a:pt x="511" y="1845"/>
                  </a:lnTo>
                  <a:lnTo>
                    <a:pt x="450" y="1962"/>
                  </a:lnTo>
                  <a:lnTo>
                    <a:pt x="568" y="2044"/>
                  </a:lnTo>
                  <a:lnTo>
                    <a:pt x="481" y="2125"/>
                  </a:lnTo>
                  <a:lnTo>
                    <a:pt x="497" y="2164"/>
                  </a:lnTo>
                  <a:lnTo>
                    <a:pt x="820" y="2115"/>
                  </a:lnTo>
                  <a:lnTo>
                    <a:pt x="875" y="2133"/>
                  </a:lnTo>
                  <a:lnTo>
                    <a:pt x="558" y="2291"/>
                  </a:lnTo>
                  <a:lnTo>
                    <a:pt x="523" y="2344"/>
                  </a:lnTo>
                  <a:lnTo>
                    <a:pt x="770" y="2274"/>
                  </a:lnTo>
                  <a:lnTo>
                    <a:pt x="774" y="2350"/>
                  </a:lnTo>
                  <a:lnTo>
                    <a:pt x="862" y="2264"/>
                  </a:lnTo>
                  <a:lnTo>
                    <a:pt x="972" y="2253"/>
                  </a:lnTo>
                  <a:lnTo>
                    <a:pt x="1089" y="2347"/>
                  </a:lnTo>
                  <a:lnTo>
                    <a:pt x="1129" y="2291"/>
                  </a:lnTo>
                  <a:lnTo>
                    <a:pt x="1181" y="2316"/>
                  </a:lnTo>
                  <a:lnTo>
                    <a:pt x="1207" y="2452"/>
                  </a:lnTo>
                  <a:lnTo>
                    <a:pt x="1269" y="2517"/>
                  </a:lnTo>
                  <a:lnTo>
                    <a:pt x="1493" y="2576"/>
                  </a:lnTo>
                  <a:lnTo>
                    <a:pt x="1736" y="2501"/>
                  </a:lnTo>
                  <a:lnTo>
                    <a:pt x="1795" y="2233"/>
                  </a:lnTo>
                  <a:lnTo>
                    <a:pt x="1916" y="2209"/>
                  </a:lnTo>
                  <a:lnTo>
                    <a:pt x="1916" y="1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697520" y="4555440"/>
              <a:ext cx="329400" cy="456480"/>
            </a:xfrm>
            <a:custGeom>
              <a:avLst/>
              <a:gdLst/>
              <a:ahLst/>
              <a:rect l="l" t="t" r="r" b="b"/>
              <a:pathLst>
                <a:path w="1916" h="2576">
                  <a:moveTo>
                    <a:pt x="1916" y="108"/>
                  </a:moveTo>
                  <a:lnTo>
                    <a:pt x="1225" y="0"/>
                  </a:lnTo>
                  <a:lnTo>
                    <a:pt x="1164" y="127"/>
                  </a:lnTo>
                  <a:lnTo>
                    <a:pt x="1220" y="197"/>
                  </a:lnTo>
                  <a:lnTo>
                    <a:pt x="1475" y="279"/>
                  </a:lnTo>
                  <a:lnTo>
                    <a:pt x="1155" y="300"/>
                  </a:lnTo>
                  <a:lnTo>
                    <a:pt x="1085" y="332"/>
                  </a:lnTo>
                  <a:lnTo>
                    <a:pt x="1164" y="419"/>
                  </a:lnTo>
                  <a:lnTo>
                    <a:pt x="1073" y="431"/>
                  </a:lnTo>
                  <a:lnTo>
                    <a:pt x="732" y="437"/>
                  </a:lnTo>
                  <a:lnTo>
                    <a:pt x="735" y="398"/>
                  </a:lnTo>
                  <a:lnTo>
                    <a:pt x="628" y="366"/>
                  </a:lnTo>
                  <a:lnTo>
                    <a:pt x="656" y="468"/>
                  </a:lnTo>
                  <a:lnTo>
                    <a:pt x="450" y="407"/>
                  </a:lnTo>
                  <a:lnTo>
                    <a:pt x="249" y="437"/>
                  </a:lnTo>
                  <a:lnTo>
                    <a:pt x="91" y="629"/>
                  </a:lnTo>
                  <a:lnTo>
                    <a:pt x="15" y="713"/>
                  </a:lnTo>
                  <a:lnTo>
                    <a:pt x="0" y="894"/>
                  </a:lnTo>
                  <a:lnTo>
                    <a:pt x="289" y="869"/>
                  </a:lnTo>
                  <a:lnTo>
                    <a:pt x="231" y="1044"/>
                  </a:lnTo>
                  <a:lnTo>
                    <a:pt x="333" y="1233"/>
                  </a:lnTo>
                  <a:lnTo>
                    <a:pt x="262" y="1332"/>
                  </a:lnTo>
                  <a:lnTo>
                    <a:pt x="393" y="1451"/>
                  </a:lnTo>
                  <a:lnTo>
                    <a:pt x="202" y="1451"/>
                  </a:lnTo>
                  <a:lnTo>
                    <a:pt x="129" y="1324"/>
                  </a:lnTo>
                  <a:lnTo>
                    <a:pt x="114" y="1472"/>
                  </a:lnTo>
                  <a:lnTo>
                    <a:pt x="70" y="1516"/>
                  </a:lnTo>
                  <a:lnTo>
                    <a:pt x="401" y="1656"/>
                  </a:lnTo>
                  <a:lnTo>
                    <a:pt x="437" y="1726"/>
                  </a:lnTo>
                  <a:lnTo>
                    <a:pt x="377" y="1819"/>
                  </a:lnTo>
                  <a:lnTo>
                    <a:pt x="409" y="1869"/>
                  </a:lnTo>
                  <a:lnTo>
                    <a:pt x="511" y="1845"/>
                  </a:lnTo>
                  <a:lnTo>
                    <a:pt x="450" y="1962"/>
                  </a:lnTo>
                  <a:lnTo>
                    <a:pt x="568" y="2044"/>
                  </a:lnTo>
                  <a:lnTo>
                    <a:pt x="481" y="2125"/>
                  </a:lnTo>
                  <a:lnTo>
                    <a:pt x="497" y="2164"/>
                  </a:lnTo>
                  <a:lnTo>
                    <a:pt x="820" y="2115"/>
                  </a:lnTo>
                  <a:lnTo>
                    <a:pt x="875" y="2133"/>
                  </a:lnTo>
                  <a:lnTo>
                    <a:pt x="558" y="2291"/>
                  </a:lnTo>
                  <a:lnTo>
                    <a:pt x="523" y="2344"/>
                  </a:lnTo>
                  <a:lnTo>
                    <a:pt x="770" y="2274"/>
                  </a:lnTo>
                  <a:lnTo>
                    <a:pt x="774" y="2350"/>
                  </a:lnTo>
                  <a:lnTo>
                    <a:pt x="862" y="2264"/>
                  </a:lnTo>
                  <a:lnTo>
                    <a:pt x="972" y="2253"/>
                  </a:lnTo>
                  <a:lnTo>
                    <a:pt x="1089" y="2347"/>
                  </a:lnTo>
                  <a:lnTo>
                    <a:pt x="1129" y="2291"/>
                  </a:lnTo>
                  <a:lnTo>
                    <a:pt x="1181" y="2316"/>
                  </a:lnTo>
                  <a:lnTo>
                    <a:pt x="1207" y="2452"/>
                  </a:lnTo>
                  <a:lnTo>
                    <a:pt x="1269" y="2517"/>
                  </a:lnTo>
                  <a:lnTo>
                    <a:pt x="1493" y="2576"/>
                  </a:lnTo>
                  <a:lnTo>
                    <a:pt x="1736" y="2501"/>
                  </a:lnTo>
                  <a:lnTo>
                    <a:pt x="1795" y="2233"/>
                  </a:lnTo>
                  <a:lnTo>
                    <a:pt x="1916" y="2209"/>
                  </a:lnTo>
                  <a:lnTo>
                    <a:pt x="1916" y="10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7688880" y="4482720"/>
              <a:ext cx="205200" cy="180360"/>
            </a:xfrm>
            <a:custGeom>
              <a:avLst/>
              <a:gdLst/>
              <a:ahLst/>
              <a:rect l="l" t="t" r="r" b="b"/>
              <a:pathLst>
                <a:path w="1200" h="1013">
                  <a:moveTo>
                    <a:pt x="785" y="57"/>
                  </a:moveTo>
                  <a:lnTo>
                    <a:pt x="561" y="68"/>
                  </a:lnTo>
                  <a:lnTo>
                    <a:pt x="433" y="0"/>
                  </a:lnTo>
                  <a:lnTo>
                    <a:pt x="120" y="123"/>
                  </a:lnTo>
                  <a:lnTo>
                    <a:pt x="205" y="222"/>
                  </a:lnTo>
                  <a:lnTo>
                    <a:pt x="196" y="304"/>
                  </a:lnTo>
                  <a:lnTo>
                    <a:pt x="117" y="366"/>
                  </a:lnTo>
                  <a:lnTo>
                    <a:pt x="77" y="585"/>
                  </a:lnTo>
                  <a:lnTo>
                    <a:pt x="0" y="692"/>
                  </a:lnTo>
                  <a:lnTo>
                    <a:pt x="71" y="747"/>
                  </a:lnTo>
                  <a:lnTo>
                    <a:pt x="312" y="721"/>
                  </a:lnTo>
                  <a:lnTo>
                    <a:pt x="76" y="861"/>
                  </a:lnTo>
                  <a:lnTo>
                    <a:pt x="65" y="1013"/>
                  </a:lnTo>
                  <a:lnTo>
                    <a:pt x="618" y="546"/>
                  </a:lnTo>
                  <a:lnTo>
                    <a:pt x="1161" y="523"/>
                  </a:lnTo>
                  <a:lnTo>
                    <a:pt x="1200" y="397"/>
                  </a:lnTo>
                  <a:lnTo>
                    <a:pt x="850" y="257"/>
                  </a:lnTo>
                  <a:lnTo>
                    <a:pt x="797" y="191"/>
                  </a:lnTo>
                  <a:lnTo>
                    <a:pt x="785" y="5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7688880" y="4482720"/>
              <a:ext cx="205200" cy="180360"/>
            </a:xfrm>
            <a:custGeom>
              <a:avLst/>
              <a:gdLst/>
              <a:ahLst/>
              <a:rect l="l" t="t" r="r" b="b"/>
              <a:pathLst>
                <a:path w="1200" h="1013">
                  <a:moveTo>
                    <a:pt x="785" y="57"/>
                  </a:moveTo>
                  <a:lnTo>
                    <a:pt x="561" y="68"/>
                  </a:lnTo>
                  <a:lnTo>
                    <a:pt x="433" y="0"/>
                  </a:lnTo>
                  <a:lnTo>
                    <a:pt x="120" y="123"/>
                  </a:lnTo>
                  <a:lnTo>
                    <a:pt x="205" y="222"/>
                  </a:lnTo>
                  <a:lnTo>
                    <a:pt x="196" y="304"/>
                  </a:lnTo>
                  <a:lnTo>
                    <a:pt x="117" y="366"/>
                  </a:lnTo>
                  <a:lnTo>
                    <a:pt x="77" y="585"/>
                  </a:lnTo>
                  <a:lnTo>
                    <a:pt x="0" y="692"/>
                  </a:lnTo>
                  <a:lnTo>
                    <a:pt x="71" y="747"/>
                  </a:lnTo>
                  <a:lnTo>
                    <a:pt x="312" y="721"/>
                  </a:lnTo>
                  <a:lnTo>
                    <a:pt x="76" y="861"/>
                  </a:lnTo>
                  <a:lnTo>
                    <a:pt x="65" y="1013"/>
                  </a:lnTo>
                  <a:lnTo>
                    <a:pt x="618" y="546"/>
                  </a:lnTo>
                  <a:lnTo>
                    <a:pt x="1161" y="523"/>
                  </a:lnTo>
                  <a:lnTo>
                    <a:pt x="1200" y="397"/>
                  </a:lnTo>
                  <a:lnTo>
                    <a:pt x="850" y="257"/>
                  </a:lnTo>
                  <a:lnTo>
                    <a:pt x="797" y="191"/>
                  </a:lnTo>
                  <a:lnTo>
                    <a:pt x="785" y="57"/>
                  </a:lnTo>
                  <a:lnTo>
                    <a:pt x="785" y="5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284600" y="4505400"/>
              <a:ext cx="439200" cy="376200"/>
            </a:xfrm>
            <a:custGeom>
              <a:avLst/>
              <a:gdLst/>
              <a:ahLst/>
              <a:rect l="l" t="t" r="r" b="b"/>
              <a:pathLst>
                <a:path w="2547" h="2124">
                  <a:moveTo>
                    <a:pt x="0" y="1102"/>
                  </a:moveTo>
                  <a:lnTo>
                    <a:pt x="350" y="663"/>
                  </a:lnTo>
                  <a:lnTo>
                    <a:pt x="337" y="488"/>
                  </a:lnTo>
                  <a:lnTo>
                    <a:pt x="595" y="455"/>
                  </a:lnTo>
                  <a:lnTo>
                    <a:pt x="806" y="327"/>
                  </a:lnTo>
                  <a:lnTo>
                    <a:pt x="955" y="327"/>
                  </a:lnTo>
                  <a:lnTo>
                    <a:pt x="1109" y="217"/>
                  </a:lnTo>
                  <a:lnTo>
                    <a:pt x="1708" y="113"/>
                  </a:lnTo>
                  <a:lnTo>
                    <a:pt x="2120" y="269"/>
                  </a:lnTo>
                  <a:lnTo>
                    <a:pt x="2264" y="239"/>
                  </a:lnTo>
                  <a:lnTo>
                    <a:pt x="2363" y="152"/>
                  </a:lnTo>
                  <a:lnTo>
                    <a:pt x="2378" y="6"/>
                  </a:lnTo>
                  <a:lnTo>
                    <a:pt x="2462" y="0"/>
                  </a:lnTo>
                  <a:lnTo>
                    <a:pt x="2547" y="99"/>
                  </a:lnTo>
                  <a:lnTo>
                    <a:pt x="2538" y="181"/>
                  </a:lnTo>
                  <a:lnTo>
                    <a:pt x="2459" y="243"/>
                  </a:lnTo>
                  <a:lnTo>
                    <a:pt x="2419" y="462"/>
                  </a:lnTo>
                  <a:lnTo>
                    <a:pt x="2342" y="569"/>
                  </a:lnTo>
                  <a:lnTo>
                    <a:pt x="1935" y="423"/>
                  </a:lnTo>
                  <a:lnTo>
                    <a:pt x="1826" y="481"/>
                  </a:lnTo>
                  <a:lnTo>
                    <a:pt x="1695" y="449"/>
                  </a:lnTo>
                  <a:lnTo>
                    <a:pt x="1392" y="624"/>
                  </a:lnTo>
                  <a:lnTo>
                    <a:pt x="1558" y="724"/>
                  </a:lnTo>
                  <a:lnTo>
                    <a:pt x="1646" y="843"/>
                  </a:lnTo>
                  <a:lnTo>
                    <a:pt x="1454" y="752"/>
                  </a:lnTo>
                  <a:lnTo>
                    <a:pt x="1422" y="817"/>
                  </a:lnTo>
                  <a:lnTo>
                    <a:pt x="1502" y="875"/>
                  </a:lnTo>
                  <a:lnTo>
                    <a:pt x="1510" y="966"/>
                  </a:lnTo>
                  <a:lnTo>
                    <a:pt x="1410" y="834"/>
                  </a:lnTo>
                  <a:lnTo>
                    <a:pt x="1310" y="817"/>
                  </a:lnTo>
                  <a:lnTo>
                    <a:pt x="1392" y="948"/>
                  </a:lnTo>
                  <a:lnTo>
                    <a:pt x="1354" y="978"/>
                  </a:lnTo>
                  <a:lnTo>
                    <a:pt x="1238" y="812"/>
                  </a:lnTo>
                  <a:lnTo>
                    <a:pt x="1072" y="703"/>
                  </a:lnTo>
                  <a:lnTo>
                    <a:pt x="1090" y="624"/>
                  </a:lnTo>
                  <a:lnTo>
                    <a:pt x="989" y="660"/>
                  </a:lnTo>
                  <a:lnTo>
                    <a:pt x="986" y="960"/>
                  </a:lnTo>
                  <a:lnTo>
                    <a:pt x="1244" y="1376"/>
                  </a:lnTo>
                  <a:lnTo>
                    <a:pt x="1179" y="1389"/>
                  </a:lnTo>
                  <a:lnTo>
                    <a:pt x="1161" y="1299"/>
                  </a:lnTo>
                  <a:lnTo>
                    <a:pt x="1095" y="1289"/>
                  </a:lnTo>
                  <a:lnTo>
                    <a:pt x="1116" y="1452"/>
                  </a:lnTo>
                  <a:lnTo>
                    <a:pt x="945" y="1490"/>
                  </a:lnTo>
                  <a:lnTo>
                    <a:pt x="1244" y="1630"/>
                  </a:lnTo>
                  <a:lnTo>
                    <a:pt x="1278" y="1715"/>
                  </a:lnTo>
                  <a:lnTo>
                    <a:pt x="1529" y="1853"/>
                  </a:lnTo>
                  <a:lnTo>
                    <a:pt x="1536" y="2124"/>
                  </a:lnTo>
                  <a:lnTo>
                    <a:pt x="1366" y="1972"/>
                  </a:lnTo>
                  <a:lnTo>
                    <a:pt x="1164" y="1989"/>
                  </a:lnTo>
                  <a:lnTo>
                    <a:pt x="1098" y="1954"/>
                  </a:lnTo>
                  <a:lnTo>
                    <a:pt x="1173" y="1931"/>
                  </a:lnTo>
                  <a:lnTo>
                    <a:pt x="1187" y="1875"/>
                  </a:lnTo>
                  <a:lnTo>
                    <a:pt x="1004" y="1765"/>
                  </a:lnTo>
                  <a:lnTo>
                    <a:pt x="960" y="1805"/>
                  </a:lnTo>
                  <a:lnTo>
                    <a:pt x="480" y="1753"/>
                  </a:lnTo>
                  <a:lnTo>
                    <a:pt x="397" y="1791"/>
                  </a:lnTo>
                  <a:lnTo>
                    <a:pt x="235" y="1517"/>
                  </a:lnTo>
                  <a:lnTo>
                    <a:pt x="381" y="1511"/>
                  </a:lnTo>
                  <a:lnTo>
                    <a:pt x="354" y="1452"/>
                  </a:lnTo>
                  <a:lnTo>
                    <a:pt x="250" y="1409"/>
                  </a:lnTo>
                  <a:lnTo>
                    <a:pt x="232" y="1474"/>
                  </a:lnTo>
                  <a:lnTo>
                    <a:pt x="0" y="110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7284600" y="4505400"/>
              <a:ext cx="439200" cy="376200"/>
            </a:xfrm>
            <a:custGeom>
              <a:avLst/>
              <a:gdLst/>
              <a:ahLst/>
              <a:rect l="l" t="t" r="r" b="b"/>
              <a:pathLst>
                <a:path w="2547" h="2124">
                  <a:moveTo>
                    <a:pt x="0" y="1102"/>
                  </a:moveTo>
                  <a:lnTo>
                    <a:pt x="350" y="663"/>
                  </a:lnTo>
                  <a:lnTo>
                    <a:pt x="337" y="488"/>
                  </a:lnTo>
                  <a:lnTo>
                    <a:pt x="595" y="455"/>
                  </a:lnTo>
                  <a:lnTo>
                    <a:pt x="806" y="327"/>
                  </a:lnTo>
                  <a:lnTo>
                    <a:pt x="955" y="327"/>
                  </a:lnTo>
                  <a:lnTo>
                    <a:pt x="1109" y="217"/>
                  </a:lnTo>
                  <a:lnTo>
                    <a:pt x="1708" y="113"/>
                  </a:lnTo>
                  <a:lnTo>
                    <a:pt x="2120" y="269"/>
                  </a:lnTo>
                  <a:lnTo>
                    <a:pt x="2264" y="239"/>
                  </a:lnTo>
                  <a:lnTo>
                    <a:pt x="2363" y="152"/>
                  </a:lnTo>
                  <a:lnTo>
                    <a:pt x="2378" y="6"/>
                  </a:lnTo>
                  <a:lnTo>
                    <a:pt x="2462" y="0"/>
                  </a:lnTo>
                  <a:lnTo>
                    <a:pt x="2547" y="99"/>
                  </a:lnTo>
                  <a:lnTo>
                    <a:pt x="2538" y="181"/>
                  </a:lnTo>
                  <a:lnTo>
                    <a:pt x="2459" y="243"/>
                  </a:lnTo>
                  <a:lnTo>
                    <a:pt x="2419" y="462"/>
                  </a:lnTo>
                  <a:lnTo>
                    <a:pt x="2342" y="569"/>
                  </a:lnTo>
                  <a:lnTo>
                    <a:pt x="1935" y="423"/>
                  </a:lnTo>
                  <a:lnTo>
                    <a:pt x="1826" y="481"/>
                  </a:lnTo>
                  <a:lnTo>
                    <a:pt x="1695" y="449"/>
                  </a:lnTo>
                  <a:lnTo>
                    <a:pt x="1392" y="624"/>
                  </a:lnTo>
                  <a:lnTo>
                    <a:pt x="1558" y="724"/>
                  </a:lnTo>
                  <a:lnTo>
                    <a:pt x="1646" y="843"/>
                  </a:lnTo>
                  <a:lnTo>
                    <a:pt x="1454" y="752"/>
                  </a:lnTo>
                  <a:lnTo>
                    <a:pt x="1422" y="817"/>
                  </a:lnTo>
                  <a:lnTo>
                    <a:pt x="1502" y="875"/>
                  </a:lnTo>
                  <a:lnTo>
                    <a:pt x="1510" y="966"/>
                  </a:lnTo>
                  <a:lnTo>
                    <a:pt x="1410" y="834"/>
                  </a:lnTo>
                  <a:lnTo>
                    <a:pt x="1310" y="817"/>
                  </a:lnTo>
                  <a:lnTo>
                    <a:pt x="1392" y="948"/>
                  </a:lnTo>
                  <a:lnTo>
                    <a:pt x="1354" y="978"/>
                  </a:lnTo>
                  <a:lnTo>
                    <a:pt x="1238" y="812"/>
                  </a:lnTo>
                  <a:lnTo>
                    <a:pt x="1072" y="703"/>
                  </a:lnTo>
                  <a:lnTo>
                    <a:pt x="1090" y="624"/>
                  </a:lnTo>
                  <a:lnTo>
                    <a:pt x="989" y="660"/>
                  </a:lnTo>
                  <a:lnTo>
                    <a:pt x="986" y="960"/>
                  </a:lnTo>
                  <a:lnTo>
                    <a:pt x="1244" y="1376"/>
                  </a:lnTo>
                  <a:lnTo>
                    <a:pt x="1179" y="1389"/>
                  </a:lnTo>
                  <a:lnTo>
                    <a:pt x="1161" y="1299"/>
                  </a:lnTo>
                  <a:lnTo>
                    <a:pt x="1095" y="1289"/>
                  </a:lnTo>
                  <a:lnTo>
                    <a:pt x="1116" y="1452"/>
                  </a:lnTo>
                  <a:lnTo>
                    <a:pt x="945" y="1490"/>
                  </a:lnTo>
                  <a:lnTo>
                    <a:pt x="1244" y="1630"/>
                  </a:lnTo>
                  <a:lnTo>
                    <a:pt x="1278" y="1715"/>
                  </a:lnTo>
                  <a:lnTo>
                    <a:pt x="1529" y="1853"/>
                  </a:lnTo>
                  <a:lnTo>
                    <a:pt x="1536" y="2124"/>
                  </a:lnTo>
                  <a:lnTo>
                    <a:pt x="1366" y="1972"/>
                  </a:lnTo>
                  <a:lnTo>
                    <a:pt x="1164" y="1989"/>
                  </a:lnTo>
                  <a:lnTo>
                    <a:pt x="1098" y="1954"/>
                  </a:lnTo>
                  <a:lnTo>
                    <a:pt x="1173" y="1931"/>
                  </a:lnTo>
                  <a:lnTo>
                    <a:pt x="1187" y="1875"/>
                  </a:lnTo>
                  <a:lnTo>
                    <a:pt x="1004" y="1765"/>
                  </a:lnTo>
                  <a:lnTo>
                    <a:pt x="960" y="1805"/>
                  </a:lnTo>
                  <a:lnTo>
                    <a:pt x="480" y="1753"/>
                  </a:lnTo>
                  <a:lnTo>
                    <a:pt x="397" y="1791"/>
                  </a:lnTo>
                  <a:lnTo>
                    <a:pt x="235" y="1517"/>
                  </a:lnTo>
                  <a:lnTo>
                    <a:pt x="381" y="1511"/>
                  </a:lnTo>
                  <a:lnTo>
                    <a:pt x="354" y="1452"/>
                  </a:lnTo>
                  <a:lnTo>
                    <a:pt x="250" y="1409"/>
                  </a:lnTo>
                  <a:lnTo>
                    <a:pt x="232" y="1474"/>
                  </a:lnTo>
                  <a:lnTo>
                    <a:pt x="0" y="1102"/>
                  </a:lnTo>
                  <a:lnTo>
                    <a:pt x="0" y="110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7435080" y="4276440"/>
              <a:ext cx="430560" cy="275760"/>
            </a:xfrm>
            <a:custGeom>
              <a:avLst/>
              <a:gdLst/>
              <a:ahLst/>
              <a:rect l="l" t="t" r="r" b="b"/>
              <a:pathLst>
                <a:path w="2504" h="1560">
                  <a:moveTo>
                    <a:pt x="235" y="1508"/>
                  </a:moveTo>
                  <a:lnTo>
                    <a:pt x="186" y="1172"/>
                  </a:lnTo>
                  <a:lnTo>
                    <a:pt x="19" y="1032"/>
                  </a:lnTo>
                  <a:lnTo>
                    <a:pt x="19" y="857"/>
                  </a:lnTo>
                  <a:lnTo>
                    <a:pt x="189" y="589"/>
                  </a:lnTo>
                  <a:lnTo>
                    <a:pt x="19" y="363"/>
                  </a:lnTo>
                  <a:lnTo>
                    <a:pt x="0" y="210"/>
                  </a:lnTo>
                  <a:lnTo>
                    <a:pt x="23" y="57"/>
                  </a:lnTo>
                  <a:lnTo>
                    <a:pt x="145" y="0"/>
                  </a:lnTo>
                  <a:lnTo>
                    <a:pt x="241" y="32"/>
                  </a:lnTo>
                  <a:lnTo>
                    <a:pt x="192" y="136"/>
                  </a:lnTo>
                  <a:lnTo>
                    <a:pt x="270" y="203"/>
                  </a:lnTo>
                  <a:lnTo>
                    <a:pt x="1235" y="284"/>
                  </a:lnTo>
                  <a:lnTo>
                    <a:pt x="1828" y="31"/>
                  </a:lnTo>
                  <a:lnTo>
                    <a:pt x="1974" y="37"/>
                  </a:lnTo>
                  <a:lnTo>
                    <a:pt x="2227" y="130"/>
                  </a:lnTo>
                  <a:lnTo>
                    <a:pt x="2376" y="236"/>
                  </a:lnTo>
                  <a:lnTo>
                    <a:pt x="2504" y="224"/>
                  </a:lnTo>
                  <a:lnTo>
                    <a:pt x="2446" y="420"/>
                  </a:lnTo>
                  <a:lnTo>
                    <a:pt x="2309" y="454"/>
                  </a:lnTo>
                  <a:lnTo>
                    <a:pt x="2221" y="559"/>
                  </a:lnTo>
                  <a:lnTo>
                    <a:pt x="2218" y="775"/>
                  </a:lnTo>
                  <a:lnTo>
                    <a:pt x="2055" y="906"/>
                  </a:lnTo>
                  <a:lnTo>
                    <a:pt x="2253" y="1225"/>
                  </a:lnTo>
                  <a:lnTo>
                    <a:pt x="2029" y="1236"/>
                  </a:lnTo>
                  <a:lnTo>
                    <a:pt x="1901" y="1168"/>
                  </a:lnTo>
                  <a:lnTo>
                    <a:pt x="1588" y="1291"/>
                  </a:lnTo>
                  <a:lnTo>
                    <a:pt x="1504" y="1297"/>
                  </a:lnTo>
                  <a:lnTo>
                    <a:pt x="1489" y="1443"/>
                  </a:lnTo>
                  <a:lnTo>
                    <a:pt x="1390" y="1530"/>
                  </a:lnTo>
                  <a:lnTo>
                    <a:pt x="1246" y="1560"/>
                  </a:lnTo>
                  <a:lnTo>
                    <a:pt x="834" y="1404"/>
                  </a:lnTo>
                  <a:lnTo>
                    <a:pt x="235" y="15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7435080" y="4276440"/>
              <a:ext cx="430560" cy="275760"/>
            </a:xfrm>
            <a:custGeom>
              <a:avLst/>
              <a:gdLst/>
              <a:ahLst/>
              <a:rect l="l" t="t" r="r" b="b"/>
              <a:pathLst>
                <a:path w="2504" h="1560">
                  <a:moveTo>
                    <a:pt x="235" y="1508"/>
                  </a:moveTo>
                  <a:lnTo>
                    <a:pt x="186" y="1172"/>
                  </a:lnTo>
                  <a:lnTo>
                    <a:pt x="19" y="1032"/>
                  </a:lnTo>
                  <a:lnTo>
                    <a:pt x="19" y="857"/>
                  </a:lnTo>
                  <a:lnTo>
                    <a:pt x="189" y="589"/>
                  </a:lnTo>
                  <a:lnTo>
                    <a:pt x="19" y="363"/>
                  </a:lnTo>
                  <a:lnTo>
                    <a:pt x="0" y="210"/>
                  </a:lnTo>
                  <a:lnTo>
                    <a:pt x="23" y="57"/>
                  </a:lnTo>
                  <a:lnTo>
                    <a:pt x="145" y="0"/>
                  </a:lnTo>
                  <a:lnTo>
                    <a:pt x="241" y="32"/>
                  </a:lnTo>
                  <a:lnTo>
                    <a:pt x="192" y="136"/>
                  </a:lnTo>
                  <a:lnTo>
                    <a:pt x="270" y="203"/>
                  </a:lnTo>
                  <a:lnTo>
                    <a:pt x="1235" y="284"/>
                  </a:lnTo>
                  <a:lnTo>
                    <a:pt x="1828" y="31"/>
                  </a:lnTo>
                  <a:lnTo>
                    <a:pt x="1974" y="37"/>
                  </a:lnTo>
                  <a:lnTo>
                    <a:pt x="2227" y="130"/>
                  </a:lnTo>
                  <a:lnTo>
                    <a:pt x="2376" y="236"/>
                  </a:lnTo>
                  <a:lnTo>
                    <a:pt x="2504" y="224"/>
                  </a:lnTo>
                  <a:lnTo>
                    <a:pt x="2446" y="420"/>
                  </a:lnTo>
                  <a:lnTo>
                    <a:pt x="2309" y="454"/>
                  </a:lnTo>
                  <a:lnTo>
                    <a:pt x="2221" y="559"/>
                  </a:lnTo>
                  <a:lnTo>
                    <a:pt x="2218" y="775"/>
                  </a:lnTo>
                  <a:lnTo>
                    <a:pt x="2055" y="906"/>
                  </a:lnTo>
                  <a:lnTo>
                    <a:pt x="2253" y="1225"/>
                  </a:lnTo>
                  <a:lnTo>
                    <a:pt x="2029" y="1236"/>
                  </a:lnTo>
                  <a:lnTo>
                    <a:pt x="1901" y="1168"/>
                  </a:lnTo>
                  <a:lnTo>
                    <a:pt x="1588" y="1291"/>
                  </a:lnTo>
                  <a:lnTo>
                    <a:pt x="1504" y="1297"/>
                  </a:lnTo>
                  <a:lnTo>
                    <a:pt x="1489" y="1443"/>
                  </a:lnTo>
                  <a:lnTo>
                    <a:pt x="1390" y="1530"/>
                  </a:lnTo>
                  <a:lnTo>
                    <a:pt x="1246" y="1560"/>
                  </a:lnTo>
                  <a:lnTo>
                    <a:pt x="834" y="1404"/>
                  </a:lnTo>
                  <a:lnTo>
                    <a:pt x="235" y="1508"/>
                  </a:lnTo>
                  <a:lnTo>
                    <a:pt x="235" y="150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7004160" y="3831120"/>
              <a:ext cx="460080" cy="285480"/>
            </a:xfrm>
            <a:custGeom>
              <a:avLst/>
              <a:gdLst/>
              <a:ahLst/>
              <a:rect l="l" t="t" r="r" b="b"/>
              <a:pathLst>
                <a:path w="2673" h="1605">
                  <a:moveTo>
                    <a:pt x="2673" y="342"/>
                  </a:moveTo>
                  <a:lnTo>
                    <a:pt x="2580" y="201"/>
                  </a:lnTo>
                  <a:lnTo>
                    <a:pt x="2388" y="79"/>
                  </a:lnTo>
                  <a:lnTo>
                    <a:pt x="1852" y="0"/>
                  </a:lnTo>
                  <a:lnTo>
                    <a:pt x="1736" y="65"/>
                  </a:lnTo>
                  <a:lnTo>
                    <a:pt x="1700" y="149"/>
                  </a:lnTo>
                  <a:lnTo>
                    <a:pt x="1529" y="219"/>
                  </a:lnTo>
                  <a:lnTo>
                    <a:pt x="1406" y="178"/>
                  </a:lnTo>
                  <a:lnTo>
                    <a:pt x="1070" y="310"/>
                  </a:lnTo>
                  <a:lnTo>
                    <a:pt x="930" y="456"/>
                  </a:lnTo>
                  <a:lnTo>
                    <a:pt x="691" y="464"/>
                  </a:lnTo>
                  <a:lnTo>
                    <a:pt x="417" y="277"/>
                  </a:lnTo>
                  <a:lnTo>
                    <a:pt x="383" y="478"/>
                  </a:lnTo>
                  <a:lnTo>
                    <a:pt x="193" y="481"/>
                  </a:lnTo>
                  <a:lnTo>
                    <a:pt x="164" y="540"/>
                  </a:lnTo>
                  <a:lnTo>
                    <a:pt x="211" y="598"/>
                  </a:lnTo>
                  <a:lnTo>
                    <a:pt x="149" y="731"/>
                  </a:lnTo>
                  <a:lnTo>
                    <a:pt x="154" y="880"/>
                  </a:lnTo>
                  <a:lnTo>
                    <a:pt x="0" y="976"/>
                  </a:lnTo>
                  <a:lnTo>
                    <a:pt x="105" y="1006"/>
                  </a:lnTo>
                  <a:lnTo>
                    <a:pt x="211" y="1198"/>
                  </a:lnTo>
                  <a:lnTo>
                    <a:pt x="553" y="1508"/>
                  </a:lnTo>
                  <a:lnTo>
                    <a:pt x="741" y="1605"/>
                  </a:lnTo>
                  <a:lnTo>
                    <a:pt x="1058" y="1515"/>
                  </a:lnTo>
                  <a:lnTo>
                    <a:pt x="1424" y="1386"/>
                  </a:lnTo>
                  <a:lnTo>
                    <a:pt x="1599" y="1351"/>
                  </a:lnTo>
                  <a:lnTo>
                    <a:pt x="1656" y="1404"/>
                  </a:lnTo>
                  <a:lnTo>
                    <a:pt x="2003" y="1281"/>
                  </a:lnTo>
                  <a:lnTo>
                    <a:pt x="2290" y="775"/>
                  </a:lnTo>
                  <a:lnTo>
                    <a:pt x="2357" y="564"/>
                  </a:lnTo>
                  <a:lnTo>
                    <a:pt x="2673" y="34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7004160" y="3831120"/>
              <a:ext cx="460080" cy="285480"/>
            </a:xfrm>
            <a:custGeom>
              <a:avLst/>
              <a:gdLst/>
              <a:ahLst/>
              <a:rect l="l" t="t" r="r" b="b"/>
              <a:pathLst>
                <a:path w="2673" h="1605">
                  <a:moveTo>
                    <a:pt x="2673" y="342"/>
                  </a:moveTo>
                  <a:lnTo>
                    <a:pt x="2580" y="201"/>
                  </a:lnTo>
                  <a:lnTo>
                    <a:pt x="2388" y="79"/>
                  </a:lnTo>
                  <a:lnTo>
                    <a:pt x="1852" y="0"/>
                  </a:lnTo>
                  <a:lnTo>
                    <a:pt x="1736" y="65"/>
                  </a:lnTo>
                  <a:lnTo>
                    <a:pt x="1700" y="149"/>
                  </a:lnTo>
                  <a:lnTo>
                    <a:pt x="1529" y="219"/>
                  </a:lnTo>
                  <a:lnTo>
                    <a:pt x="1406" y="178"/>
                  </a:lnTo>
                  <a:lnTo>
                    <a:pt x="1070" y="310"/>
                  </a:lnTo>
                  <a:lnTo>
                    <a:pt x="930" y="456"/>
                  </a:lnTo>
                  <a:lnTo>
                    <a:pt x="691" y="464"/>
                  </a:lnTo>
                  <a:lnTo>
                    <a:pt x="417" y="277"/>
                  </a:lnTo>
                  <a:lnTo>
                    <a:pt x="383" y="478"/>
                  </a:lnTo>
                  <a:lnTo>
                    <a:pt x="193" y="481"/>
                  </a:lnTo>
                  <a:lnTo>
                    <a:pt x="164" y="540"/>
                  </a:lnTo>
                  <a:lnTo>
                    <a:pt x="211" y="598"/>
                  </a:lnTo>
                  <a:lnTo>
                    <a:pt x="149" y="731"/>
                  </a:lnTo>
                  <a:lnTo>
                    <a:pt x="154" y="880"/>
                  </a:lnTo>
                  <a:lnTo>
                    <a:pt x="0" y="976"/>
                  </a:lnTo>
                  <a:lnTo>
                    <a:pt x="105" y="1006"/>
                  </a:lnTo>
                  <a:lnTo>
                    <a:pt x="211" y="1198"/>
                  </a:lnTo>
                  <a:lnTo>
                    <a:pt x="553" y="1508"/>
                  </a:lnTo>
                  <a:lnTo>
                    <a:pt x="741" y="1605"/>
                  </a:lnTo>
                  <a:lnTo>
                    <a:pt x="1058" y="1515"/>
                  </a:lnTo>
                  <a:lnTo>
                    <a:pt x="1424" y="1386"/>
                  </a:lnTo>
                  <a:lnTo>
                    <a:pt x="1599" y="1351"/>
                  </a:lnTo>
                  <a:lnTo>
                    <a:pt x="1656" y="1404"/>
                  </a:lnTo>
                  <a:lnTo>
                    <a:pt x="2003" y="1281"/>
                  </a:lnTo>
                  <a:lnTo>
                    <a:pt x="2290" y="775"/>
                  </a:lnTo>
                  <a:lnTo>
                    <a:pt x="2357" y="564"/>
                  </a:lnTo>
                  <a:lnTo>
                    <a:pt x="2673" y="342"/>
                  </a:lnTo>
                  <a:lnTo>
                    <a:pt x="2673" y="34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6823440" y="4005720"/>
              <a:ext cx="216000" cy="156960"/>
            </a:xfrm>
            <a:custGeom>
              <a:avLst/>
              <a:gdLst/>
              <a:ahLst/>
              <a:rect l="l" t="t" r="r" b="b"/>
              <a:pathLst>
                <a:path w="1261" h="889">
                  <a:moveTo>
                    <a:pt x="42" y="797"/>
                  </a:moveTo>
                  <a:lnTo>
                    <a:pt x="377" y="833"/>
                  </a:lnTo>
                  <a:lnTo>
                    <a:pt x="454" y="724"/>
                  </a:lnTo>
                  <a:lnTo>
                    <a:pt x="536" y="859"/>
                  </a:lnTo>
                  <a:lnTo>
                    <a:pt x="589" y="829"/>
                  </a:lnTo>
                  <a:lnTo>
                    <a:pt x="694" y="889"/>
                  </a:lnTo>
                  <a:lnTo>
                    <a:pt x="729" y="861"/>
                  </a:lnTo>
                  <a:lnTo>
                    <a:pt x="726" y="703"/>
                  </a:lnTo>
                  <a:lnTo>
                    <a:pt x="897" y="575"/>
                  </a:lnTo>
                  <a:lnTo>
                    <a:pt x="898" y="494"/>
                  </a:lnTo>
                  <a:lnTo>
                    <a:pt x="852" y="450"/>
                  </a:lnTo>
                  <a:lnTo>
                    <a:pt x="872" y="380"/>
                  </a:lnTo>
                  <a:lnTo>
                    <a:pt x="1119" y="287"/>
                  </a:lnTo>
                  <a:lnTo>
                    <a:pt x="1137" y="171"/>
                  </a:lnTo>
                  <a:lnTo>
                    <a:pt x="1240" y="214"/>
                  </a:lnTo>
                  <a:lnTo>
                    <a:pt x="1261" y="222"/>
                  </a:lnTo>
                  <a:lnTo>
                    <a:pt x="1155" y="30"/>
                  </a:lnTo>
                  <a:lnTo>
                    <a:pt x="1050" y="0"/>
                  </a:lnTo>
                  <a:lnTo>
                    <a:pt x="977" y="86"/>
                  </a:lnTo>
                  <a:lnTo>
                    <a:pt x="548" y="130"/>
                  </a:lnTo>
                  <a:lnTo>
                    <a:pt x="425" y="245"/>
                  </a:lnTo>
                  <a:lnTo>
                    <a:pt x="96" y="222"/>
                  </a:lnTo>
                  <a:lnTo>
                    <a:pt x="0" y="380"/>
                  </a:lnTo>
                  <a:lnTo>
                    <a:pt x="56" y="384"/>
                  </a:lnTo>
                  <a:lnTo>
                    <a:pt x="30" y="494"/>
                  </a:lnTo>
                  <a:lnTo>
                    <a:pt x="65" y="593"/>
                  </a:lnTo>
                  <a:lnTo>
                    <a:pt x="201" y="716"/>
                  </a:lnTo>
                  <a:lnTo>
                    <a:pt x="91" y="768"/>
                  </a:lnTo>
                  <a:lnTo>
                    <a:pt x="42" y="79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6823440" y="4005720"/>
              <a:ext cx="216000" cy="156960"/>
            </a:xfrm>
            <a:custGeom>
              <a:avLst/>
              <a:gdLst/>
              <a:ahLst/>
              <a:rect l="l" t="t" r="r" b="b"/>
              <a:pathLst>
                <a:path w="1261" h="889">
                  <a:moveTo>
                    <a:pt x="42" y="797"/>
                  </a:moveTo>
                  <a:lnTo>
                    <a:pt x="377" y="833"/>
                  </a:lnTo>
                  <a:lnTo>
                    <a:pt x="454" y="724"/>
                  </a:lnTo>
                  <a:lnTo>
                    <a:pt x="536" y="859"/>
                  </a:lnTo>
                  <a:lnTo>
                    <a:pt x="589" y="829"/>
                  </a:lnTo>
                  <a:lnTo>
                    <a:pt x="694" y="889"/>
                  </a:lnTo>
                  <a:lnTo>
                    <a:pt x="729" y="861"/>
                  </a:lnTo>
                  <a:lnTo>
                    <a:pt x="726" y="703"/>
                  </a:lnTo>
                  <a:lnTo>
                    <a:pt x="897" y="575"/>
                  </a:lnTo>
                  <a:lnTo>
                    <a:pt x="898" y="494"/>
                  </a:lnTo>
                  <a:lnTo>
                    <a:pt x="852" y="450"/>
                  </a:lnTo>
                  <a:lnTo>
                    <a:pt x="872" y="380"/>
                  </a:lnTo>
                  <a:lnTo>
                    <a:pt x="1119" y="287"/>
                  </a:lnTo>
                  <a:lnTo>
                    <a:pt x="1137" y="171"/>
                  </a:lnTo>
                  <a:lnTo>
                    <a:pt x="1240" y="214"/>
                  </a:lnTo>
                  <a:lnTo>
                    <a:pt x="1261" y="222"/>
                  </a:lnTo>
                  <a:lnTo>
                    <a:pt x="1155" y="30"/>
                  </a:lnTo>
                  <a:lnTo>
                    <a:pt x="1050" y="0"/>
                  </a:lnTo>
                  <a:lnTo>
                    <a:pt x="977" y="86"/>
                  </a:lnTo>
                  <a:lnTo>
                    <a:pt x="548" y="130"/>
                  </a:lnTo>
                  <a:lnTo>
                    <a:pt x="425" y="245"/>
                  </a:lnTo>
                  <a:lnTo>
                    <a:pt x="96" y="222"/>
                  </a:lnTo>
                  <a:lnTo>
                    <a:pt x="0" y="380"/>
                  </a:lnTo>
                  <a:lnTo>
                    <a:pt x="56" y="384"/>
                  </a:lnTo>
                  <a:lnTo>
                    <a:pt x="30" y="494"/>
                  </a:lnTo>
                  <a:lnTo>
                    <a:pt x="65" y="593"/>
                  </a:lnTo>
                  <a:lnTo>
                    <a:pt x="201" y="716"/>
                  </a:lnTo>
                  <a:lnTo>
                    <a:pt x="91" y="768"/>
                  </a:lnTo>
                  <a:lnTo>
                    <a:pt x="42" y="797"/>
                  </a:lnTo>
                  <a:lnTo>
                    <a:pt x="42" y="79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7058160" y="3722400"/>
              <a:ext cx="379440" cy="192240"/>
            </a:xfrm>
            <a:custGeom>
              <a:avLst/>
              <a:gdLst/>
              <a:ahLst/>
              <a:rect l="l" t="t" r="r" b="b"/>
              <a:pathLst>
                <a:path w="2200" h="1082">
                  <a:moveTo>
                    <a:pt x="2069" y="697"/>
                  </a:moveTo>
                  <a:lnTo>
                    <a:pt x="1533" y="618"/>
                  </a:lnTo>
                  <a:lnTo>
                    <a:pt x="1417" y="683"/>
                  </a:lnTo>
                  <a:lnTo>
                    <a:pt x="1381" y="767"/>
                  </a:lnTo>
                  <a:lnTo>
                    <a:pt x="1210" y="837"/>
                  </a:lnTo>
                  <a:lnTo>
                    <a:pt x="1087" y="796"/>
                  </a:lnTo>
                  <a:lnTo>
                    <a:pt x="751" y="928"/>
                  </a:lnTo>
                  <a:lnTo>
                    <a:pt x="611" y="1074"/>
                  </a:lnTo>
                  <a:lnTo>
                    <a:pt x="372" y="1082"/>
                  </a:lnTo>
                  <a:lnTo>
                    <a:pt x="98" y="895"/>
                  </a:lnTo>
                  <a:lnTo>
                    <a:pt x="0" y="636"/>
                  </a:lnTo>
                  <a:lnTo>
                    <a:pt x="89" y="481"/>
                  </a:lnTo>
                  <a:lnTo>
                    <a:pt x="290" y="504"/>
                  </a:lnTo>
                  <a:lnTo>
                    <a:pt x="383" y="432"/>
                  </a:lnTo>
                  <a:lnTo>
                    <a:pt x="484" y="303"/>
                  </a:lnTo>
                  <a:lnTo>
                    <a:pt x="507" y="181"/>
                  </a:lnTo>
                  <a:lnTo>
                    <a:pt x="777" y="14"/>
                  </a:lnTo>
                  <a:lnTo>
                    <a:pt x="860" y="55"/>
                  </a:lnTo>
                  <a:lnTo>
                    <a:pt x="1012" y="0"/>
                  </a:lnTo>
                  <a:lnTo>
                    <a:pt x="1194" y="186"/>
                  </a:lnTo>
                  <a:lnTo>
                    <a:pt x="1384" y="97"/>
                  </a:lnTo>
                  <a:lnTo>
                    <a:pt x="1600" y="151"/>
                  </a:lnTo>
                  <a:lnTo>
                    <a:pt x="1815" y="67"/>
                  </a:lnTo>
                  <a:lnTo>
                    <a:pt x="2200" y="270"/>
                  </a:lnTo>
                  <a:lnTo>
                    <a:pt x="2069" y="69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7058160" y="3722400"/>
              <a:ext cx="379440" cy="192240"/>
            </a:xfrm>
            <a:custGeom>
              <a:avLst/>
              <a:gdLst/>
              <a:ahLst/>
              <a:rect l="l" t="t" r="r" b="b"/>
              <a:pathLst>
                <a:path w="2200" h="1082">
                  <a:moveTo>
                    <a:pt x="2069" y="697"/>
                  </a:moveTo>
                  <a:lnTo>
                    <a:pt x="1533" y="618"/>
                  </a:lnTo>
                  <a:lnTo>
                    <a:pt x="1417" y="683"/>
                  </a:lnTo>
                  <a:lnTo>
                    <a:pt x="1381" y="767"/>
                  </a:lnTo>
                  <a:lnTo>
                    <a:pt x="1210" y="837"/>
                  </a:lnTo>
                  <a:lnTo>
                    <a:pt x="1087" y="796"/>
                  </a:lnTo>
                  <a:lnTo>
                    <a:pt x="751" y="928"/>
                  </a:lnTo>
                  <a:lnTo>
                    <a:pt x="611" y="1074"/>
                  </a:lnTo>
                  <a:lnTo>
                    <a:pt x="372" y="1082"/>
                  </a:lnTo>
                  <a:lnTo>
                    <a:pt x="98" y="895"/>
                  </a:lnTo>
                  <a:lnTo>
                    <a:pt x="0" y="636"/>
                  </a:lnTo>
                  <a:lnTo>
                    <a:pt x="89" y="481"/>
                  </a:lnTo>
                  <a:lnTo>
                    <a:pt x="290" y="504"/>
                  </a:lnTo>
                  <a:lnTo>
                    <a:pt x="383" y="432"/>
                  </a:lnTo>
                  <a:lnTo>
                    <a:pt x="484" y="303"/>
                  </a:lnTo>
                  <a:lnTo>
                    <a:pt x="507" y="181"/>
                  </a:lnTo>
                  <a:lnTo>
                    <a:pt x="777" y="14"/>
                  </a:lnTo>
                  <a:lnTo>
                    <a:pt x="860" y="55"/>
                  </a:lnTo>
                  <a:lnTo>
                    <a:pt x="1012" y="0"/>
                  </a:lnTo>
                  <a:lnTo>
                    <a:pt x="1194" y="186"/>
                  </a:lnTo>
                  <a:lnTo>
                    <a:pt x="1384" y="97"/>
                  </a:lnTo>
                  <a:lnTo>
                    <a:pt x="1600" y="151"/>
                  </a:lnTo>
                  <a:lnTo>
                    <a:pt x="1815" y="67"/>
                  </a:lnTo>
                  <a:lnTo>
                    <a:pt x="2200" y="270"/>
                  </a:lnTo>
                  <a:lnTo>
                    <a:pt x="2069" y="697"/>
                  </a:lnTo>
                  <a:lnTo>
                    <a:pt x="2069" y="69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6720120" y="3551040"/>
              <a:ext cx="471600" cy="284400"/>
            </a:xfrm>
            <a:custGeom>
              <a:avLst/>
              <a:gdLst/>
              <a:ahLst/>
              <a:rect l="l" t="t" r="r" b="b"/>
              <a:pathLst>
                <a:path w="2738" h="1605">
                  <a:moveTo>
                    <a:pt x="2738" y="983"/>
                  </a:moveTo>
                  <a:lnTo>
                    <a:pt x="2602" y="922"/>
                  </a:lnTo>
                  <a:lnTo>
                    <a:pt x="2461" y="716"/>
                  </a:lnTo>
                  <a:lnTo>
                    <a:pt x="2295" y="641"/>
                  </a:lnTo>
                  <a:lnTo>
                    <a:pt x="2292" y="529"/>
                  </a:lnTo>
                  <a:lnTo>
                    <a:pt x="1971" y="445"/>
                  </a:lnTo>
                  <a:lnTo>
                    <a:pt x="1986" y="534"/>
                  </a:lnTo>
                  <a:lnTo>
                    <a:pt x="1901" y="590"/>
                  </a:lnTo>
                  <a:lnTo>
                    <a:pt x="1708" y="436"/>
                  </a:lnTo>
                  <a:lnTo>
                    <a:pt x="1736" y="324"/>
                  </a:lnTo>
                  <a:lnTo>
                    <a:pt x="1587" y="222"/>
                  </a:lnTo>
                  <a:lnTo>
                    <a:pt x="1374" y="198"/>
                  </a:lnTo>
                  <a:lnTo>
                    <a:pt x="1262" y="88"/>
                  </a:lnTo>
                  <a:lnTo>
                    <a:pt x="1157" y="202"/>
                  </a:lnTo>
                  <a:lnTo>
                    <a:pt x="1108" y="170"/>
                  </a:lnTo>
                  <a:lnTo>
                    <a:pt x="890" y="0"/>
                  </a:lnTo>
                  <a:lnTo>
                    <a:pt x="864" y="161"/>
                  </a:lnTo>
                  <a:lnTo>
                    <a:pt x="175" y="499"/>
                  </a:lnTo>
                  <a:lnTo>
                    <a:pt x="140" y="593"/>
                  </a:lnTo>
                  <a:lnTo>
                    <a:pt x="9" y="494"/>
                  </a:lnTo>
                  <a:lnTo>
                    <a:pt x="0" y="590"/>
                  </a:lnTo>
                  <a:lnTo>
                    <a:pt x="149" y="703"/>
                  </a:lnTo>
                  <a:lnTo>
                    <a:pt x="167" y="922"/>
                  </a:lnTo>
                  <a:lnTo>
                    <a:pt x="237" y="1021"/>
                  </a:lnTo>
                  <a:lnTo>
                    <a:pt x="732" y="1462"/>
                  </a:lnTo>
                  <a:lnTo>
                    <a:pt x="876" y="1540"/>
                  </a:lnTo>
                  <a:lnTo>
                    <a:pt x="1043" y="1540"/>
                  </a:lnTo>
                  <a:lnTo>
                    <a:pt x="1175" y="1451"/>
                  </a:lnTo>
                  <a:lnTo>
                    <a:pt x="1240" y="1316"/>
                  </a:lnTo>
                  <a:lnTo>
                    <a:pt x="1485" y="1329"/>
                  </a:lnTo>
                  <a:lnTo>
                    <a:pt x="1648" y="1451"/>
                  </a:lnTo>
                  <a:lnTo>
                    <a:pt x="1905" y="1430"/>
                  </a:lnTo>
                  <a:lnTo>
                    <a:pt x="1961" y="1605"/>
                  </a:lnTo>
                  <a:lnTo>
                    <a:pt x="2050" y="1450"/>
                  </a:lnTo>
                  <a:lnTo>
                    <a:pt x="2251" y="1473"/>
                  </a:lnTo>
                  <a:lnTo>
                    <a:pt x="2344" y="1401"/>
                  </a:lnTo>
                  <a:lnTo>
                    <a:pt x="2445" y="1272"/>
                  </a:lnTo>
                  <a:lnTo>
                    <a:pt x="2468" y="1150"/>
                  </a:lnTo>
                  <a:lnTo>
                    <a:pt x="2738" y="98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6720120" y="3551040"/>
              <a:ext cx="471600" cy="284400"/>
            </a:xfrm>
            <a:custGeom>
              <a:avLst/>
              <a:gdLst/>
              <a:ahLst/>
              <a:rect l="l" t="t" r="r" b="b"/>
              <a:pathLst>
                <a:path w="2738" h="1605">
                  <a:moveTo>
                    <a:pt x="2738" y="983"/>
                  </a:moveTo>
                  <a:lnTo>
                    <a:pt x="2602" y="922"/>
                  </a:lnTo>
                  <a:lnTo>
                    <a:pt x="2461" y="716"/>
                  </a:lnTo>
                  <a:lnTo>
                    <a:pt x="2295" y="641"/>
                  </a:lnTo>
                  <a:lnTo>
                    <a:pt x="2292" y="529"/>
                  </a:lnTo>
                  <a:lnTo>
                    <a:pt x="1971" y="445"/>
                  </a:lnTo>
                  <a:lnTo>
                    <a:pt x="1986" y="534"/>
                  </a:lnTo>
                  <a:lnTo>
                    <a:pt x="1901" y="590"/>
                  </a:lnTo>
                  <a:lnTo>
                    <a:pt x="1708" y="436"/>
                  </a:lnTo>
                  <a:lnTo>
                    <a:pt x="1736" y="324"/>
                  </a:lnTo>
                  <a:lnTo>
                    <a:pt x="1587" y="222"/>
                  </a:lnTo>
                  <a:lnTo>
                    <a:pt x="1374" y="198"/>
                  </a:lnTo>
                  <a:lnTo>
                    <a:pt x="1262" y="88"/>
                  </a:lnTo>
                  <a:lnTo>
                    <a:pt x="1157" y="202"/>
                  </a:lnTo>
                  <a:lnTo>
                    <a:pt x="1108" y="170"/>
                  </a:lnTo>
                  <a:lnTo>
                    <a:pt x="890" y="0"/>
                  </a:lnTo>
                  <a:lnTo>
                    <a:pt x="864" y="161"/>
                  </a:lnTo>
                  <a:lnTo>
                    <a:pt x="175" y="499"/>
                  </a:lnTo>
                  <a:lnTo>
                    <a:pt x="140" y="593"/>
                  </a:lnTo>
                  <a:lnTo>
                    <a:pt x="9" y="494"/>
                  </a:lnTo>
                  <a:lnTo>
                    <a:pt x="0" y="590"/>
                  </a:lnTo>
                  <a:lnTo>
                    <a:pt x="149" y="703"/>
                  </a:lnTo>
                  <a:lnTo>
                    <a:pt x="167" y="922"/>
                  </a:lnTo>
                  <a:lnTo>
                    <a:pt x="237" y="1021"/>
                  </a:lnTo>
                  <a:lnTo>
                    <a:pt x="732" y="1462"/>
                  </a:lnTo>
                  <a:lnTo>
                    <a:pt x="876" y="1540"/>
                  </a:lnTo>
                  <a:lnTo>
                    <a:pt x="1043" y="1540"/>
                  </a:lnTo>
                  <a:lnTo>
                    <a:pt x="1175" y="1451"/>
                  </a:lnTo>
                  <a:lnTo>
                    <a:pt x="1240" y="1316"/>
                  </a:lnTo>
                  <a:lnTo>
                    <a:pt x="1485" y="1329"/>
                  </a:lnTo>
                  <a:lnTo>
                    <a:pt x="1648" y="1451"/>
                  </a:lnTo>
                  <a:lnTo>
                    <a:pt x="1905" y="1430"/>
                  </a:lnTo>
                  <a:lnTo>
                    <a:pt x="1961" y="1605"/>
                  </a:lnTo>
                  <a:lnTo>
                    <a:pt x="2050" y="1450"/>
                  </a:lnTo>
                  <a:lnTo>
                    <a:pt x="2251" y="1473"/>
                  </a:lnTo>
                  <a:lnTo>
                    <a:pt x="2344" y="1401"/>
                  </a:lnTo>
                  <a:lnTo>
                    <a:pt x="2445" y="1272"/>
                  </a:lnTo>
                  <a:lnTo>
                    <a:pt x="2468" y="1150"/>
                  </a:lnTo>
                  <a:lnTo>
                    <a:pt x="2738" y="983"/>
                  </a:lnTo>
                  <a:lnTo>
                    <a:pt x="2738" y="98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6551640" y="3785400"/>
              <a:ext cx="522720" cy="263880"/>
            </a:xfrm>
            <a:custGeom>
              <a:avLst/>
              <a:gdLst/>
              <a:ahLst/>
              <a:rect l="l" t="t" r="r" b="b"/>
              <a:pathLst>
                <a:path w="3039" h="1492">
                  <a:moveTo>
                    <a:pt x="1668" y="1469"/>
                  </a:moveTo>
                  <a:lnTo>
                    <a:pt x="1187" y="1351"/>
                  </a:lnTo>
                  <a:lnTo>
                    <a:pt x="1099" y="1295"/>
                  </a:lnTo>
                  <a:lnTo>
                    <a:pt x="1042" y="1137"/>
                  </a:lnTo>
                  <a:lnTo>
                    <a:pt x="498" y="1286"/>
                  </a:lnTo>
                  <a:lnTo>
                    <a:pt x="377" y="1259"/>
                  </a:lnTo>
                  <a:lnTo>
                    <a:pt x="76" y="1175"/>
                  </a:lnTo>
                  <a:lnTo>
                    <a:pt x="21" y="1085"/>
                  </a:lnTo>
                  <a:lnTo>
                    <a:pt x="53" y="953"/>
                  </a:lnTo>
                  <a:lnTo>
                    <a:pt x="0" y="898"/>
                  </a:lnTo>
                  <a:lnTo>
                    <a:pt x="145" y="861"/>
                  </a:lnTo>
                  <a:lnTo>
                    <a:pt x="315" y="974"/>
                  </a:lnTo>
                  <a:lnTo>
                    <a:pt x="424" y="857"/>
                  </a:lnTo>
                  <a:lnTo>
                    <a:pt x="700" y="924"/>
                  </a:lnTo>
                  <a:lnTo>
                    <a:pt x="1111" y="767"/>
                  </a:lnTo>
                  <a:lnTo>
                    <a:pt x="1301" y="793"/>
                  </a:lnTo>
                  <a:lnTo>
                    <a:pt x="1331" y="848"/>
                  </a:lnTo>
                  <a:lnTo>
                    <a:pt x="1388" y="822"/>
                  </a:lnTo>
                  <a:lnTo>
                    <a:pt x="1327" y="534"/>
                  </a:lnTo>
                  <a:lnTo>
                    <a:pt x="1362" y="449"/>
                  </a:lnTo>
                  <a:lnTo>
                    <a:pt x="1525" y="384"/>
                  </a:lnTo>
                  <a:lnTo>
                    <a:pt x="1576" y="254"/>
                  </a:lnTo>
                  <a:lnTo>
                    <a:pt x="1703" y="201"/>
                  </a:lnTo>
                  <a:lnTo>
                    <a:pt x="1712" y="146"/>
                  </a:lnTo>
                  <a:lnTo>
                    <a:pt x="1856" y="224"/>
                  </a:lnTo>
                  <a:lnTo>
                    <a:pt x="2023" y="224"/>
                  </a:lnTo>
                  <a:lnTo>
                    <a:pt x="2155" y="135"/>
                  </a:lnTo>
                  <a:lnTo>
                    <a:pt x="2220" y="0"/>
                  </a:lnTo>
                  <a:lnTo>
                    <a:pt x="2465" y="13"/>
                  </a:lnTo>
                  <a:lnTo>
                    <a:pt x="2628" y="135"/>
                  </a:lnTo>
                  <a:lnTo>
                    <a:pt x="2885" y="114"/>
                  </a:lnTo>
                  <a:lnTo>
                    <a:pt x="2941" y="289"/>
                  </a:lnTo>
                  <a:lnTo>
                    <a:pt x="3039" y="548"/>
                  </a:lnTo>
                  <a:lnTo>
                    <a:pt x="3005" y="749"/>
                  </a:lnTo>
                  <a:lnTo>
                    <a:pt x="2815" y="752"/>
                  </a:lnTo>
                  <a:lnTo>
                    <a:pt x="2786" y="811"/>
                  </a:lnTo>
                  <a:lnTo>
                    <a:pt x="2833" y="869"/>
                  </a:lnTo>
                  <a:lnTo>
                    <a:pt x="2771" y="1002"/>
                  </a:lnTo>
                  <a:lnTo>
                    <a:pt x="2776" y="1151"/>
                  </a:lnTo>
                  <a:lnTo>
                    <a:pt x="2622" y="1247"/>
                  </a:lnTo>
                  <a:lnTo>
                    <a:pt x="2549" y="1333"/>
                  </a:lnTo>
                  <a:lnTo>
                    <a:pt x="2120" y="1377"/>
                  </a:lnTo>
                  <a:lnTo>
                    <a:pt x="1997" y="1492"/>
                  </a:lnTo>
                  <a:lnTo>
                    <a:pt x="1668" y="146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6551640" y="3785400"/>
              <a:ext cx="522720" cy="263880"/>
            </a:xfrm>
            <a:custGeom>
              <a:avLst/>
              <a:gdLst/>
              <a:ahLst/>
              <a:rect l="l" t="t" r="r" b="b"/>
              <a:pathLst>
                <a:path w="3039" h="1492">
                  <a:moveTo>
                    <a:pt x="1668" y="1469"/>
                  </a:moveTo>
                  <a:lnTo>
                    <a:pt x="1187" y="1351"/>
                  </a:lnTo>
                  <a:lnTo>
                    <a:pt x="1099" y="1295"/>
                  </a:lnTo>
                  <a:lnTo>
                    <a:pt x="1042" y="1137"/>
                  </a:lnTo>
                  <a:lnTo>
                    <a:pt x="498" y="1286"/>
                  </a:lnTo>
                  <a:lnTo>
                    <a:pt x="377" y="1259"/>
                  </a:lnTo>
                  <a:lnTo>
                    <a:pt x="76" y="1175"/>
                  </a:lnTo>
                  <a:lnTo>
                    <a:pt x="21" y="1085"/>
                  </a:lnTo>
                  <a:lnTo>
                    <a:pt x="53" y="953"/>
                  </a:lnTo>
                  <a:lnTo>
                    <a:pt x="0" y="898"/>
                  </a:lnTo>
                  <a:lnTo>
                    <a:pt x="145" y="861"/>
                  </a:lnTo>
                  <a:lnTo>
                    <a:pt x="315" y="974"/>
                  </a:lnTo>
                  <a:lnTo>
                    <a:pt x="424" y="857"/>
                  </a:lnTo>
                  <a:lnTo>
                    <a:pt x="700" y="924"/>
                  </a:lnTo>
                  <a:lnTo>
                    <a:pt x="1111" y="767"/>
                  </a:lnTo>
                  <a:lnTo>
                    <a:pt x="1301" y="793"/>
                  </a:lnTo>
                  <a:lnTo>
                    <a:pt x="1331" y="848"/>
                  </a:lnTo>
                  <a:lnTo>
                    <a:pt x="1388" y="822"/>
                  </a:lnTo>
                  <a:lnTo>
                    <a:pt x="1327" y="534"/>
                  </a:lnTo>
                  <a:lnTo>
                    <a:pt x="1362" y="449"/>
                  </a:lnTo>
                  <a:lnTo>
                    <a:pt x="1525" y="384"/>
                  </a:lnTo>
                  <a:lnTo>
                    <a:pt x="1576" y="254"/>
                  </a:lnTo>
                  <a:lnTo>
                    <a:pt x="1703" y="201"/>
                  </a:lnTo>
                  <a:lnTo>
                    <a:pt x="1712" y="146"/>
                  </a:lnTo>
                  <a:lnTo>
                    <a:pt x="1856" y="224"/>
                  </a:lnTo>
                  <a:lnTo>
                    <a:pt x="2023" y="224"/>
                  </a:lnTo>
                  <a:lnTo>
                    <a:pt x="2155" y="135"/>
                  </a:lnTo>
                  <a:lnTo>
                    <a:pt x="2220" y="0"/>
                  </a:lnTo>
                  <a:lnTo>
                    <a:pt x="2465" y="13"/>
                  </a:lnTo>
                  <a:lnTo>
                    <a:pt x="2628" y="135"/>
                  </a:lnTo>
                  <a:lnTo>
                    <a:pt x="2885" y="114"/>
                  </a:lnTo>
                  <a:lnTo>
                    <a:pt x="2941" y="289"/>
                  </a:lnTo>
                  <a:lnTo>
                    <a:pt x="3039" y="548"/>
                  </a:lnTo>
                  <a:lnTo>
                    <a:pt x="3005" y="749"/>
                  </a:lnTo>
                  <a:lnTo>
                    <a:pt x="2815" y="752"/>
                  </a:lnTo>
                  <a:lnTo>
                    <a:pt x="2786" y="811"/>
                  </a:lnTo>
                  <a:lnTo>
                    <a:pt x="2833" y="869"/>
                  </a:lnTo>
                  <a:lnTo>
                    <a:pt x="2771" y="1002"/>
                  </a:lnTo>
                  <a:lnTo>
                    <a:pt x="2776" y="1151"/>
                  </a:lnTo>
                  <a:lnTo>
                    <a:pt x="2622" y="1247"/>
                  </a:lnTo>
                  <a:lnTo>
                    <a:pt x="2549" y="1333"/>
                  </a:lnTo>
                  <a:lnTo>
                    <a:pt x="2120" y="1377"/>
                  </a:lnTo>
                  <a:lnTo>
                    <a:pt x="1997" y="1492"/>
                  </a:lnTo>
                  <a:lnTo>
                    <a:pt x="1668" y="1469"/>
                  </a:lnTo>
                  <a:lnTo>
                    <a:pt x="1668" y="146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6555240" y="3953160"/>
              <a:ext cx="16920" cy="39240"/>
            </a:xfrm>
            <a:custGeom>
              <a:avLst/>
              <a:gdLst/>
              <a:ahLst/>
              <a:rect l="l" t="t" r="r" b="b"/>
              <a:pathLst>
                <a:path w="99" h="222">
                  <a:moveTo>
                    <a:pt x="55" y="222"/>
                  </a:moveTo>
                  <a:lnTo>
                    <a:pt x="99" y="88"/>
                  </a:lnTo>
                  <a:lnTo>
                    <a:pt x="32" y="0"/>
                  </a:lnTo>
                  <a:lnTo>
                    <a:pt x="0" y="132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6555240" y="3953160"/>
              <a:ext cx="16920" cy="39240"/>
            </a:xfrm>
            <a:custGeom>
              <a:avLst/>
              <a:gdLst/>
              <a:ahLst/>
              <a:rect l="l" t="t" r="r" b="b"/>
              <a:pathLst>
                <a:path w="99" h="222">
                  <a:moveTo>
                    <a:pt x="55" y="222"/>
                  </a:moveTo>
                  <a:lnTo>
                    <a:pt x="99" y="88"/>
                  </a:lnTo>
                  <a:lnTo>
                    <a:pt x="32" y="0"/>
                  </a:lnTo>
                  <a:lnTo>
                    <a:pt x="0" y="132"/>
                  </a:lnTo>
                  <a:lnTo>
                    <a:pt x="55" y="222"/>
                  </a:lnTo>
                  <a:lnTo>
                    <a:pt x="55" y="22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6365880" y="3985200"/>
              <a:ext cx="803880" cy="871560"/>
            </a:xfrm>
            <a:custGeom>
              <a:avLst/>
              <a:gdLst/>
              <a:ahLst/>
              <a:rect l="l" t="t" r="r" b="b"/>
              <a:pathLst>
                <a:path w="4669" h="4920">
                  <a:moveTo>
                    <a:pt x="330" y="1835"/>
                  </a:moveTo>
                  <a:lnTo>
                    <a:pt x="569" y="1780"/>
                  </a:lnTo>
                  <a:lnTo>
                    <a:pt x="697" y="1569"/>
                  </a:lnTo>
                  <a:lnTo>
                    <a:pt x="823" y="1514"/>
                  </a:lnTo>
                  <a:lnTo>
                    <a:pt x="956" y="1531"/>
                  </a:lnTo>
                  <a:lnTo>
                    <a:pt x="1371" y="1754"/>
                  </a:lnTo>
                  <a:lnTo>
                    <a:pt x="1519" y="2261"/>
                  </a:lnTo>
                  <a:lnTo>
                    <a:pt x="1738" y="2497"/>
                  </a:lnTo>
                  <a:lnTo>
                    <a:pt x="1765" y="2605"/>
                  </a:lnTo>
                  <a:lnTo>
                    <a:pt x="1876" y="2584"/>
                  </a:lnTo>
                  <a:lnTo>
                    <a:pt x="1940" y="2637"/>
                  </a:lnTo>
                  <a:lnTo>
                    <a:pt x="2041" y="2785"/>
                  </a:lnTo>
                  <a:lnTo>
                    <a:pt x="2111" y="2795"/>
                  </a:lnTo>
                  <a:lnTo>
                    <a:pt x="2514" y="3211"/>
                  </a:lnTo>
                  <a:lnTo>
                    <a:pt x="2789" y="3218"/>
                  </a:lnTo>
                  <a:lnTo>
                    <a:pt x="2926" y="3415"/>
                  </a:lnTo>
                  <a:lnTo>
                    <a:pt x="3044" y="3462"/>
                  </a:lnTo>
                  <a:lnTo>
                    <a:pt x="3044" y="3542"/>
                  </a:lnTo>
                  <a:lnTo>
                    <a:pt x="3219" y="3529"/>
                  </a:lnTo>
                  <a:lnTo>
                    <a:pt x="3298" y="3756"/>
                  </a:lnTo>
                  <a:lnTo>
                    <a:pt x="3456" y="3879"/>
                  </a:lnTo>
                  <a:lnTo>
                    <a:pt x="3529" y="3813"/>
                  </a:lnTo>
                  <a:lnTo>
                    <a:pt x="3775" y="4465"/>
                  </a:lnTo>
                  <a:lnTo>
                    <a:pt x="3616" y="4552"/>
                  </a:lnTo>
                  <a:lnTo>
                    <a:pt x="3644" y="4631"/>
                  </a:lnTo>
                  <a:lnTo>
                    <a:pt x="3566" y="4780"/>
                  </a:lnTo>
                  <a:lnTo>
                    <a:pt x="3587" y="4920"/>
                  </a:lnTo>
                  <a:lnTo>
                    <a:pt x="3700" y="4920"/>
                  </a:lnTo>
                  <a:lnTo>
                    <a:pt x="3801" y="4750"/>
                  </a:lnTo>
                  <a:lnTo>
                    <a:pt x="3897" y="4693"/>
                  </a:lnTo>
                  <a:lnTo>
                    <a:pt x="3941" y="4451"/>
                  </a:lnTo>
                  <a:lnTo>
                    <a:pt x="4121" y="4364"/>
                  </a:lnTo>
                  <a:lnTo>
                    <a:pt x="4109" y="4153"/>
                  </a:lnTo>
                  <a:lnTo>
                    <a:pt x="3893" y="3996"/>
                  </a:lnTo>
                  <a:lnTo>
                    <a:pt x="3934" y="3782"/>
                  </a:lnTo>
                  <a:lnTo>
                    <a:pt x="3993" y="3696"/>
                  </a:lnTo>
                  <a:lnTo>
                    <a:pt x="4156" y="3591"/>
                  </a:lnTo>
                  <a:lnTo>
                    <a:pt x="4454" y="3748"/>
                  </a:lnTo>
                  <a:lnTo>
                    <a:pt x="4532" y="3897"/>
                  </a:lnTo>
                  <a:lnTo>
                    <a:pt x="4611" y="3940"/>
                  </a:lnTo>
                  <a:lnTo>
                    <a:pt x="4669" y="3809"/>
                  </a:lnTo>
                  <a:lnTo>
                    <a:pt x="4454" y="3480"/>
                  </a:lnTo>
                  <a:lnTo>
                    <a:pt x="3660" y="3109"/>
                  </a:lnTo>
                  <a:lnTo>
                    <a:pt x="3639" y="3040"/>
                  </a:lnTo>
                  <a:lnTo>
                    <a:pt x="3736" y="2955"/>
                  </a:lnTo>
                  <a:lnTo>
                    <a:pt x="3744" y="2890"/>
                  </a:lnTo>
                  <a:lnTo>
                    <a:pt x="3696" y="2829"/>
                  </a:lnTo>
                  <a:lnTo>
                    <a:pt x="3371" y="2856"/>
                  </a:lnTo>
                  <a:lnTo>
                    <a:pt x="3368" y="2913"/>
                  </a:lnTo>
                  <a:lnTo>
                    <a:pt x="3167" y="2759"/>
                  </a:lnTo>
                  <a:lnTo>
                    <a:pt x="2930" y="2497"/>
                  </a:lnTo>
                  <a:lnTo>
                    <a:pt x="2707" y="1952"/>
                  </a:lnTo>
                  <a:lnTo>
                    <a:pt x="2273" y="1656"/>
                  </a:lnTo>
                  <a:lnTo>
                    <a:pt x="2211" y="1526"/>
                  </a:lnTo>
                  <a:lnTo>
                    <a:pt x="2211" y="1394"/>
                  </a:lnTo>
                  <a:lnTo>
                    <a:pt x="2275" y="1239"/>
                  </a:lnTo>
                  <a:lnTo>
                    <a:pt x="2278" y="1190"/>
                  </a:lnTo>
                  <a:lnTo>
                    <a:pt x="2202" y="1125"/>
                  </a:lnTo>
                  <a:lnTo>
                    <a:pt x="2197" y="963"/>
                  </a:lnTo>
                  <a:lnTo>
                    <a:pt x="2584" y="779"/>
                  </a:lnTo>
                  <a:lnTo>
                    <a:pt x="2768" y="768"/>
                  </a:lnTo>
                  <a:lnTo>
                    <a:pt x="2745" y="878"/>
                  </a:lnTo>
                  <a:lnTo>
                    <a:pt x="2855" y="826"/>
                  </a:lnTo>
                  <a:lnTo>
                    <a:pt x="2719" y="703"/>
                  </a:lnTo>
                  <a:lnTo>
                    <a:pt x="2684" y="604"/>
                  </a:lnTo>
                  <a:lnTo>
                    <a:pt x="2710" y="494"/>
                  </a:lnTo>
                  <a:lnTo>
                    <a:pt x="2654" y="490"/>
                  </a:lnTo>
                  <a:lnTo>
                    <a:pt x="2750" y="332"/>
                  </a:lnTo>
                  <a:lnTo>
                    <a:pt x="2269" y="214"/>
                  </a:lnTo>
                  <a:lnTo>
                    <a:pt x="2181" y="158"/>
                  </a:lnTo>
                  <a:lnTo>
                    <a:pt x="2124" y="0"/>
                  </a:lnTo>
                  <a:lnTo>
                    <a:pt x="1580" y="149"/>
                  </a:lnTo>
                  <a:lnTo>
                    <a:pt x="1459" y="122"/>
                  </a:lnTo>
                  <a:lnTo>
                    <a:pt x="1441" y="249"/>
                  </a:lnTo>
                  <a:lnTo>
                    <a:pt x="1331" y="275"/>
                  </a:lnTo>
                  <a:lnTo>
                    <a:pt x="1336" y="450"/>
                  </a:lnTo>
                  <a:lnTo>
                    <a:pt x="1007" y="350"/>
                  </a:lnTo>
                  <a:lnTo>
                    <a:pt x="881" y="669"/>
                  </a:lnTo>
                  <a:lnTo>
                    <a:pt x="706" y="520"/>
                  </a:lnTo>
                  <a:lnTo>
                    <a:pt x="662" y="380"/>
                  </a:lnTo>
                  <a:lnTo>
                    <a:pt x="434" y="648"/>
                  </a:lnTo>
                  <a:lnTo>
                    <a:pt x="100" y="692"/>
                  </a:lnTo>
                  <a:lnTo>
                    <a:pt x="23" y="729"/>
                  </a:lnTo>
                  <a:lnTo>
                    <a:pt x="128" y="1024"/>
                  </a:lnTo>
                  <a:lnTo>
                    <a:pt x="7" y="1128"/>
                  </a:lnTo>
                  <a:lnTo>
                    <a:pt x="0" y="1225"/>
                  </a:lnTo>
                  <a:lnTo>
                    <a:pt x="73" y="1277"/>
                  </a:lnTo>
                  <a:lnTo>
                    <a:pt x="70" y="1482"/>
                  </a:lnTo>
                  <a:lnTo>
                    <a:pt x="137" y="1624"/>
                  </a:lnTo>
                  <a:lnTo>
                    <a:pt x="315" y="1645"/>
                  </a:lnTo>
                  <a:lnTo>
                    <a:pt x="330" y="183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6365880" y="3985200"/>
              <a:ext cx="803880" cy="871560"/>
            </a:xfrm>
            <a:custGeom>
              <a:avLst/>
              <a:gdLst/>
              <a:ahLst/>
              <a:rect l="l" t="t" r="r" b="b"/>
              <a:pathLst>
                <a:path w="4669" h="4920">
                  <a:moveTo>
                    <a:pt x="330" y="1835"/>
                  </a:moveTo>
                  <a:lnTo>
                    <a:pt x="569" y="1780"/>
                  </a:lnTo>
                  <a:lnTo>
                    <a:pt x="697" y="1569"/>
                  </a:lnTo>
                  <a:lnTo>
                    <a:pt x="823" y="1514"/>
                  </a:lnTo>
                  <a:lnTo>
                    <a:pt x="956" y="1531"/>
                  </a:lnTo>
                  <a:lnTo>
                    <a:pt x="1371" y="1754"/>
                  </a:lnTo>
                  <a:lnTo>
                    <a:pt x="1519" y="2261"/>
                  </a:lnTo>
                  <a:lnTo>
                    <a:pt x="1738" y="2497"/>
                  </a:lnTo>
                  <a:lnTo>
                    <a:pt x="1765" y="2605"/>
                  </a:lnTo>
                  <a:lnTo>
                    <a:pt x="1876" y="2584"/>
                  </a:lnTo>
                  <a:lnTo>
                    <a:pt x="1940" y="2637"/>
                  </a:lnTo>
                  <a:lnTo>
                    <a:pt x="2041" y="2785"/>
                  </a:lnTo>
                  <a:lnTo>
                    <a:pt x="2111" y="2795"/>
                  </a:lnTo>
                  <a:lnTo>
                    <a:pt x="2514" y="3211"/>
                  </a:lnTo>
                  <a:lnTo>
                    <a:pt x="2789" y="3218"/>
                  </a:lnTo>
                  <a:lnTo>
                    <a:pt x="2926" y="3415"/>
                  </a:lnTo>
                  <a:lnTo>
                    <a:pt x="3044" y="3462"/>
                  </a:lnTo>
                  <a:lnTo>
                    <a:pt x="3044" y="3542"/>
                  </a:lnTo>
                  <a:lnTo>
                    <a:pt x="3219" y="3529"/>
                  </a:lnTo>
                  <a:lnTo>
                    <a:pt x="3298" y="3756"/>
                  </a:lnTo>
                  <a:lnTo>
                    <a:pt x="3456" y="3879"/>
                  </a:lnTo>
                  <a:lnTo>
                    <a:pt x="3529" y="3813"/>
                  </a:lnTo>
                  <a:lnTo>
                    <a:pt x="3775" y="4465"/>
                  </a:lnTo>
                  <a:lnTo>
                    <a:pt x="3616" y="4552"/>
                  </a:lnTo>
                  <a:lnTo>
                    <a:pt x="3644" y="4631"/>
                  </a:lnTo>
                  <a:lnTo>
                    <a:pt x="3566" y="4780"/>
                  </a:lnTo>
                  <a:lnTo>
                    <a:pt x="3587" y="4920"/>
                  </a:lnTo>
                  <a:lnTo>
                    <a:pt x="3700" y="4920"/>
                  </a:lnTo>
                  <a:lnTo>
                    <a:pt x="3801" y="4750"/>
                  </a:lnTo>
                  <a:lnTo>
                    <a:pt x="3897" y="4693"/>
                  </a:lnTo>
                  <a:lnTo>
                    <a:pt x="3941" y="4451"/>
                  </a:lnTo>
                  <a:lnTo>
                    <a:pt x="4121" y="4364"/>
                  </a:lnTo>
                  <a:lnTo>
                    <a:pt x="4109" y="4153"/>
                  </a:lnTo>
                  <a:lnTo>
                    <a:pt x="3893" y="3996"/>
                  </a:lnTo>
                  <a:lnTo>
                    <a:pt x="3934" y="3782"/>
                  </a:lnTo>
                  <a:lnTo>
                    <a:pt x="3993" y="3696"/>
                  </a:lnTo>
                  <a:lnTo>
                    <a:pt x="4156" y="3591"/>
                  </a:lnTo>
                  <a:lnTo>
                    <a:pt x="4454" y="3748"/>
                  </a:lnTo>
                  <a:lnTo>
                    <a:pt x="4532" y="3897"/>
                  </a:lnTo>
                  <a:lnTo>
                    <a:pt x="4611" y="3940"/>
                  </a:lnTo>
                  <a:lnTo>
                    <a:pt x="4669" y="3809"/>
                  </a:lnTo>
                  <a:lnTo>
                    <a:pt x="4454" y="3480"/>
                  </a:lnTo>
                  <a:lnTo>
                    <a:pt x="3660" y="3109"/>
                  </a:lnTo>
                  <a:lnTo>
                    <a:pt x="3639" y="3040"/>
                  </a:lnTo>
                  <a:lnTo>
                    <a:pt x="3736" y="2955"/>
                  </a:lnTo>
                  <a:lnTo>
                    <a:pt x="3744" y="2890"/>
                  </a:lnTo>
                  <a:lnTo>
                    <a:pt x="3696" y="2829"/>
                  </a:lnTo>
                  <a:lnTo>
                    <a:pt x="3371" y="2856"/>
                  </a:lnTo>
                  <a:lnTo>
                    <a:pt x="3368" y="2913"/>
                  </a:lnTo>
                  <a:lnTo>
                    <a:pt x="3167" y="2759"/>
                  </a:lnTo>
                  <a:lnTo>
                    <a:pt x="2930" y="2497"/>
                  </a:lnTo>
                  <a:lnTo>
                    <a:pt x="2707" y="1952"/>
                  </a:lnTo>
                  <a:lnTo>
                    <a:pt x="2273" y="1656"/>
                  </a:lnTo>
                  <a:lnTo>
                    <a:pt x="2211" y="1526"/>
                  </a:lnTo>
                  <a:lnTo>
                    <a:pt x="2211" y="1394"/>
                  </a:lnTo>
                  <a:lnTo>
                    <a:pt x="2275" y="1239"/>
                  </a:lnTo>
                  <a:lnTo>
                    <a:pt x="2278" y="1190"/>
                  </a:lnTo>
                  <a:lnTo>
                    <a:pt x="2202" y="1125"/>
                  </a:lnTo>
                  <a:lnTo>
                    <a:pt x="2197" y="963"/>
                  </a:lnTo>
                  <a:lnTo>
                    <a:pt x="2584" y="779"/>
                  </a:lnTo>
                  <a:lnTo>
                    <a:pt x="2768" y="768"/>
                  </a:lnTo>
                  <a:lnTo>
                    <a:pt x="2745" y="878"/>
                  </a:lnTo>
                  <a:lnTo>
                    <a:pt x="2855" y="826"/>
                  </a:lnTo>
                  <a:lnTo>
                    <a:pt x="2719" y="703"/>
                  </a:lnTo>
                  <a:lnTo>
                    <a:pt x="2684" y="604"/>
                  </a:lnTo>
                  <a:lnTo>
                    <a:pt x="2710" y="494"/>
                  </a:lnTo>
                  <a:lnTo>
                    <a:pt x="2654" y="490"/>
                  </a:lnTo>
                  <a:lnTo>
                    <a:pt x="2750" y="332"/>
                  </a:lnTo>
                  <a:lnTo>
                    <a:pt x="2269" y="214"/>
                  </a:lnTo>
                  <a:lnTo>
                    <a:pt x="2181" y="158"/>
                  </a:lnTo>
                  <a:lnTo>
                    <a:pt x="2124" y="0"/>
                  </a:lnTo>
                  <a:lnTo>
                    <a:pt x="1580" y="149"/>
                  </a:lnTo>
                  <a:lnTo>
                    <a:pt x="1459" y="122"/>
                  </a:lnTo>
                  <a:lnTo>
                    <a:pt x="1441" y="249"/>
                  </a:lnTo>
                  <a:lnTo>
                    <a:pt x="1331" y="275"/>
                  </a:lnTo>
                  <a:lnTo>
                    <a:pt x="1336" y="450"/>
                  </a:lnTo>
                  <a:lnTo>
                    <a:pt x="1007" y="350"/>
                  </a:lnTo>
                  <a:lnTo>
                    <a:pt x="881" y="669"/>
                  </a:lnTo>
                  <a:lnTo>
                    <a:pt x="706" y="520"/>
                  </a:lnTo>
                  <a:lnTo>
                    <a:pt x="662" y="380"/>
                  </a:lnTo>
                  <a:lnTo>
                    <a:pt x="434" y="648"/>
                  </a:lnTo>
                  <a:lnTo>
                    <a:pt x="100" y="692"/>
                  </a:lnTo>
                  <a:lnTo>
                    <a:pt x="23" y="729"/>
                  </a:lnTo>
                  <a:lnTo>
                    <a:pt x="128" y="1024"/>
                  </a:lnTo>
                  <a:lnTo>
                    <a:pt x="7" y="1128"/>
                  </a:lnTo>
                  <a:lnTo>
                    <a:pt x="0" y="1225"/>
                  </a:lnTo>
                  <a:lnTo>
                    <a:pt x="73" y="1277"/>
                  </a:lnTo>
                  <a:lnTo>
                    <a:pt x="70" y="1482"/>
                  </a:lnTo>
                  <a:lnTo>
                    <a:pt x="137" y="1624"/>
                  </a:lnTo>
                  <a:lnTo>
                    <a:pt x="315" y="1645"/>
                  </a:lnTo>
                  <a:lnTo>
                    <a:pt x="330" y="1835"/>
                  </a:lnTo>
                  <a:lnTo>
                    <a:pt x="330" y="1835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6829920" y="4035600"/>
              <a:ext cx="402480" cy="353880"/>
            </a:xfrm>
            <a:custGeom>
              <a:avLst/>
              <a:gdLst/>
              <a:ahLst/>
              <a:rect l="l" t="t" r="r" b="b"/>
              <a:pathLst>
                <a:path w="2337" h="2003">
                  <a:moveTo>
                    <a:pt x="2066" y="368"/>
                  </a:moveTo>
                  <a:lnTo>
                    <a:pt x="1749" y="458"/>
                  </a:lnTo>
                  <a:lnTo>
                    <a:pt x="1561" y="361"/>
                  </a:lnTo>
                  <a:lnTo>
                    <a:pt x="1219" y="51"/>
                  </a:lnTo>
                  <a:lnTo>
                    <a:pt x="1198" y="43"/>
                  </a:lnTo>
                  <a:lnTo>
                    <a:pt x="1095" y="0"/>
                  </a:lnTo>
                  <a:lnTo>
                    <a:pt x="1077" y="116"/>
                  </a:lnTo>
                  <a:lnTo>
                    <a:pt x="830" y="209"/>
                  </a:lnTo>
                  <a:lnTo>
                    <a:pt x="810" y="279"/>
                  </a:lnTo>
                  <a:lnTo>
                    <a:pt x="856" y="323"/>
                  </a:lnTo>
                  <a:lnTo>
                    <a:pt x="855" y="404"/>
                  </a:lnTo>
                  <a:lnTo>
                    <a:pt x="684" y="532"/>
                  </a:lnTo>
                  <a:lnTo>
                    <a:pt x="687" y="690"/>
                  </a:lnTo>
                  <a:lnTo>
                    <a:pt x="652" y="718"/>
                  </a:lnTo>
                  <a:lnTo>
                    <a:pt x="547" y="658"/>
                  </a:lnTo>
                  <a:lnTo>
                    <a:pt x="494" y="688"/>
                  </a:lnTo>
                  <a:lnTo>
                    <a:pt x="412" y="553"/>
                  </a:lnTo>
                  <a:lnTo>
                    <a:pt x="335" y="662"/>
                  </a:lnTo>
                  <a:lnTo>
                    <a:pt x="0" y="626"/>
                  </a:lnTo>
                  <a:lnTo>
                    <a:pt x="2" y="630"/>
                  </a:lnTo>
                  <a:lnTo>
                    <a:pt x="28" y="781"/>
                  </a:lnTo>
                  <a:lnTo>
                    <a:pt x="124" y="974"/>
                  </a:lnTo>
                  <a:lnTo>
                    <a:pt x="200" y="991"/>
                  </a:lnTo>
                  <a:lnTo>
                    <a:pt x="325" y="717"/>
                  </a:lnTo>
                  <a:lnTo>
                    <a:pt x="413" y="746"/>
                  </a:lnTo>
                  <a:lnTo>
                    <a:pt x="527" y="860"/>
                  </a:lnTo>
                  <a:lnTo>
                    <a:pt x="606" y="1157"/>
                  </a:lnTo>
                  <a:lnTo>
                    <a:pt x="755" y="1276"/>
                  </a:lnTo>
                  <a:lnTo>
                    <a:pt x="680" y="1294"/>
                  </a:lnTo>
                  <a:lnTo>
                    <a:pt x="664" y="1364"/>
                  </a:lnTo>
                  <a:lnTo>
                    <a:pt x="943" y="1604"/>
                  </a:lnTo>
                  <a:lnTo>
                    <a:pt x="987" y="1722"/>
                  </a:lnTo>
                  <a:lnTo>
                    <a:pt x="1334" y="1779"/>
                  </a:lnTo>
                  <a:lnTo>
                    <a:pt x="1592" y="2003"/>
                  </a:lnTo>
                  <a:lnTo>
                    <a:pt x="1589" y="2000"/>
                  </a:lnTo>
                  <a:lnTo>
                    <a:pt x="1643" y="1970"/>
                  </a:lnTo>
                  <a:lnTo>
                    <a:pt x="1480" y="1799"/>
                  </a:lnTo>
                  <a:lnTo>
                    <a:pt x="1468" y="1715"/>
                  </a:lnTo>
                  <a:lnTo>
                    <a:pt x="1038" y="1283"/>
                  </a:lnTo>
                  <a:lnTo>
                    <a:pt x="1029" y="1133"/>
                  </a:lnTo>
                  <a:lnTo>
                    <a:pt x="961" y="1000"/>
                  </a:lnTo>
                  <a:lnTo>
                    <a:pt x="874" y="947"/>
                  </a:lnTo>
                  <a:lnTo>
                    <a:pt x="894" y="748"/>
                  </a:lnTo>
                  <a:lnTo>
                    <a:pt x="999" y="717"/>
                  </a:lnTo>
                  <a:lnTo>
                    <a:pt x="1121" y="844"/>
                  </a:lnTo>
                  <a:lnTo>
                    <a:pt x="1188" y="718"/>
                  </a:lnTo>
                  <a:lnTo>
                    <a:pt x="1268" y="714"/>
                  </a:lnTo>
                  <a:lnTo>
                    <a:pt x="1364" y="699"/>
                  </a:lnTo>
                  <a:lnTo>
                    <a:pt x="1722" y="824"/>
                  </a:lnTo>
                  <a:lnTo>
                    <a:pt x="1784" y="772"/>
                  </a:lnTo>
                  <a:lnTo>
                    <a:pt x="2052" y="810"/>
                  </a:lnTo>
                  <a:lnTo>
                    <a:pt x="2125" y="939"/>
                  </a:lnTo>
                  <a:lnTo>
                    <a:pt x="2230" y="903"/>
                  </a:lnTo>
                  <a:lnTo>
                    <a:pt x="2242" y="734"/>
                  </a:lnTo>
                  <a:lnTo>
                    <a:pt x="2337" y="713"/>
                  </a:lnTo>
                  <a:lnTo>
                    <a:pt x="2156" y="651"/>
                  </a:lnTo>
                  <a:lnTo>
                    <a:pt x="2190" y="563"/>
                  </a:lnTo>
                  <a:lnTo>
                    <a:pt x="2115" y="548"/>
                  </a:lnTo>
                  <a:lnTo>
                    <a:pt x="2123" y="419"/>
                  </a:lnTo>
                  <a:lnTo>
                    <a:pt x="2066" y="36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6829920" y="4035600"/>
              <a:ext cx="402480" cy="353880"/>
            </a:xfrm>
            <a:custGeom>
              <a:avLst/>
              <a:gdLst/>
              <a:ahLst/>
              <a:rect l="l" t="t" r="r" b="b"/>
              <a:pathLst>
                <a:path w="2337" h="2003">
                  <a:moveTo>
                    <a:pt x="2066" y="368"/>
                  </a:moveTo>
                  <a:lnTo>
                    <a:pt x="1749" y="458"/>
                  </a:lnTo>
                  <a:lnTo>
                    <a:pt x="1561" y="361"/>
                  </a:lnTo>
                  <a:lnTo>
                    <a:pt x="1219" y="51"/>
                  </a:lnTo>
                  <a:lnTo>
                    <a:pt x="1198" y="43"/>
                  </a:lnTo>
                  <a:lnTo>
                    <a:pt x="1095" y="0"/>
                  </a:lnTo>
                  <a:lnTo>
                    <a:pt x="1077" y="116"/>
                  </a:lnTo>
                  <a:lnTo>
                    <a:pt x="830" y="209"/>
                  </a:lnTo>
                  <a:lnTo>
                    <a:pt x="810" y="279"/>
                  </a:lnTo>
                  <a:lnTo>
                    <a:pt x="856" y="323"/>
                  </a:lnTo>
                  <a:lnTo>
                    <a:pt x="855" y="404"/>
                  </a:lnTo>
                  <a:lnTo>
                    <a:pt x="684" y="532"/>
                  </a:lnTo>
                  <a:lnTo>
                    <a:pt x="687" y="690"/>
                  </a:lnTo>
                  <a:lnTo>
                    <a:pt x="652" y="718"/>
                  </a:lnTo>
                  <a:lnTo>
                    <a:pt x="547" y="658"/>
                  </a:lnTo>
                  <a:lnTo>
                    <a:pt x="494" y="688"/>
                  </a:lnTo>
                  <a:lnTo>
                    <a:pt x="412" y="553"/>
                  </a:lnTo>
                  <a:lnTo>
                    <a:pt x="335" y="662"/>
                  </a:lnTo>
                  <a:lnTo>
                    <a:pt x="0" y="626"/>
                  </a:lnTo>
                  <a:lnTo>
                    <a:pt x="2" y="630"/>
                  </a:lnTo>
                  <a:lnTo>
                    <a:pt x="28" y="781"/>
                  </a:lnTo>
                  <a:lnTo>
                    <a:pt x="124" y="974"/>
                  </a:lnTo>
                  <a:lnTo>
                    <a:pt x="200" y="991"/>
                  </a:lnTo>
                  <a:lnTo>
                    <a:pt x="325" y="717"/>
                  </a:lnTo>
                  <a:lnTo>
                    <a:pt x="413" y="746"/>
                  </a:lnTo>
                  <a:lnTo>
                    <a:pt x="527" y="860"/>
                  </a:lnTo>
                  <a:lnTo>
                    <a:pt x="606" y="1157"/>
                  </a:lnTo>
                  <a:lnTo>
                    <a:pt x="755" y="1276"/>
                  </a:lnTo>
                  <a:lnTo>
                    <a:pt x="680" y="1294"/>
                  </a:lnTo>
                  <a:lnTo>
                    <a:pt x="664" y="1364"/>
                  </a:lnTo>
                  <a:lnTo>
                    <a:pt x="943" y="1604"/>
                  </a:lnTo>
                  <a:lnTo>
                    <a:pt x="987" y="1722"/>
                  </a:lnTo>
                  <a:lnTo>
                    <a:pt x="1334" y="1779"/>
                  </a:lnTo>
                  <a:lnTo>
                    <a:pt x="1592" y="2003"/>
                  </a:lnTo>
                  <a:lnTo>
                    <a:pt x="1589" y="2000"/>
                  </a:lnTo>
                  <a:lnTo>
                    <a:pt x="1643" y="1970"/>
                  </a:lnTo>
                  <a:lnTo>
                    <a:pt x="1480" y="1799"/>
                  </a:lnTo>
                  <a:lnTo>
                    <a:pt x="1468" y="1715"/>
                  </a:lnTo>
                  <a:lnTo>
                    <a:pt x="1038" y="1283"/>
                  </a:lnTo>
                  <a:lnTo>
                    <a:pt x="1029" y="1133"/>
                  </a:lnTo>
                  <a:lnTo>
                    <a:pt x="961" y="1000"/>
                  </a:lnTo>
                  <a:lnTo>
                    <a:pt x="874" y="947"/>
                  </a:lnTo>
                  <a:lnTo>
                    <a:pt x="894" y="748"/>
                  </a:lnTo>
                  <a:lnTo>
                    <a:pt x="999" y="717"/>
                  </a:lnTo>
                  <a:lnTo>
                    <a:pt x="1121" y="844"/>
                  </a:lnTo>
                  <a:lnTo>
                    <a:pt x="1188" y="718"/>
                  </a:lnTo>
                  <a:lnTo>
                    <a:pt x="1268" y="714"/>
                  </a:lnTo>
                  <a:lnTo>
                    <a:pt x="1364" y="699"/>
                  </a:lnTo>
                  <a:lnTo>
                    <a:pt x="1722" y="824"/>
                  </a:lnTo>
                  <a:lnTo>
                    <a:pt x="1784" y="772"/>
                  </a:lnTo>
                  <a:lnTo>
                    <a:pt x="2052" y="810"/>
                  </a:lnTo>
                  <a:lnTo>
                    <a:pt x="2125" y="939"/>
                  </a:lnTo>
                  <a:lnTo>
                    <a:pt x="2230" y="903"/>
                  </a:lnTo>
                  <a:lnTo>
                    <a:pt x="2242" y="734"/>
                  </a:lnTo>
                  <a:lnTo>
                    <a:pt x="2337" y="713"/>
                  </a:lnTo>
                  <a:lnTo>
                    <a:pt x="2156" y="651"/>
                  </a:lnTo>
                  <a:lnTo>
                    <a:pt x="2190" y="563"/>
                  </a:lnTo>
                  <a:lnTo>
                    <a:pt x="2115" y="548"/>
                  </a:lnTo>
                  <a:lnTo>
                    <a:pt x="2123" y="419"/>
                  </a:lnTo>
                  <a:lnTo>
                    <a:pt x="2066" y="368"/>
                  </a:lnTo>
                  <a:lnTo>
                    <a:pt x="2066" y="36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7508160" y="2485800"/>
              <a:ext cx="328320" cy="279000"/>
            </a:xfrm>
            <a:custGeom>
              <a:avLst/>
              <a:gdLst/>
              <a:ahLst/>
              <a:rect l="l" t="t" r="r" b="b"/>
              <a:pathLst>
                <a:path w="1904" h="1566">
                  <a:moveTo>
                    <a:pt x="356" y="1347"/>
                  </a:moveTo>
                  <a:lnTo>
                    <a:pt x="415" y="1000"/>
                  </a:lnTo>
                  <a:lnTo>
                    <a:pt x="312" y="989"/>
                  </a:lnTo>
                  <a:lnTo>
                    <a:pt x="233" y="1080"/>
                  </a:lnTo>
                  <a:lnTo>
                    <a:pt x="91" y="1005"/>
                  </a:lnTo>
                  <a:lnTo>
                    <a:pt x="8" y="787"/>
                  </a:lnTo>
                  <a:lnTo>
                    <a:pt x="114" y="704"/>
                  </a:lnTo>
                  <a:lnTo>
                    <a:pt x="0" y="665"/>
                  </a:lnTo>
                  <a:lnTo>
                    <a:pt x="8" y="358"/>
                  </a:lnTo>
                  <a:lnTo>
                    <a:pt x="378" y="154"/>
                  </a:lnTo>
                  <a:lnTo>
                    <a:pt x="520" y="157"/>
                  </a:lnTo>
                  <a:lnTo>
                    <a:pt x="537" y="88"/>
                  </a:lnTo>
                  <a:lnTo>
                    <a:pt x="761" y="117"/>
                  </a:lnTo>
                  <a:lnTo>
                    <a:pt x="876" y="0"/>
                  </a:lnTo>
                  <a:lnTo>
                    <a:pt x="1400" y="183"/>
                  </a:lnTo>
                  <a:lnTo>
                    <a:pt x="1717" y="187"/>
                  </a:lnTo>
                  <a:lnTo>
                    <a:pt x="1799" y="157"/>
                  </a:lnTo>
                  <a:lnTo>
                    <a:pt x="1799" y="76"/>
                  </a:lnTo>
                  <a:lnTo>
                    <a:pt x="1904" y="189"/>
                  </a:lnTo>
                  <a:lnTo>
                    <a:pt x="1739" y="437"/>
                  </a:lnTo>
                  <a:lnTo>
                    <a:pt x="1414" y="555"/>
                  </a:lnTo>
                  <a:lnTo>
                    <a:pt x="1718" y="1335"/>
                  </a:lnTo>
                  <a:lnTo>
                    <a:pt x="1589" y="1566"/>
                  </a:lnTo>
                  <a:lnTo>
                    <a:pt x="1236" y="1564"/>
                  </a:lnTo>
                  <a:lnTo>
                    <a:pt x="1041" y="1356"/>
                  </a:lnTo>
                  <a:lnTo>
                    <a:pt x="717" y="1214"/>
                  </a:lnTo>
                  <a:lnTo>
                    <a:pt x="356" y="134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7508160" y="2485800"/>
              <a:ext cx="328320" cy="279000"/>
            </a:xfrm>
            <a:custGeom>
              <a:avLst/>
              <a:gdLst/>
              <a:ahLst/>
              <a:rect l="l" t="t" r="r" b="b"/>
              <a:pathLst>
                <a:path w="1904" h="1566">
                  <a:moveTo>
                    <a:pt x="356" y="1347"/>
                  </a:moveTo>
                  <a:lnTo>
                    <a:pt x="415" y="1000"/>
                  </a:lnTo>
                  <a:lnTo>
                    <a:pt x="312" y="989"/>
                  </a:lnTo>
                  <a:lnTo>
                    <a:pt x="233" y="1080"/>
                  </a:lnTo>
                  <a:lnTo>
                    <a:pt x="91" y="1005"/>
                  </a:lnTo>
                  <a:lnTo>
                    <a:pt x="8" y="787"/>
                  </a:lnTo>
                  <a:lnTo>
                    <a:pt x="114" y="704"/>
                  </a:lnTo>
                  <a:lnTo>
                    <a:pt x="0" y="665"/>
                  </a:lnTo>
                  <a:lnTo>
                    <a:pt x="8" y="358"/>
                  </a:lnTo>
                  <a:lnTo>
                    <a:pt x="378" y="154"/>
                  </a:lnTo>
                  <a:lnTo>
                    <a:pt x="520" y="157"/>
                  </a:lnTo>
                  <a:lnTo>
                    <a:pt x="537" y="88"/>
                  </a:lnTo>
                  <a:lnTo>
                    <a:pt x="761" y="117"/>
                  </a:lnTo>
                  <a:lnTo>
                    <a:pt x="876" y="0"/>
                  </a:lnTo>
                  <a:lnTo>
                    <a:pt x="1400" y="183"/>
                  </a:lnTo>
                  <a:lnTo>
                    <a:pt x="1717" y="187"/>
                  </a:lnTo>
                  <a:lnTo>
                    <a:pt x="1799" y="157"/>
                  </a:lnTo>
                  <a:lnTo>
                    <a:pt x="1799" y="76"/>
                  </a:lnTo>
                  <a:lnTo>
                    <a:pt x="1904" y="189"/>
                  </a:lnTo>
                  <a:lnTo>
                    <a:pt x="1739" y="437"/>
                  </a:lnTo>
                  <a:lnTo>
                    <a:pt x="1414" y="555"/>
                  </a:lnTo>
                  <a:lnTo>
                    <a:pt x="1718" y="1335"/>
                  </a:lnTo>
                  <a:lnTo>
                    <a:pt x="1589" y="1566"/>
                  </a:lnTo>
                  <a:lnTo>
                    <a:pt x="1589" y="1566"/>
                  </a:lnTo>
                  <a:lnTo>
                    <a:pt x="1236" y="1564"/>
                  </a:lnTo>
                  <a:lnTo>
                    <a:pt x="1041" y="1356"/>
                  </a:lnTo>
                  <a:lnTo>
                    <a:pt x="717" y="1214"/>
                  </a:lnTo>
                  <a:lnTo>
                    <a:pt x="356" y="1347"/>
                  </a:lnTo>
                  <a:lnTo>
                    <a:pt x="356" y="134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6870600" y="3115440"/>
              <a:ext cx="678600" cy="655560"/>
            </a:xfrm>
            <a:custGeom>
              <a:avLst/>
              <a:gdLst/>
              <a:ahLst/>
              <a:rect l="l" t="t" r="r" b="b"/>
              <a:pathLst>
                <a:path w="3944" h="3697">
                  <a:moveTo>
                    <a:pt x="4" y="744"/>
                  </a:moveTo>
                  <a:lnTo>
                    <a:pt x="78" y="931"/>
                  </a:lnTo>
                  <a:lnTo>
                    <a:pt x="78" y="1054"/>
                  </a:lnTo>
                  <a:lnTo>
                    <a:pt x="0" y="1373"/>
                  </a:lnTo>
                  <a:lnTo>
                    <a:pt x="104" y="1452"/>
                  </a:lnTo>
                  <a:lnTo>
                    <a:pt x="150" y="1873"/>
                  </a:lnTo>
                  <a:lnTo>
                    <a:pt x="179" y="2125"/>
                  </a:lnTo>
                  <a:lnTo>
                    <a:pt x="302" y="2292"/>
                  </a:lnTo>
                  <a:lnTo>
                    <a:pt x="240" y="2628"/>
                  </a:lnTo>
                  <a:lnTo>
                    <a:pt x="289" y="2660"/>
                  </a:lnTo>
                  <a:lnTo>
                    <a:pt x="394" y="2546"/>
                  </a:lnTo>
                  <a:lnTo>
                    <a:pt x="506" y="2656"/>
                  </a:lnTo>
                  <a:lnTo>
                    <a:pt x="719" y="2680"/>
                  </a:lnTo>
                  <a:lnTo>
                    <a:pt x="868" y="2782"/>
                  </a:lnTo>
                  <a:lnTo>
                    <a:pt x="840" y="2894"/>
                  </a:lnTo>
                  <a:lnTo>
                    <a:pt x="1033" y="3048"/>
                  </a:lnTo>
                  <a:lnTo>
                    <a:pt x="1118" y="2992"/>
                  </a:lnTo>
                  <a:lnTo>
                    <a:pt x="1103" y="2903"/>
                  </a:lnTo>
                  <a:lnTo>
                    <a:pt x="1424" y="2987"/>
                  </a:lnTo>
                  <a:lnTo>
                    <a:pt x="1427" y="3099"/>
                  </a:lnTo>
                  <a:lnTo>
                    <a:pt x="1593" y="3174"/>
                  </a:lnTo>
                  <a:lnTo>
                    <a:pt x="1734" y="3380"/>
                  </a:lnTo>
                  <a:lnTo>
                    <a:pt x="1870" y="3441"/>
                  </a:lnTo>
                  <a:lnTo>
                    <a:pt x="1953" y="3482"/>
                  </a:lnTo>
                  <a:lnTo>
                    <a:pt x="2105" y="3427"/>
                  </a:lnTo>
                  <a:lnTo>
                    <a:pt x="2287" y="3613"/>
                  </a:lnTo>
                  <a:lnTo>
                    <a:pt x="2477" y="3524"/>
                  </a:lnTo>
                  <a:lnTo>
                    <a:pt x="2693" y="3578"/>
                  </a:lnTo>
                  <a:lnTo>
                    <a:pt x="2908" y="3494"/>
                  </a:lnTo>
                  <a:lnTo>
                    <a:pt x="3293" y="3697"/>
                  </a:lnTo>
                  <a:lnTo>
                    <a:pt x="3402" y="3690"/>
                  </a:lnTo>
                  <a:lnTo>
                    <a:pt x="3398" y="3494"/>
                  </a:lnTo>
                  <a:lnTo>
                    <a:pt x="3525" y="3218"/>
                  </a:lnTo>
                  <a:lnTo>
                    <a:pt x="3908" y="2878"/>
                  </a:lnTo>
                  <a:lnTo>
                    <a:pt x="3944" y="2777"/>
                  </a:lnTo>
                  <a:lnTo>
                    <a:pt x="3908" y="2584"/>
                  </a:lnTo>
                  <a:lnTo>
                    <a:pt x="3821" y="2474"/>
                  </a:lnTo>
                  <a:lnTo>
                    <a:pt x="3713" y="2136"/>
                  </a:lnTo>
                  <a:lnTo>
                    <a:pt x="3745" y="1869"/>
                  </a:lnTo>
                  <a:lnTo>
                    <a:pt x="3594" y="1692"/>
                  </a:lnTo>
                  <a:lnTo>
                    <a:pt x="3857" y="1423"/>
                  </a:lnTo>
                  <a:lnTo>
                    <a:pt x="3863" y="1181"/>
                  </a:lnTo>
                  <a:lnTo>
                    <a:pt x="3722" y="567"/>
                  </a:lnTo>
                  <a:lnTo>
                    <a:pt x="3687" y="455"/>
                  </a:lnTo>
                  <a:lnTo>
                    <a:pt x="3427" y="303"/>
                  </a:lnTo>
                  <a:lnTo>
                    <a:pt x="2733" y="376"/>
                  </a:lnTo>
                  <a:lnTo>
                    <a:pt x="2167" y="263"/>
                  </a:lnTo>
                  <a:lnTo>
                    <a:pt x="1853" y="382"/>
                  </a:lnTo>
                  <a:lnTo>
                    <a:pt x="1713" y="123"/>
                  </a:lnTo>
                  <a:lnTo>
                    <a:pt x="1835" y="158"/>
                  </a:lnTo>
                  <a:lnTo>
                    <a:pt x="1791" y="55"/>
                  </a:lnTo>
                  <a:lnTo>
                    <a:pt x="1546" y="0"/>
                  </a:lnTo>
                  <a:lnTo>
                    <a:pt x="1234" y="65"/>
                  </a:lnTo>
                  <a:lnTo>
                    <a:pt x="730" y="389"/>
                  </a:lnTo>
                  <a:lnTo>
                    <a:pt x="109" y="624"/>
                  </a:lnTo>
                  <a:lnTo>
                    <a:pt x="48" y="668"/>
                  </a:lnTo>
                  <a:lnTo>
                    <a:pt x="145" y="700"/>
                  </a:lnTo>
                  <a:lnTo>
                    <a:pt x="123" y="802"/>
                  </a:lnTo>
                  <a:lnTo>
                    <a:pt x="4" y="74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6870600" y="3115440"/>
              <a:ext cx="678600" cy="655560"/>
            </a:xfrm>
            <a:custGeom>
              <a:avLst/>
              <a:gdLst/>
              <a:ahLst/>
              <a:rect l="l" t="t" r="r" b="b"/>
              <a:pathLst>
                <a:path w="3944" h="3697">
                  <a:moveTo>
                    <a:pt x="4" y="744"/>
                  </a:moveTo>
                  <a:lnTo>
                    <a:pt x="78" y="931"/>
                  </a:lnTo>
                  <a:lnTo>
                    <a:pt x="78" y="1054"/>
                  </a:lnTo>
                  <a:lnTo>
                    <a:pt x="0" y="1373"/>
                  </a:lnTo>
                  <a:lnTo>
                    <a:pt x="104" y="1452"/>
                  </a:lnTo>
                  <a:lnTo>
                    <a:pt x="150" y="1873"/>
                  </a:lnTo>
                  <a:lnTo>
                    <a:pt x="179" y="2125"/>
                  </a:lnTo>
                  <a:lnTo>
                    <a:pt x="302" y="2292"/>
                  </a:lnTo>
                  <a:lnTo>
                    <a:pt x="240" y="2628"/>
                  </a:lnTo>
                  <a:lnTo>
                    <a:pt x="289" y="2660"/>
                  </a:lnTo>
                  <a:lnTo>
                    <a:pt x="394" y="2546"/>
                  </a:lnTo>
                  <a:lnTo>
                    <a:pt x="506" y="2656"/>
                  </a:lnTo>
                  <a:lnTo>
                    <a:pt x="719" y="2680"/>
                  </a:lnTo>
                  <a:lnTo>
                    <a:pt x="868" y="2782"/>
                  </a:lnTo>
                  <a:lnTo>
                    <a:pt x="840" y="2894"/>
                  </a:lnTo>
                  <a:lnTo>
                    <a:pt x="1033" y="3048"/>
                  </a:lnTo>
                  <a:lnTo>
                    <a:pt x="1118" y="2992"/>
                  </a:lnTo>
                  <a:lnTo>
                    <a:pt x="1103" y="2903"/>
                  </a:lnTo>
                  <a:lnTo>
                    <a:pt x="1424" y="2987"/>
                  </a:lnTo>
                  <a:lnTo>
                    <a:pt x="1427" y="3099"/>
                  </a:lnTo>
                  <a:lnTo>
                    <a:pt x="1593" y="3174"/>
                  </a:lnTo>
                  <a:lnTo>
                    <a:pt x="1734" y="3380"/>
                  </a:lnTo>
                  <a:lnTo>
                    <a:pt x="1870" y="3441"/>
                  </a:lnTo>
                  <a:lnTo>
                    <a:pt x="1953" y="3482"/>
                  </a:lnTo>
                  <a:lnTo>
                    <a:pt x="2105" y="3427"/>
                  </a:lnTo>
                  <a:lnTo>
                    <a:pt x="2287" y="3613"/>
                  </a:lnTo>
                  <a:lnTo>
                    <a:pt x="2477" y="3524"/>
                  </a:lnTo>
                  <a:lnTo>
                    <a:pt x="2693" y="3578"/>
                  </a:lnTo>
                  <a:lnTo>
                    <a:pt x="2908" y="3494"/>
                  </a:lnTo>
                  <a:lnTo>
                    <a:pt x="3293" y="3697"/>
                  </a:lnTo>
                  <a:lnTo>
                    <a:pt x="3402" y="3690"/>
                  </a:lnTo>
                  <a:lnTo>
                    <a:pt x="3398" y="3494"/>
                  </a:lnTo>
                  <a:lnTo>
                    <a:pt x="3525" y="3218"/>
                  </a:lnTo>
                  <a:lnTo>
                    <a:pt x="3908" y="2878"/>
                  </a:lnTo>
                  <a:lnTo>
                    <a:pt x="3944" y="2777"/>
                  </a:lnTo>
                  <a:lnTo>
                    <a:pt x="3908" y="2584"/>
                  </a:lnTo>
                  <a:lnTo>
                    <a:pt x="3821" y="2474"/>
                  </a:lnTo>
                  <a:lnTo>
                    <a:pt x="3713" y="2136"/>
                  </a:lnTo>
                  <a:lnTo>
                    <a:pt x="3745" y="1869"/>
                  </a:lnTo>
                  <a:lnTo>
                    <a:pt x="3594" y="1692"/>
                  </a:lnTo>
                  <a:lnTo>
                    <a:pt x="3857" y="1423"/>
                  </a:lnTo>
                  <a:lnTo>
                    <a:pt x="3863" y="1181"/>
                  </a:lnTo>
                  <a:lnTo>
                    <a:pt x="3722" y="567"/>
                  </a:lnTo>
                  <a:lnTo>
                    <a:pt x="3687" y="455"/>
                  </a:lnTo>
                  <a:lnTo>
                    <a:pt x="3427" y="303"/>
                  </a:lnTo>
                  <a:lnTo>
                    <a:pt x="2733" y="376"/>
                  </a:lnTo>
                  <a:lnTo>
                    <a:pt x="2167" y="263"/>
                  </a:lnTo>
                  <a:lnTo>
                    <a:pt x="1853" y="382"/>
                  </a:lnTo>
                  <a:lnTo>
                    <a:pt x="1713" y="123"/>
                  </a:lnTo>
                  <a:lnTo>
                    <a:pt x="1835" y="158"/>
                  </a:lnTo>
                  <a:lnTo>
                    <a:pt x="1791" y="55"/>
                  </a:lnTo>
                  <a:lnTo>
                    <a:pt x="1546" y="0"/>
                  </a:lnTo>
                  <a:lnTo>
                    <a:pt x="1234" y="65"/>
                  </a:lnTo>
                  <a:lnTo>
                    <a:pt x="730" y="389"/>
                  </a:lnTo>
                  <a:lnTo>
                    <a:pt x="109" y="624"/>
                  </a:lnTo>
                  <a:lnTo>
                    <a:pt x="48" y="668"/>
                  </a:lnTo>
                  <a:lnTo>
                    <a:pt x="145" y="700"/>
                  </a:lnTo>
                  <a:lnTo>
                    <a:pt x="123" y="802"/>
                  </a:lnTo>
                  <a:lnTo>
                    <a:pt x="4" y="744"/>
                  </a:lnTo>
                  <a:lnTo>
                    <a:pt x="4" y="74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7335720" y="2700720"/>
              <a:ext cx="503640" cy="307080"/>
            </a:xfrm>
            <a:custGeom>
              <a:avLst/>
              <a:gdLst/>
              <a:ahLst/>
              <a:rect l="l" t="t" r="r" b="b"/>
              <a:pathLst>
                <a:path w="2917" h="1725">
                  <a:moveTo>
                    <a:pt x="2280" y="1725"/>
                  </a:moveTo>
                  <a:lnTo>
                    <a:pt x="2447" y="1612"/>
                  </a:lnTo>
                  <a:lnTo>
                    <a:pt x="2616" y="1644"/>
                  </a:lnTo>
                  <a:lnTo>
                    <a:pt x="2788" y="1408"/>
                  </a:lnTo>
                  <a:lnTo>
                    <a:pt x="2917" y="1373"/>
                  </a:lnTo>
                  <a:lnTo>
                    <a:pt x="2881" y="1082"/>
                  </a:lnTo>
                  <a:lnTo>
                    <a:pt x="2678" y="817"/>
                  </a:lnTo>
                  <a:lnTo>
                    <a:pt x="2731" y="533"/>
                  </a:lnTo>
                  <a:lnTo>
                    <a:pt x="2584" y="352"/>
                  </a:lnTo>
                  <a:lnTo>
                    <a:pt x="2231" y="350"/>
                  </a:lnTo>
                  <a:lnTo>
                    <a:pt x="2036" y="142"/>
                  </a:lnTo>
                  <a:lnTo>
                    <a:pt x="1712" y="0"/>
                  </a:lnTo>
                  <a:lnTo>
                    <a:pt x="1351" y="133"/>
                  </a:lnTo>
                  <a:lnTo>
                    <a:pt x="1345" y="177"/>
                  </a:lnTo>
                  <a:lnTo>
                    <a:pt x="1340" y="636"/>
                  </a:lnTo>
                  <a:lnTo>
                    <a:pt x="1257" y="845"/>
                  </a:lnTo>
                  <a:lnTo>
                    <a:pt x="1224" y="758"/>
                  </a:lnTo>
                  <a:lnTo>
                    <a:pt x="1068" y="810"/>
                  </a:lnTo>
                  <a:lnTo>
                    <a:pt x="951" y="745"/>
                  </a:lnTo>
                  <a:lnTo>
                    <a:pt x="872" y="565"/>
                  </a:lnTo>
                  <a:lnTo>
                    <a:pt x="860" y="644"/>
                  </a:lnTo>
                  <a:lnTo>
                    <a:pt x="622" y="263"/>
                  </a:lnTo>
                  <a:lnTo>
                    <a:pt x="307" y="396"/>
                  </a:lnTo>
                  <a:lnTo>
                    <a:pt x="36" y="994"/>
                  </a:lnTo>
                  <a:lnTo>
                    <a:pt x="0" y="1361"/>
                  </a:lnTo>
                  <a:lnTo>
                    <a:pt x="6" y="1416"/>
                  </a:lnTo>
                  <a:lnTo>
                    <a:pt x="80" y="1428"/>
                  </a:lnTo>
                  <a:lnTo>
                    <a:pt x="194" y="1296"/>
                  </a:lnTo>
                  <a:lnTo>
                    <a:pt x="465" y="1180"/>
                  </a:lnTo>
                  <a:lnTo>
                    <a:pt x="1093" y="1198"/>
                  </a:lnTo>
                  <a:lnTo>
                    <a:pt x="1315" y="1285"/>
                  </a:lnTo>
                  <a:lnTo>
                    <a:pt x="1567" y="1152"/>
                  </a:lnTo>
                  <a:lnTo>
                    <a:pt x="1678" y="1356"/>
                  </a:lnTo>
                  <a:lnTo>
                    <a:pt x="1853" y="1373"/>
                  </a:lnTo>
                  <a:lnTo>
                    <a:pt x="2280" y="172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7335720" y="2700720"/>
              <a:ext cx="503640" cy="307080"/>
            </a:xfrm>
            <a:custGeom>
              <a:avLst/>
              <a:gdLst/>
              <a:ahLst/>
              <a:rect l="l" t="t" r="r" b="b"/>
              <a:pathLst>
                <a:path w="2917" h="1725">
                  <a:moveTo>
                    <a:pt x="2280" y="1725"/>
                  </a:moveTo>
                  <a:lnTo>
                    <a:pt x="2447" y="1612"/>
                  </a:lnTo>
                  <a:lnTo>
                    <a:pt x="2616" y="1644"/>
                  </a:lnTo>
                  <a:lnTo>
                    <a:pt x="2788" y="1408"/>
                  </a:lnTo>
                  <a:lnTo>
                    <a:pt x="2917" y="1373"/>
                  </a:lnTo>
                  <a:lnTo>
                    <a:pt x="2881" y="1082"/>
                  </a:lnTo>
                  <a:lnTo>
                    <a:pt x="2678" y="817"/>
                  </a:lnTo>
                  <a:lnTo>
                    <a:pt x="2731" y="533"/>
                  </a:lnTo>
                  <a:lnTo>
                    <a:pt x="2584" y="352"/>
                  </a:lnTo>
                  <a:lnTo>
                    <a:pt x="2584" y="352"/>
                  </a:lnTo>
                  <a:lnTo>
                    <a:pt x="2231" y="350"/>
                  </a:lnTo>
                  <a:lnTo>
                    <a:pt x="2036" y="142"/>
                  </a:lnTo>
                  <a:lnTo>
                    <a:pt x="1712" y="0"/>
                  </a:lnTo>
                  <a:lnTo>
                    <a:pt x="1351" y="133"/>
                  </a:lnTo>
                  <a:lnTo>
                    <a:pt x="1345" y="177"/>
                  </a:lnTo>
                  <a:lnTo>
                    <a:pt x="1340" y="636"/>
                  </a:lnTo>
                  <a:lnTo>
                    <a:pt x="1257" y="845"/>
                  </a:lnTo>
                  <a:lnTo>
                    <a:pt x="1224" y="758"/>
                  </a:lnTo>
                  <a:lnTo>
                    <a:pt x="1068" y="810"/>
                  </a:lnTo>
                  <a:lnTo>
                    <a:pt x="951" y="745"/>
                  </a:lnTo>
                  <a:lnTo>
                    <a:pt x="872" y="565"/>
                  </a:lnTo>
                  <a:lnTo>
                    <a:pt x="860" y="644"/>
                  </a:lnTo>
                  <a:lnTo>
                    <a:pt x="622" y="263"/>
                  </a:lnTo>
                  <a:lnTo>
                    <a:pt x="307" y="396"/>
                  </a:lnTo>
                  <a:lnTo>
                    <a:pt x="36" y="994"/>
                  </a:lnTo>
                  <a:lnTo>
                    <a:pt x="0" y="1361"/>
                  </a:lnTo>
                  <a:lnTo>
                    <a:pt x="6" y="1416"/>
                  </a:lnTo>
                  <a:lnTo>
                    <a:pt x="80" y="1428"/>
                  </a:lnTo>
                  <a:lnTo>
                    <a:pt x="194" y="1296"/>
                  </a:lnTo>
                  <a:lnTo>
                    <a:pt x="465" y="1180"/>
                  </a:lnTo>
                  <a:lnTo>
                    <a:pt x="1093" y="1198"/>
                  </a:lnTo>
                  <a:lnTo>
                    <a:pt x="1315" y="1285"/>
                  </a:lnTo>
                  <a:lnTo>
                    <a:pt x="1567" y="1152"/>
                  </a:lnTo>
                  <a:lnTo>
                    <a:pt x="1678" y="1356"/>
                  </a:lnTo>
                  <a:lnTo>
                    <a:pt x="1853" y="1373"/>
                  </a:lnTo>
                  <a:lnTo>
                    <a:pt x="2280" y="1725"/>
                  </a:lnTo>
                  <a:lnTo>
                    <a:pt x="2280" y="1725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7337520" y="2905920"/>
              <a:ext cx="396360" cy="309960"/>
            </a:xfrm>
            <a:custGeom>
              <a:avLst/>
              <a:gdLst/>
              <a:ahLst/>
              <a:rect l="l" t="t" r="r" b="b"/>
              <a:pathLst>
                <a:path w="2298" h="1747">
                  <a:moveTo>
                    <a:pt x="1535" y="1723"/>
                  </a:moveTo>
                  <a:lnTo>
                    <a:pt x="1511" y="1618"/>
                  </a:lnTo>
                  <a:lnTo>
                    <a:pt x="1712" y="1519"/>
                  </a:lnTo>
                  <a:lnTo>
                    <a:pt x="1905" y="1595"/>
                  </a:lnTo>
                  <a:lnTo>
                    <a:pt x="1834" y="1437"/>
                  </a:lnTo>
                  <a:lnTo>
                    <a:pt x="1910" y="1282"/>
                  </a:lnTo>
                  <a:lnTo>
                    <a:pt x="1936" y="1044"/>
                  </a:lnTo>
                  <a:lnTo>
                    <a:pt x="2231" y="936"/>
                  </a:lnTo>
                  <a:lnTo>
                    <a:pt x="2298" y="804"/>
                  </a:lnTo>
                  <a:lnTo>
                    <a:pt x="2182" y="778"/>
                  </a:lnTo>
                  <a:lnTo>
                    <a:pt x="2182" y="662"/>
                  </a:lnTo>
                  <a:lnTo>
                    <a:pt x="2274" y="577"/>
                  </a:lnTo>
                  <a:lnTo>
                    <a:pt x="2274" y="573"/>
                  </a:lnTo>
                  <a:lnTo>
                    <a:pt x="1847" y="221"/>
                  </a:lnTo>
                  <a:lnTo>
                    <a:pt x="1672" y="204"/>
                  </a:lnTo>
                  <a:lnTo>
                    <a:pt x="1561" y="0"/>
                  </a:lnTo>
                  <a:lnTo>
                    <a:pt x="1309" y="133"/>
                  </a:lnTo>
                  <a:lnTo>
                    <a:pt x="1087" y="46"/>
                  </a:lnTo>
                  <a:lnTo>
                    <a:pt x="459" y="28"/>
                  </a:lnTo>
                  <a:lnTo>
                    <a:pt x="188" y="144"/>
                  </a:lnTo>
                  <a:lnTo>
                    <a:pt x="74" y="276"/>
                  </a:lnTo>
                  <a:lnTo>
                    <a:pt x="0" y="264"/>
                  </a:lnTo>
                  <a:lnTo>
                    <a:pt x="125" y="860"/>
                  </a:lnTo>
                  <a:lnTo>
                    <a:pt x="662" y="994"/>
                  </a:lnTo>
                  <a:lnTo>
                    <a:pt x="742" y="1157"/>
                  </a:lnTo>
                  <a:lnTo>
                    <a:pt x="698" y="1267"/>
                  </a:lnTo>
                  <a:lnTo>
                    <a:pt x="711" y="1483"/>
                  </a:lnTo>
                  <a:lnTo>
                    <a:pt x="971" y="1635"/>
                  </a:lnTo>
                  <a:lnTo>
                    <a:pt x="1006" y="1747"/>
                  </a:lnTo>
                  <a:lnTo>
                    <a:pt x="1535" y="172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7337520" y="2905920"/>
              <a:ext cx="396360" cy="309960"/>
            </a:xfrm>
            <a:custGeom>
              <a:avLst/>
              <a:gdLst/>
              <a:ahLst/>
              <a:rect l="l" t="t" r="r" b="b"/>
              <a:pathLst>
                <a:path w="2298" h="1747">
                  <a:moveTo>
                    <a:pt x="1535" y="1723"/>
                  </a:moveTo>
                  <a:lnTo>
                    <a:pt x="1511" y="1618"/>
                  </a:lnTo>
                  <a:lnTo>
                    <a:pt x="1712" y="1519"/>
                  </a:lnTo>
                  <a:lnTo>
                    <a:pt x="1905" y="1595"/>
                  </a:lnTo>
                  <a:lnTo>
                    <a:pt x="1834" y="1437"/>
                  </a:lnTo>
                  <a:lnTo>
                    <a:pt x="1910" y="1282"/>
                  </a:lnTo>
                  <a:lnTo>
                    <a:pt x="1936" y="1044"/>
                  </a:lnTo>
                  <a:lnTo>
                    <a:pt x="2231" y="936"/>
                  </a:lnTo>
                  <a:lnTo>
                    <a:pt x="2298" y="804"/>
                  </a:lnTo>
                  <a:lnTo>
                    <a:pt x="2182" y="778"/>
                  </a:lnTo>
                  <a:lnTo>
                    <a:pt x="2182" y="662"/>
                  </a:lnTo>
                  <a:lnTo>
                    <a:pt x="2274" y="577"/>
                  </a:lnTo>
                  <a:lnTo>
                    <a:pt x="2274" y="573"/>
                  </a:lnTo>
                  <a:lnTo>
                    <a:pt x="1847" y="221"/>
                  </a:lnTo>
                  <a:lnTo>
                    <a:pt x="1672" y="204"/>
                  </a:lnTo>
                  <a:lnTo>
                    <a:pt x="1561" y="0"/>
                  </a:lnTo>
                  <a:lnTo>
                    <a:pt x="1309" y="133"/>
                  </a:lnTo>
                  <a:lnTo>
                    <a:pt x="1087" y="46"/>
                  </a:lnTo>
                  <a:lnTo>
                    <a:pt x="459" y="28"/>
                  </a:lnTo>
                  <a:lnTo>
                    <a:pt x="188" y="144"/>
                  </a:lnTo>
                  <a:lnTo>
                    <a:pt x="74" y="276"/>
                  </a:lnTo>
                  <a:lnTo>
                    <a:pt x="0" y="264"/>
                  </a:lnTo>
                  <a:lnTo>
                    <a:pt x="125" y="860"/>
                  </a:lnTo>
                  <a:lnTo>
                    <a:pt x="662" y="994"/>
                  </a:lnTo>
                  <a:lnTo>
                    <a:pt x="742" y="1157"/>
                  </a:lnTo>
                  <a:lnTo>
                    <a:pt x="698" y="1267"/>
                  </a:lnTo>
                  <a:lnTo>
                    <a:pt x="711" y="1483"/>
                  </a:lnTo>
                  <a:lnTo>
                    <a:pt x="971" y="1635"/>
                  </a:lnTo>
                  <a:lnTo>
                    <a:pt x="1006" y="1747"/>
                  </a:lnTo>
                  <a:lnTo>
                    <a:pt x="1535" y="1723"/>
                  </a:lnTo>
                  <a:lnTo>
                    <a:pt x="1535" y="172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7243920" y="3009960"/>
              <a:ext cx="221400" cy="171000"/>
            </a:xfrm>
            <a:custGeom>
              <a:avLst/>
              <a:gdLst/>
              <a:ahLst/>
              <a:rect l="l" t="t" r="r" b="b"/>
              <a:pathLst>
                <a:path w="1291" h="971">
                  <a:moveTo>
                    <a:pt x="0" y="858"/>
                  </a:moveTo>
                  <a:lnTo>
                    <a:pt x="566" y="971"/>
                  </a:lnTo>
                  <a:lnTo>
                    <a:pt x="1260" y="898"/>
                  </a:lnTo>
                  <a:lnTo>
                    <a:pt x="1247" y="682"/>
                  </a:lnTo>
                  <a:lnTo>
                    <a:pt x="1291" y="572"/>
                  </a:lnTo>
                  <a:lnTo>
                    <a:pt x="1211" y="409"/>
                  </a:lnTo>
                  <a:lnTo>
                    <a:pt x="674" y="275"/>
                  </a:lnTo>
                  <a:lnTo>
                    <a:pt x="633" y="543"/>
                  </a:lnTo>
                  <a:lnTo>
                    <a:pt x="412" y="464"/>
                  </a:lnTo>
                  <a:lnTo>
                    <a:pt x="573" y="201"/>
                  </a:lnTo>
                  <a:lnTo>
                    <a:pt x="607" y="0"/>
                  </a:lnTo>
                  <a:lnTo>
                    <a:pt x="464" y="324"/>
                  </a:lnTo>
                  <a:lnTo>
                    <a:pt x="333" y="504"/>
                  </a:lnTo>
                  <a:lnTo>
                    <a:pt x="179" y="511"/>
                  </a:lnTo>
                  <a:lnTo>
                    <a:pt x="106" y="744"/>
                  </a:lnTo>
                  <a:lnTo>
                    <a:pt x="0" y="85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7243920" y="3009960"/>
              <a:ext cx="221400" cy="171000"/>
            </a:xfrm>
            <a:custGeom>
              <a:avLst/>
              <a:gdLst/>
              <a:ahLst/>
              <a:rect l="l" t="t" r="r" b="b"/>
              <a:pathLst>
                <a:path w="1291" h="971">
                  <a:moveTo>
                    <a:pt x="0" y="858"/>
                  </a:moveTo>
                  <a:lnTo>
                    <a:pt x="566" y="971"/>
                  </a:lnTo>
                  <a:lnTo>
                    <a:pt x="1260" y="898"/>
                  </a:lnTo>
                  <a:lnTo>
                    <a:pt x="1247" y="682"/>
                  </a:lnTo>
                  <a:lnTo>
                    <a:pt x="1291" y="572"/>
                  </a:lnTo>
                  <a:lnTo>
                    <a:pt x="1211" y="409"/>
                  </a:lnTo>
                  <a:lnTo>
                    <a:pt x="674" y="275"/>
                  </a:lnTo>
                  <a:lnTo>
                    <a:pt x="633" y="543"/>
                  </a:lnTo>
                  <a:lnTo>
                    <a:pt x="412" y="464"/>
                  </a:lnTo>
                  <a:lnTo>
                    <a:pt x="573" y="201"/>
                  </a:lnTo>
                  <a:lnTo>
                    <a:pt x="607" y="0"/>
                  </a:lnTo>
                  <a:lnTo>
                    <a:pt x="464" y="324"/>
                  </a:lnTo>
                  <a:lnTo>
                    <a:pt x="333" y="504"/>
                  </a:lnTo>
                  <a:lnTo>
                    <a:pt x="179" y="511"/>
                  </a:lnTo>
                  <a:lnTo>
                    <a:pt x="106" y="744"/>
                  </a:lnTo>
                  <a:lnTo>
                    <a:pt x="0" y="858"/>
                  </a:lnTo>
                  <a:lnTo>
                    <a:pt x="0" y="85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5282280" y="4321080"/>
              <a:ext cx="855000" cy="699480"/>
            </a:xfrm>
            <a:custGeom>
              <a:avLst/>
              <a:gdLst/>
              <a:ahLst/>
              <a:rect l="l" t="t" r="r" b="b"/>
              <a:pathLst>
                <a:path w="4970" h="3949">
                  <a:moveTo>
                    <a:pt x="749" y="3389"/>
                  </a:moveTo>
                  <a:lnTo>
                    <a:pt x="717" y="3188"/>
                  </a:lnTo>
                  <a:lnTo>
                    <a:pt x="924" y="2969"/>
                  </a:lnTo>
                  <a:lnTo>
                    <a:pt x="808" y="2720"/>
                  </a:lnTo>
                  <a:lnTo>
                    <a:pt x="894" y="2467"/>
                  </a:lnTo>
                  <a:lnTo>
                    <a:pt x="767" y="2182"/>
                  </a:lnTo>
                  <a:lnTo>
                    <a:pt x="977" y="2029"/>
                  </a:lnTo>
                  <a:lnTo>
                    <a:pt x="933" y="1832"/>
                  </a:lnTo>
                  <a:lnTo>
                    <a:pt x="1003" y="1452"/>
                  </a:lnTo>
                  <a:lnTo>
                    <a:pt x="1160" y="1295"/>
                  </a:lnTo>
                  <a:lnTo>
                    <a:pt x="1218" y="1132"/>
                  </a:lnTo>
                  <a:lnTo>
                    <a:pt x="1121" y="997"/>
                  </a:lnTo>
                  <a:lnTo>
                    <a:pt x="521" y="1014"/>
                  </a:lnTo>
                  <a:lnTo>
                    <a:pt x="467" y="980"/>
                  </a:lnTo>
                  <a:lnTo>
                    <a:pt x="459" y="893"/>
                  </a:lnTo>
                  <a:lnTo>
                    <a:pt x="254" y="953"/>
                  </a:lnTo>
                  <a:lnTo>
                    <a:pt x="193" y="1029"/>
                  </a:lnTo>
                  <a:lnTo>
                    <a:pt x="172" y="927"/>
                  </a:lnTo>
                  <a:lnTo>
                    <a:pt x="245" y="775"/>
                  </a:lnTo>
                  <a:lnTo>
                    <a:pt x="183" y="784"/>
                  </a:lnTo>
                  <a:lnTo>
                    <a:pt x="206" y="723"/>
                  </a:lnTo>
                  <a:lnTo>
                    <a:pt x="139" y="690"/>
                  </a:lnTo>
                  <a:lnTo>
                    <a:pt x="187" y="595"/>
                  </a:lnTo>
                  <a:lnTo>
                    <a:pt x="105" y="569"/>
                  </a:lnTo>
                  <a:lnTo>
                    <a:pt x="113" y="508"/>
                  </a:lnTo>
                  <a:lnTo>
                    <a:pt x="0" y="411"/>
                  </a:lnTo>
                  <a:lnTo>
                    <a:pt x="117" y="254"/>
                  </a:lnTo>
                  <a:lnTo>
                    <a:pt x="336" y="224"/>
                  </a:lnTo>
                  <a:lnTo>
                    <a:pt x="438" y="40"/>
                  </a:lnTo>
                  <a:lnTo>
                    <a:pt x="604" y="0"/>
                  </a:lnTo>
                  <a:lnTo>
                    <a:pt x="928" y="97"/>
                  </a:lnTo>
                  <a:lnTo>
                    <a:pt x="1301" y="53"/>
                  </a:lnTo>
                  <a:lnTo>
                    <a:pt x="1848" y="162"/>
                  </a:lnTo>
                  <a:lnTo>
                    <a:pt x="2211" y="136"/>
                  </a:lnTo>
                  <a:lnTo>
                    <a:pt x="2946" y="196"/>
                  </a:lnTo>
                  <a:lnTo>
                    <a:pt x="3118" y="355"/>
                  </a:lnTo>
                  <a:lnTo>
                    <a:pt x="3392" y="499"/>
                  </a:lnTo>
                  <a:lnTo>
                    <a:pt x="3835" y="598"/>
                  </a:lnTo>
                  <a:lnTo>
                    <a:pt x="4021" y="525"/>
                  </a:lnTo>
                  <a:lnTo>
                    <a:pt x="4187" y="618"/>
                  </a:lnTo>
                  <a:lnTo>
                    <a:pt x="4258" y="708"/>
                  </a:lnTo>
                  <a:lnTo>
                    <a:pt x="4322" y="668"/>
                  </a:lnTo>
                  <a:lnTo>
                    <a:pt x="4459" y="749"/>
                  </a:lnTo>
                  <a:lnTo>
                    <a:pt x="4905" y="723"/>
                  </a:lnTo>
                  <a:lnTo>
                    <a:pt x="4970" y="794"/>
                  </a:lnTo>
                  <a:lnTo>
                    <a:pt x="4910" y="828"/>
                  </a:lnTo>
                  <a:lnTo>
                    <a:pt x="4944" y="963"/>
                  </a:lnTo>
                  <a:lnTo>
                    <a:pt x="4879" y="1044"/>
                  </a:lnTo>
                  <a:lnTo>
                    <a:pt x="4506" y="1307"/>
                  </a:lnTo>
                  <a:lnTo>
                    <a:pt x="4077" y="1464"/>
                  </a:lnTo>
                  <a:lnTo>
                    <a:pt x="3989" y="1574"/>
                  </a:lnTo>
                  <a:lnTo>
                    <a:pt x="3582" y="2173"/>
                  </a:lnTo>
                  <a:lnTo>
                    <a:pt x="3535" y="2308"/>
                  </a:lnTo>
                  <a:lnTo>
                    <a:pt x="3590" y="2488"/>
                  </a:lnTo>
                  <a:lnTo>
                    <a:pt x="3747" y="2607"/>
                  </a:lnTo>
                  <a:lnTo>
                    <a:pt x="3713" y="2672"/>
                  </a:lnTo>
                  <a:lnTo>
                    <a:pt x="3502" y="2843"/>
                  </a:lnTo>
                  <a:lnTo>
                    <a:pt x="3382" y="3088"/>
                  </a:lnTo>
                  <a:lnTo>
                    <a:pt x="3377" y="3193"/>
                  </a:lnTo>
                  <a:lnTo>
                    <a:pt x="3149" y="3226"/>
                  </a:lnTo>
                  <a:lnTo>
                    <a:pt x="2999" y="3359"/>
                  </a:lnTo>
                  <a:lnTo>
                    <a:pt x="2881" y="3599"/>
                  </a:lnTo>
                  <a:lnTo>
                    <a:pt x="1948" y="3643"/>
                  </a:lnTo>
                  <a:lnTo>
                    <a:pt x="1864" y="3730"/>
                  </a:lnTo>
                  <a:lnTo>
                    <a:pt x="1689" y="3774"/>
                  </a:lnTo>
                  <a:lnTo>
                    <a:pt x="1515" y="3949"/>
                  </a:lnTo>
                  <a:lnTo>
                    <a:pt x="1306" y="3865"/>
                  </a:lnTo>
                  <a:lnTo>
                    <a:pt x="1161" y="3534"/>
                  </a:lnTo>
                  <a:lnTo>
                    <a:pt x="1068" y="3450"/>
                  </a:lnTo>
                  <a:lnTo>
                    <a:pt x="907" y="3380"/>
                  </a:lnTo>
                  <a:lnTo>
                    <a:pt x="749" y="338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5282280" y="4321080"/>
              <a:ext cx="855000" cy="699480"/>
            </a:xfrm>
            <a:custGeom>
              <a:avLst/>
              <a:gdLst/>
              <a:ahLst/>
              <a:rect l="l" t="t" r="r" b="b"/>
              <a:pathLst>
                <a:path w="4970" h="3949">
                  <a:moveTo>
                    <a:pt x="749" y="3389"/>
                  </a:moveTo>
                  <a:lnTo>
                    <a:pt x="717" y="3188"/>
                  </a:lnTo>
                  <a:lnTo>
                    <a:pt x="924" y="2969"/>
                  </a:lnTo>
                  <a:lnTo>
                    <a:pt x="808" y="2720"/>
                  </a:lnTo>
                  <a:lnTo>
                    <a:pt x="894" y="2467"/>
                  </a:lnTo>
                  <a:lnTo>
                    <a:pt x="767" y="2182"/>
                  </a:lnTo>
                  <a:lnTo>
                    <a:pt x="977" y="2029"/>
                  </a:lnTo>
                  <a:lnTo>
                    <a:pt x="933" y="1832"/>
                  </a:lnTo>
                  <a:lnTo>
                    <a:pt x="1003" y="1452"/>
                  </a:lnTo>
                  <a:lnTo>
                    <a:pt x="1160" y="1295"/>
                  </a:lnTo>
                  <a:lnTo>
                    <a:pt x="1218" y="1132"/>
                  </a:lnTo>
                  <a:lnTo>
                    <a:pt x="1121" y="997"/>
                  </a:lnTo>
                  <a:lnTo>
                    <a:pt x="521" y="1014"/>
                  </a:lnTo>
                  <a:lnTo>
                    <a:pt x="467" y="980"/>
                  </a:lnTo>
                  <a:lnTo>
                    <a:pt x="459" y="893"/>
                  </a:lnTo>
                  <a:lnTo>
                    <a:pt x="254" y="953"/>
                  </a:lnTo>
                  <a:lnTo>
                    <a:pt x="193" y="1029"/>
                  </a:lnTo>
                  <a:lnTo>
                    <a:pt x="172" y="927"/>
                  </a:lnTo>
                  <a:lnTo>
                    <a:pt x="245" y="775"/>
                  </a:lnTo>
                  <a:lnTo>
                    <a:pt x="183" y="784"/>
                  </a:lnTo>
                  <a:lnTo>
                    <a:pt x="206" y="723"/>
                  </a:lnTo>
                  <a:lnTo>
                    <a:pt x="139" y="690"/>
                  </a:lnTo>
                  <a:lnTo>
                    <a:pt x="187" y="595"/>
                  </a:lnTo>
                  <a:lnTo>
                    <a:pt x="105" y="569"/>
                  </a:lnTo>
                  <a:lnTo>
                    <a:pt x="113" y="508"/>
                  </a:lnTo>
                  <a:lnTo>
                    <a:pt x="0" y="411"/>
                  </a:lnTo>
                  <a:lnTo>
                    <a:pt x="117" y="254"/>
                  </a:lnTo>
                  <a:lnTo>
                    <a:pt x="336" y="224"/>
                  </a:lnTo>
                  <a:lnTo>
                    <a:pt x="438" y="40"/>
                  </a:lnTo>
                  <a:lnTo>
                    <a:pt x="604" y="0"/>
                  </a:lnTo>
                  <a:lnTo>
                    <a:pt x="928" y="97"/>
                  </a:lnTo>
                  <a:lnTo>
                    <a:pt x="1301" y="53"/>
                  </a:lnTo>
                  <a:lnTo>
                    <a:pt x="1848" y="162"/>
                  </a:lnTo>
                  <a:lnTo>
                    <a:pt x="2211" y="136"/>
                  </a:lnTo>
                  <a:lnTo>
                    <a:pt x="2946" y="196"/>
                  </a:lnTo>
                  <a:lnTo>
                    <a:pt x="3118" y="355"/>
                  </a:lnTo>
                  <a:lnTo>
                    <a:pt x="3392" y="499"/>
                  </a:lnTo>
                  <a:lnTo>
                    <a:pt x="3835" y="598"/>
                  </a:lnTo>
                  <a:lnTo>
                    <a:pt x="4021" y="525"/>
                  </a:lnTo>
                  <a:lnTo>
                    <a:pt x="4187" y="618"/>
                  </a:lnTo>
                  <a:lnTo>
                    <a:pt x="4258" y="708"/>
                  </a:lnTo>
                  <a:lnTo>
                    <a:pt x="4322" y="668"/>
                  </a:lnTo>
                  <a:lnTo>
                    <a:pt x="4459" y="749"/>
                  </a:lnTo>
                  <a:lnTo>
                    <a:pt x="4905" y="723"/>
                  </a:lnTo>
                  <a:lnTo>
                    <a:pt x="4970" y="794"/>
                  </a:lnTo>
                  <a:lnTo>
                    <a:pt x="4910" y="828"/>
                  </a:lnTo>
                  <a:lnTo>
                    <a:pt x="4944" y="963"/>
                  </a:lnTo>
                  <a:lnTo>
                    <a:pt x="4879" y="1044"/>
                  </a:lnTo>
                  <a:lnTo>
                    <a:pt x="4506" y="1307"/>
                  </a:lnTo>
                  <a:lnTo>
                    <a:pt x="4077" y="1464"/>
                  </a:lnTo>
                  <a:lnTo>
                    <a:pt x="3989" y="1574"/>
                  </a:lnTo>
                  <a:lnTo>
                    <a:pt x="3582" y="2173"/>
                  </a:lnTo>
                  <a:lnTo>
                    <a:pt x="3535" y="2308"/>
                  </a:lnTo>
                  <a:lnTo>
                    <a:pt x="3590" y="2488"/>
                  </a:lnTo>
                  <a:lnTo>
                    <a:pt x="3747" y="2607"/>
                  </a:lnTo>
                  <a:lnTo>
                    <a:pt x="3713" y="2672"/>
                  </a:lnTo>
                  <a:lnTo>
                    <a:pt x="3502" y="2843"/>
                  </a:lnTo>
                  <a:lnTo>
                    <a:pt x="3382" y="3088"/>
                  </a:lnTo>
                  <a:lnTo>
                    <a:pt x="3377" y="3193"/>
                  </a:lnTo>
                  <a:lnTo>
                    <a:pt x="3149" y="3226"/>
                  </a:lnTo>
                  <a:lnTo>
                    <a:pt x="2999" y="3359"/>
                  </a:lnTo>
                  <a:lnTo>
                    <a:pt x="2881" y="3599"/>
                  </a:lnTo>
                  <a:lnTo>
                    <a:pt x="1948" y="3643"/>
                  </a:lnTo>
                  <a:lnTo>
                    <a:pt x="1864" y="3730"/>
                  </a:lnTo>
                  <a:lnTo>
                    <a:pt x="1689" y="3774"/>
                  </a:lnTo>
                  <a:lnTo>
                    <a:pt x="1515" y="3949"/>
                  </a:lnTo>
                  <a:lnTo>
                    <a:pt x="1306" y="3865"/>
                  </a:lnTo>
                  <a:lnTo>
                    <a:pt x="1161" y="3534"/>
                  </a:lnTo>
                  <a:lnTo>
                    <a:pt x="1068" y="3450"/>
                  </a:lnTo>
                  <a:lnTo>
                    <a:pt x="907" y="3380"/>
                  </a:lnTo>
                  <a:lnTo>
                    <a:pt x="749" y="3389"/>
                  </a:lnTo>
                  <a:lnTo>
                    <a:pt x="749" y="338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5588280" y="3556440"/>
              <a:ext cx="866520" cy="898200"/>
            </a:xfrm>
            <a:custGeom>
              <a:avLst/>
              <a:gdLst/>
              <a:ahLst/>
              <a:rect l="l" t="t" r="r" b="b"/>
              <a:pathLst>
                <a:path w="5030" h="5070">
                  <a:moveTo>
                    <a:pt x="2956" y="0"/>
                  </a:moveTo>
                  <a:lnTo>
                    <a:pt x="2574" y="122"/>
                  </a:lnTo>
                  <a:lnTo>
                    <a:pt x="2527" y="258"/>
                  </a:lnTo>
                  <a:lnTo>
                    <a:pt x="2522" y="556"/>
                  </a:lnTo>
                  <a:lnTo>
                    <a:pt x="2332" y="717"/>
                  </a:lnTo>
                  <a:lnTo>
                    <a:pt x="1993" y="862"/>
                  </a:lnTo>
                  <a:lnTo>
                    <a:pt x="1948" y="993"/>
                  </a:lnTo>
                  <a:lnTo>
                    <a:pt x="2084" y="1033"/>
                  </a:lnTo>
                  <a:lnTo>
                    <a:pt x="1799" y="1116"/>
                  </a:lnTo>
                  <a:lnTo>
                    <a:pt x="1468" y="1075"/>
                  </a:lnTo>
                  <a:lnTo>
                    <a:pt x="1379" y="962"/>
                  </a:lnTo>
                  <a:lnTo>
                    <a:pt x="1387" y="897"/>
                  </a:lnTo>
                  <a:lnTo>
                    <a:pt x="1137" y="871"/>
                  </a:lnTo>
                  <a:lnTo>
                    <a:pt x="1283" y="1461"/>
                  </a:lnTo>
                  <a:lnTo>
                    <a:pt x="1331" y="1492"/>
                  </a:lnTo>
                  <a:lnTo>
                    <a:pt x="1301" y="1527"/>
                  </a:lnTo>
                  <a:lnTo>
                    <a:pt x="1160" y="1487"/>
                  </a:lnTo>
                  <a:lnTo>
                    <a:pt x="858" y="1557"/>
                  </a:lnTo>
                  <a:lnTo>
                    <a:pt x="678" y="1404"/>
                  </a:lnTo>
                  <a:lnTo>
                    <a:pt x="520" y="1401"/>
                  </a:lnTo>
                  <a:lnTo>
                    <a:pt x="472" y="1461"/>
                  </a:lnTo>
                  <a:lnTo>
                    <a:pt x="26" y="1589"/>
                  </a:lnTo>
                  <a:lnTo>
                    <a:pt x="0" y="1699"/>
                  </a:lnTo>
                  <a:lnTo>
                    <a:pt x="147" y="1680"/>
                  </a:lnTo>
                  <a:lnTo>
                    <a:pt x="65" y="1763"/>
                  </a:lnTo>
                  <a:lnTo>
                    <a:pt x="147" y="1829"/>
                  </a:lnTo>
                  <a:lnTo>
                    <a:pt x="37" y="1873"/>
                  </a:lnTo>
                  <a:lnTo>
                    <a:pt x="170" y="2017"/>
                  </a:lnTo>
                  <a:lnTo>
                    <a:pt x="316" y="1977"/>
                  </a:lnTo>
                  <a:lnTo>
                    <a:pt x="625" y="2148"/>
                  </a:lnTo>
                  <a:lnTo>
                    <a:pt x="902" y="2174"/>
                  </a:lnTo>
                  <a:lnTo>
                    <a:pt x="911" y="2309"/>
                  </a:lnTo>
                  <a:lnTo>
                    <a:pt x="1198" y="2341"/>
                  </a:lnTo>
                  <a:lnTo>
                    <a:pt x="1051" y="2367"/>
                  </a:lnTo>
                  <a:lnTo>
                    <a:pt x="1067" y="2580"/>
                  </a:lnTo>
                  <a:lnTo>
                    <a:pt x="1186" y="2761"/>
                  </a:lnTo>
                  <a:lnTo>
                    <a:pt x="1450" y="2881"/>
                  </a:lnTo>
                  <a:lnTo>
                    <a:pt x="1479" y="3110"/>
                  </a:lnTo>
                  <a:lnTo>
                    <a:pt x="1440" y="3187"/>
                  </a:lnTo>
                  <a:lnTo>
                    <a:pt x="1599" y="3382"/>
                  </a:lnTo>
                  <a:lnTo>
                    <a:pt x="1620" y="3478"/>
                  </a:lnTo>
                  <a:lnTo>
                    <a:pt x="1492" y="3324"/>
                  </a:lnTo>
                  <a:lnTo>
                    <a:pt x="1436" y="3744"/>
                  </a:lnTo>
                  <a:lnTo>
                    <a:pt x="1492" y="3810"/>
                  </a:lnTo>
                  <a:lnTo>
                    <a:pt x="1424" y="3959"/>
                  </a:lnTo>
                  <a:lnTo>
                    <a:pt x="1343" y="4391"/>
                  </a:lnTo>
                  <a:lnTo>
                    <a:pt x="1314" y="4475"/>
                  </a:lnTo>
                  <a:lnTo>
                    <a:pt x="1163" y="4517"/>
                  </a:lnTo>
                  <a:lnTo>
                    <a:pt x="1335" y="4676"/>
                  </a:lnTo>
                  <a:lnTo>
                    <a:pt x="1609" y="4820"/>
                  </a:lnTo>
                  <a:lnTo>
                    <a:pt x="2052" y="4919"/>
                  </a:lnTo>
                  <a:lnTo>
                    <a:pt x="2238" y="4846"/>
                  </a:lnTo>
                  <a:lnTo>
                    <a:pt x="2404" y="4939"/>
                  </a:lnTo>
                  <a:lnTo>
                    <a:pt x="2491" y="4924"/>
                  </a:lnTo>
                  <a:lnTo>
                    <a:pt x="2539" y="4989"/>
                  </a:lnTo>
                  <a:lnTo>
                    <a:pt x="2676" y="5070"/>
                  </a:lnTo>
                  <a:lnTo>
                    <a:pt x="3122" y="5044"/>
                  </a:lnTo>
                  <a:lnTo>
                    <a:pt x="3078" y="4803"/>
                  </a:lnTo>
                  <a:lnTo>
                    <a:pt x="3140" y="4619"/>
                  </a:lnTo>
                  <a:lnTo>
                    <a:pt x="3463" y="4431"/>
                  </a:lnTo>
                  <a:lnTo>
                    <a:pt x="3723" y="4519"/>
                  </a:lnTo>
                  <a:lnTo>
                    <a:pt x="3878" y="4510"/>
                  </a:lnTo>
                  <a:lnTo>
                    <a:pt x="4300" y="4668"/>
                  </a:lnTo>
                  <a:lnTo>
                    <a:pt x="4470" y="4595"/>
                  </a:lnTo>
                  <a:lnTo>
                    <a:pt x="4694" y="4344"/>
                  </a:lnTo>
                  <a:lnTo>
                    <a:pt x="4840" y="4260"/>
                  </a:lnTo>
                  <a:lnTo>
                    <a:pt x="4825" y="4070"/>
                  </a:lnTo>
                  <a:lnTo>
                    <a:pt x="4647" y="4049"/>
                  </a:lnTo>
                  <a:lnTo>
                    <a:pt x="4580" y="3907"/>
                  </a:lnTo>
                  <a:lnTo>
                    <a:pt x="4583" y="3702"/>
                  </a:lnTo>
                  <a:lnTo>
                    <a:pt x="4510" y="3650"/>
                  </a:lnTo>
                  <a:lnTo>
                    <a:pt x="4517" y="3553"/>
                  </a:lnTo>
                  <a:lnTo>
                    <a:pt x="4638" y="3449"/>
                  </a:lnTo>
                  <a:lnTo>
                    <a:pt x="4533" y="3154"/>
                  </a:lnTo>
                  <a:lnTo>
                    <a:pt x="4610" y="3117"/>
                  </a:lnTo>
                  <a:lnTo>
                    <a:pt x="4589" y="3038"/>
                  </a:lnTo>
                  <a:lnTo>
                    <a:pt x="4536" y="3023"/>
                  </a:lnTo>
                  <a:lnTo>
                    <a:pt x="4517" y="2822"/>
                  </a:lnTo>
                  <a:lnTo>
                    <a:pt x="4370" y="2810"/>
                  </a:lnTo>
                  <a:lnTo>
                    <a:pt x="4243" y="2963"/>
                  </a:lnTo>
                  <a:lnTo>
                    <a:pt x="4227" y="2784"/>
                  </a:lnTo>
                  <a:lnTo>
                    <a:pt x="4431" y="2434"/>
                  </a:lnTo>
                  <a:lnTo>
                    <a:pt x="4598" y="2254"/>
                  </a:lnTo>
                  <a:lnTo>
                    <a:pt x="4571" y="2215"/>
                  </a:lnTo>
                  <a:lnTo>
                    <a:pt x="4601" y="2167"/>
                  </a:lnTo>
                  <a:lnTo>
                    <a:pt x="4830" y="2110"/>
                  </a:lnTo>
                  <a:lnTo>
                    <a:pt x="4814" y="1818"/>
                  </a:lnTo>
                  <a:lnTo>
                    <a:pt x="4890" y="1551"/>
                  </a:lnTo>
                  <a:lnTo>
                    <a:pt x="5030" y="1301"/>
                  </a:lnTo>
                  <a:lnTo>
                    <a:pt x="4501" y="1157"/>
                  </a:lnTo>
                  <a:lnTo>
                    <a:pt x="4313" y="952"/>
                  </a:lnTo>
                  <a:lnTo>
                    <a:pt x="4107" y="926"/>
                  </a:lnTo>
                  <a:lnTo>
                    <a:pt x="3967" y="920"/>
                  </a:lnTo>
                  <a:lnTo>
                    <a:pt x="3828" y="824"/>
                  </a:lnTo>
                  <a:lnTo>
                    <a:pt x="3810" y="597"/>
                  </a:lnTo>
                  <a:lnTo>
                    <a:pt x="3687" y="705"/>
                  </a:lnTo>
                  <a:lnTo>
                    <a:pt x="3543" y="680"/>
                  </a:lnTo>
                  <a:lnTo>
                    <a:pt x="3466" y="465"/>
                  </a:lnTo>
                  <a:lnTo>
                    <a:pt x="3200" y="352"/>
                  </a:lnTo>
                  <a:lnTo>
                    <a:pt x="3134" y="214"/>
                  </a:lnTo>
                  <a:lnTo>
                    <a:pt x="2973" y="185"/>
                  </a:lnTo>
                  <a:lnTo>
                    <a:pt x="2956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5588280" y="3556440"/>
              <a:ext cx="866520" cy="898200"/>
            </a:xfrm>
            <a:custGeom>
              <a:avLst/>
              <a:gdLst/>
              <a:ahLst/>
              <a:rect l="l" t="t" r="r" b="b"/>
              <a:pathLst>
                <a:path w="5030" h="5070">
                  <a:moveTo>
                    <a:pt x="2956" y="0"/>
                  </a:moveTo>
                  <a:lnTo>
                    <a:pt x="2574" y="122"/>
                  </a:lnTo>
                  <a:lnTo>
                    <a:pt x="2527" y="258"/>
                  </a:lnTo>
                  <a:lnTo>
                    <a:pt x="2522" y="556"/>
                  </a:lnTo>
                  <a:lnTo>
                    <a:pt x="2332" y="717"/>
                  </a:lnTo>
                  <a:lnTo>
                    <a:pt x="1993" y="862"/>
                  </a:lnTo>
                  <a:lnTo>
                    <a:pt x="1948" y="993"/>
                  </a:lnTo>
                  <a:lnTo>
                    <a:pt x="2084" y="1033"/>
                  </a:lnTo>
                  <a:lnTo>
                    <a:pt x="1799" y="1116"/>
                  </a:lnTo>
                  <a:lnTo>
                    <a:pt x="1468" y="1075"/>
                  </a:lnTo>
                  <a:lnTo>
                    <a:pt x="1379" y="962"/>
                  </a:lnTo>
                  <a:lnTo>
                    <a:pt x="1387" y="897"/>
                  </a:lnTo>
                  <a:lnTo>
                    <a:pt x="1137" y="871"/>
                  </a:lnTo>
                  <a:lnTo>
                    <a:pt x="1283" y="1461"/>
                  </a:lnTo>
                  <a:lnTo>
                    <a:pt x="1331" y="1492"/>
                  </a:lnTo>
                  <a:lnTo>
                    <a:pt x="1301" y="1527"/>
                  </a:lnTo>
                  <a:lnTo>
                    <a:pt x="1160" y="1487"/>
                  </a:lnTo>
                  <a:lnTo>
                    <a:pt x="858" y="1557"/>
                  </a:lnTo>
                  <a:lnTo>
                    <a:pt x="678" y="1404"/>
                  </a:lnTo>
                  <a:lnTo>
                    <a:pt x="520" y="1401"/>
                  </a:lnTo>
                  <a:lnTo>
                    <a:pt x="472" y="1461"/>
                  </a:lnTo>
                  <a:lnTo>
                    <a:pt x="26" y="1589"/>
                  </a:lnTo>
                  <a:lnTo>
                    <a:pt x="0" y="1699"/>
                  </a:lnTo>
                  <a:lnTo>
                    <a:pt x="147" y="1680"/>
                  </a:lnTo>
                  <a:lnTo>
                    <a:pt x="65" y="1763"/>
                  </a:lnTo>
                  <a:lnTo>
                    <a:pt x="147" y="1829"/>
                  </a:lnTo>
                  <a:lnTo>
                    <a:pt x="37" y="1873"/>
                  </a:lnTo>
                  <a:lnTo>
                    <a:pt x="170" y="2017"/>
                  </a:lnTo>
                  <a:lnTo>
                    <a:pt x="316" y="1977"/>
                  </a:lnTo>
                  <a:lnTo>
                    <a:pt x="625" y="2148"/>
                  </a:lnTo>
                  <a:lnTo>
                    <a:pt x="902" y="2174"/>
                  </a:lnTo>
                  <a:lnTo>
                    <a:pt x="911" y="2309"/>
                  </a:lnTo>
                  <a:lnTo>
                    <a:pt x="1198" y="2341"/>
                  </a:lnTo>
                  <a:lnTo>
                    <a:pt x="1051" y="2367"/>
                  </a:lnTo>
                  <a:lnTo>
                    <a:pt x="1067" y="2580"/>
                  </a:lnTo>
                  <a:lnTo>
                    <a:pt x="1186" y="2761"/>
                  </a:lnTo>
                  <a:lnTo>
                    <a:pt x="1450" y="2881"/>
                  </a:lnTo>
                  <a:lnTo>
                    <a:pt x="1479" y="3110"/>
                  </a:lnTo>
                  <a:lnTo>
                    <a:pt x="1440" y="3187"/>
                  </a:lnTo>
                  <a:lnTo>
                    <a:pt x="1599" y="3382"/>
                  </a:lnTo>
                  <a:lnTo>
                    <a:pt x="1620" y="3478"/>
                  </a:lnTo>
                  <a:lnTo>
                    <a:pt x="1492" y="3324"/>
                  </a:lnTo>
                  <a:lnTo>
                    <a:pt x="1436" y="3744"/>
                  </a:lnTo>
                  <a:lnTo>
                    <a:pt x="1492" y="3810"/>
                  </a:lnTo>
                  <a:lnTo>
                    <a:pt x="1424" y="3959"/>
                  </a:lnTo>
                  <a:lnTo>
                    <a:pt x="1343" y="4391"/>
                  </a:lnTo>
                  <a:lnTo>
                    <a:pt x="1314" y="4475"/>
                  </a:lnTo>
                  <a:lnTo>
                    <a:pt x="1163" y="4517"/>
                  </a:lnTo>
                  <a:lnTo>
                    <a:pt x="1335" y="4676"/>
                  </a:lnTo>
                  <a:lnTo>
                    <a:pt x="1609" y="4820"/>
                  </a:lnTo>
                  <a:lnTo>
                    <a:pt x="2052" y="4919"/>
                  </a:lnTo>
                  <a:lnTo>
                    <a:pt x="2238" y="4846"/>
                  </a:lnTo>
                  <a:lnTo>
                    <a:pt x="2404" y="4939"/>
                  </a:lnTo>
                  <a:lnTo>
                    <a:pt x="2491" y="4924"/>
                  </a:lnTo>
                  <a:lnTo>
                    <a:pt x="2539" y="4989"/>
                  </a:lnTo>
                  <a:lnTo>
                    <a:pt x="2676" y="5070"/>
                  </a:lnTo>
                  <a:lnTo>
                    <a:pt x="3122" y="5044"/>
                  </a:lnTo>
                  <a:lnTo>
                    <a:pt x="3078" y="4803"/>
                  </a:lnTo>
                  <a:lnTo>
                    <a:pt x="3140" y="4619"/>
                  </a:lnTo>
                  <a:lnTo>
                    <a:pt x="3463" y="4431"/>
                  </a:lnTo>
                  <a:lnTo>
                    <a:pt x="3723" y="4519"/>
                  </a:lnTo>
                  <a:lnTo>
                    <a:pt x="3878" y="4510"/>
                  </a:lnTo>
                  <a:lnTo>
                    <a:pt x="4300" y="4668"/>
                  </a:lnTo>
                  <a:lnTo>
                    <a:pt x="4470" y="4595"/>
                  </a:lnTo>
                  <a:lnTo>
                    <a:pt x="4694" y="4344"/>
                  </a:lnTo>
                  <a:lnTo>
                    <a:pt x="4840" y="4260"/>
                  </a:lnTo>
                  <a:lnTo>
                    <a:pt x="4825" y="4070"/>
                  </a:lnTo>
                  <a:lnTo>
                    <a:pt x="4647" y="4049"/>
                  </a:lnTo>
                  <a:lnTo>
                    <a:pt x="4580" y="3907"/>
                  </a:lnTo>
                  <a:lnTo>
                    <a:pt x="4583" y="3702"/>
                  </a:lnTo>
                  <a:lnTo>
                    <a:pt x="4510" y="3650"/>
                  </a:lnTo>
                  <a:lnTo>
                    <a:pt x="4517" y="3553"/>
                  </a:lnTo>
                  <a:lnTo>
                    <a:pt x="4638" y="3449"/>
                  </a:lnTo>
                  <a:lnTo>
                    <a:pt x="4533" y="3154"/>
                  </a:lnTo>
                  <a:lnTo>
                    <a:pt x="4610" y="3117"/>
                  </a:lnTo>
                  <a:lnTo>
                    <a:pt x="4589" y="3038"/>
                  </a:lnTo>
                  <a:lnTo>
                    <a:pt x="4536" y="3023"/>
                  </a:lnTo>
                  <a:lnTo>
                    <a:pt x="4517" y="2822"/>
                  </a:lnTo>
                  <a:lnTo>
                    <a:pt x="4370" y="2810"/>
                  </a:lnTo>
                  <a:lnTo>
                    <a:pt x="4243" y="2963"/>
                  </a:lnTo>
                  <a:lnTo>
                    <a:pt x="4227" y="2784"/>
                  </a:lnTo>
                  <a:lnTo>
                    <a:pt x="4431" y="2434"/>
                  </a:lnTo>
                  <a:lnTo>
                    <a:pt x="4598" y="2254"/>
                  </a:lnTo>
                  <a:lnTo>
                    <a:pt x="4571" y="2215"/>
                  </a:lnTo>
                  <a:lnTo>
                    <a:pt x="4601" y="2167"/>
                  </a:lnTo>
                  <a:lnTo>
                    <a:pt x="4830" y="2110"/>
                  </a:lnTo>
                  <a:lnTo>
                    <a:pt x="4814" y="1818"/>
                  </a:lnTo>
                  <a:lnTo>
                    <a:pt x="4890" y="1551"/>
                  </a:lnTo>
                  <a:lnTo>
                    <a:pt x="5030" y="1301"/>
                  </a:lnTo>
                  <a:lnTo>
                    <a:pt x="4501" y="1157"/>
                  </a:lnTo>
                  <a:lnTo>
                    <a:pt x="4313" y="952"/>
                  </a:lnTo>
                  <a:lnTo>
                    <a:pt x="4107" y="926"/>
                  </a:lnTo>
                  <a:lnTo>
                    <a:pt x="3967" y="920"/>
                  </a:lnTo>
                  <a:lnTo>
                    <a:pt x="3828" y="824"/>
                  </a:lnTo>
                  <a:lnTo>
                    <a:pt x="3810" y="597"/>
                  </a:lnTo>
                  <a:lnTo>
                    <a:pt x="3687" y="705"/>
                  </a:lnTo>
                  <a:lnTo>
                    <a:pt x="3543" y="680"/>
                  </a:lnTo>
                  <a:lnTo>
                    <a:pt x="3466" y="465"/>
                  </a:lnTo>
                  <a:lnTo>
                    <a:pt x="3200" y="352"/>
                  </a:lnTo>
                  <a:lnTo>
                    <a:pt x="3134" y="214"/>
                  </a:lnTo>
                  <a:lnTo>
                    <a:pt x="2973" y="185"/>
                  </a:lnTo>
                  <a:lnTo>
                    <a:pt x="2956" y="0"/>
                  </a:lnTo>
                  <a:lnTo>
                    <a:pt x="2956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5271120" y="4480560"/>
              <a:ext cx="220320" cy="454320"/>
            </a:xfrm>
            <a:custGeom>
              <a:avLst/>
              <a:gdLst/>
              <a:ahLst/>
              <a:rect l="l" t="t" r="r" b="b"/>
              <a:pathLst>
                <a:path w="1280" h="2574">
                  <a:moveTo>
                    <a:pt x="255" y="136"/>
                  </a:moveTo>
                  <a:lnTo>
                    <a:pt x="316" y="60"/>
                  </a:lnTo>
                  <a:lnTo>
                    <a:pt x="521" y="0"/>
                  </a:lnTo>
                  <a:lnTo>
                    <a:pt x="529" y="87"/>
                  </a:lnTo>
                  <a:lnTo>
                    <a:pt x="583" y="121"/>
                  </a:lnTo>
                  <a:lnTo>
                    <a:pt x="1183" y="104"/>
                  </a:lnTo>
                  <a:lnTo>
                    <a:pt x="1280" y="239"/>
                  </a:lnTo>
                  <a:lnTo>
                    <a:pt x="1222" y="402"/>
                  </a:lnTo>
                  <a:lnTo>
                    <a:pt x="1065" y="559"/>
                  </a:lnTo>
                  <a:lnTo>
                    <a:pt x="995" y="939"/>
                  </a:lnTo>
                  <a:lnTo>
                    <a:pt x="1039" y="1136"/>
                  </a:lnTo>
                  <a:lnTo>
                    <a:pt x="829" y="1289"/>
                  </a:lnTo>
                  <a:lnTo>
                    <a:pt x="956" y="1574"/>
                  </a:lnTo>
                  <a:lnTo>
                    <a:pt x="870" y="1827"/>
                  </a:lnTo>
                  <a:lnTo>
                    <a:pt x="986" y="2076"/>
                  </a:lnTo>
                  <a:lnTo>
                    <a:pt x="779" y="2295"/>
                  </a:lnTo>
                  <a:lnTo>
                    <a:pt x="811" y="2496"/>
                  </a:lnTo>
                  <a:lnTo>
                    <a:pt x="631" y="2574"/>
                  </a:lnTo>
                  <a:lnTo>
                    <a:pt x="228" y="2571"/>
                  </a:lnTo>
                  <a:lnTo>
                    <a:pt x="289" y="1835"/>
                  </a:lnTo>
                  <a:lnTo>
                    <a:pt x="132" y="1875"/>
                  </a:lnTo>
                  <a:lnTo>
                    <a:pt x="70" y="1763"/>
                  </a:lnTo>
                  <a:lnTo>
                    <a:pt x="0" y="1722"/>
                  </a:lnTo>
                  <a:lnTo>
                    <a:pt x="26" y="1464"/>
                  </a:lnTo>
                  <a:lnTo>
                    <a:pt x="201" y="1119"/>
                  </a:lnTo>
                  <a:lnTo>
                    <a:pt x="302" y="589"/>
                  </a:lnTo>
                  <a:lnTo>
                    <a:pt x="255" y="13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5271120" y="4480560"/>
              <a:ext cx="220320" cy="454320"/>
            </a:xfrm>
            <a:custGeom>
              <a:avLst/>
              <a:gdLst/>
              <a:ahLst/>
              <a:rect l="l" t="t" r="r" b="b"/>
              <a:pathLst>
                <a:path w="1280" h="2574">
                  <a:moveTo>
                    <a:pt x="255" y="136"/>
                  </a:moveTo>
                  <a:lnTo>
                    <a:pt x="316" y="60"/>
                  </a:lnTo>
                  <a:lnTo>
                    <a:pt x="521" y="0"/>
                  </a:lnTo>
                  <a:lnTo>
                    <a:pt x="529" y="87"/>
                  </a:lnTo>
                  <a:lnTo>
                    <a:pt x="583" y="121"/>
                  </a:lnTo>
                  <a:lnTo>
                    <a:pt x="1183" y="104"/>
                  </a:lnTo>
                  <a:lnTo>
                    <a:pt x="1280" y="239"/>
                  </a:lnTo>
                  <a:lnTo>
                    <a:pt x="1222" y="402"/>
                  </a:lnTo>
                  <a:lnTo>
                    <a:pt x="1065" y="559"/>
                  </a:lnTo>
                  <a:lnTo>
                    <a:pt x="995" y="939"/>
                  </a:lnTo>
                  <a:lnTo>
                    <a:pt x="1039" y="1136"/>
                  </a:lnTo>
                  <a:lnTo>
                    <a:pt x="829" y="1289"/>
                  </a:lnTo>
                  <a:lnTo>
                    <a:pt x="956" y="1574"/>
                  </a:lnTo>
                  <a:lnTo>
                    <a:pt x="870" y="1827"/>
                  </a:lnTo>
                  <a:lnTo>
                    <a:pt x="986" y="2076"/>
                  </a:lnTo>
                  <a:lnTo>
                    <a:pt x="779" y="2295"/>
                  </a:lnTo>
                  <a:lnTo>
                    <a:pt x="811" y="2496"/>
                  </a:lnTo>
                  <a:lnTo>
                    <a:pt x="631" y="2574"/>
                  </a:lnTo>
                  <a:lnTo>
                    <a:pt x="228" y="2571"/>
                  </a:lnTo>
                  <a:lnTo>
                    <a:pt x="289" y="1835"/>
                  </a:lnTo>
                  <a:lnTo>
                    <a:pt x="132" y="1875"/>
                  </a:lnTo>
                  <a:lnTo>
                    <a:pt x="70" y="1763"/>
                  </a:lnTo>
                  <a:lnTo>
                    <a:pt x="0" y="1722"/>
                  </a:lnTo>
                  <a:lnTo>
                    <a:pt x="26" y="1464"/>
                  </a:lnTo>
                  <a:lnTo>
                    <a:pt x="201" y="1119"/>
                  </a:lnTo>
                  <a:lnTo>
                    <a:pt x="302" y="589"/>
                  </a:lnTo>
                  <a:lnTo>
                    <a:pt x="255" y="136"/>
                  </a:lnTo>
                  <a:lnTo>
                    <a:pt x="255" y="13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6291000" y="3657960"/>
              <a:ext cx="44280" cy="67320"/>
            </a:xfrm>
            <a:custGeom>
              <a:avLst/>
              <a:gdLst/>
              <a:ahLst/>
              <a:rect l="l" t="t" r="r" b="b"/>
              <a:pathLst>
                <a:path w="263" h="376">
                  <a:moveTo>
                    <a:pt x="237" y="376"/>
                  </a:moveTo>
                  <a:lnTo>
                    <a:pt x="263" y="245"/>
                  </a:lnTo>
                  <a:lnTo>
                    <a:pt x="206" y="138"/>
                  </a:lnTo>
                  <a:lnTo>
                    <a:pt x="219" y="33"/>
                  </a:lnTo>
                  <a:lnTo>
                    <a:pt x="162" y="0"/>
                  </a:lnTo>
                  <a:lnTo>
                    <a:pt x="44" y="55"/>
                  </a:lnTo>
                  <a:lnTo>
                    <a:pt x="0" y="146"/>
                  </a:lnTo>
                  <a:lnTo>
                    <a:pt x="31" y="350"/>
                  </a:lnTo>
                  <a:lnTo>
                    <a:pt x="237" y="37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6291000" y="3657960"/>
              <a:ext cx="44280" cy="67320"/>
            </a:xfrm>
            <a:custGeom>
              <a:avLst/>
              <a:gdLst/>
              <a:ahLst/>
              <a:rect l="l" t="t" r="r" b="b"/>
              <a:pathLst>
                <a:path w="263" h="376">
                  <a:moveTo>
                    <a:pt x="237" y="376"/>
                  </a:moveTo>
                  <a:lnTo>
                    <a:pt x="263" y="245"/>
                  </a:lnTo>
                  <a:lnTo>
                    <a:pt x="206" y="138"/>
                  </a:lnTo>
                  <a:lnTo>
                    <a:pt x="219" y="33"/>
                  </a:lnTo>
                  <a:lnTo>
                    <a:pt x="162" y="0"/>
                  </a:lnTo>
                  <a:lnTo>
                    <a:pt x="44" y="55"/>
                  </a:lnTo>
                  <a:lnTo>
                    <a:pt x="0" y="146"/>
                  </a:lnTo>
                  <a:lnTo>
                    <a:pt x="31" y="350"/>
                  </a:lnTo>
                  <a:lnTo>
                    <a:pt x="237" y="376"/>
                  </a:lnTo>
                  <a:lnTo>
                    <a:pt x="237" y="37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6316560" y="3924360"/>
              <a:ext cx="300240" cy="183960"/>
            </a:xfrm>
            <a:custGeom>
              <a:avLst/>
              <a:gdLst/>
              <a:ahLst/>
              <a:rect l="l" t="t" r="r" b="b"/>
              <a:pathLst>
                <a:path w="1742" h="1033">
                  <a:moveTo>
                    <a:pt x="1742" y="463"/>
                  </a:moveTo>
                  <a:lnTo>
                    <a:pt x="1441" y="379"/>
                  </a:lnTo>
                  <a:lnTo>
                    <a:pt x="1386" y="289"/>
                  </a:lnTo>
                  <a:lnTo>
                    <a:pt x="1418" y="157"/>
                  </a:lnTo>
                  <a:lnTo>
                    <a:pt x="1365" y="102"/>
                  </a:lnTo>
                  <a:lnTo>
                    <a:pt x="1096" y="0"/>
                  </a:lnTo>
                  <a:lnTo>
                    <a:pt x="659" y="70"/>
                  </a:lnTo>
                  <a:lnTo>
                    <a:pt x="603" y="26"/>
                  </a:lnTo>
                  <a:lnTo>
                    <a:pt x="374" y="83"/>
                  </a:lnTo>
                  <a:lnTo>
                    <a:pt x="344" y="131"/>
                  </a:lnTo>
                  <a:lnTo>
                    <a:pt x="371" y="170"/>
                  </a:lnTo>
                  <a:lnTo>
                    <a:pt x="204" y="350"/>
                  </a:lnTo>
                  <a:lnTo>
                    <a:pt x="0" y="700"/>
                  </a:lnTo>
                  <a:lnTo>
                    <a:pt x="16" y="879"/>
                  </a:lnTo>
                  <a:lnTo>
                    <a:pt x="143" y="726"/>
                  </a:lnTo>
                  <a:lnTo>
                    <a:pt x="290" y="738"/>
                  </a:lnTo>
                  <a:lnTo>
                    <a:pt x="309" y="939"/>
                  </a:lnTo>
                  <a:lnTo>
                    <a:pt x="362" y="954"/>
                  </a:lnTo>
                  <a:lnTo>
                    <a:pt x="383" y="1033"/>
                  </a:lnTo>
                  <a:lnTo>
                    <a:pt x="717" y="989"/>
                  </a:lnTo>
                  <a:lnTo>
                    <a:pt x="945" y="721"/>
                  </a:lnTo>
                  <a:lnTo>
                    <a:pt x="989" y="861"/>
                  </a:lnTo>
                  <a:lnTo>
                    <a:pt x="1164" y="1010"/>
                  </a:lnTo>
                  <a:lnTo>
                    <a:pt x="1290" y="691"/>
                  </a:lnTo>
                  <a:lnTo>
                    <a:pt x="1619" y="791"/>
                  </a:lnTo>
                  <a:lnTo>
                    <a:pt x="1614" y="616"/>
                  </a:lnTo>
                  <a:lnTo>
                    <a:pt x="1724" y="590"/>
                  </a:lnTo>
                  <a:lnTo>
                    <a:pt x="1742" y="46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6316560" y="3924360"/>
              <a:ext cx="300240" cy="183960"/>
            </a:xfrm>
            <a:custGeom>
              <a:avLst/>
              <a:gdLst/>
              <a:ahLst/>
              <a:rect l="l" t="t" r="r" b="b"/>
              <a:pathLst>
                <a:path w="1742" h="1033">
                  <a:moveTo>
                    <a:pt x="1742" y="463"/>
                  </a:moveTo>
                  <a:lnTo>
                    <a:pt x="1441" y="379"/>
                  </a:lnTo>
                  <a:lnTo>
                    <a:pt x="1386" y="289"/>
                  </a:lnTo>
                  <a:lnTo>
                    <a:pt x="1418" y="157"/>
                  </a:lnTo>
                  <a:lnTo>
                    <a:pt x="1365" y="102"/>
                  </a:lnTo>
                  <a:lnTo>
                    <a:pt x="1096" y="0"/>
                  </a:lnTo>
                  <a:lnTo>
                    <a:pt x="659" y="70"/>
                  </a:lnTo>
                  <a:lnTo>
                    <a:pt x="603" y="26"/>
                  </a:lnTo>
                  <a:lnTo>
                    <a:pt x="374" y="83"/>
                  </a:lnTo>
                  <a:lnTo>
                    <a:pt x="344" y="131"/>
                  </a:lnTo>
                  <a:lnTo>
                    <a:pt x="371" y="170"/>
                  </a:lnTo>
                  <a:lnTo>
                    <a:pt x="204" y="350"/>
                  </a:lnTo>
                  <a:lnTo>
                    <a:pt x="0" y="700"/>
                  </a:lnTo>
                  <a:lnTo>
                    <a:pt x="16" y="879"/>
                  </a:lnTo>
                  <a:lnTo>
                    <a:pt x="143" y="726"/>
                  </a:lnTo>
                  <a:lnTo>
                    <a:pt x="290" y="738"/>
                  </a:lnTo>
                  <a:lnTo>
                    <a:pt x="309" y="939"/>
                  </a:lnTo>
                  <a:lnTo>
                    <a:pt x="362" y="954"/>
                  </a:lnTo>
                  <a:lnTo>
                    <a:pt x="383" y="1033"/>
                  </a:lnTo>
                  <a:lnTo>
                    <a:pt x="717" y="989"/>
                  </a:lnTo>
                  <a:lnTo>
                    <a:pt x="945" y="721"/>
                  </a:lnTo>
                  <a:lnTo>
                    <a:pt x="989" y="861"/>
                  </a:lnTo>
                  <a:lnTo>
                    <a:pt x="1164" y="1010"/>
                  </a:lnTo>
                  <a:lnTo>
                    <a:pt x="1290" y="691"/>
                  </a:lnTo>
                  <a:lnTo>
                    <a:pt x="1619" y="791"/>
                  </a:lnTo>
                  <a:lnTo>
                    <a:pt x="1614" y="616"/>
                  </a:lnTo>
                  <a:lnTo>
                    <a:pt x="1724" y="590"/>
                  </a:lnTo>
                  <a:lnTo>
                    <a:pt x="1742" y="463"/>
                  </a:lnTo>
                  <a:lnTo>
                    <a:pt x="1742" y="46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6098760" y="3515760"/>
              <a:ext cx="232560" cy="204120"/>
            </a:xfrm>
            <a:custGeom>
              <a:avLst/>
              <a:gdLst/>
              <a:ahLst/>
              <a:rect l="l" t="t" r="r" b="b"/>
              <a:pathLst>
                <a:path w="1357" h="1148">
                  <a:moveTo>
                    <a:pt x="872" y="1046"/>
                  </a:moveTo>
                  <a:lnTo>
                    <a:pt x="854" y="819"/>
                  </a:lnTo>
                  <a:lnTo>
                    <a:pt x="731" y="927"/>
                  </a:lnTo>
                  <a:lnTo>
                    <a:pt x="587" y="902"/>
                  </a:lnTo>
                  <a:lnTo>
                    <a:pt x="510" y="687"/>
                  </a:lnTo>
                  <a:lnTo>
                    <a:pt x="244" y="574"/>
                  </a:lnTo>
                  <a:lnTo>
                    <a:pt x="178" y="436"/>
                  </a:lnTo>
                  <a:lnTo>
                    <a:pt x="17" y="407"/>
                  </a:lnTo>
                  <a:lnTo>
                    <a:pt x="0" y="222"/>
                  </a:lnTo>
                  <a:lnTo>
                    <a:pt x="288" y="60"/>
                  </a:lnTo>
                  <a:lnTo>
                    <a:pt x="411" y="134"/>
                  </a:lnTo>
                  <a:lnTo>
                    <a:pt x="744" y="0"/>
                  </a:lnTo>
                  <a:lnTo>
                    <a:pt x="919" y="39"/>
                  </a:lnTo>
                  <a:lnTo>
                    <a:pt x="1120" y="163"/>
                  </a:lnTo>
                  <a:lnTo>
                    <a:pt x="1128" y="392"/>
                  </a:lnTo>
                  <a:lnTo>
                    <a:pt x="1271" y="434"/>
                  </a:lnTo>
                  <a:lnTo>
                    <a:pt x="1357" y="623"/>
                  </a:lnTo>
                  <a:lnTo>
                    <a:pt x="1282" y="798"/>
                  </a:lnTo>
                  <a:lnTo>
                    <a:pt x="1164" y="853"/>
                  </a:lnTo>
                  <a:lnTo>
                    <a:pt x="1120" y="944"/>
                  </a:lnTo>
                  <a:lnTo>
                    <a:pt x="1151" y="1148"/>
                  </a:lnTo>
                  <a:lnTo>
                    <a:pt x="1011" y="1142"/>
                  </a:lnTo>
                  <a:lnTo>
                    <a:pt x="872" y="104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6098760" y="3515760"/>
              <a:ext cx="232560" cy="204120"/>
            </a:xfrm>
            <a:custGeom>
              <a:avLst/>
              <a:gdLst/>
              <a:ahLst/>
              <a:rect l="l" t="t" r="r" b="b"/>
              <a:pathLst>
                <a:path w="1357" h="1148">
                  <a:moveTo>
                    <a:pt x="872" y="1046"/>
                  </a:moveTo>
                  <a:lnTo>
                    <a:pt x="854" y="819"/>
                  </a:lnTo>
                  <a:lnTo>
                    <a:pt x="731" y="927"/>
                  </a:lnTo>
                  <a:lnTo>
                    <a:pt x="587" y="902"/>
                  </a:lnTo>
                  <a:lnTo>
                    <a:pt x="510" y="687"/>
                  </a:lnTo>
                  <a:lnTo>
                    <a:pt x="244" y="574"/>
                  </a:lnTo>
                  <a:lnTo>
                    <a:pt x="178" y="436"/>
                  </a:lnTo>
                  <a:lnTo>
                    <a:pt x="17" y="407"/>
                  </a:lnTo>
                  <a:lnTo>
                    <a:pt x="0" y="222"/>
                  </a:lnTo>
                  <a:lnTo>
                    <a:pt x="288" y="60"/>
                  </a:lnTo>
                  <a:lnTo>
                    <a:pt x="411" y="134"/>
                  </a:lnTo>
                  <a:lnTo>
                    <a:pt x="744" y="0"/>
                  </a:lnTo>
                  <a:lnTo>
                    <a:pt x="919" y="39"/>
                  </a:lnTo>
                  <a:lnTo>
                    <a:pt x="1120" y="163"/>
                  </a:lnTo>
                  <a:lnTo>
                    <a:pt x="1128" y="392"/>
                  </a:lnTo>
                  <a:lnTo>
                    <a:pt x="1271" y="434"/>
                  </a:lnTo>
                  <a:lnTo>
                    <a:pt x="1357" y="623"/>
                  </a:lnTo>
                  <a:lnTo>
                    <a:pt x="1282" y="798"/>
                  </a:lnTo>
                  <a:lnTo>
                    <a:pt x="1164" y="853"/>
                  </a:lnTo>
                  <a:lnTo>
                    <a:pt x="1120" y="944"/>
                  </a:lnTo>
                  <a:lnTo>
                    <a:pt x="1151" y="1148"/>
                  </a:lnTo>
                  <a:lnTo>
                    <a:pt x="1011" y="1142"/>
                  </a:lnTo>
                  <a:lnTo>
                    <a:pt x="872" y="1046"/>
                  </a:lnTo>
                  <a:lnTo>
                    <a:pt x="872" y="104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6148080" y="3287880"/>
              <a:ext cx="242280" cy="304560"/>
            </a:xfrm>
            <a:custGeom>
              <a:avLst/>
              <a:gdLst/>
              <a:ahLst/>
              <a:rect l="l" t="t" r="r" b="b"/>
              <a:pathLst>
                <a:path w="1411" h="1724">
                  <a:moveTo>
                    <a:pt x="1411" y="117"/>
                  </a:moveTo>
                  <a:lnTo>
                    <a:pt x="1252" y="0"/>
                  </a:lnTo>
                  <a:lnTo>
                    <a:pt x="919" y="41"/>
                  </a:lnTo>
                  <a:lnTo>
                    <a:pt x="779" y="132"/>
                  </a:lnTo>
                  <a:lnTo>
                    <a:pt x="752" y="345"/>
                  </a:lnTo>
                  <a:lnTo>
                    <a:pt x="829" y="383"/>
                  </a:lnTo>
                  <a:lnTo>
                    <a:pt x="790" y="549"/>
                  </a:lnTo>
                  <a:lnTo>
                    <a:pt x="716" y="602"/>
                  </a:lnTo>
                  <a:lnTo>
                    <a:pt x="750" y="752"/>
                  </a:lnTo>
                  <a:lnTo>
                    <a:pt x="601" y="680"/>
                  </a:lnTo>
                  <a:lnTo>
                    <a:pt x="601" y="525"/>
                  </a:lnTo>
                  <a:lnTo>
                    <a:pt x="674" y="467"/>
                  </a:lnTo>
                  <a:lnTo>
                    <a:pt x="601" y="350"/>
                  </a:lnTo>
                  <a:lnTo>
                    <a:pt x="535" y="376"/>
                  </a:lnTo>
                  <a:lnTo>
                    <a:pt x="438" y="768"/>
                  </a:lnTo>
                  <a:lnTo>
                    <a:pt x="272" y="997"/>
                  </a:lnTo>
                  <a:lnTo>
                    <a:pt x="280" y="1062"/>
                  </a:lnTo>
                  <a:lnTo>
                    <a:pt x="316" y="1102"/>
                  </a:lnTo>
                  <a:lnTo>
                    <a:pt x="556" y="1120"/>
                  </a:lnTo>
                  <a:lnTo>
                    <a:pt x="162" y="1249"/>
                  </a:lnTo>
                  <a:lnTo>
                    <a:pt x="135" y="1307"/>
                  </a:lnTo>
                  <a:lnTo>
                    <a:pt x="0" y="1350"/>
                  </a:lnTo>
                  <a:lnTo>
                    <a:pt x="123" y="1424"/>
                  </a:lnTo>
                  <a:lnTo>
                    <a:pt x="456" y="1290"/>
                  </a:lnTo>
                  <a:lnTo>
                    <a:pt x="631" y="1329"/>
                  </a:lnTo>
                  <a:lnTo>
                    <a:pt x="832" y="1453"/>
                  </a:lnTo>
                  <a:lnTo>
                    <a:pt x="840" y="1682"/>
                  </a:lnTo>
                  <a:lnTo>
                    <a:pt x="983" y="1724"/>
                  </a:lnTo>
                  <a:lnTo>
                    <a:pt x="946" y="1558"/>
                  </a:lnTo>
                  <a:lnTo>
                    <a:pt x="994" y="1450"/>
                  </a:lnTo>
                  <a:lnTo>
                    <a:pt x="972" y="986"/>
                  </a:lnTo>
                  <a:lnTo>
                    <a:pt x="1197" y="1012"/>
                  </a:lnTo>
                  <a:lnTo>
                    <a:pt x="1244" y="855"/>
                  </a:lnTo>
                  <a:lnTo>
                    <a:pt x="1366" y="730"/>
                  </a:lnTo>
                  <a:lnTo>
                    <a:pt x="1377" y="648"/>
                  </a:lnTo>
                  <a:lnTo>
                    <a:pt x="1244" y="592"/>
                  </a:lnTo>
                  <a:lnTo>
                    <a:pt x="1226" y="522"/>
                  </a:lnTo>
                  <a:lnTo>
                    <a:pt x="1336" y="449"/>
                  </a:lnTo>
                  <a:lnTo>
                    <a:pt x="1411" y="11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6148080" y="3287880"/>
              <a:ext cx="242280" cy="304560"/>
            </a:xfrm>
            <a:custGeom>
              <a:avLst/>
              <a:gdLst/>
              <a:ahLst/>
              <a:rect l="l" t="t" r="r" b="b"/>
              <a:pathLst>
                <a:path w="1411" h="1724">
                  <a:moveTo>
                    <a:pt x="1411" y="117"/>
                  </a:moveTo>
                  <a:lnTo>
                    <a:pt x="1252" y="0"/>
                  </a:lnTo>
                  <a:lnTo>
                    <a:pt x="919" y="41"/>
                  </a:lnTo>
                  <a:lnTo>
                    <a:pt x="779" y="132"/>
                  </a:lnTo>
                  <a:lnTo>
                    <a:pt x="752" y="345"/>
                  </a:lnTo>
                  <a:lnTo>
                    <a:pt x="829" y="383"/>
                  </a:lnTo>
                  <a:lnTo>
                    <a:pt x="790" y="549"/>
                  </a:lnTo>
                  <a:lnTo>
                    <a:pt x="716" y="602"/>
                  </a:lnTo>
                  <a:lnTo>
                    <a:pt x="750" y="752"/>
                  </a:lnTo>
                  <a:lnTo>
                    <a:pt x="601" y="680"/>
                  </a:lnTo>
                  <a:lnTo>
                    <a:pt x="601" y="525"/>
                  </a:lnTo>
                  <a:lnTo>
                    <a:pt x="674" y="467"/>
                  </a:lnTo>
                  <a:lnTo>
                    <a:pt x="601" y="350"/>
                  </a:lnTo>
                  <a:lnTo>
                    <a:pt x="535" y="376"/>
                  </a:lnTo>
                  <a:lnTo>
                    <a:pt x="438" y="768"/>
                  </a:lnTo>
                  <a:lnTo>
                    <a:pt x="272" y="997"/>
                  </a:lnTo>
                  <a:lnTo>
                    <a:pt x="280" y="1062"/>
                  </a:lnTo>
                  <a:lnTo>
                    <a:pt x="316" y="1102"/>
                  </a:lnTo>
                  <a:lnTo>
                    <a:pt x="556" y="1120"/>
                  </a:lnTo>
                  <a:lnTo>
                    <a:pt x="162" y="1249"/>
                  </a:lnTo>
                  <a:lnTo>
                    <a:pt x="135" y="1307"/>
                  </a:lnTo>
                  <a:lnTo>
                    <a:pt x="0" y="1350"/>
                  </a:lnTo>
                  <a:lnTo>
                    <a:pt x="123" y="1424"/>
                  </a:lnTo>
                  <a:lnTo>
                    <a:pt x="456" y="1290"/>
                  </a:lnTo>
                  <a:lnTo>
                    <a:pt x="631" y="1329"/>
                  </a:lnTo>
                  <a:lnTo>
                    <a:pt x="832" y="1453"/>
                  </a:lnTo>
                  <a:lnTo>
                    <a:pt x="840" y="1682"/>
                  </a:lnTo>
                  <a:lnTo>
                    <a:pt x="983" y="1724"/>
                  </a:lnTo>
                  <a:lnTo>
                    <a:pt x="946" y="1558"/>
                  </a:lnTo>
                  <a:lnTo>
                    <a:pt x="994" y="1450"/>
                  </a:lnTo>
                  <a:lnTo>
                    <a:pt x="972" y="986"/>
                  </a:lnTo>
                  <a:lnTo>
                    <a:pt x="1197" y="1012"/>
                  </a:lnTo>
                  <a:lnTo>
                    <a:pt x="1244" y="855"/>
                  </a:lnTo>
                  <a:lnTo>
                    <a:pt x="1366" y="730"/>
                  </a:lnTo>
                  <a:lnTo>
                    <a:pt x="1377" y="648"/>
                  </a:lnTo>
                  <a:lnTo>
                    <a:pt x="1244" y="592"/>
                  </a:lnTo>
                  <a:lnTo>
                    <a:pt x="1226" y="522"/>
                  </a:lnTo>
                  <a:lnTo>
                    <a:pt x="1336" y="449"/>
                  </a:lnTo>
                  <a:lnTo>
                    <a:pt x="1411" y="117"/>
                  </a:lnTo>
                  <a:lnTo>
                    <a:pt x="1411" y="11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6310080" y="3110400"/>
              <a:ext cx="611640" cy="847080"/>
            </a:xfrm>
            <a:custGeom>
              <a:avLst/>
              <a:gdLst/>
              <a:ahLst/>
              <a:rect l="l" t="t" r="r" b="b"/>
              <a:pathLst>
                <a:path w="3552" h="4776">
                  <a:moveTo>
                    <a:pt x="3114" y="3948"/>
                  </a:moveTo>
                  <a:lnTo>
                    <a:pt x="3105" y="4003"/>
                  </a:lnTo>
                  <a:lnTo>
                    <a:pt x="2978" y="4056"/>
                  </a:lnTo>
                  <a:lnTo>
                    <a:pt x="2927" y="4186"/>
                  </a:lnTo>
                  <a:lnTo>
                    <a:pt x="2764" y="4251"/>
                  </a:lnTo>
                  <a:lnTo>
                    <a:pt x="2729" y="4336"/>
                  </a:lnTo>
                  <a:lnTo>
                    <a:pt x="2790" y="4624"/>
                  </a:lnTo>
                  <a:lnTo>
                    <a:pt x="2733" y="4650"/>
                  </a:lnTo>
                  <a:lnTo>
                    <a:pt x="2703" y="4595"/>
                  </a:lnTo>
                  <a:lnTo>
                    <a:pt x="2513" y="4569"/>
                  </a:lnTo>
                  <a:lnTo>
                    <a:pt x="2102" y="4726"/>
                  </a:lnTo>
                  <a:lnTo>
                    <a:pt x="1826" y="4659"/>
                  </a:lnTo>
                  <a:lnTo>
                    <a:pt x="1717" y="4776"/>
                  </a:lnTo>
                  <a:lnTo>
                    <a:pt x="1547" y="4663"/>
                  </a:lnTo>
                  <a:lnTo>
                    <a:pt x="1402" y="4700"/>
                  </a:lnTo>
                  <a:lnTo>
                    <a:pt x="1133" y="4598"/>
                  </a:lnTo>
                  <a:lnTo>
                    <a:pt x="696" y="4668"/>
                  </a:lnTo>
                  <a:lnTo>
                    <a:pt x="640" y="4624"/>
                  </a:lnTo>
                  <a:lnTo>
                    <a:pt x="624" y="4332"/>
                  </a:lnTo>
                  <a:lnTo>
                    <a:pt x="700" y="4065"/>
                  </a:lnTo>
                  <a:lnTo>
                    <a:pt x="840" y="3815"/>
                  </a:lnTo>
                  <a:lnTo>
                    <a:pt x="311" y="3671"/>
                  </a:lnTo>
                  <a:lnTo>
                    <a:pt x="123" y="3466"/>
                  </a:lnTo>
                  <a:lnTo>
                    <a:pt x="149" y="3335"/>
                  </a:lnTo>
                  <a:lnTo>
                    <a:pt x="92" y="3228"/>
                  </a:lnTo>
                  <a:lnTo>
                    <a:pt x="105" y="3123"/>
                  </a:lnTo>
                  <a:lnTo>
                    <a:pt x="48" y="3090"/>
                  </a:lnTo>
                  <a:lnTo>
                    <a:pt x="123" y="2915"/>
                  </a:lnTo>
                  <a:lnTo>
                    <a:pt x="37" y="2726"/>
                  </a:lnTo>
                  <a:lnTo>
                    <a:pt x="0" y="2560"/>
                  </a:lnTo>
                  <a:lnTo>
                    <a:pt x="48" y="2452"/>
                  </a:lnTo>
                  <a:lnTo>
                    <a:pt x="26" y="1988"/>
                  </a:lnTo>
                  <a:lnTo>
                    <a:pt x="251" y="2014"/>
                  </a:lnTo>
                  <a:lnTo>
                    <a:pt x="298" y="1857"/>
                  </a:lnTo>
                  <a:lnTo>
                    <a:pt x="420" y="1732"/>
                  </a:lnTo>
                  <a:lnTo>
                    <a:pt x="431" y="1650"/>
                  </a:lnTo>
                  <a:lnTo>
                    <a:pt x="298" y="1594"/>
                  </a:lnTo>
                  <a:lnTo>
                    <a:pt x="280" y="1524"/>
                  </a:lnTo>
                  <a:lnTo>
                    <a:pt x="390" y="1451"/>
                  </a:lnTo>
                  <a:lnTo>
                    <a:pt x="465" y="1119"/>
                  </a:lnTo>
                  <a:lnTo>
                    <a:pt x="574" y="1090"/>
                  </a:lnTo>
                  <a:lnTo>
                    <a:pt x="452" y="996"/>
                  </a:lnTo>
                  <a:lnTo>
                    <a:pt x="525" y="856"/>
                  </a:lnTo>
                  <a:lnTo>
                    <a:pt x="723" y="816"/>
                  </a:lnTo>
                  <a:lnTo>
                    <a:pt x="837" y="837"/>
                  </a:lnTo>
                  <a:lnTo>
                    <a:pt x="889" y="996"/>
                  </a:lnTo>
                  <a:lnTo>
                    <a:pt x="938" y="990"/>
                  </a:lnTo>
                  <a:lnTo>
                    <a:pt x="941" y="915"/>
                  </a:lnTo>
                  <a:lnTo>
                    <a:pt x="999" y="933"/>
                  </a:lnTo>
                  <a:lnTo>
                    <a:pt x="1078" y="1078"/>
                  </a:lnTo>
                  <a:lnTo>
                    <a:pt x="1034" y="930"/>
                  </a:lnTo>
                  <a:lnTo>
                    <a:pt x="1052" y="767"/>
                  </a:lnTo>
                  <a:lnTo>
                    <a:pt x="1253" y="696"/>
                  </a:lnTo>
                  <a:lnTo>
                    <a:pt x="1157" y="632"/>
                  </a:lnTo>
                  <a:lnTo>
                    <a:pt x="1201" y="539"/>
                  </a:lnTo>
                  <a:lnTo>
                    <a:pt x="1157" y="422"/>
                  </a:lnTo>
                  <a:lnTo>
                    <a:pt x="1082" y="395"/>
                  </a:lnTo>
                  <a:lnTo>
                    <a:pt x="1210" y="279"/>
                  </a:lnTo>
                  <a:lnTo>
                    <a:pt x="1087" y="77"/>
                  </a:lnTo>
                  <a:lnTo>
                    <a:pt x="1091" y="0"/>
                  </a:lnTo>
                  <a:lnTo>
                    <a:pt x="1411" y="10"/>
                  </a:lnTo>
                  <a:lnTo>
                    <a:pt x="1375" y="46"/>
                  </a:lnTo>
                  <a:lnTo>
                    <a:pt x="1542" y="83"/>
                  </a:lnTo>
                  <a:lnTo>
                    <a:pt x="1581" y="159"/>
                  </a:lnTo>
                  <a:lnTo>
                    <a:pt x="1533" y="282"/>
                  </a:lnTo>
                  <a:lnTo>
                    <a:pt x="1621" y="361"/>
                  </a:lnTo>
                  <a:lnTo>
                    <a:pt x="1691" y="317"/>
                  </a:lnTo>
                  <a:lnTo>
                    <a:pt x="1808" y="401"/>
                  </a:lnTo>
                  <a:lnTo>
                    <a:pt x="2006" y="383"/>
                  </a:lnTo>
                  <a:lnTo>
                    <a:pt x="1900" y="637"/>
                  </a:lnTo>
                  <a:lnTo>
                    <a:pt x="2173" y="641"/>
                  </a:lnTo>
                  <a:lnTo>
                    <a:pt x="2152" y="600"/>
                  </a:lnTo>
                  <a:lnTo>
                    <a:pt x="2260" y="510"/>
                  </a:lnTo>
                  <a:lnTo>
                    <a:pt x="2400" y="474"/>
                  </a:lnTo>
                  <a:lnTo>
                    <a:pt x="2400" y="522"/>
                  </a:lnTo>
                  <a:lnTo>
                    <a:pt x="2622" y="300"/>
                  </a:lnTo>
                  <a:lnTo>
                    <a:pt x="2671" y="308"/>
                  </a:lnTo>
                  <a:lnTo>
                    <a:pt x="2545" y="430"/>
                  </a:lnTo>
                  <a:lnTo>
                    <a:pt x="2764" y="350"/>
                  </a:lnTo>
                  <a:lnTo>
                    <a:pt x="2877" y="487"/>
                  </a:lnTo>
                  <a:lnTo>
                    <a:pt x="3013" y="522"/>
                  </a:lnTo>
                  <a:lnTo>
                    <a:pt x="3093" y="720"/>
                  </a:lnTo>
                  <a:lnTo>
                    <a:pt x="3254" y="772"/>
                  </a:lnTo>
                  <a:lnTo>
                    <a:pt x="3328" y="959"/>
                  </a:lnTo>
                  <a:lnTo>
                    <a:pt x="3328" y="1082"/>
                  </a:lnTo>
                  <a:lnTo>
                    <a:pt x="3250" y="1401"/>
                  </a:lnTo>
                  <a:lnTo>
                    <a:pt x="3354" y="1480"/>
                  </a:lnTo>
                  <a:lnTo>
                    <a:pt x="3400" y="1901"/>
                  </a:lnTo>
                  <a:lnTo>
                    <a:pt x="3429" y="2153"/>
                  </a:lnTo>
                  <a:lnTo>
                    <a:pt x="3552" y="2320"/>
                  </a:lnTo>
                  <a:lnTo>
                    <a:pt x="3490" y="2656"/>
                  </a:lnTo>
                  <a:lnTo>
                    <a:pt x="3272" y="2486"/>
                  </a:lnTo>
                  <a:lnTo>
                    <a:pt x="3246" y="2647"/>
                  </a:lnTo>
                  <a:lnTo>
                    <a:pt x="2557" y="2985"/>
                  </a:lnTo>
                  <a:lnTo>
                    <a:pt x="2522" y="3079"/>
                  </a:lnTo>
                  <a:lnTo>
                    <a:pt x="2391" y="2980"/>
                  </a:lnTo>
                  <a:lnTo>
                    <a:pt x="2382" y="3076"/>
                  </a:lnTo>
                  <a:lnTo>
                    <a:pt x="2531" y="3189"/>
                  </a:lnTo>
                  <a:lnTo>
                    <a:pt x="2549" y="3408"/>
                  </a:lnTo>
                  <a:lnTo>
                    <a:pt x="2619" y="3507"/>
                  </a:lnTo>
                  <a:lnTo>
                    <a:pt x="3114" y="394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6310080" y="3110400"/>
              <a:ext cx="611640" cy="847080"/>
            </a:xfrm>
            <a:custGeom>
              <a:avLst/>
              <a:gdLst/>
              <a:ahLst/>
              <a:rect l="l" t="t" r="r" b="b"/>
              <a:pathLst>
                <a:path w="3552" h="4776">
                  <a:moveTo>
                    <a:pt x="3114" y="3948"/>
                  </a:moveTo>
                  <a:lnTo>
                    <a:pt x="3105" y="4003"/>
                  </a:lnTo>
                  <a:lnTo>
                    <a:pt x="2978" y="4056"/>
                  </a:lnTo>
                  <a:lnTo>
                    <a:pt x="2927" y="4186"/>
                  </a:lnTo>
                  <a:lnTo>
                    <a:pt x="2764" y="4251"/>
                  </a:lnTo>
                  <a:lnTo>
                    <a:pt x="2729" y="4336"/>
                  </a:lnTo>
                  <a:lnTo>
                    <a:pt x="2790" y="4624"/>
                  </a:lnTo>
                  <a:lnTo>
                    <a:pt x="2733" y="4650"/>
                  </a:lnTo>
                  <a:lnTo>
                    <a:pt x="2703" y="4595"/>
                  </a:lnTo>
                  <a:lnTo>
                    <a:pt x="2513" y="4569"/>
                  </a:lnTo>
                  <a:lnTo>
                    <a:pt x="2102" y="4726"/>
                  </a:lnTo>
                  <a:lnTo>
                    <a:pt x="1826" y="4659"/>
                  </a:lnTo>
                  <a:lnTo>
                    <a:pt x="1717" y="4776"/>
                  </a:lnTo>
                  <a:lnTo>
                    <a:pt x="1547" y="4663"/>
                  </a:lnTo>
                  <a:lnTo>
                    <a:pt x="1402" y="4700"/>
                  </a:lnTo>
                  <a:lnTo>
                    <a:pt x="1133" y="4598"/>
                  </a:lnTo>
                  <a:lnTo>
                    <a:pt x="696" y="4668"/>
                  </a:lnTo>
                  <a:lnTo>
                    <a:pt x="640" y="4624"/>
                  </a:lnTo>
                  <a:lnTo>
                    <a:pt x="624" y="4332"/>
                  </a:lnTo>
                  <a:lnTo>
                    <a:pt x="700" y="4065"/>
                  </a:lnTo>
                  <a:lnTo>
                    <a:pt x="840" y="3815"/>
                  </a:lnTo>
                  <a:lnTo>
                    <a:pt x="311" y="3671"/>
                  </a:lnTo>
                  <a:lnTo>
                    <a:pt x="123" y="3466"/>
                  </a:lnTo>
                  <a:lnTo>
                    <a:pt x="149" y="3335"/>
                  </a:lnTo>
                  <a:lnTo>
                    <a:pt x="92" y="3228"/>
                  </a:lnTo>
                  <a:lnTo>
                    <a:pt x="105" y="3123"/>
                  </a:lnTo>
                  <a:lnTo>
                    <a:pt x="48" y="3090"/>
                  </a:lnTo>
                  <a:lnTo>
                    <a:pt x="123" y="2915"/>
                  </a:lnTo>
                  <a:lnTo>
                    <a:pt x="37" y="2726"/>
                  </a:lnTo>
                  <a:lnTo>
                    <a:pt x="0" y="2560"/>
                  </a:lnTo>
                  <a:lnTo>
                    <a:pt x="48" y="2452"/>
                  </a:lnTo>
                  <a:lnTo>
                    <a:pt x="26" y="1988"/>
                  </a:lnTo>
                  <a:lnTo>
                    <a:pt x="251" y="2014"/>
                  </a:lnTo>
                  <a:lnTo>
                    <a:pt x="298" y="1857"/>
                  </a:lnTo>
                  <a:lnTo>
                    <a:pt x="420" y="1732"/>
                  </a:lnTo>
                  <a:lnTo>
                    <a:pt x="431" y="1650"/>
                  </a:lnTo>
                  <a:lnTo>
                    <a:pt x="298" y="1594"/>
                  </a:lnTo>
                  <a:lnTo>
                    <a:pt x="280" y="1524"/>
                  </a:lnTo>
                  <a:lnTo>
                    <a:pt x="390" y="1451"/>
                  </a:lnTo>
                  <a:lnTo>
                    <a:pt x="465" y="1119"/>
                  </a:lnTo>
                  <a:lnTo>
                    <a:pt x="574" y="1090"/>
                  </a:lnTo>
                  <a:lnTo>
                    <a:pt x="452" y="996"/>
                  </a:lnTo>
                  <a:lnTo>
                    <a:pt x="525" y="856"/>
                  </a:lnTo>
                  <a:lnTo>
                    <a:pt x="723" y="816"/>
                  </a:lnTo>
                  <a:lnTo>
                    <a:pt x="837" y="837"/>
                  </a:lnTo>
                  <a:lnTo>
                    <a:pt x="889" y="996"/>
                  </a:lnTo>
                  <a:lnTo>
                    <a:pt x="938" y="990"/>
                  </a:lnTo>
                  <a:lnTo>
                    <a:pt x="941" y="915"/>
                  </a:lnTo>
                  <a:lnTo>
                    <a:pt x="999" y="933"/>
                  </a:lnTo>
                  <a:lnTo>
                    <a:pt x="1078" y="1078"/>
                  </a:lnTo>
                  <a:lnTo>
                    <a:pt x="1034" y="930"/>
                  </a:lnTo>
                  <a:lnTo>
                    <a:pt x="1052" y="767"/>
                  </a:lnTo>
                  <a:lnTo>
                    <a:pt x="1253" y="696"/>
                  </a:lnTo>
                  <a:lnTo>
                    <a:pt x="1157" y="632"/>
                  </a:lnTo>
                  <a:lnTo>
                    <a:pt x="1201" y="539"/>
                  </a:lnTo>
                  <a:lnTo>
                    <a:pt x="1157" y="422"/>
                  </a:lnTo>
                  <a:lnTo>
                    <a:pt x="1082" y="395"/>
                  </a:lnTo>
                  <a:lnTo>
                    <a:pt x="1210" y="279"/>
                  </a:lnTo>
                  <a:lnTo>
                    <a:pt x="1087" y="77"/>
                  </a:lnTo>
                  <a:lnTo>
                    <a:pt x="1091" y="0"/>
                  </a:lnTo>
                  <a:lnTo>
                    <a:pt x="1411" y="10"/>
                  </a:lnTo>
                  <a:lnTo>
                    <a:pt x="1375" y="46"/>
                  </a:lnTo>
                  <a:lnTo>
                    <a:pt x="1542" y="83"/>
                  </a:lnTo>
                  <a:lnTo>
                    <a:pt x="1581" y="159"/>
                  </a:lnTo>
                  <a:lnTo>
                    <a:pt x="1533" y="282"/>
                  </a:lnTo>
                  <a:lnTo>
                    <a:pt x="1621" y="361"/>
                  </a:lnTo>
                  <a:lnTo>
                    <a:pt x="1691" y="317"/>
                  </a:lnTo>
                  <a:lnTo>
                    <a:pt x="1808" y="401"/>
                  </a:lnTo>
                  <a:lnTo>
                    <a:pt x="2006" y="383"/>
                  </a:lnTo>
                  <a:lnTo>
                    <a:pt x="1900" y="637"/>
                  </a:lnTo>
                  <a:lnTo>
                    <a:pt x="2173" y="641"/>
                  </a:lnTo>
                  <a:lnTo>
                    <a:pt x="2152" y="600"/>
                  </a:lnTo>
                  <a:lnTo>
                    <a:pt x="2260" y="510"/>
                  </a:lnTo>
                  <a:lnTo>
                    <a:pt x="2400" y="474"/>
                  </a:lnTo>
                  <a:lnTo>
                    <a:pt x="2400" y="522"/>
                  </a:lnTo>
                  <a:lnTo>
                    <a:pt x="2622" y="300"/>
                  </a:lnTo>
                  <a:lnTo>
                    <a:pt x="2671" y="308"/>
                  </a:lnTo>
                  <a:lnTo>
                    <a:pt x="2545" y="430"/>
                  </a:lnTo>
                  <a:lnTo>
                    <a:pt x="2764" y="350"/>
                  </a:lnTo>
                  <a:lnTo>
                    <a:pt x="2877" y="487"/>
                  </a:lnTo>
                  <a:lnTo>
                    <a:pt x="3013" y="522"/>
                  </a:lnTo>
                  <a:lnTo>
                    <a:pt x="3093" y="720"/>
                  </a:lnTo>
                  <a:lnTo>
                    <a:pt x="3254" y="772"/>
                  </a:lnTo>
                  <a:lnTo>
                    <a:pt x="3328" y="959"/>
                  </a:lnTo>
                  <a:lnTo>
                    <a:pt x="3328" y="1082"/>
                  </a:lnTo>
                  <a:lnTo>
                    <a:pt x="3250" y="1401"/>
                  </a:lnTo>
                  <a:lnTo>
                    <a:pt x="3354" y="1480"/>
                  </a:lnTo>
                  <a:lnTo>
                    <a:pt x="3400" y="1901"/>
                  </a:lnTo>
                  <a:lnTo>
                    <a:pt x="3429" y="2153"/>
                  </a:lnTo>
                  <a:lnTo>
                    <a:pt x="3552" y="2320"/>
                  </a:lnTo>
                  <a:lnTo>
                    <a:pt x="3490" y="2656"/>
                  </a:lnTo>
                  <a:lnTo>
                    <a:pt x="3272" y="2486"/>
                  </a:lnTo>
                  <a:lnTo>
                    <a:pt x="3246" y="2647"/>
                  </a:lnTo>
                  <a:lnTo>
                    <a:pt x="2557" y="2985"/>
                  </a:lnTo>
                  <a:lnTo>
                    <a:pt x="2522" y="3079"/>
                  </a:lnTo>
                  <a:lnTo>
                    <a:pt x="2391" y="2980"/>
                  </a:lnTo>
                  <a:lnTo>
                    <a:pt x="2382" y="3076"/>
                  </a:lnTo>
                  <a:lnTo>
                    <a:pt x="2531" y="3189"/>
                  </a:lnTo>
                  <a:lnTo>
                    <a:pt x="2549" y="3408"/>
                  </a:lnTo>
                  <a:lnTo>
                    <a:pt x="2619" y="3507"/>
                  </a:lnTo>
                  <a:lnTo>
                    <a:pt x="3114" y="3948"/>
                  </a:lnTo>
                  <a:lnTo>
                    <a:pt x="3114" y="394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6659280" y="2154240"/>
              <a:ext cx="528480" cy="894960"/>
            </a:xfrm>
            <a:custGeom>
              <a:avLst/>
              <a:gdLst/>
              <a:ahLst/>
              <a:rect l="l" t="t" r="r" b="b"/>
              <a:pathLst>
                <a:path w="3062" h="5045">
                  <a:moveTo>
                    <a:pt x="2471" y="0"/>
                  </a:moveTo>
                  <a:lnTo>
                    <a:pt x="2471" y="2"/>
                  </a:lnTo>
                  <a:lnTo>
                    <a:pt x="2472" y="6"/>
                  </a:lnTo>
                  <a:lnTo>
                    <a:pt x="2472" y="14"/>
                  </a:lnTo>
                  <a:lnTo>
                    <a:pt x="2471" y="22"/>
                  </a:lnTo>
                  <a:lnTo>
                    <a:pt x="2471" y="30"/>
                  </a:lnTo>
                  <a:lnTo>
                    <a:pt x="2469" y="40"/>
                  </a:lnTo>
                  <a:lnTo>
                    <a:pt x="2468" y="48"/>
                  </a:lnTo>
                  <a:lnTo>
                    <a:pt x="2467" y="56"/>
                  </a:lnTo>
                  <a:lnTo>
                    <a:pt x="2493" y="273"/>
                  </a:lnTo>
                  <a:lnTo>
                    <a:pt x="2383" y="213"/>
                  </a:lnTo>
                  <a:lnTo>
                    <a:pt x="2360" y="367"/>
                  </a:lnTo>
                  <a:lnTo>
                    <a:pt x="2426" y="925"/>
                  </a:lnTo>
                  <a:lnTo>
                    <a:pt x="2397" y="1058"/>
                  </a:lnTo>
                  <a:lnTo>
                    <a:pt x="2458" y="1070"/>
                  </a:lnTo>
                  <a:lnTo>
                    <a:pt x="2435" y="1231"/>
                  </a:lnTo>
                  <a:lnTo>
                    <a:pt x="2068" y="1456"/>
                  </a:lnTo>
                  <a:lnTo>
                    <a:pt x="2029" y="1504"/>
                  </a:lnTo>
                  <a:lnTo>
                    <a:pt x="2281" y="1460"/>
                  </a:lnTo>
                  <a:lnTo>
                    <a:pt x="2414" y="1353"/>
                  </a:lnTo>
                  <a:lnTo>
                    <a:pt x="2545" y="1113"/>
                  </a:lnTo>
                  <a:lnTo>
                    <a:pt x="2594" y="1193"/>
                  </a:lnTo>
                  <a:lnTo>
                    <a:pt x="2715" y="1175"/>
                  </a:lnTo>
                  <a:lnTo>
                    <a:pt x="2754" y="1315"/>
                  </a:lnTo>
                  <a:lnTo>
                    <a:pt x="2913" y="1389"/>
                  </a:lnTo>
                  <a:lnTo>
                    <a:pt x="2861" y="1420"/>
                  </a:lnTo>
                  <a:lnTo>
                    <a:pt x="3062" y="1700"/>
                  </a:lnTo>
                  <a:lnTo>
                    <a:pt x="2922" y="1988"/>
                  </a:lnTo>
                  <a:lnTo>
                    <a:pt x="2689" y="2112"/>
                  </a:lnTo>
                  <a:lnTo>
                    <a:pt x="2579" y="1992"/>
                  </a:lnTo>
                  <a:lnTo>
                    <a:pt x="2401" y="2029"/>
                  </a:lnTo>
                  <a:lnTo>
                    <a:pt x="2331" y="1958"/>
                  </a:lnTo>
                  <a:lnTo>
                    <a:pt x="2058" y="2029"/>
                  </a:lnTo>
                  <a:lnTo>
                    <a:pt x="2102" y="2053"/>
                  </a:lnTo>
                  <a:lnTo>
                    <a:pt x="2375" y="2112"/>
                  </a:lnTo>
                  <a:lnTo>
                    <a:pt x="2435" y="2198"/>
                  </a:lnTo>
                  <a:lnTo>
                    <a:pt x="2949" y="2141"/>
                  </a:lnTo>
                  <a:lnTo>
                    <a:pt x="2905" y="2222"/>
                  </a:lnTo>
                  <a:lnTo>
                    <a:pt x="2820" y="2185"/>
                  </a:lnTo>
                  <a:lnTo>
                    <a:pt x="2843" y="2277"/>
                  </a:lnTo>
                  <a:lnTo>
                    <a:pt x="2686" y="2456"/>
                  </a:lnTo>
                  <a:lnTo>
                    <a:pt x="2598" y="2465"/>
                  </a:lnTo>
                  <a:lnTo>
                    <a:pt x="2598" y="2379"/>
                  </a:lnTo>
                  <a:lnTo>
                    <a:pt x="2540" y="2360"/>
                  </a:lnTo>
                  <a:lnTo>
                    <a:pt x="2501" y="2501"/>
                  </a:lnTo>
                  <a:lnTo>
                    <a:pt x="2308" y="2653"/>
                  </a:lnTo>
                  <a:lnTo>
                    <a:pt x="2025" y="2662"/>
                  </a:lnTo>
                  <a:lnTo>
                    <a:pt x="1988" y="2689"/>
                  </a:lnTo>
                  <a:lnTo>
                    <a:pt x="2240" y="2742"/>
                  </a:lnTo>
                  <a:lnTo>
                    <a:pt x="2260" y="2780"/>
                  </a:lnTo>
                  <a:lnTo>
                    <a:pt x="2114" y="2793"/>
                  </a:lnTo>
                  <a:lnTo>
                    <a:pt x="2089" y="2811"/>
                  </a:lnTo>
                  <a:lnTo>
                    <a:pt x="2225" y="2929"/>
                  </a:lnTo>
                  <a:lnTo>
                    <a:pt x="2207" y="3208"/>
                  </a:lnTo>
                  <a:lnTo>
                    <a:pt x="2120" y="3222"/>
                  </a:lnTo>
                  <a:lnTo>
                    <a:pt x="2178" y="3375"/>
                  </a:lnTo>
                  <a:lnTo>
                    <a:pt x="2133" y="3449"/>
                  </a:lnTo>
                  <a:lnTo>
                    <a:pt x="2167" y="3575"/>
                  </a:lnTo>
                  <a:lnTo>
                    <a:pt x="2097" y="3738"/>
                  </a:lnTo>
                  <a:lnTo>
                    <a:pt x="2068" y="4083"/>
                  </a:lnTo>
                  <a:lnTo>
                    <a:pt x="1901" y="4511"/>
                  </a:lnTo>
                  <a:lnTo>
                    <a:pt x="1481" y="4477"/>
                  </a:lnTo>
                  <a:lnTo>
                    <a:pt x="1374" y="4599"/>
                  </a:lnTo>
                  <a:lnTo>
                    <a:pt x="1306" y="4578"/>
                  </a:lnTo>
                  <a:lnTo>
                    <a:pt x="1226" y="4761"/>
                  </a:lnTo>
                  <a:lnTo>
                    <a:pt x="1249" y="4913"/>
                  </a:lnTo>
                  <a:lnTo>
                    <a:pt x="1184" y="5045"/>
                  </a:lnTo>
                  <a:lnTo>
                    <a:pt x="679" y="5042"/>
                  </a:lnTo>
                  <a:lnTo>
                    <a:pt x="741" y="4873"/>
                  </a:lnTo>
                  <a:lnTo>
                    <a:pt x="543" y="4473"/>
                  </a:lnTo>
                  <a:lnTo>
                    <a:pt x="654" y="4453"/>
                  </a:lnTo>
                  <a:lnTo>
                    <a:pt x="600" y="4336"/>
                  </a:lnTo>
                  <a:lnTo>
                    <a:pt x="711" y="4292"/>
                  </a:lnTo>
                  <a:lnTo>
                    <a:pt x="711" y="4237"/>
                  </a:lnTo>
                  <a:lnTo>
                    <a:pt x="456" y="3948"/>
                  </a:lnTo>
                  <a:lnTo>
                    <a:pt x="359" y="3633"/>
                  </a:lnTo>
                  <a:lnTo>
                    <a:pt x="300" y="3628"/>
                  </a:lnTo>
                  <a:lnTo>
                    <a:pt x="315" y="3289"/>
                  </a:lnTo>
                  <a:lnTo>
                    <a:pt x="237" y="3305"/>
                  </a:lnTo>
                  <a:lnTo>
                    <a:pt x="237" y="3117"/>
                  </a:lnTo>
                  <a:lnTo>
                    <a:pt x="125" y="3073"/>
                  </a:lnTo>
                  <a:lnTo>
                    <a:pt x="211" y="2974"/>
                  </a:lnTo>
                  <a:lnTo>
                    <a:pt x="164" y="2960"/>
                  </a:lnTo>
                  <a:lnTo>
                    <a:pt x="185" y="2890"/>
                  </a:lnTo>
                  <a:lnTo>
                    <a:pt x="97" y="2963"/>
                  </a:lnTo>
                  <a:lnTo>
                    <a:pt x="102" y="2880"/>
                  </a:lnTo>
                  <a:lnTo>
                    <a:pt x="39" y="2803"/>
                  </a:lnTo>
                  <a:lnTo>
                    <a:pt x="0" y="2430"/>
                  </a:lnTo>
                  <a:lnTo>
                    <a:pt x="47" y="2338"/>
                  </a:lnTo>
                  <a:lnTo>
                    <a:pt x="65" y="2531"/>
                  </a:lnTo>
                  <a:lnTo>
                    <a:pt x="88" y="2434"/>
                  </a:lnTo>
                  <a:lnTo>
                    <a:pt x="120" y="2496"/>
                  </a:lnTo>
                  <a:lnTo>
                    <a:pt x="175" y="2456"/>
                  </a:lnTo>
                  <a:lnTo>
                    <a:pt x="233" y="2182"/>
                  </a:lnTo>
                  <a:lnTo>
                    <a:pt x="193" y="1974"/>
                  </a:lnTo>
                  <a:lnTo>
                    <a:pt x="285" y="1817"/>
                  </a:lnTo>
                  <a:lnTo>
                    <a:pt x="285" y="1721"/>
                  </a:lnTo>
                  <a:lnTo>
                    <a:pt x="525" y="1564"/>
                  </a:lnTo>
                  <a:lnTo>
                    <a:pt x="504" y="1394"/>
                  </a:lnTo>
                  <a:lnTo>
                    <a:pt x="561" y="1178"/>
                  </a:lnTo>
                  <a:lnTo>
                    <a:pt x="499" y="938"/>
                  </a:lnTo>
                  <a:lnTo>
                    <a:pt x="425" y="846"/>
                  </a:lnTo>
                  <a:lnTo>
                    <a:pt x="628" y="671"/>
                  </a:lnTo>
                  <a:lnTo>
                    <a:pt x="671" y="542"/>
                  </a:lnTo>
                  <a:lnTo>
                    <a:pt x="650" y="388"/>
                  </a:lnTo>
                  <a:lnTo>
                    <a:pt x="434" y="169"/>
                  </a:lnTo>
                  <a:lnTo>
                    <a:pt x="436" y="0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6659280" y="2154240"/>
              <a:ext cx="528480" cy="894960"/>
            </a:xfrm>
            <a:custGeom>
              <a:avLst/>
              <a:gdLst/>
              <a:ahLst/>
              <a:rect l="l" t="t" r="r" b="b"/>
              <a:pathLst>
                <a:path w="3062" h="5045">
                  <a:moveTo>
                    <a:pt x="2471" y="0"/>
                  </a:moveTo>
                  <a:lnTo>
                    <a:pt x="2471" y="2"/>
                  </a:lnTo>
                  <a:lnTo>
                    <a:pt x="2472" y="6"/>
                  </a:lnTo>
                  <a:lnTo>
                    <a:pt x="2472" y="14"/>
                  </a:lnTo>
                  <a:lnTo>
                    <a:pt x="2471" y="22"/>
                  </a:lnTo>
                  <a:lnTo>
                    <a:pt x="2471" y="30"/>
                  </a:lnTo>
                  <a:lnTo>
                    <a:pt x="2469" y="40"/>
                  </a:lnTo>
                  <a:lnTo>
                    <a:pt x="2468" y="48"/>
                  </a:lnTo>
                  <a:lnTo>
                    <a:pt x="2467" y="56"/>
                  </a:lnTo>
                  <a:lnTo>
                    <a:pt x="2493" y="273"/>
                  </a:lnTo>
                  <a:lnTo>
                    <a:pt x="2383" y="213"/>
                  </a:lnTo>
                  <a:lnTo>
                    <a:pt x="2360" y="367"/>
                  </a:lnTo>
                  <a:lnTo>
                    <a:pt x="2426" y="925"/>
                  </a:lnTo>
                  <a:lnTo>
                    <a:pt x="2397" y="1058"/>
                  </a:lnTo>
                  <a:lnTo>
                    <a:pt x="2458" y="1070"/>
                  </a:lnTo>
                  <a:lnTo>
                    <a:pt x="2435" y="1231"/>
                  </a:lnTo>
                  <a:lnTo>
                    <a:pt x="2068" y="1456"/>
                  </a:lnTo>
                  <a:lnTo>
                    <a:pt x="2029" y="1504"/>
                  </a:lnTo>
                  <a:lnTo>
                    <a:pt x="2281" y="1460"/>
                  </a:lnTo>
                  <a:lnTo>
                    <a:pt x="2414" y="1353"/>
                  </a:lnTo>
                  <a:lnTo>
                    <a:pt x="2545" y="1113"/>
                  </a:lnTo>
                  <a:lnTo>
                    <a:pt x="2594" y="1193"/>
                  </a:lnTo>
                  <a:lnTo>
                    <a:pt x="2715" y="1175"/>
                  </a:lnTo>
                  <a:lnTo>
                    <a:pt x="2754" y="1315"/>
                  </a:lnTo>
                  <a:lnTo>
                    <a:pt x="2913" y="1389"/>
                  </a:lnTo>
                  <a:lnTo>
                    <a:pt x="2861" y="1420"/>
                  </a:lnTo>
                  <a:lnTo>
                    <a:pt x="3062" y="1700"/>
                  </a:lnTo>
                  <a:lnTo>
                    <a:pt x="2922" y="1988"/>
                  </a:lnTo>
                  <a:lnTo>
                    <a:pt x="2689" y="2112"/>
                  </a:lnTo>
                  <a:lnTo>
                    <a:pt x="2579" y="1992"/>
                  </a:lnTo>
                  <a:lnTo>
                    <a:pt x="2401" y="2029"/>
                  </a:lnTo>
                  <a:lnTo>
                    <a:pt x="2331" y="1958"/>
                  </a:lnTo>
                  <a:lnTo>
                    <a:pt x="2058" y="2029"/>
                  </a:lnTo>
                  <a:lnTo>
                    <a:pt x="2102" y="2053"/>
                  </a:lnTo>
                  <a:lnTo>
                    <a:pt x="2375" y="2112"/>
                  </a:lnTo>
                  <a:lnTo>
                    <a:pt x="2435" y="2198"/>
                  </a:lnTo>
                  <a:lnTo>
                    <a:pt x="2949" y="2141"/>
                  </a:lnTo>
                  <a:lnTo>
                    <a:pt x="2905" y="2222"/>
                  </a:lnTo>
                  <a:lnTo>
                    <a:pt x="2820" y="2185"/>
                  </a:lnTo>
                  <a:lnTo>
                    <a:pt x="2843" y="2277"/>
                  </a:lnTo>
                  <a:lnTo>
                    <a:pt x="2686" y="2456"/>
                  </a:lnTo>
                  <a:lnTo>
                    <a:pt x="2598" y="2465"/>
                  </a:lnTo>
                  <a:lnTo>
                    <a:pt x="2598" y="2379"/>
                  </a:lnTo>
                  <a:lnTo>
                    <a:pt x="2540" y="2360"/>
                  </a:lnTo>
                  <a:lnTo>
                    <a:pt x="2501" y="2501"/>
                  </a:lnTo>
                  <a:lnTo>
                    <a:pt x="2308" y="2653"/>
                  </a:lnTo>
                  <a:lnTo>
                    <a:pt x="2025" y="2662"/>
                  </a:lnTo>
                  <a:lnTo>
                    <a:pt x="1988" y="2689"/>
                  </a:lnTo>
                  <a:lnTo>
                    <a:pt x="2240" y="2742"/>
                  </a:lnTo>
                  <a:lnTo>
                    <a:pt x="2260" y="2780"/>
                  </a:lnTo>
                  <a:lnTo>
                    <a:pt x="2114" y="2793"/>
                  </a:lnTo>
                  <a:lnTo>
                    <a:pt x="2089" y="2811"/>
                  </a:lnTo>
                  <a:lnTo>
                    <a:pt x="2225" y="2929"/>
                  </a:lnTo>
                  <a:lnTo>
                    <a:pt x="2207" y="3208"/>
                  </a:lnTo>
                  <a:lnTo>
                    <a:pt x="2120" y="3222"/>
                  </a:lnTo>
                  <a:lnTo>
                    <a:pt x="2178" y="3375"/>
                  </a:lnTo>
                  <a:lnTo>
                    <a:pt x="2133" y="3449"/>
                  </a:lnTo>
                  <a:lnTo>
                    <a:pt x="2167" y="3575"/>
                  </a:lnTo>
                  <a:lnTo>
                    <a:pt x="2097" y="3738"/>
                  </a:lnTo>
                  <a:lnTo>
                    <a:pt x="2068" y="4083"/>
                  </a:lnTo>
                  <a:lnTo>
                    <a:pt x="1901" y="4511"/>
                  </a:lnTo>
                  <a:lnTo>
                    <a:pt x="1481" y="4477"/>
                  </a:lnTo>
                  <a:lnTo>
                    <a:pt x="1374" y="4599"/>
                  </a:lnTo>
                  <a:lnTo>
                    <a:pt x="1306" y="4578"/>
                  </a:lnTo>
                  <a:lnTo>
                    <a:pt x="1226" y="4761"/>
                  </a:lnTo>
                  <a:lnTo>
                    <a:pt x="1249" y="4913"/>
                  </a:lnTo>
                  <a:lnTo>
                    <a:pt x="1184" y="5045"/>
                  </a:lnTo>
                  <a:lnTo>
                    <a:pt x="679" y="5042"/>
                  </a:lnTo>
                  <a:lnTo>
                    <a:pt x="741" y="4873"/>
                  </a:lnTo>
                  <a:lnTo>
                    <a:pt x="543" y="4473"/>
                  </a:lnTo>
                  <a:lnTo>
                    <a:pt x="654" y="4453"/>
                  </a:lnTo>
                  <a:lnTo>
                    <a:pt x="600" y="4336"/>
                  </a:lnTo>
                  <a:lnTo>
                    <a:pt x="711" y="4292"/>
                  </a:lnTo>
                  <a:lnTo>
                    <a:pt x="711" y="4237"/>
                  </a:lnTo>
                  <a:lnTo>
                    <a:pt x="456" y="3948"/>
                  </a:lnTo>
                  <a:lnTo>
                    <a:pt x="359" y="3633"/>
                  </a:lnTo>
                  <a:lnTo>
                    <a:pt x="300" y="3628"/>
                  </a:lnTo>
                  <a:lnTo>
                    <a:pt x="315" y="3289"/>
                  </a:lnTo>
                  <a:lnTo>
                    <a:pt x="237" y="3305"/>
                  </a:lnTo>
                  <a:lnTo>
                    <a:pt x="237" y="3117"/>
                  </a:lnTo>
                  <a:lnTo>
                    <a:pt x="125" y="3073"/>
                  </a:lnTo>
                  <a:lnTo>
                    <a:pt x="211" y="2974"/>
                  </a:lnTo>
                  <a:lnTo>
                    <a:pt x="164" y="2960"/>
                  </a:lnTo>
                  <a:lnTo>
                    <a:pt x="185" y="2890"/>
                  </a:lnTo>
                  <a:lnTo>
                    <a:pt x="97" y="2963"/>
                  </a:lnTo>
                  <a:lnTo>
                    <a:pt x="102" y="2880"/>
                  </a:lnTo>
                  <a:lnTo>
                    <a:pt x="39" y="2803"/>
                  </a:lnTo>
                  <a:lnTo>
                    <a:pt x="0" y="2430"/>
                  </a:lnTo>
                  <a:lnTo>
                    <a:pt x="47" y="2338"/>
                  </a:lnTo>
                  <a:lnTo>
                    <a:pt x="65" y="2531"/>
                  </a:lnTo>
                  <a:lnTo>
                    <a:pt x="88" y="2434"/>
                  </a:lnTo>
                  <a:lnTo>
                    <a:pt x="120" y="2496"/>
                  </a:lnTo>
                  <a:lnTo>
                    <a:pt x="175" y="2456"/>
                  </a:lnTo>
                  <a:lnTo>
                    <a:pt x="233" y="2182"/>
                  </a:lnTo>
                  <a:lnTo>
                    <a:pt x="193" y="1974"/>
                  </a:lnTo>
                  <a:lnTo>
                    <a:pt x="285" y="1817"/>
                  </a:lnTo>
                  <a:lnTo>
                    <a:pt x="285" y="1721"/>
                  </a:lnTo>
                  <a:lnTo>
                    <a:pt x="525" y="1564"/>
                  </a:lnTo>
                  <a:lnTo>
                    <a:pt x="504" y="1394"/>
                  </a:lnTo>
                  <a:lnTo>
                    <a:pt x="561" y="1178"/>
                  </a:lnTo>
                  <a:lnTo>
                    <a:pt x="499" y="938"/>
                  </a:lnTo>
                  <a:lnTo>
                    <a:pt x="425" y="846"/>
                  </a:lnTo>
                  <a:lnTo>
                    <a:pt x="628" y="671"/>
                  </a:lnTo>
                  <a:lnTo>
                    <a:pt x="671" y="542"/>
                  </a:lnTo>
                  <a:lnTo>
                    <a:pt x="650" y="388"/>
                  </a:lnTo>
                  <a:lnTo>
                    <a:pt x="434" y="169"/>
                  </a:lnTo>
                  <a:lnTo>
                    <a:pt x="436" y="0"/>
                  </a:lnTo>
                  <a:lnTo>
                    <a:pt x="2471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6454800" y="2752920"/>
              <a:ext cx="190800" cy="359280"/>
            </a:xfrm>
            <a:custGeom>
              <a:avLst/>
              <a:gdLst/>
              <a:ahLst/>
              <a:rect l="l" t="t" r="r" b="b"/>
              <a:pathLst>
                <a:path w="1104" h="2020">
                  <a:moveTo>
                    <a:pt x="251" y="2010"/>
                  </a:moveTo>
                  <a:lnTo>
                    <a:pt x="571" y="2020"/>
                  </a:lnTo>
                  <a:lnTo>
                    <a:pt x="640" y="2017"/>
                  </a:lnTo>
                  <a:lnTo>
                    <a:pt x="539" y="1890"/>
                  </a:lnTo>
                  <a:lnTo>
                    <a:pt x="611" y="1785"/>
                  </a:lnTo>
                  <a:lnTo>
                    <a:pt x="589" y="1594"/>
                  </a:lnTo>
                  <a:lnTo>
                    <a:pt x="655" y="1517"/>
                  </a:lnTo>
                  <a:lnTo>
                    <a:pt x="600" y="1443"/>
                  </a:lnTo>
                  <a:lnTo>
                    <a:pt x="737" y="1440"/>
                  </a:lnTo>
                  <a:lnTo>
                    <a:pt x="710" y="1333"/>
                  </a:lnTo>
                  <a:lnTo>
                    <a:pt x="869" y="1268"/>
                  </a:lnTo>
                  <a:lnTo>
                    <a:pt x="882" y="1090"/>
                  </a:lnTo>
                  <a:lnTo>
                    <a:pt x="947" y="1160"/>
                  </a:lnTo>
                  <a:lnTo>
                    <a:pt x="1104" y="1033"/>
                  </a:lnTo>
                  <a:lnTo>
                    <a:pt x="1096" y="901"/>
                  </a:lnTo>
                  <a:lnTo>
                    <a:pt x="830" y="919"/>
                  </a:lnTo>
                  <a:lnTo>
                    <a:pt x="816" y="839"/>
                  </a:lnTo>
                  <a:lnTo>
                    <a:pt x="863" y="788"/>
                  </a:lnTo>
                  <a:lnTo>
                    <a:pt x="785" y="791"/>
                  </a:lnTo>
                  <a:lnTo>
                    <a:pt x="842" y="735"/>
                  </a:lnTo>
                  <a:lnTo>
                    <a:pt x="877" y="478"/>
                  </a:lnTo>
                  <a:lnTo>
                    <a:pt x="952" y="342"/>
                  </a:lnTo>
                  <a:lnTo>
                    <a:pt x="911" y="137"/>
                  </a:lnTo>
                  <a:lnTo>
                    <a:pt x="933" y="0"/>
                  </a:lnTo>
                  <a:lnTo>
                    <a:pt x="728" y="119"/>
                  </a:lnTo>
                  <a:lnTo>
                    <a:pt x="513" y="384"/>
                  </a:lnTo>
                  <a:lnTo>
                    <a:pt x="207" y="446"/>
                  </a:lnTo>
                  <a:lnTo>
                    <a:pt x="107" y="592"/>
                  </a:lnTo>
                  <a:lnTo>
                    <a:pt x="0" y="968"/>
                  </a:lnTo>
                  <a:lnTo>
                    <a:pt x="23" y="1556"/>
                  </a:lnTo>
                  <a:lnTo>
                    <a:pt x="156" y="1584"/>
                  </a:lnTo>
                  <a:lnTo>
                    <a:pt x="238" y="1705"/>
                  </a:lnTo>
                  <a:lnTo>
                    <a:pt x="251" y="201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6454800" y="2752920"/>
              <a:ext cx="190800" cy="359280"/>
            </a:xfrm>
            <a:custGeom>
              <a:avLst/>
              <a:gdLst/>
              <a:ahLst/>
              <a:rect l="l" t="t" r="r" b="b"/>
              <a:pathLst>
                <a:path w="1104" h="2020">
                  <a:moveTo>
                    <a:pt x="251" y="2010"/>
                  </a:moveTo>
                  <a:lnTo>
                    <a:pt x="571" y="2020"/>
                  </a:lnTo>
                  <a:lnTo>
                    <a:pt x="640" y="2017"/>
                  </a:lnTo>
                  <a:lnTo>
                    <a:pt x="539" y="1890"/>
                  </a:lnTo>
                  <a:lnTo>
                    <a:pt x="611" y="1785"/>
                  </a:lnTo>
                  <a:lnTo>
                    <a:pt x="589" y="1594"/>
                  </a:lnTo>
                  <a:lnTo>
                    <a:pt x="655" y="1517"/>
                  </a:lnTo>
                  <a:lnTo>
                    <a:pt x="600" y="1443"/>
                  </a:lnTo>
                  <a:lnTo>
                    <a:pt x="737" y="1440"/>
                  </a:lnTo>
                  <a:lnTo>
                    <a:pt x="710" y="1333"/>
                  </a:lnTo>
                  <a:lnTo>
                    <a:pt x="869" y="1268"/>
                  </a:lnTo>
                  <a:lnTo>
                    <a:pt x="882" y="1090"/>
                  </a:lnTo>
                  <a:lnTo>
                    <a:pt x="947" y="1160"/>
                  </a:lnTo>
                  <a:lnTo>
                    <a:pt x="1104" y="1033"/>
                  </a:lnTo>
                  <a:lnTo>
                    <a:pt x="1096" y="901"/>
                  </a:lnTo>
                  <a:lnTo>
                    <a:pt x="830" y="919"/>
                  </a:lnTo>
                  <a:lnTo>
                    <a:pt x="816" y="839"/>
                  </a:lnTo>
                  <a:lnTo>
                    <a:pt x="863" y="788"/>
                  </a:lnTo>
                  <a:lnTo>
                    <a:pt x="785" y="791"/>
                  </a:lnTo>
                  <a:lnTo>
                    <a:pt x="842" y="735"/>
                  </a:lnTo>
                  <a:lnTo>
                    <a:pt x="877" y="478"/>
                  </a:lnTo>
                  <a:lnTo>
                    <a:pt x="952" y="342"/>
                  </a:lnTo>
                  <a:lnTo>
                    <a:pt x="911" y="137"/>
                  </a:lnTo>
                  <a:lnTo>
                    <a:pt x="933" y="0"/>
                  </a:lnTo>
                  <a:lnTo>
                    <a:pt x="728" y="119"/>
                  </a:lnTo>
                  <a:lnTo>
                    <a:pt x="513" y="384"/>
                  </a:lnTo>
                  <a:lnTo>
                    <a:pt x="207" y="446"/>
                  </a:lnTo>
                  <a:lnTo>
                    <a:pt x="107" y="592"/>
                  </a:lnTo>
                  <a:lnTo>
                    <a:pt x="0" y="968"/>
                  </a:lnTo>
                  <a:lnTo>
                    <a:pt x="23" y="1556"/>
                  </a:lnTo>
                  <a:lnTo>
                    <a:pt x="156" y="1584"/>
                  </a:lnTo>
                  <a:lnTo>
                    <a:pt x="238" y="1705"/>
                  </a:lnTo>
                  <a:lnTo>
                    <a:pt x="251" y="2010"/>
                  </a:lnTo>
                  <a:lnTo>
                    <a:pt x="251" y="201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5203800" y="3071880"/>
              <a:ext cx="291600" cy="442440"/>
            </a:xfrm>
            <a:custGeom>
              <a:avLst/>
              <a:gdLst/>
              <a:ahLst/>
              <a:rect l="l" t="t" r="r" b="b"/>
              <a:pathLst>
                <a:path w="1695" h="2502">
                  <a:moveTo>
                    <a:pt x="1659" y="848"/>
                  </a:moveTo>
                  <a:lnTo>
                    <a:pt x="1612" y="658"/>
                  </a:lnTo>
                  <a:lnTo>
                    <a:pt x="1511" y="553"/>
                  </a:lnTo>
                  <a:lnTo>
                    <a:pt x="1292" y="603"/>
                  </a:lnTo>
                  <a:lnTo>
                    <a:pt x="1161" y="770"/>
                  </a:lnTo>
                  <a:lnTo>
                    <a:pt x="1078" y="726"/>
                  </a:lnTo>
                  <a:lnTo>
                    <a:pt x="1026" y="598"/>
                  </a:lnTo>
                  <a:lnTo>
                    <a:pt x="907" y="521"/>
                  </a:lnTo>
                  <a:lnTo>
                    <a:pt x="991" y="460"/>
                  </a:lnTo>
                  <a:lnTo>
                    <a:pt x="991" y="367"/>
                  </a:lnTo>
                  <a:lnTo>
                    <a:pt x="1065" y="358"/>
                  </a:lnTo>
                  <a:lnTo>
                    <a:pt x="1117" y="198"/>
                  </a:lnTo>
                  <a:lnTo>
                    <a:pt x="1100" y="0"/>
                  </a:lnTo>
                  <a:lnTo>
                    <a:pt x="881" y="79"/>
                  </a:lnTo>
                  <a:lnTo>
                    <a:pt x="645" y="384"/>
                  </a:lnTo>
                  <a:lnTo>
                    <a:pt x="869" y="428"/>
                  </a:lnTo>
                  <a:lnTo>
                    <a:pt x="846" y="521"/>
                  </a:lnTo>
                  <a:lnTo>
                    <a:pt x="718" y="609"/>
                  </a:lnTo>
                  <a:lnTo>
                    <a:pt x="715" y="682"/>
                  </a:lnTo>
                  <a:lnTo>
                    <a:pt x="269" y="640"/>
                  </a:lnTo>
                  <a:lnTo>
                    <a:pt x="189" y="763"/>
                  </a:lnTo>
                  <a:lnTo>
                    <a:pt x="215" y="877"/>
                  </a:lnTo>
                  <a:lnTo>
                    <a:pt x="105" y="871"/>
                  </a:lnTo>
                  <a:lnTo>
                    <a:pt x="324" y="988"/>
                  </a:lnTo>
                  <a:lnTo>
                    <a:pt x="126" y="1156"/>
                  </a:lnTo>
                  <a:lnTo>
                    <a:pt x="207" y="1303"/>
                  </a:lnTo>
                  <a:lnTo>
                    <a:pt x="569" y="1396"/>
                  </a:lnTo>
                  <a:lnTo>
                    <a:pt x="394" y="1517"/>
                  </a:lnTo>
                  <a:lnTo>
                    <a:pt x="350" y="1687"/>
                  </a:lnTo>
                  <a:lnTo>
                    <a:pt x="238" y="1796"/>
                  </a:lnTo>
                  <a:lnTo>
                    <a:pt x="473" y="1764"/>
                  </a:lnTo>
                  <a:lnTo>
                    <a:pt x="587" y="1644"/>
                  </a:lnTo>
                  <a:lnTo>
                    <a:pt x="591" y="1728"/>
                  </a:lnTo>
                  <a:lnTo>
                    <a:pt x="658" y="1751"/>
                  </a:lnTo>
                  <a:lnTo>
                    <a:pt x="303" y="1819"/>
                  </a:lnTo>
                  <a:lnTo>
                    <a:pt x="197" y="2012"/>
                  </a:lnTo>
                  <a:lnTo>
                    <a:pt x="17" y="2052"/>
                  </a:lnTo>
                  <a:lnTo>
                    <a:pt x="0" y="2112"/>
                  </a:lnTo>
                  <a:lnTo>
                    <a:pt x="193" y="2125"/>
                  </a:lnTo>
                  <a:lnTo>
                    <a:pt x="32" y="2283"/>
                  </a:lnTo>
                  <a:lnTo>
                    <a:pt x="277" y="2266"/>
                  </a:lnTo>
                  <a:lnTo>
                    <a:pt x="119" y="2424"/>
                  </a:lnTo>
                  <a:lnTo>
                    <a:pt x="335" y="2358"/>
                  </a:lnTo>
                  <a:lnTo>
                    <a:pt x="329" y="2424"/>
                  </a:lnTo>
                  <a:lnTo>
                    <a:pt x="241" y="2454"/>
                  </a:lnTo>
                  <a:lnTo>
                    <a:pt x="256" y="2502"/>
                  </a:lnTo>
                  <a:lnTo>
                    <a:pt x="438" y="2484"/>
                  </a:lnTo>
                  <a:lnTo>
                    <a:pt x="740" y="2383"/>
                  </a:lnTo>
                  <a:lnTo>
                    <a:pt x="793" y="2341"/>
                  </a:lnTo>
                  <a:lnTo>
                    <a:pt x="799" y="2239"/>
                  </a:lnTo>
                  <a:lnTo>
                    <a:pt x="869" y="2300"/>
                  </a:lnTo>
                  <a:lnTo>
                    <a:pt x="1052" y="2218"/>
                  </a:lnTo>
                  <a:lnTo>
                    <a:pt x="1112" y="2108"/>
                  </a:lnTo>
                  <a:lnTo>
                    <a:pt x="1568" y="2064"/>
                  </a:lnTo>
                  <a:lnTo>
                    <a:pt x="1565" y="1945"/>
                  </a:lnTo>
                  <a:lnTo>
                    <a:pt x="1695" y="1571"/>
                  </a:lnTo>
                  <a:lnTo>
                    <a:pt x="1651" y="1291"/>
                  </a:lnTo>
                  <a:lnTo>
                    <a:pt x="1691" y="1163"/>
                  </a:lnTo>
                  <a:lnTo>
                    <a:pt x="1595" y="927"/>
                  </a:lnTo>
                  <a:lnTo>
                    <a:pt x="1659" y="84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5203800" y="3071880"/>
              <a:ext cx="291600" cy="442440"/>
            </a:xfrm>
            <a:custGeom>
              <a:avLst/>
              <a:gdLst/>
              <a:ahLst/>
              <a:rect l="l" t="t" r="r" b="b"/>
              <a:pathLst>
                <a:path w="1695" h="2502">
                  <a:moveTo>
                    <a:pt x="1659" y="848"/>
                  </a:moveTo>
                  <a:lnTo>
                    <a:pt x="1612" y="658"/>
                  </a:lnTo>
                  <a:lnTo>
                    <a:pt x="1511" y="553"/>
                  </a:lnTo>
                  <a:lnTo>
                    <a:pt x="1292" y="603"/>
                  </a:lnTo>
                  <a:lnTo>
                    <a:pt x="1161" y="770"/>
                  </a:lnTo>
                  <a:lnTo>
                    <a:pt x="1078" y="726"/>
                  </a:lnTo>
                  <a:lnTo>
                    <a:pt x="1026" y="598"/>
                  </a:lnTo>
                  <a:lnTo>
                    <a:pt x="907" y="521"/>
                  </a:lnTo>
                  <a:lnTo>
                    <a:pt x="991" y="460"/>
                  </a:lnTo>
                  <a:lnTo>
                    <a:pt x="991" y="367"/>
                  </a:lnTo>
                  <a:lnTo>
                    <a:pt x="1065" y="358"/>
                  </a:lnTo>
                  <a:lnTo>
                    <a:pt x="1117" y="198"/>
                  </a:lnTo>
                  <a:lnTo>
                    <a:pt x="1100" y="0"/>
                  </a:lnTo>
                  <a:lnTo>
                    <a:pt x="881" y="79"/>
                  </a:lnTo>
                  <a:lnTo>
                    <a:pt x="645" y="384"/>
                  </a:lnTo>
                  <a:lnTo>
                    <a:pt x="869" y="428"/>
                  </a:lnTo>
                  <a:lnTo>
                    <a:pt x="846" y="521"/>
                  </a:lnTo>
                  <a:lnTo>
                    <a:pt x="718" y="609"/>
                  </a:lnTo>
                  <a:lnTo>
                    <a:pt x="715" y="682"/>
                  </a:lnTo>
                  <a:lnTo>
                    <a:pt x="269" y="640"/>
                  </a:lnTo>
                  <a:lnTo>
                    <a:pt x="189" y="763"/>
                  </a:lnTo>
                  <a:lnTo>
                    <a:pt x="215" y="877"/>
                  </a:lnTo>
                  <a:lnTo>
                    <a:pt x="105" y="871"/>
                  </a:lnTo>
                  <a:lnTo>
                    <a:pt x="324" y="988"/>
                  </a:lnTo>
                  <a:lnTo>
                    <a:pt x="126" y="1156"/>
                  </a:lnTo>
                  <a:lnTo>
                    <a:pt x="207" y="1303"/>
                  </a:lnTo>
                  <a:lnTo>
                    <a:pt x="569" y="1396"/>
                  </a:lnTo>
                  <a:lnTo>
                    <a:pt x="394" y="1517"/>
                  </a:lnTo>
                  <a:lnTo>
                    <a:pt x="350" y="1687"/>
                  </a:lnTo>
                  <a:lnTo>
                    <a:pt x="238" y="1796"/>
                  </a:lnTo>
                  <a:lnTo>
                    <a:pt x="473" y="1764"/>
                  </a:lnTo>
                  <a:lnTo>
                    <a:pt x="587" y="1644"/>
                  </a:lnTo>
                  <a:lnTo>
                    <a:pt x="591" y="1728"/>
                  </a:lnTo>
                  <a:lnTo>
                    <a:pt x="658" y="1751"/>
                  </a:lnTo>
                  <a:lnTo>
                    <a:pt x="303" y="1819"/>
                  </a:lnTo>
                  <a:lnTo>
                    <a:pt x="197" y="2012"/>
                  </a:lnTo>
                  <a:lnTo>
                    <a:pt x="17" y="2052"/>
                  </a:lnTo>
                  <a:lnTo>
                    <a:pt x="0" y="2112"/>
                  </a:lnTo>
                  <a:lnTo>
                    <a:pt x="193" y="2125"/>
                  </a:lnTo>
                  <a:lnTo>
                    <a:pt x="32" y="2283"/>
                  </a:lnTo>
                  <a:lnTo>
                    <a:pt x="277" y="2266"/>
                  </a:lnTo>
                  <a:lnTo>
                    <a:pt x="119" y="2424"/>
                  </a:lnTo>
                  <a:lnTo>
                    <a:pt x="335" y="2358"/>
                  </a:lnTo>
                  <a:lnTo>
                    <a:pt x="329" y="2424"/>
                  </a:lnTo>
                  <a:lnTo>
                    <a:pt x="241" y="2454"/>
                  </a:lnTo>
                  <a:lnTo>
                    <a:pt x="256" y="2502"/>
                  </a:lnTo>
                  <a:lnTo>
                    <a:pt x="438" y="2484"/>
                  </a:lnTo>
                  <a:lnTo>
                    <a:pt x="740" y="2383"/>
                  </a:lnTo>
                  <a:lnTo>
                    <a:pt x="793" y="2341"/>
                  </a:lnTo>
                  <a:lnTo>
                    <a:pt x="799" y="2239"/>
                  </a:lnTo>
                  <a:lnTo>
                    <a:pt x="869" y="2300"/>
                  </a:lnTo>
                  <a:lnTo>
                    <a:pt x="1052" y="2218"/>
                  </a:lnTo>
                  <a:lnTo>
                    <a:pt x="1112" y="2108"/>
                  </a:lnTo>
                  <a:lnTo>
                    <a:pt x="1568" y="2064"/>
                  </a:lnTo>
                  <a:lnTo>
                    <a:pt x="1565" y="1945"/>
                  </a:lnTo>
                  <a:lnTo>
                    <a:pt x="1695" y="1571"/>
                  </a:lnTo>
                  <a:lnTo>
                    <a:pt x="1651" y="1291"/>
                  </a:lnTo>
                  <a:lnTo>
                    <a:pt x="1691" y="1163"/>
                  </a:lnTo>
                  <a:lnTo>
                    <a:pt x="1595" y="927"/>
                  </a:lnTo>
                  <a:lnTo>
                    <a:pt x="1659" y="848"/>
                  </a:lnTo>
                  <a:lnTo>
                    <a:pt x="1659" y="84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7719480" y="3833280"/>
              <a:ext cx="230760" cy="301680"/>
            </a:xfrm>
            <a:custGeom>
              <a:avLst/>
              <a:gdLst/>
              <a:ahLst/>
              <a:rect l="l" t="t" r="r" b="b"/>
              <a:pathLst>
                <a:path w="1343" h="1708">
                  <a:moveTo>
                    <a:pt x="638" y="1483"/>
                  </a:moveTo>
                  <a:lnTo>
                    <a:pt x="650" y="1708"/>
                  </a:lnTo>
                  <a:lnTo>
                    <a:pt x="756" y="1696"/>
                  </a:lnTo>
                  <a:lnTo>
                    <a:pt x="782" y="1584"/>
                  </a:lnTo>
                  <a:lnTo>
                    <a:pt x="938" y="1425"/>
                  </a:lnTo>
                  <a:lnTo>
                    <a:pt x="985" y="1193"/>
                  </a:lnTo>
                  <a:lnTo>
                    <a:pt x="1341" y="1200"/>
                  </a:lnTo>
                  <a:lnTo>
                    <a:pt x="1343" y="975"/>
                  </a:lnTo>
                  <a:lnTo>
                    <a:pt x="1209" y="870"/>
                  </a:lnTo>
                  <a:lnTo>
                    <a:pt x="1154" y="649"/>
                  </a:lnTo>
                  <a:lnTo>
                    <a:pt x="1021" y="547"/>
                  </a:lnTo>
                  <a:lnTo>
                    <a:pt x="1044" y="313"/>
                  </a:lnTo>
                  <a:lnTo>
                    <a:pt x="1014" y="263"/>
                  </a:lnTo>
                  <a:lnTo>
                    <a:pt x="647" y="182"/>
                  </a:lnTo>
                  <a:lnTo>
                    <a:pt x="339" y="0"/>
                  </a:lnTo>
                  <a:lnTo>
                    <a:pt x="105" y="33"/>
                  </a:lnTo>
                  <a:lnTo>
                    <a:pt x="0" y="193"/>
                  </a:lnTo>
                  <a:lnTo>
                    <a:pt x="82" y="165"/>
                  </a:lnTo>
                  <a:lnTo>
                    <a:pt x="329" y="432"/>
                  </a:lnTo>
                  <a:lnTo>
                    <a:pt x="353" y="554"/>
                  </a:lnTo>
                  <a:lnTo>
                    <a:pt x="617" y="1004"/>
                  </a:lnTo>
                  <a:lnTo>
                    <a:pt x="638" y="148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7719480" y="3833280"/>
              <a:ext cx="230760" cy="301680"/>
            </a:xfrm>
            <a:custGeom>
              <a:avLst/>
              <a:gdLst/>
              <a:ahLst/>
              <a:rect l="l" t="t" r="r" b="b"/>
              <a:pathLst>
                <a:path w="1343" h="1708">
                  <a:moveTo>
                    <a:pt x="638" y="1483"/>
                  </a:moveTo>
                  <a:lnTo>
                    <a:pt x="650" y="1708"/>
                  </a:lnTo>
                  <a:lnTo>
                    <a:pt x="756" y="1696"/>
                  </a:lnTo>
                  <a:lnTo>
                    <a:pt x="782" y="1584"/>
                  </a:lnTo>
                  <a:lnTo>
                    <a:pt x="938" y="1425"/>
                  </a:lnTo>
                  <a:lnTo>
                    <a:pt x="985" y="1193"/>
                  </a:lnTo>
                  <a:lnTo>
                    <a:pt x="1341" y="1200"/>
                  </a:lnTo>
                  <a:lnTo>
                    <a:pt x="1343" y="975"/>
                  </a:lnTo>
                  <a:lnTo>
                    <a:pt x="1209" y="870"/>
                  </a:lnTo>
                  <a:lnTo>
                    <a:pt x="1154" y="649"/>
                  </a:lnTo>
                  <a:lnTo>
                    <a:pt x="1021" y="547"/>
                  </a:lnTo>
                  <a:lnTo>
                    <a:pt x="1044" y="313"/>
                  </a:lnTo>
                  <a:lnTo>
                    <a:pt x="1014" y="263"/>
                  </a:lnTo>
                  <a:lnTo>
                    <a:pt x="647" y="182"/>
                  </a:lnTo>
                  <a:lnTo>
                    <a:pt x="339" y="0"/>
                  </a:lnTo>
                  <a:lnTo>
                    <a:pt x="105" y="33"/>
                  </a:lnTo>
                  <a:lnTo>
                    <a:pt x="0" y="193"/>
                  </a:lnTo>
                  <a:lnTo>
                    <a:pt x="82" y="165"/>
                  </a:lnTo>
                  <a:lnTo>
                    <a:pt x="329" y="432"/>
                  </a:lnTo>
                  <a:lnTo>
                    <a:pt x="353" y="554"/>
                  </a:lnTo>
                  <a:lnTo>
                    <a:pt x="617" y="1004"/>
                  </a:lnTo>
                  <a:lnTo>
                    <a:pt x="638" y="1483"/>
                  </a:lnTo>
                  <a:lnTo>
                    <a:pt x="638" y="148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" name=""/>
            <p:cNvSpPr/>
            <p:nvPr/>
          </p:nvSpPr>
          <p:spPr>
            <a:xfrm>
              <a:off x="7288200" y="3861360"/>
              <a:ext cx="647640" cy="465120"/>
            </a:xfrm>
            <a:custGeom>
              <a:avLst/>
              <a:gdLst/>
              <a:ahLst/>
              <a:rect l="l" t="t" r="r" b="b"/>
              <a:pathLst>
                <a:path w="3763" h="2623">
                  <a:moveTo>
                    <a:pt x="3117" y="839"/>
                  </a:moveTo>
                  <a:lnTo>
                    <a:pt x="2853" y="389"/>
                  </a:lnTo>
                  <a:lnTo>
                    <a:pt x="2829" y="267"/>
                  </a:lnTo>
                  <a:lnTo>
                    <a:pt x="2582" y="0"/>
                  </a:lnTo>
                  <a:lnTo>
                    <a:pt x="2500" y="28"/>
                  </a:lnTo>
                  <a:lnTo>
                    <a:pt x="1870" y="262"/>
                  </a:lnTo>
                  <a:lnTo>
                    <a:pt x="1718" y="152"/>
                  </a:lnTo>
                  <a:lnTo>
                    <a:pt x="1017" y="175"/>
                  </a:lnTo>
                  <a:lnTo>
                    <a:pt x="701" y="397"/>
                  </a:lnTo>
                  <a:lnTo>
                    <a:pt x="634" y="608"/>
                  </a:lnTo>
                  <a:lnTo>
                    <a:pt x="347" y="1114"/>
                  </a:lnTo>
                  <a:lnTo>
                    <a:pt x="0" y="1237"/>
                  </a:lnTo>
                  <a:lnTo>
                    <a:pt x="193" y="1399"/>
                  </a:lnTo>
                  <a:lnTo>
                    <a:pt x="333" y="1714"/>
                  </a:lnTo>
                  <a:lnTo>
                    <a:pt x="470" y="1770"/>
                  </a:lnTo>
                  <a:lnTo>
                    <a:pt x="497" y="1950"/>
                  </a:lnTo>
                  <a:lnTo>
                    <a:pt x="812" y="2113"/>
                  </a:lnTo>
                  <a:lnTo>
                    <a:pt x="896" y="2046"/>
                  </a:lnTo>
                  <a:lnTo>
                    <a:pt x="948" y="2126"/>
                  </a:lnTo>
                  <a:lnTo>
                    <a:pt x="875" y="2204"/>
                  </a:lnTo>
                  <a:lnTo>
                    <a:pt x="931" y="2323"/>
                  </a:lnTo>
                  <a:lnTo>
                    <a:pt x="998" y="2339"/>
                  </a:lnTo>
                  <a:lnTo>
                    <a:pt x="1094" y="2371"/>
                  </a:lnTo>
                  <a:lnTo>
                    <a:pt x="1045" y="2475"/>
                  </a:lnTo>
                  <a:lnTo>
                    <a:pt x="1123" y="2542"/>
                  </a:lnTo>
                  <a:lnTo>
                    <a:pt x="2088" y="2623"/>
                  </a:lnTo>
                  <a:lnTo>
                    <a:pt x="2681" y="2370"/>
                  </a:lnTo>
                  <a:lnTo>
                    <a:pt x="2827" y="2376"/>
                  </a:lnTo>
                  <a:lnTo>
                    <a:pt x="3080" y="2469"/>
                  </a:lnTo>
                  <a:lnTo>
                    <a:pt x="3229" y="2575"/>
                  </a:lnTo>
                  <a:lnTo>
                    <a:pt x="3357" y="2563"/>
                  </a:lnTo>
                  <a:lnTo>
                    <a:pt x="3355" y="2291"/>
                  </a:lnTo>
                  <a:lnTo>
                    <a:pt x="3453" y="1894"/>
                  </a:lnTo>
                  <a:lnTo>
                    <a:pt x="3509" y="1894"/>
                  </a:lnTo>
                  <a:lnTo>
                    <a:pt x="3509" y="1992"/>
                  </a:lnTo>
                  <a:lnTo>
                    <a:pt x="3416" y="2137"/>
                  </a:lnTo>
                  <a:lnTo>
                    <a:pt x="3434" y="2181"/>
                  </a:lnTo>
                  <a:lnTo>
                    <a:pt x="3692" y="1989"/>
                  </a:lnTo>
                  <a:lnTo>
                    <a:pt x="3733" y="1954"/>
                  </a:lnTo>
                  <a:lnTo>
                    <a:pt x="3763" y="1832"/>
                  </a:lnTo>
                  <a:lnTo>
                    <a:pt x="3745" y="1654"/>
                  </a:lnTo>
                  <a:lnTo>
                    <a:pt x="3643" y="1626"/>
                  </a:lnTo>
                  <a:lnTo>
                    <a:pt x="3316" y="1731"/>
                  </a:lnTo>
                  <a:lnTo>
                    <a:pt x="3225" y="1610"/>
                  </a:lnTo>
                  <a:lnTo>
                    <a:pt x="3170" y="1636"/>
                  </a:lnTo>
                  <a:lnTo>
                    <a:pt x="3150" y="1543"/>
                  </a:lnTo>
                  <a:lnTo>
                    <a:pt x="3138" y="1318"/>
                  </a:lnTo>
                  <a:lnTo>
                    <a:pt x="3117" y="83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7288200" y="3861360"/>
              <a:ext cx="647640" cy="465120"/>
            </a:xfrm>
            <a:custGeom>
              <a:avLst/>
              <a:gdLst/>
              <a:ahLst/>
              <a:rect l="l" t="t" r="r" b="b"/>
              <a:pathLst>
                <a:path w="3763" h="2623">
                  <a:moveTo>
                    <a:pt x="3117" y="839"/>
                  </a:moveTo>
                  <a:lnTo>
                    <a:pt x="2853" y="389"/>
                  </a:lnTo>
                  <a:lnTo>
                    <a:pt x="2829" y="267"/>
                  </a:lnTo>
                  <a:lnTo>
                    <a:pt x="2582" y="0"/>
                  </a:lnTo>
                  <a:lnTo>
                    <a:pt x="2500" y="28"/>
                  </a:lnTo>
                  <a:lnTo>
                    <a:pt x="1870" y="262"/>
                  </a:lnTo>
                  <a:lnTo>
                    <a:pt x="1718" y="152"/>
                  </a:lnTo>
                  <a:lnTo>
                    <a:pt x="1017" y="175"/>
                  </a:lnTo>
                  <a:lnTo>
                    <a:pt x="701" y="397"/>
                  </a:lnTo>
                  <a:lnTo>
                    <a:pt x="634" y="608"/>
                  </a:lnTo>
                  <a:lnTo>
                    <a:pt x="347" y="1114"/>
                  </a:lnTo>
                  <a:lnTo>
                    <a:pt x="0" y="1237"/>
                  </a:lnTo>
                  <a:lnTo>
                    <a:pt x="193" y="1399"/>
                  </a:lnTo>
                  <a:lnTo>
                    <a:pt x="333" y="1714"/>
                  </a:lnTo>
                  <a:lnTo>
                    <a:pt x="470" y="1770"/>
                  </a:lnTo>
                  <a:lnTo>
                    <a:pt x="497" y="1950"/>
                  </a:lnTo>
                  <a:lnTo>
                    <a:pt x="812" y="2113"/>
                  </a:lnTo>
                  <a:lnTo>
                    <a:pt x="896" y="2046"/>
                  </a:lnTo>
                  <a:lnTo>
                    <a:pt x="948" y="2126"/>
                  </a:lnTo>
                  <a:lnTo>
                    <a:pt x="875" y="2204"/>
                  </a:lnTo>
                  <a:lnTo>
                    <a:pt x="931" y="2323"/>
                  </a:lnTo>
                  <a:lnTo>
                    <a:pt x="998" y="2339"/>
                  </a:lnTo>
                  <a:lnTo>
                    <a:pt x="1094" y="2371"/>
                  </a:lnTo>
                  <a:lnTo>
                    <a:pt x="1045" y="2475"/>
                  </a:lnTo>
                  <a:lnTo>
                    <a:pt x="1123" y="2542"/>
                  </a:lnTo>
                  <a:lnTo>
                    <a:pt x="2088" y="2623"/>
                  </a:lnTo>
                  <a:lnTo>
                    <a:pt x="2681" y="2370"/>
                  </a:lnTo>
                  <a:lnTo>
                    <a:pt x="2827" y="2376"/>
                  </a:lnTo>
                  <a:lnTo>
                    <a:pt x="3080" y="2469"/>
                  </a:lnTo>
                  <a:lnTo>
                    <a:pt x="3229" y="2575"/>
                  </a:lnTo>
                  <a:lnTo>
                    <a:pt x="3357" y="2563"/>
                  </a:lnTo>
                  <a:lnTo>
                    <a:pt x="3355" y="2291"/>
                  </a:lnTo>
                  <a:lnTo>
                    <a:pt x="3453" y="1894"/>
                  </a:lnTo>
                  <a:lnTo>
                    <a:pt x="3509" y="1894"/>
                  </a:lnTo>
                  <a:lnTo>
                    <a:pt x="3509" y="1992"/>
                  </a:lnTo>
                  <a:lnTo>
                    <a:pt x="3416" y="2137"/>
                  </a:lnTo>
                  <a:lnTo>
                    <a:pt x="3434" y="2181"/>
                  </a:lnTo>
                  <a:lnTo>
                    <a:pt x="3692" y="1989"/>
                  </a:lnTo>
                  <a:lnTo>
                    <a:pt x="3733" y="1954"/>
                  </a:lnTo>
                  <a:lnTo>
                    <a:pt x="3763" y="1832"/>
                  </a:lnTo>
                  <a:lnTo>
                    <a:pt x="3745" y="1654"/>
                  </a:lnTo>
                  <a:lnTo>
                    <a:pt x="3643" y="1626"/>
                  </a:lnTo>
                  <a:lnTo>
                    <a:pt x="3316" y="1731"/>
                  </a:lnTo>
                  <a:lnTo>
                    <a:pt x="3225" y="1610"/>
                  </a:lnTo>
                  <a:lnTo>
                    <a:pt x="3170" y="1636"/>
                  </a:lnTo>
                  <a:lnTo>
                    <a:pt x="3150" y="1543"/>
                  </a:lnTo>
                  <a:lnTo>
                    <a:pt x="3138" y="1318"/>
                  </a:lnTo>
                  <a:lnTo>
                    <a:pt x="3117" y="839"/>
                  </a:lnTo>
                  <a:lnTo>
                    <a:pt x="3117" y="83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5360760" y="3061080"/>
              <a:ext cx="174240" cy="160560"/>
            </a:xfrm>
            <a:custGeom>
              <a:avLst/>
              <a:gdLst/>
              <a:ahLst/>
              <a:rect l="l" t="t" r="r" b="b"/>
              <a:pathLst>
                <a:path w="1015" h="908">
                  <a:moveTo>
                    <a:pt x="752" y="908"/>
                  </a:moveTo>
                  <a:lnTo>
                    <a:pt x="851" y="848"/>
                  </a:lnTo>
                  <a:lnTo>
                    <a:pt x="867" y="773"/>
                  </a:lnTo>
                  <a:lnTo>
                    <a:pt x="960" y="750"/>
                  </a:lnTo>
                  <a:lnTo>
                    <a:pt x="1000" y="703"/>
                  </a:lnTo>
                  <a:lnTo>
                    <a:pt x="945" y="564"/>
                  </a:lnTo>
                  <a:lnTo>
                    <a:pt x="1004" y="652"/>
                  </a:lnTo>
                  <a:lnTo>
                    <a:pt x="1015" y="567"/>
                  </a:lnTo>
                  <a:lnTo>
                    <a:pt x="945" y="465"/>
                  </a:lnTo>
                  <a:lnTo>
                    <a:pt x="846" y="485"/>
                  </a:lnTo>
                  <a:lnTo>
                    <a:pt x="883" y="410"/>
                  </a:lnTo>
                  <a:lnTo>
                    <a:pt x="880" y="279"/>
                  </a:lnTo>
                  <a:lnTo>
                    <a:pt x="767" y="112"/>
                  </a:lnTo>
                  <a:lnTo>
                    <a:pt x="644" y="71"/>
                  </a:lnTo>
                  <a:lnTo>
                    <a:pt x="368" y="191"/>
                  </a:lnTo>
                  <a:lnTo>
                    <a:pt x="353" y="165"/>
                  </a:lnTo>
                  <a:lnTo>
                    <a:pt x="429" y="74"/>
                  </a:lnTo>
                  <a:lnTo>
                    <a:pt x="353" y="8"/>
                  </a:lnTo>
                  <a:lnTo>
                    <a:pt x="288" y="0"/>
                  </a:lnTo>
                  <a:lnTo>
                    <a:pt x="246" y="95"/>
                  </a:lnTo>
                  <a:lnTo>
                    <a:pt x="241" y="240"/>
                  </a:lnTo>
                  <a:lnTo>
                    <a:pt x="210" y="258"/>
                  </a:lnTo>
                  <a:lnTo>
                    <a:pt x="158" y="418"/>
                  </a:lnTo>
                  <a:lnTo>
                    <a:pt x="84" y="427"/>
                  </a:lnTo>
                  <a:lnTo>
                    <a:pt x="84" y="520"/>
                  </a:lnTo>
                  <a:lnTo>
                    <a:pt x="0" y="581"/>
                  </a:lnTo>
                  <a:lnTo>
                    <a:pt x="119" y="658"/>
                  </a:lnTo>
                  <a:lnTo>
                    <a:pt x="171" y="786"/>
                  </a:lnTo>
                  <a:lnTo>
                    <a:pt x="254" y="830"/>
                  </a:lnTo>
                  <a:lnTo>
                    <a:pt x="385" y="663"/>
                  </a:lnTo>
                  <a:lnTo>
                    <a:pt x="604" y="613"/>
                  </a:lnTo>
                  <a:lnTo>
                    <a:pt x="705" y="718"/>
                  </a:lnTo>
                  <a:lnTo>
                    <a:pt x="752" y="9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5360760" y="3061080"/>
              <a:ext cx="174240" cy="160560"/>
            </a:xfrm>
            <a:custGeom>
              <a:avLst/>
              <a:gdLst/>
              <a:ahLst/>
              <a:rect l="l" t="t" r="r" b="b"/>
              <a:pathLst>
                <a:path w="1015" h="908">
                  <a:moveTo>
                    <a:pt x="752" y="908"/>
                  </a:moveTo>
                  <a:lnTo>
                    <a:pt x="851" y="848"/>
                  </a:lnTo>
                  <a:lnTo>
                    <a:pt x="867" y="773"/>
                  </a:lnTo>
                  <a:lnTo>
                    <a:pt x="960" y="750"/>
                  </a:lnTo>
                  <a:lnTo>
                    <a:pt x="1000" y="703"/>
                  </a:lnTo>
                  <a:lnTo>
                    <a:pt x="945" y="564"/>
                  </a:lnTo>
                  <a:lnTo>
                    <a:pt x="1004" y="652"/>
                  </a:lnTo>
                  <a:lnTo>
                    <a:pt x="1015" y="567"/>
                  </a:lnTo>
                  <a:lnTo>
                    <a:pt x="945" y="465"/>
                  </a:lnTo>
                  <a:lnTo>
                    <a:pt x="846" y="485"/>
                  </a:lnTo>
                  <a:lnTo>
                    <a:pt x="883" y="410"/>
                  </a:lnTo>
                  <a:lnTo>
                    <a:pt x="880" y="279"/>
                  </a:lnTo>
                  <a:lnTo>
                    <a:pt x="767" y="112"/>
                  </a:lnTo>
                  <a:lnTo>
                    <a:pt x="644" y="71"/>
                  </a:lnTo>
                  <a:lnTo>
                    <a:pt x="368" y="191"/>
                  </a:lnTo>
                  <a:lnTo>
                    <a:pt x="353" y="165"/>
                  </a:lnTo>
                  <a:lnTo>
                    <a:pt x="429" y="74"/>
                  </a:lnTo>
                  <a:lnTo>
                    <a:pt x="353" y="8"/>
                  </a:lnTo>
                  <a:lnTo>
                    <a:pt x="288" y="0"/>
                  </a:lnTo>
                  <a:lnTo>
                    <a:pt x="246" y="95"/>
                  </a:lnTo>
                  <a:lnTo>
                    <a:pt x="241" y="240"/>
                  </a:lnTo>
                  <a:lnTo>
                    <a:pt x="210" y="258"/>
                  </a:lnTo>
                  <a:lnTo>
                    <a:pt x="158" y="418"/>
                  </a:lnTo>
                  <a:lnTo>
                    <a:pt x="84" y="427"/>
                  </a:lnTo>
                  <a:lnTo>
                    <a:pt x="84" y="520"/>
                  </a:lnTo>
                  <a:lnTo>
                    <a:pt x="0" y="581"/>
                  </a:lnTo>
                  <a:lnTo>
                    <a:pt x="119" y="658"/>
                  </a:lnTo>
                  <a:lnTo>
                    <a:pt x="171" y="786"/>
                  </a:lnTo>
                  <a:lnTo>
                    <a:pt x="254" y="830"/>
                  </a:lnTo>
                  <a:lnTo>
                    <a:pt x="385" y="663"/>
                  </a:lnTo>
                  <a:lnTo>
                    <a:pt x="604" y="613"/>
                  </a:lnTo>
                  <a:lnTo>
                    <a:pt x="705" y="718"/>
                  </a:lnTo>
                  <a:lnTo>
                    <a:pt x="752" y="908"/>
                  </a:lnTo>
                  <a:lnTo>
                    <a:pt x="752" y="90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7676640" y="4722480"/>
              <a:ext cx="51840" cy="36360"/>
            </a:xfrm>
            <a:custGeom>
              <a:avLst/>
              <a:gdLst/>
              <a:ahLst/>
              <a:rect l="l" t="t" r="r" b="b"/>
              <a:pathLst>
                <a:path w="307" h="203">
                  <a:moveTo>
                    <a:pt x="261" y="193"/>
                  </a:moveTo>
                  <a:lnTo>
                    <a:pt x="307" y="203"/>
                  </a:lnTo>
                  <a:lnTo>
                    <a:pt x="196" y="0"/>
                  </a:lnTo>
                  <a:lnTo>
                    <a:pt x="18" y="83"/>
                  </a:lnTo>
                  <a:lnTo>
                    <a:pt x="0" y="149"/>
                  </a:lnTo>
                  <a:lnTo>
                    <a:pt x="149" y="123"/>
                  </a:lnTo>
                  <a:lnTo>
                    <a:pt x="112" y="198"/>
                  </a:lnTo>
                  <a:lnTo>
                    <a:pt x="261" y="19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7676640" y="4797000"/>
              <a:ext cx="16920" cy="34200"/>
            </a:xfrm>
            <a:custGeom>
              <a:avLst/>
              <a:gdLst/>
              <a:ahLst/>
              <a:rect l="l" t="t" r="r" b="b"/>
              <a:pathLst>
                <a:path w="101" h="201">
                  <a:moveTo>
                    <a:pt x="36" y="201"/>
                  </a:moveTo>
                  <a:lnTo>
                    <a:pt x="83" y="170"/>
                  </a:lnTo>
                  <a:lnTo>
                    <a:pt x="101" y="38"/>
                  </a:lnTo>
                  <a:lnTo>
                    <a:pt x="0" y="0"/>
                  </a:lnTo>
                  <a:lnTo>
                    <a:pt x="36" y="201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600" bIns="-12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7806240" y="4989600"/>
              <a:ext cx="36000" cy="46080"/>
            </a:xfrm>
            <a:custGeom>
              <a:avLst/>
              <a:gdLst/>
              <a:ahLst/>
              <a:rect l="l" t="t" r="r" b="b"/>
              <a:pathLst>
                <a:path w="214" h="257">
                  <a:moveTo>
                    <a:pt x="128" y="187"/>
                  </a:moveTo>
                  <a:lnTo>
                    <a:pt x="214" y="0"/>
                  </a:lnTo>
                  <a:lnTo>
                    <a:pt x="5" y="134"/>
                  </a:lnTo>
                  <a:lnTo>
                    <a:pt x="0" y="257"/>
                  </a:lnTo>
                  <a:lnTo>
                    <a:pt x="128" y="18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7806240" y="4989600"/>
              <a:ext cx="36000" cy="46080"/>
            </a:xfrm>
            <a:custGeom>
              <a:avLst/>
              <a:gdLst/>
              <a:ahLst/>
              <a:rect l="l" t="t" r="r" b="b"/>
              <a:pathLst>
                <a:path w="214" h="257">
                  <a:moveTo>
                    <a:pt x="128" y="187"/>
                  </a:moveTo>
                  <a:lnTo>
                    <a:pt x="214" y="0"/>
                  </a:lnTo>
                  <a:lnTo>
                    <a:pt x="5" y="134"/>
                  </a:lnTo>
                  <a:lnTo>
                    <a:pt x="0" y="257"/>
                  </a:lnTo>
                  <a:lnTo>
                    <a:pt x="128" y="187"/>
                  </a:lnTo>
                  <a:lnTo>
                    <a:pt x="128" y="18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7583760" y="4600440"/>
              <a:ext cx="18720" cy="15840"/>
            </a:xfrm>
            <a:custGeom>
              <a:avLst/>
              <a:gdLst/>
              <a:ahLst/>
              <a:rect l="l" t="t" r="r" b="b"/>
              <a:pathLst>
                <a:path w="118" h="87">
                  <a:moveTo>
                    <a:pt x="77" y="87"/>
                  </a:moveTo>
                  <a:lnTo>
                    <a:pt x="118" y="69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77" y="8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7616880" y="4674240"/>
              <a:ext cx="24480" cy="15840"/>
            </a:xfrm>
            <a:custGeom>
              <a:avLst/>
              <a:gdLst/>
              <a:ahLst/>
              <a:rect l="l" t="t" r="r" b="b"/>
              <a:pathLst>
                <a:path w="137" h="91">
                  <a:moveTo>
                    <a:pt x="137" y="31"/>
                  </a:moveTo>
                  <a:lnTo>
                    <a:pt x="118" y="0"/>
                  </a:lnTo>
                  <a:lnTo>
                    <a:pt x="18" y="10"/>
                  </a:lnTo>
                  <a:lnTo>
                    <a:pt x="0" y="80"/>
                  </a:lnTo>
                  <a:lnTo>
                    <a:pt x="100" y="91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7517520" y="5062320"/>
              <a:ext cx="186480" cy="61920"/>
            </a:xfrm>
            <a:custGeom>
              <a:avLst/>
              <a:gdLst/>
              <a:ahLst/>
              <a:rect l="l" t="t" r="r" b="b"/>
              <a:pathLst>
                <a:path w="1091" h="352">
                  <a:moveTo>
                    <a:pt x="604" y="119"/>
                  </a:moveTo>
                  <a:lnTo>
                    <a:pt x="329" y="133"/>
                  </a:lnTo>
                  <a:lnTo>
                    <a:pt x="240" y="89"/>
                  </a:lnTo>
                  <a:lnTo>
                    <a:pt x="228" y="11"/>
                  </a:lnTo>
                  <a:lnTo>
                    <a:pt x="184" y="49"/>
                  </a:lnTo>
                  <a:lnTo>
                    <a:pt x="77" y="0"/>
                  </a:lnTo>
                  <a:lnTo>
                    <a:pt x="61" y="58"/>
                  </a:lnTo>
                  <a:lnTo>
                    <a:pt x="21" y="45"/>
                  </a:lnTo>
                  <a:lnTo>
                    <a:pt x="0" y="206"/>
                  </a:lnTo>
                  <a:lnTo>
                    <a:pt x="366" y="224"/>
                  </a:lnTo>
                  <a:lnTo>
                    <a:pt x="503" y="352"/>
                  </a:lnTo>
                  <a:lnTo>
                    <a:pt x="963" y="285"/>
                  </a:lnTo>
                  <a:lnTo>
                    <a:pt x="1036" y="320"/>
                  </a:lnTo>
                  <a:lnTo>
                    <a:pt x="1091" y="175"/>
                  </a:lnTo>
                  <a:lnTo>
                    <a:pt x="949" y="227"/>
                  </a:lnTo>
                  <a:lnTo>
                    <a:pt x="853" y="149"/>
                  </a:lnTo>
                  <a:lnTo>
                    <a:pt x="604" y="11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7597080" y="4857120"/>
              <a:ext cx="15840" cy="26640"/>
            </a:xfrm>
            <a:custGeom>
              <a:avLst/>
              <a:gdLst/>
              <a:ahLst/>
              <a:rect l="l" t="t" r="r" b="b"/>
              <a:pathLst>
                <a:path w="102" h="157">
                  <a:moveTo>
                    <a:pt x="92" y="157"/>
                  </a:moveTo>
                  <a:lnTo>
                    <a:pt x="102" y="47"/>
                  </a:lnTo>
                  <a:lnTo>
                    <a:pt x="0" y="0"/>
                  </a:lnTo>
                  <a:lnTo>
                    <a:pt x="92" y="15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7642800" y="4927680"/>
              <a:ext cx="12960" cy="21240"/>
            </a:xfrm>
            <a:custGeom>
              <a:avLst/>
              <a:gdLst/>
              <a:ahLst/>
              <a:rect l="l" t="t" r="r" b="b"/>
              <a:pathLst>
                <a:path w="81" h="117">
                  <a:moveTo>
                    <a:pt x="19" y="117"/>
                  </a:moveTo>
                  <a:lnTo>
                    <a:pt x="66" y="114"/>
                  </a:lnTo>
                  <a:lnTo>
                    <a:pt x="81" y="0"/>
                  </a:lnTo>
                  <a:lnTo>
                    <a:pt x="0" y="49"/>
                  </a:lnTo>
                  <a:lnTo>
                    <a:pt x="19" y="11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7642800" y="4927680"/>
              <a:ext cx="12960" cy="21240"/>
            </a:xfrm>
            <a:custGeom>
              <a:avLst/>
              <a:gdLst/>
              <a:ahLst/>
              <a:rect l="l" t="t" r="r" b="b"/>
              <a:pathLst>
                <a:path w="81" h="117">
                  <a:moveTo>
                    <a:pt x="19" y="117"/>
                  </a:moveTo>
                  <a:lnTo>
                    <a:pt x="66" y="114"/>
                  </a:lnTo>
                  <a:lnTo>
                    <a:pt x="81" y="0"/>
                  </a:lnTo>
                  <a:lnTo>
                    <a:pt x="0" y="49"/>
                  </a:lnTo>
                  <a:lnTo>
                    <a:pt x="19" y="117"/>
                  </a:lnTo>
                  <a:lnTo>
                    <a:pt x="19" y="11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7352640" y="4825800"/>
              <a:ext cx="158040" cy="166680"/>
            </a:xfrm>
            <a:custGeom>
              <a:avLst/>
              <a:gdLst/>
              <a:ahLst/>
              <a:rect l="l" t="t" r="r" b="b"/>
              <a:pathLst>
                <a:path w="927" h="945">
                  <a:moveTo>
                    <a:pt x="358" y="0"/>
                  </a:moveTo>
                  <a:lnTo>
                    <a:pt x="157" y="84"/>
                  </a:lnTo>
                  <a:lnTo>
                    <a:pt x="99" y="62"/>
                  </a:lnTo>
                  <a:lnTo>
                    <a:pt x="0" y="262"/>
                  </a:lnTo>
                  <a:lnTo>
                    <a:pt x="209" y="504"/>
                  </a:lnTo>
                  <a:lnTo>
                    <a:pt x="193" y="717"/>
                  </a:lnTo>
                  <a:lnTo>
                    <a:pt x="288" y="783"/>
                  </a:lnTo>
                  <a:lnTo>
                    <a:pt x="355" y="644"/>
                  </a:lnTo>
                  <a:lnTo>
                    <a:pt x="441" y="743"/>
                  </a:lnTo>
                  <a:lnTo>
                    <a:pt x="485" y="941"/>
                  </a:lnTo>
                  <a:lnTo>
                    <a:pt x="521" y="945"/>
                  </a:lnTo>
                  <a:lnTo>
                    <a:pt x="551" y="801"/>
                  </a:lnTo>
                  <a:lnTo>
                    <a:pt x="618" y="772"/>
                  </a:lnTo>
                  <a:lnTo>
                    <a:pt x="778" y="932"/>
                  </a:lnTo>
                  <a:lnTo>
                    <a:pt x="712" y="556"/>
                  </a:lnTo>
                  <a:lnTo>
                    <a:pt x="639" y="389"/>
                  </a:lnTo>
                  <a:lnTo>
                    <a:pt x="784" y="516"/>
                  </a:lnTo>
                  <a:lnTo>
                    <a:pt x="927" y="454"/>
                  </a:lnTo>
                  <a:lnTo>
                    <a:pt x="915" y="404"/>
                  </a:lnTo>
                  <a:lnTo>
                    <a:pt x="827" y="344"/>
                  </a:lnTo>
                  <a:lnTo>
                    <a:pt x="778" y="180"/>
                  </a:lnTo>
                  <a:lnTo>
                    <a:pt x="712" y="14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7298640" y="4818600"/>
              <a:ext cx="28080" cy="29520"/>
            </a:xfrm>
            <a:custGeom>
              <a:avLst/>
              <a:gdLst/>
              <a:ahLst/>
              <a:rect l="l" t="t" r="r" b="b"/>
              <a:pathLst>
                <a:path w="164" h="169">
                  <a:moveTo>
                    <a:pt x="149" y="169"/>
                  </a:moveTo>
                  <a:lnTo>
                    <a:pt x="164" y="109"/>
                  </a:lnTo>
                  <a:lnTo>
                    <a:pt x="96" y="0"/>
                  </a:lnTo>
                  <a:lnTo>
                    <a:pt x="0" y="78"/>
                  </a:lnTo>
                  <a:lnTo>
                    <a:pt x="149" y="16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7475760" y="4760640"/>
              <a:ext cx="113760" cy="98280"/>
            </a:xfrm>
            <a:custGeom>
              <a:avLst/>
              <a:gdLst/>
              <a:ahLst/>
              <a:rect l="l" t="t" r="r" b="b"/>
              <a:pathLst>
                <a:path w="653" h="548">
                  <a:moveTo>
                    <a:pt x="639" y="482"/>
                  </a:moveTo>
                  <a:lnTo>
                    <a:pt x="653" y="441"/>
                  </a:lnTo>
                  <a:lnTo>
                    <a:pt x="539" y="407"/>
                  </a:lnTo>
                  <a:lnTo>
                    <a:pt x="455" y="198"/>
                  </a:lnTo>
                  <a:lnTo>
                    <a:pt x="271" y="141"/>
                  </a:lnTo>
                  <a:lnTo>
                    <a:pt x="145" y="0"/>
                  </a:lnTo>
                  <a:lnTo>
                    <a:pt x="0" y="97"/>
                  </a:lnTo>
                  <a:lnTo>
                    <a:pt x="75" y="97"/>
                  </a:lnTo>
                  <a:lnTo>
                    <a:pt x="242" y="284"/>
                  </a:lnTo>
                  <a:lnTo>
                    <a:pt x="464" y="389"/>
                  </a:lnTo>
                  <a:lnTo>
                    <a:pt x="547" y="535"/>
                  </a:lnTo>
                  <a:lnTo>
                    <a:pt x="639" y="548"/>
                  </a:lnTo>
                  <a:lnTo>
                    <a:pt x="639" y="48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7250400" y="4696560"/>
              <a:ext cx="26280" cy="31680"/>
            </a:xfrm>
            <a:custGeom>
              <a:avLst/>
              <a:gdLst/>
              <a:ahLst/>
              <a:rect l="l" t="t" r="r" b="b"/>
              <a:pathLst>
                <a:path w="157" h="178">
                  <a:moveTo>
                    <a:pt x="157" y="178"/>
                  </a:moveTo>
                  <a:lnTo>
                    <a:pt x="95" y="17"/>
                  </a:lnTo>
                  <a:lnTo>
                    <a:pt x="0" y="0"/>
                  </a:lnTo>
                  <a:lnTo>
                    <a:pt x="65" y="131"/>
                  </a:lnTo>
                  <a:lnTo>
                    <a:pt x="157" y="17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6891480" y="4172400"/>
              <a:ext cx="20520" cy="25560"/>
            </a:xfrm>
            <a:custGeom>
              <a:avLst/>
              <a:gdLst/>
              <a:ahLst/>
              <a:rect l="l" t="t" r="r" b="b"/>
              <a:pathLst>
                <a:path w="118" h="141">
                  <a:moveTo>
                    <a:pt x="35" y="0"/>
                  </a:moveTo>
                  <a:lnTo>
                    <a:pt x="118" y="141"/>
                  </a:lnTo>
                  <a:lnTo>
                    <a:pt x="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6881760" y="4181040"/>
              <a:ext cx="12240" cy="46800"/>
            </a:xfrm>
            <a:custGeom>
              <a:avLst/>
              <a:gdLst/>
              <a:ahLst/>
              <a:rect l="l" t="t" r="r" b="b"/>
              <a:pathLst>
                <a:path w="70" h="266">
                  <a:moveTo>
                    <a:pt x="9" y="0"/>
                  </a:moveTo>
                  <a:lnTo>
                    <a:pt x="70" y="266"/>
                  </a:lnTo>
                  <a:lnTo>
                    <a:pt x="0" y="15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7027920" y="4352040"/>
              <a:ext cx="28080" cy="12600"/>
            </a:xfrm>
            <a:custGeom>
              <a:avLst/>
              <a:gdLst/>
              <a:ahLst/>
              <a:rect l="l" t="t" r="r" b="b"/>
              <a:pathLst>
                <a:path w="174" h="70">
                  <a:moveTo>
                    <a:pt x="0" y="0"/>
                  </a:moveTo>
                  <a:lnTo>
                    <a:pt x="174" y="44"/>
                  </a:lnTo>
                  <a:lnTo>
                    <a:pt x="163" y="70"/>
                  </a:lnTo>
                  <a:lnTo>
                    <a:pt x="16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6760080" y="4825800"/>
              <a:ext cx="214920" cy="141120"/>
            </a:xfrm>
            <a:custGeom>
              <a:avLst/>
              <a:gdLst/>
              <a:ahLst/>
              <a:rect l="l" t="t" r="r" b="b"/>
              <a:pathLst>
                <a:path w="1245" h="800">
                  <a:moveTo>
                    <a:pt x="1245" y="0"/>
                  </a:moveTo>
                  <a:lnTo>
                    <a:pt x="1038" y="437"/>
                  </a:lnTo>
                  <a:lnTo>
                    <a:pt x="1104" y="630"/>
                  </a:lnTo>
                  <a:lnTo>
                    <a:pt x="1052" y="800"/>
                  </a:lnTo>
                  <a:lnTo>
                    <a:pt x="859" y="779"/>
                  </a:lnTo>
                  <a:lnTo>
                    <a:pt x="718" y="638"/>
                  </a:lnTo>
                  <a:lnTo>
                    <a:pt x="61" y="345"/>
                  </a:lnTo>
                  <a:lnTo>
                    <a:pt x="0" y="193"/>
                  </a:lnTo>
                  <a:lnTo>
                    <a:pt x="76" y="61"/>
                  </a:lnTo>
                  <a:lnTo>
                    <a:pt x="142" y="109"/>
                  </a:lnTo>
                  <a:lnTo>
                    <a:pt x="303" y="40"/>
                  </a:lnTo>
                  <a:lnTo>
                    <a:pt x="483" y="163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6760080" y="4825800"/>
              <a:ext cx="214920" cy="141120"/>
            </a:xfrm>
            <a:custGeom>
              <a:avLst/>
              <a:gdLst/>
              <a:ahLst/>
              <a:rect l="l" t="t" r="r" b="b"/>
              <a:pathLst>
                <a:path w="1245" h="800">
                  <a:moveTo>
                    <a:pt x="1245" y="0"/>
                  </a:moveTo>
                  <a:lnTo>
                    <a:pt x="1038" y="437"/>
                  </a:lnTo>
                  <a:lnTo>
                    <a:pt x="1104" y="630"/>
                  </a:lnTo>
                  <a:lnTo>
                    <a:pt x="1052" y="800"/>
                  </a:lnTo>
                  <a:lnTo>
                    <a:pt x="859" y="779"/>
                  </a:lnTo>
                  <a:lnTo>
                    <a:pt x="718" y="638"/>
                  </a:lnTo>
                  <a:lnTo>
                    <a:pt x="61" y="345"/>
                  </a:lnTo>
                  <a:lnTo>
                    <a:pt x="0" y="193"/>
                  </a:lnTo>
                  <a:lnTo>
                    <a:pt x="76" y="61"/>
                  </a:lnTo>
                  <a:lnTo>
                    <a:pt x="142" y="109"/>
                  </a:lnTo>
                  <a:lnTo>
                    <a:pt x="303" y="40"/>
                  </a:lnTo>
                  <a:lnTo>
                    <a:pt x="483" y="163"/>
                  </a:lnTo>
                  <a:lnTo>
                    <a:pt x="1245" y="0"/>
                  </a:lnTo>
                  <a:lnTo>
                    <a:pt x="1245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6467040" y="4551120"/>
              <a:ext cx="101160" cy="222120"/>
            </a:xfrm>
            <a:custGeom>
              <a:avLst/>
              <a:gdLst/>
              <a:ahLst/>
              <a:rect l="l" t="t" r="r" b="b"/>
              <a:pathLst>
                <a:path w="584" h="1250">
                  <a:moveTo>
                    <a:pt x="368" y="0"/>
                  </a:moveTo>
                  <a:lnTo>
                    <a:pt x="503" y="84"/>
                  </a:lnTo>
                  <a:lnTo>
                    <a:pt x="584" y="311"/>
                  </a:lnTo>
                  <a:lnTo>
                    <a:pt x="573" y="994"/>
                  </a:lnTo>
                  <a:lnTo>
                    <a:pt x="508" y="1110"/>
                  </a:lnTo>
                  <a:lnTo>
                    <a:pt x="412" y="1086"/>
                  </a:lnTo>
                  <a:lnTo>
                    <a:pt x="342" y="1191"/>
                  </a:lnTo>
                  <a:lnTo>
                    <a:pt x="224" y="1250"/>
                  </a:lnTo>
                  <a:lnTo>
                    <a:pt x="97" y="1041"/>
                  </a:lnTo>
                  <a:lnTo>
                    <a:pt x="80" y="940"/>
                  </a:lnTo>
                  <a:lnTo>
                    <a:pt x="132" y="721"/>
                  </a:lnTo>
                  <a:lnTo>
                    <a:pt x="93" y="446"/>
                  </a:lnTo>
                  <a:lnTo>
                    <a:pt x="0" y="337"/>
                  </a:lnTo>
                  <a:lnTo>
                    <a:pt x="0" y="183"/>
                  </a:lnTo>
                  <a:lnTo>
                    <a:pt x="141" y="22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6495480" y="4388760"/>
              <a:ext cx="64080" cy="155880"/>
            </a:xfrm>
            <a:custGeom>
              <a:avLst/>
              <a:gdLst/>
              <a:ahLst/>
              <a:rect l="l" t="t" r="r" b="b"/>
              <a:pathLst>
                <a:path w="373" h="879">
                  <a:moveTo>
                    <a:pt x="289" y="0"/>
                  </a:moveTo>
                  <a:lnTo>
                    <a:pt x="323" y="16"/>
                  </a:lnTo>
                  <a:lnTo>
                    <a:pt x="373" y="428"/>
                  </a:lnTo>
                  <a:lnTo>
                    <a:pt x="236" y="879"/>
                  </a:lnTo>
                  <a:lnTo>
                    <a:pt x="49" y="668"/>
                  </a:lnTo>
                  <a:lnTo>
                    <a:pt x="0" y="319"/>
                  </a:lnTo>
                  <a:lnTo>
                    <a:pt x="35" y="223"/>
                  </a:lnTo>
                  <a:lnTo>
                    <a:pt x="258" y="13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5999400" y="4755240"/>
              <a:ext cx="21600" cy="16200"/>
            </a:xfrm>
            <a:custGeom>
              <a:avLst/>
              <a:gdLst/>
              <a:ahLst/>
              <a:rect l="l" t="t" r="r" b="b"/>
              <a:pathLst>
                <a:path w="128" h="101">
                  <a:moveTo>
                    <a:pt x="94" y="0"/>
                  </a:moveTo>
                  <a:lnTo>
                    <a:pt x="128" y="52"/>
                  </a:lnTo>
                  <a:lnTo>
                    <a:pt x="84" y="101"/>
                  </a:lnTo>
                  <a:lnTo>
                    <a:pt x="0" y="9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6077880" y="4677480"/>
              <a:ext cx="66960" cy="59400"/>
            </a:xfrm>
            <a:custGeom>
              <a:avLst/>
              <a:gdLst/>
              <a:ahLst/>
              <a:rect l="l" t="t" r="r" b="b"/>
              <a:pathLst>
                <a:path w="395" h="340">
                  <a:moveTo>
                    <a:pt x="312" y="0"/>
                  </a:moveTo>
                  <a:lnTo>
                    <a:pt x="298" y="95"/>
                  </a:lnTo>
                  <a:lnTo>
                    <a:pt x="395" y="152"/>
                  </a:lnTo>
                  <a:lnTo>
                    <a:pt x="281" y="340"/>
                  </a:lnTo>
                  <a:lnTo>
                    <a:pt x="142" y="214"/>
                  </a:lnTo>
                  <a:lnTo>
                    <a:pt x="44" y="241"/>
                  </a:lnTo>
                  <a:lnTo>
                    <a:pt x="0" y="188"/>
                  </a:lnTo>
                  <a:lnTo>
                    <a:pt x="71" y="10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00" bIns="12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6176520" y="4671000"/>
              <a:ext cx="26280" cy="14760"/>
            </a:xfrm>
            <a:custGeom>
              <a:avLst/>
              <a:gdLst/>
              <a:ahLst/>
              <a:rect l="l" t="t" r="r" b="b"/>
              <a:pathLst>
                <a:path w="158" h="87">
                  <a:moveTo>
                    <a:pt x="140" y="0"/>
                  </a:moveTo>
                  <a:lnTo>
                    <a:pt x="158" y="87"/>
                  </a:lnTo>
                  <a:lnTo>
                    <a:pt x="0" y="1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6233400" y="3313440"/>
              <a:ext cx="15840" cy="30960"/>
            </a:xfrm>
            <a:custGeom>
              <a:avLst/>
              <a:gdLst/>
              <a:ahLst/>
              <a:rect l="l" t="t" r="r" b="b"/>
              <a:pathLst>
                <a:path w="91" h="184">
                  <a:moveTo>
                    <a:pt x="91" y="0"/>
                  </a:moveTo>
                  <a:lnTo>
                    <a:pt x="0" y="184"/>
                  </a:lnTo>
                  <a:lnTo>
                    <a:pt x="55" y="1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6233400" y="3313440"/>
              <a:ext cx="15840" cy="30960"/>
            </a:xfrm>
            <a:custGeom>
              <a:avLst/>
              <a:gdLst/>
              <a:ahLst/>
              <a:rect l="l" t="t" r="r" b="b"/>
              <a:pathLst>
                <a:path w="91" h="184">
                  <a:moveTo>
                    <a:pt x="91" y="0"/>
                  </a:moveTo>
                  <a:lnTo>
                    <a:pt x="0" y="184"/>
                  </a:lnTo>
                  <a:lnTo>
                    <a:pt x="55" y="145"/>
                  </a:lnTo>
                  <a:lnTo>
                    <a:pt x="91" y="0"/>
                  </a:lnTo>
                  <a:lnTo>
                    <a:pt x="91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6154560" y="3507120"/>
              <a:ext cx="7200" cy="10440"/>
            </a:xfrm>
            <a:custGeom>
              <a:avLst/>
              <a:gdLst/>
              <a:ahLst/>
              <a:rect l="l" t="t" r="r" b="b"/>
              <a:pathLst>
                <a:path w="44" h="65">
                  <a:moveTo>
                    <a:pt x="9" y="0"/>
                  </a:moveTo>
                  <a:lnTo>
                    <a:pt x="0" y="65"/>
                  </a:lnTo>
                  <a:lnTo>
                    <a:pt x="44" y="44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7016400" y="2800080"/>
              <a:ext cx="47160" cy="138960"/>
            </a:xfrm>
            <a:custGeom>
              <a:avLst/>
              <a:gdLst/>
              <a:ahLst/>
              <a:rect l="l" t="t" r="r" b="b"/>
              <a:pathLst>
                <a:path w="271" h="794">
                  <a:moveTo>
                    <a:pt x="0" y="794"/>
                  </a:moveTo>
                  <a:lnTo>
                    <a:pt x="88" y="642"/>
                  </a:lnTo>
                  <a:lnTo>
                    <a:pt x="271" y="0"/>
                  </a:lnTo>
                  <a:lnTo>
                    <a:pt x="41" y="514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7137720" y="2727360"/>
              <a:ext cx="60480" cy="124920"/>
            </a:xfrm>
            <a:custGeom>
              <a:avLst/>
              <a:gdLst/>
              <a:ahLst/>
              <a:rect l="l" t="t" r="r" b="b"/>
              <a:pathLst>
                <a:path w="350" h="705">
                  <a:moveTo>
                    <a:pt x="9" y="705"/>
                  </a:moveTo>
                  <a:lnTo>
                    <a:pt x="306" y="364"/>
                  </a:lnTo>
                  <a:lnTo>
                    <a:pt x="285" y="145"/>
                  </a:lnTo>
                  <a:lnTo>
                    <a:pt x="350" y="0"/>
                  </a:lnTo>
                  <a:lnTo>
                    <a:pt x="210" y="0"/>
                  </a:lnTo>
                  <a:lnTo>
                    <a:pt x="26" y="254"/>
                  </a:lnTo>
                  <a:lnTo>
                    <a:pt x="0" y="508"/>
                  </a:lnTo>
                  <a:lnTo>
                    <a:pt x="56" y="595"/>
                  </a:lnTo>
                  <a:lnTo>
                    <a:pt x="9" y="70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7246440" y="2388240"/>
              <a:ext cx="30240" cy="52200"/>
            </a:xfrm>
            <a:custGeom>
              <a:avLst/>
              <a:gdLst/>
              <a:ahLst/>
              <a:rect l="l" t="t" r="r" b="b"/>
              <a:pathLst>
                <a:path w="177" h="292">
                  <a:moveTo>
                    <a:pt x="143" y="0"/>
                  </a:moveTo>
                  <a:lnTo>
                    <a:pt x="23" y="0"/>
                  </a:lnTo>
                  <a:lnTo>
                    <a:pt x="46" y="84"/>
                  </a:lnTo>
                  <a:lnTo>
                    <a:pt x="0" y="70"/>
                  </a:lnTo>
                  <a:lnTo>
                    <a:pt x="0" y="201"/>
                  </a:lnTo>
                  <a:lnTo>
                    <a:pt x="151" y="292"/>
                  </a:lnTo>
                  <a:lnTo>
                    <a:pt x="177" y="240"/>
                  </a:lnTo>
                  <a:lnTo>
                    <a:pt x="111" y="154"/>
                  </a:lnTo>
                  <a:lnTo>
                    <a:pt x="172" y="8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6903720" y="3064320"/>
              <a:ext cx="26280" cy="32760"/>
            </a:xfrm>
            <a:custGeom>
              <a:avLst/>
              <a:gdLst/>
              <a:ahLst/>
              <a:rect l="l" t="t" r="r" b="b"/>
              <a:pathLst>
                <a:path w="157" h="185">
                  <a:moveTo>
                    <a:pt x="157" y="185"/>
                  </a:moveTo>
                  <a:lnTo>
                    <a:pt x="135" y="76"/>
                  </a:lnTo>
                  <a:lnTo>
                    <a:pt x="23" y="0"/>
                  </a:lnTo>
                  <a:lnTo>
                    <a:pt x="0" y="124"/>
                  </a:lnTo>
                  <a:lnTo>
                    <a:pt x="157" y="18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040" bIns="-14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6654600" y="2957400"/>
              <a:ext cx="120240" cy="141120"/>
            </a:xfrm>
            <a:custGeom>
              <a:avLst/>
              <a:gdLst/>
              <a:ahLst/>
              <a:rect l="l" t="t" r="r" b="b"/>
              <a:pathLst>
                <a:path w="700" h="797">
                  <a:moveTo>
                    <a:pt x="181" y="108"/>
                  </a:moveTo>
                  <a:lnTo>
                    <a:pt x="347" y="117"/>
                  </a:lnTo>
                  <a:lnTo>
                    <a:pt x="303" y="233"/>
                  </a:lnTo>
                  <a:lnTo>
                    <a:pt x="335" y="329"/>
                  </a:lnTo>
                  <a:lnTo>
                    <a:pt x="405" y="160"/>
                  </a:lnTo>
                  <a:lnTo>
                    <a:pt x="438" y="243"/>
                  </a:lnTo>
                  <a:lnTo>
                    <a:pt x="411" y="307"/>
                  </a:lnTo>
                  <a:lnTo>
                    <a:pt x="446" y="324"/>
                  </a:lnTo>
                  <a:lnTo>
                    <a:pt x="451" y="155"/>
                  </a:lnTo>
                  <a:lnTo>
                    <a:pt x="396" y="94"/>
                  </a:lnTo>
                  <a:lnTo>
                    <a:pt x="569" y="0"/>
                  </a:lnTo>
                  <a:lnTo>
                    <a:pt x="659" y="145"/>
                  </a:lnTo>
                  <a:lnTo>
                    <a:pt x="700" y="335"/>
                  </a:lnTo>
                  <a:lnTo>
                    <a:pt x="531" y="446"/>
                  </a:lnTo>
                  <a:lnTo>
                    <a:pt x="601" y="621"/>
                  </a:lnTo>
                  <a:lnTo>
                    <a:pt x="495" y="647"/>
                  </a:lnTo>
                  <a:lnTo>
                    <a:pt x="485" y="797"/>
                  </a:lnTo>
                  <a:lnTo>
                    <a:pt x="318" y="763"/>
                  </a:lnTo>
                  <a:lnTo>
                    <a:pt x="291" y="735"/>
                  </a:lnTo>
                  <a:lnTo>
                    <a:pt x="333" y="677"/>
                  </a:lnTo>
                  <a:lnTo>
                    <a:pt x="142" y="656"/>
                  </a:lnTo>
                  <a:lnTo>
                    <a:pt x="78" y="555"/>
                  </a:lnTo>
                  <a:lnTo>
                    <a:pt x="99" y="382"/>
                  </a:lnTo>
                  <a:lnTo>
                    <a:pt x="0" y="306"/>
                  </a:lnTo>
                  <a:lnTo>
                    <a:pt x="239" y="190"/>
                  </a:lnTo>
                  <a:lnTo>
                    <a:pt x="181" y="1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6710400" y="3102840"/>
              <a:ext cx="26280" cy="46800"/>
            </a:xfrm>
            <a:custGeom>
              <a:avLst/>
              <a:gdLst/>
              <a:ahLst/>
              <a:rect l="l" t="t" r="r" b="b"/>
              <a:pathLst>
                <a:path w="149" h="259">
                  <a:moveTo>
                    <a:pt x="28" y="0"/>
                  </a:moveTo>
                  <a:lnTo>
                    <a:pt x="149" y="67"/>
                  </a:lnTo>
                  <a:lnTo>
                    <a:pt x="97" y="259"/>
                  </a:lnTo>
                  <a:lnTo>
                    <a:pt x="0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6662160" y="3101760"/>
              <a:ext cx="52920" cy="41400"/>
            </a:xfrm>
            <a:custGeom>
              <a:avLst/>
              <a:gdLst/>
              <a:ahLst/>
              <a:rect l="l" t="t" r="r" b="b"/>
              <a:pathLst>
                <a:path w="308" h="230">
                  <a:moveTo>
                    <a:pt x="93" y="0"/>
                  </a:moveTo>
                  <a:lnTo>
                    <a:pt x="173" y="77"/>
                  </a:lnTo>
                  <a:lnTo>
                    <a:pt x="249" y="49"/>
                  </a:lnTo>
                  <a:lnTo>
                    <a:pt x="308" y="200"/>
                  </a:lnTo>
                  <a:lnTo>
                    <a:pt x="159" y="230"/>
                  </a:lnTo>
                  <a:lnTo>
                    <a:pt x="11" y="137"/>
                  </a:lnTo>
                  <a:lnTo>
                    <a:pt x="40" y="67"/>
                  </a:lnTo>
                  <a:lnTo>
                    <a:pt x="0" y="3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6572520" y="3020400"/>
              <a:ext cx="77400" cy="69480"/>
            </a:xfrm>
            <a:custGeom>
              <a:avLst/>
              <a:gdLst/>
              <a:ahLst/>
              <a:rect l="l" t="t" r="r" b="b"/>
              <a:pathLst>
                <a:path w="455" h="388">
                  <a:moveTo>
                    <a:pt x="118" y="63"/>
                  </a:moveTo>
                  <a:lnTo>
                    <a:pt x="306" y="69"/>
                  </a:lnTo>
                  <a:lnTo>
                    <a:pt x="340" y="0"/>
                  </a:lnTo>
                  <a:lnTo>
                    <a:pt x="455" y="244"/>
                  </a:lnTo>
                  <a:lnTo>
                    <a:pt x="419" y="378"/>
                  </a:lnTo>
                  <a:lnTo>
                    <a:pt x="152" y="388"/>
                  </a:lnTo>
                  <a:lnTo>
                    <a:pt x="175" y="324"/>
                  </a:lnTo>
                  <a:lnTo>
                    <a:pt x="66" y="289"/>
                  </a:lnTo>
                  <a:lnTo>
                    <a:pt x="0" y="99"/>
                  </a:lnTo>
                  <a:lnTo>
                    <a:pt x="118" y="6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680" bIns="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6572520" y="3020400"/>
              <a:ext cx="77400" cy="69480"/>
            </a:xfrm>
            <a:custGeom>
              <a:avLst/>
              <a:gdLst/>
              <a:ahLst/>
              <a:rect l="l" t="t" r="r" b="b"/>
              <a:pathLst>
                <a:path w="455" h="388">
                  <a:moveTo>
                    <a:pt x="118" y="63"/>
                  </a:moveTo>
                  <a:lnTo>
                    <a:pt x="306" y="69"/>
                  </a:lnTo>
                  <a:lnTo>
                    <a:pt x="340" y="0"/>
                  </a:lnTo>
                  <a:lnTo>
                    <a:pt x="455" y="244"/>
                  </a:lnTo>
                  <a:lnTo>
                    <a:pt x="419" y="378"/>
                  </a:lnTo>
                  <a:lnTo>
                    <a:pt x="152" y="388"/>
                  </a:lnTo>
                  <a:lnTo>
                    <a:pt x="175" y="324"/>
                  </a:lnTo>
                  <a:lnTo>
                    <a:pt x="66" y="289"/>
                  </a:lnTo>
                  <a:lnTo>
                    <a:pt x="0" y="99"/>
                  </a:lnTo>
                  <a:lnTo>
                    <a:pt x="118" y="63"/>
                  </a:lnTo>
                  <a:lnTo>
                    <a:pt x="118" y="6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680" bIns="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6635880" y="3077280"/>
              <a:ext cx="21600" cy="55440"/>
            </a:xfrm>
            <a:custGeom>
              <a:avLst/>
              <a:gdLst/>
              <a:ahLst/>
              <a:rect l="l" t="t" r="r" b="b"/>
              <a:pathLst>
                <a:path w="121" h="311">
                  <a:moveTo>
                    <a:pt x="82" y="75"/>
                  </a:moveTo>
                  <a:lnTo>
                    <a:pt x="118" y="0"/>
                  </a:lnTo>
                  <a:lnTo>
                    <a:pt x="121" y="102"/>
                  </a:lnTo>
                  <a:lnTo>
                    <a:pt x="28" y="311"/>
                  </a:lnTo>
                  <a:lnTo>
                    <a:pt x="0" y="206"/>
                  </a:lnTo>
                  <a:lnTo>
                    <a:pt x="82" y="7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6798600" y="3138120"/>
              <a:ext cx="34920" cy="46080"/>
            </a:xfrm>
            <a:custGeom>
              <a:avLst/>
              <a:gdLst/>
              <a:ahLst/>
              <a:rect l="l" t="t" r="r" b="b"/>
              <a:pathLst>
                <a:path w="205" h="258">
                  <a:moveTo>
                    <a:pt x="184" y="144"/>
                  </a:moveTo>
                  <a:lnTo>
                    <a:pt x="205" y="258"/>
                  </a:lnTo>
                  <a:lnTo>
                    <a:pt x="0" y="214"/>
                  </a:lnTo>
                  <a:lnTo>
                    <a:pt x="4" y="91"/>
                  </a:lnTo>
                  <a:lnTo>
                    <a:pt x="126" y="128"/>
                  </a:lnTo>
                  <a:lnTo>
                    <a:pt x="61" y="0"/>
                  </a:lnTo>
                  <a:lnTo>
                    <a:pt x="202" y="65"/>
                  </a:lnTo>
                  <a:lnTo>
                    <a:pt x="184" y="14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7382160" y="2415240"/>
              <a:ext cx="12960" cy="936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0"/>
                  </a:moveTo>
                  <a:lnTo>
                    <a:pt x="0" y="22"/>
                  </a:lnTo>
                  <a:lnTo>
                    <a:pt x="70" y="5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7382160" y="2415240"/>
              <a:ext cx="12960" cy="936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0"/>
                  </a:moveTo>
                  <a:lnTo>
                    <a:pt x="0" y="22"/>
                  </a:lnTo>
                  <a:lnTo>
                    <a:pt x="70" y="58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7427520" y="2400120"/>
              <a:ext cx="32040" cy="36360"/>
            </a:xfrm>
            <a:custGeom>
              <a:avLst/>
              <a:gdLst/>
              <a:ahLst/>
              <a:rect l="l" t="t" r="r" b="b"/>
              <a:pathLst>
                <a:path w="180" h="199">
                  <a:moveTo>
                    <a:pt x="121" y="199"/>
                  </a:moveTo>
                  <a:lnTo>
                    <a:pt x="180" y="0"/>
                  </a:lnTo>
                  <a:lnTo>
                    <a:pt x="54" y="69"/>
                  </a:lnTo>
                  <a:lnTo>
                    <a:pt x="0" y="189"/>
                  </a:lnTo>
                  <a:lnTo>
                    <a:pt x="121" y="19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7399080" y="2631240"/>
              <a:ext cx="92520" cy="87480"/>
            </a:xfrm>
            <a:custGeom>
              <a:avLst/>
              <a:gdLst/>
              <a:ahLst/>
              <a:rect l="l" t="t" r="r" b="b"/>
              <a:pathLst>
                <a:path w="540" h="493">
                  <a:moveTo>
                    <a:pt x="443" y="0"/>
                  </a:moveTo>
                  <a:lnTo>
                    <a:pt x="0" y="73"/>
                  </a:lnTo>
                  <a:lnTo>
                    <a:pt x="0" y="243"/>
                  </a:lnTo>
                  <a:lnTo>
                    <a:pt x="88" y="321"/>
                  </a:lnTo>
                  <a:lnTo>
                    <a:pt x="43" y="449"/>
                  </a:lnTo>
                  <a:lnTo>
                    <a:pt x="49" y="493"/>
                  </a:lnTo>
                  <a:lnTo>
                    <a:pt x="185" y="240"/>
                  </a:lnTo>
                  <a:lnTo>
                    <a:pt x="303" y="269"/>
                  </a:lnTo>
                  <a:lnTo>
                    <a:pt x="540" y="117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7409520" y="2564640"/>
              <a:ext cx="63000" cy="51120"/>
            </a:xfrm>
            <a:custGeom>
              <a:avLst/>
              <a:gdLst/>
              <a:ahLst/>
              <a:rect l="l" t="t" r="r" b="b"/>
              <a:pathLst>
                <a:path w="365" h="297">
                  <a:moveTo>
                    <a:pt x="291" y="66"/>
                  </a:moveTo>
                  <a:lnTo>
                    <a:pt x="212" y="0"/>
                  </a:lnTo>
                  <a:lnTo>
                    <a:pt x="146" y="114"/>
                  </a:lnTo>
                  <a:lnTo>
                    <a:pt x="0" y="154"/>
                  </a:lnTo>
                  <a:lnTo>
                    <a:pt x="22" y="196"/>
                  </a:lnTo>
                  <a:lnTo>
                    <a:pt x="93" y="172"/>
                  </a:lnTo>
                  <a:lnTo>
                    <a:pt x="149" y="297"/>
                  </a:lnTo>
                  <a:lnTo>
                    <a:pt x="365" y="185"/>
                  </a:lnTo>
                  <a:lnTo>
                    <a:pt x="365" y="114"/>
                  </a:lnTo>
                  <a:lnTo>
                    <a:pt x="291" y="6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6266520" y="2451600"/>
              <a:ext cx="12960" cy="28800"/>
            </a:xfrm>
            <a:custGeom>
              <a:avLst/>
              <a:gdLst/>
              <a:ahLst/>
              <a:rect l="l" t="t" r="r" b="b"/>
              <a:pathLst>
                <a:path w="65" h="163">
                  <a:moveTo>
                    <a:pt x="62" y="163"/>
                  </a:moveTo>
                  <a:lnTo>
                    <a:pt x="65" y="44"/>
                  </a:lnTo>
                  <a:lnTo>
                    <a:pt x="4" y="0"/>
                  </a:lnTo>
                  <a:lnTo>
                    <a:pt x="0" y="119"/>
                  </a:lnTo>
                  <a:lnTo>
                    <a:pt x="62" y="16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6266520" y="2451600"/>
              <a:ext cx="12960" cy="28800"/>
            </a:xfrm>
            <a:custGeom>
              <a:avLst/>
              <a:gdLst/>
              <a:ahLst/>
              <a:rect l="l" t="t" r="r" b="b"/>
              <a:pathLst>
                <a:path w="65" h="163">
                  <a:moveTo>
                    <a:pt x="62" y="163"/>
                  </a:moveTo>
                  <a:lnTo>
                    <a:pt x="65" y="44"/>
                  </a:lnTo>
                  <a:lnTo>
                    <a:pt x="4" y="0"/>
                  </a:lnTo>
                  <a:lnTo>
                    <a:pt x="0" y="119"/>
                  </a:lnTo>
                  <a:lnTo>
                    <a:pt x="62" y="163"/>
                  </a:lnTo>
                  <a:lnTo>
                    <a:pt x="62" y="16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6259680" y="2533680"/>
              <a:ext cx="6480" cy="26640"/>
            </a:xfrm>
            <a:custGeom>
              <a:avLst/>
              <a:gdLst/>
              <a:ahLst/>
              <a:rect l="l" t="t" r="r" b="b"/>
              <a:pathLst>
                <a:path w="40" h="152">
                  <a:moveTo>
                    <a:pt x="40" y="152"/>
                  </a:moveTo>
                  <a:lnTo>
                    <a:pt x="22" y="0"/>
                  </a:lnTo>
                  <a:lnTo>
                    <a:pt x="0" y="151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5800320" y="2354040"/>
              <a:ext cx="34920" cy="104760"/>
            </a:xfrm>
            <a:custGeom>
              <a:avLst/>
              <a:gdLst/>
              <a:ahLst/>
              <a:rect l="l" t="t" r="r" b="b"/>
              <a:pathLst>
                <a:path w="205" h="598">
                  <a:moveTo>
                    <a:pt x="123" y="0"/>
                  </a:moveTo>
                  <a:lnTo>
                    <a:pt x="29" y="99"/>
                  </a:lnTo>
                  <a:lnTo>
                    <a:pt x="79" y="236"/>
                  </a:lnTo>
                  <a:lnTo>
                    <a:pt x="0" y="309"/>
                  </a:lnTo>
                  <a:lnTo>
                    <a:pt x="123" y="367"/>
                  </a:lnTo>
                  <a:lnTo>
                    <a:pt x="96" y="598"/>
                  </a:lnTo>
                  <a:lnTo>
                    <a:pt x="183" y="493"/>
                  </a:lnTo>
                  <a:lnTo>
                    <a:pt x="205" y="175"/>
                  </a:lnTo>
                  <a:lnTo>
                    <a:pt x="132" y="13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5433120" y="2657880"/>
              <a:ext cx="56520" cy="92880"/>
            </a:xfrm>
            <a:custGeom>
              <a:avLst/>
              <a:gdLst/>
              <a:ahLst/>
              <a:rect l="l" t="t" r="r" b="b"/>
              <a:pathLst>
                <a:path w="329" h="522">
                  <a:moveTo>
                    <a:pt x="306" y="0"/>
                  </a:moveTo>
                  <a:lnTo>
                    <a:pt x="84" y="134"/>
                  </a:lnTo>
                  <a:lnTo>
                    <a:pt x="97" y="203"/>
                  </a:lnTo>
                  <a:lnTo>
                    <a:pt x="0" y="181"/>
                  </a:lnTo>
                  <a:lnTo>
                    <a:pt x="0" y="522"/>
                  </a:lnTo>
                  <a:lnTo>
                    <a:pt x="241" y="344"/>
                  </a:lnTo>
                  <a:lnTo>
                    <a:pt x="224" y="244"/>
                  </a:lnTo>
                  <a:lnTo>
                    <a:pt x="329" y="169"/>
                  </a:lnTo>
                  <a:lnTo>
                    <a:pt x="288" y="14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080" bIns="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5399640" y="2768040"/>
              <a:ext cx="24480" cy="12600"/>
            </a:xfrm>
            <a:custGeom>
              <a:avLst/>
              <a:gdLst/>
              <a:ahLst/>
              <a:rect l="l" t="t" r="r" b="b"/>
              <a:pathLst>
                <a:path w="148" h="70">
                  <a:moveTo>
                    <a:pt x="148" y="0"/>
                  </a:moveTo>
                  <a:lnTo>
                    <a:pt x="0" y="17"/>
                  </a:lnTo>
                  <a:lnTo>
                    <a:pt x="136" y="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5684760" y="2560680"/>
              <a:ext cx="40320" cy="29520"/>
            </a:xfrm>
            <a:custGeom>
              <a:avLst/>
              <a:gdLst/>
              <a:ahLst/>
              <a:rect l="l" t="t" r="r" b="b"/>
              <a:pathLst>
                <a:path w="237" h="164">
                  <a:moveTo>
                    <a:pt x="237" y="164"/>
                  </a:moveTo>
                  <a:lnTo>
                    <a:pt x="101" y="119"/>
                  </a:lnTo>
                  <a:lnTo>
                    <a:pt x="44" y="0"/>
                  </a:lnTo>
                  <a:lnTo>
                    <a:pt x="0" y="71"/>
                  </a:lnTo>
                  <a:lnTo>
                    <a:pt x="41" y="154"/>
                  </a:lnTo>
                  <a:lnTo>
                    <a:pt x="237" y="16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5684760" y="2560680"/>
              <a:ext cx="40320" cy="29520"/>
            </a:xfrm>
            <a:custGeom>
              <a:avLst/>
              <a:gdLst/>
              <a:ahLst/>
              <a:rect l="l" t="t" r="r" b="b"/>
              <a:pathLst>
                <a:path w="237" h="164">
                  <a:moveTo>
                    <a:pt x="237" y="164"/>
                  </a:moveTo>
                  <a:lnTo>
                    <a:pt x="101" y="119"/>
                  </a:lnTo>
                  <a:lnTo>
                    <a:pt x="44" y="0"/>
                  </a:lnTo>
                  <a:lnTo>
                    <a:pt x="0" y="71"/>
                  </a:lnTo>
                  <a:lnTo>
                    <a:pt x="41" y="154"/>
                  </a:lnTo>
                  <a:lnTo>
                    <a:pt x="237" y="164"/>
                  </a:lnTo>
                  <a:lnTo>
                    <a:pt x="237" y="16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5681160" y="2593440"/>
              <a:ext cx="12240" cy="1188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58"/>
                  </a:moveTo>
                  <a:lnTo>
                    <a:pt x="0" y="0"/>
                  </a:lnTo>
                  <a:lnTo>
                    <a:pt x="75" y="5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920" bIns="-34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5681160" y="2593440"/>
              <a:ext cx="12240" cy="1188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58"/>
                  </a:moveTo>
                  <a:lnTo>
                    <a:pt x="0" y="0"/>
                  </a:lnTo>
                  <a:lnTo>
                    <a:pt x="75" y="58"/>
                  </a:lnTo>
                  <a:lnTo>
                    <a:pt x="75" y="5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920" bIns="-34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5494320" y="2633400"/>
              <a:ext cx="534960" cy="1044720"/>
            </a:xfrm>
            <a:custGeom>
              <a:avLst/>
              <a:gdLst/>
              <a:ahLst/>
              <a:rect l="l" t="t" r="r" b="b"/>
              <a:pathLst>
                <a:path w="3113" h="5895">
                  <a:moveTo>
                    <a:pt x="1440" y="5564"/>
                  </a:moveTo>
                  <a:lnTo>
                    <a:pt x="1650" y="5515"/>
                  </a:lnTo>
                  <a:lnTo>
                    <a:pt x="1629" y="5462"/>
                  </a:lnTo>
                  <a:lnTo>
                    <a:pt x="1812" y="5459"/>
                  </a:lnTo>
                  <a:lnTo>
                    <a:pt x="1883" y="5415"/>
                  </a:lnTo>
                  <a:lnTo>
                    <a:pt x="1892" y="5341"/>
                  </a:lnTo>
                  <a:lnTo>
                    <a:pt x="2102" y="5431"/>
                  </a:lnTo>
                  <a:lnTo>
                    <a:pt x="2811" y="5308"/>
                  </a:lnTo>
                  <a:lnTo>
                    <a:pt x="2977" y="5170"/>
                  </a:lnTo>
                  <a:lnTo>
                    <a:pt x="2995" y="5092"/>
                  </a:lnTo>
                  <a:lnTo>
                    <a:pt x="2709" y="5057"/>
                  </a:lnTo>
                  <a:lnTo>
                    <a:pt x="2670" y="4947"/>
                  </a:lnTo>
                  <a:lnTo>
                    <a:pt x="2793" y="4843"/>
                  </a:lnTo>
                  <a:lnTo>
                    <a:pt x="2735" y="4803"/>
                  </a:lnTo>
                  <a:lnTo>
                    <a:pt x="2921" y="4760"/>
                  </a:lnTo>
                  <a:lnTo>
                    <a:pt x="2921" y="4650"/>
                  </a:lnTo>
                  <a:lnTo>
                    <a:pt x="3065" y="4558"/>
                  </a:lnTo>
                  <a:lnTo>
                    <a:pt x="3113" y="4296"/>
                  </a:lnTo>
                  <a:lnTo>
                    <a:pt x="3091" y="4176"/>
                  </a:lnTo>
                  <a:lnTo>
                    <a:pt x="2899" y="4016"/>
                  </a:lnTo>
                  <a:lnTo>
                    <a:pt x="2644" y="4042"/>
                  </a:lnTo>
                  <a:lnTo>
                    <a:pt x="2571" y="4142"/>
                  </a:lnTo>
                  <a:lnTo>
                    <a:pt x="2479" y="4103"/>
                  </a:lnTo>
                  <a:lnTo>
                    <a:pt x="2440" y="4092"/>
                  </a:lnTo>
                  <a:lnTo>
                    <a:pt x="2571" y="3805"/>
                  </a:lnTo>
                  <a:lnTo>
                    <a:pt x="2294" y="3512"/>
                  </a:lnTo>
                  <a:lnTo>
                    <a:pt x="2495" y="3582"/>
                  </a:lnTo>
                  <a:lnTo>
                    <a:pt x="2482" y="3465"/>
                  </a:lnTo>
                  <a:lnTo>
                    <a:pt x="2184" y="2970"/>
                  </a:lnTo>
                  <a:lnTo>
                    <a:pt x="1976" y="2891"/>
                  </a:lnTo>
                  <a:lnTo>
                    <a:pt x="1825" y="2537"/>
                  </a:lnTo>
                  <a:lnTo>
                    <a:pt x="1799" y="2263"/>
                  </a:lnTo>
                  <a:lnTo>
                    <a:pt x="1606" y="2044"/>
                  </a:lnTo>
                  <a:lnTo>
                    <a:pt x="1400" y="1929"/>
                  </a:lnTo>
                  <a:lnTo>
                    <a:pt x="1129" y="1937"/>
                  </a:lnTo>
                  <a:lnTo>
                    <a:pt x="1186" y="1824"/>
                  </a:lnTo>
                  <a:lnTo>
                    <a:pt x="1388" y="1771"/>
                  </a:lnTo>
                  <a:lnTo>
                    <a:pt x="1260" y="1610"/>
                  </a:lnTo>
                  <a:lnTo>
                    <a:pt x="1374" y="1584"/>
                  </a:lnTo>
                  <a:lnTo>
                    <a:pt x="1528" y="1321"/>
                  </a:lnTo>
                  <a:lnTo>
                    <a:pt x="1593" y="1050"/>
                  </a:lnTo>
                  <a:lnTo>
                    <a:pt x="1694" y="931"/>
                  </a:lnTo>
                  <a:lnTo>
                    <a:pt x="1668" y="731"/>
                  </a:lnTo>
                  <a:lnTo>
                    <a:pt x="1116" y="700"/>
                  </a:lnTo>
                  <a:lnTo>
                    <a:pt x="770" y="814"/>
                  </a:lnTo>
                  <a:lnTo>
                    <a:pt x="787" y="741"/>
                  </a:lnTo>
                  <a:lnTo>
                    <a:pt x="726" y="723"/>
                  </a:lnTo>
                  <a:lnTo>
                    <a:pt x="897" y="627"/>
                  </a:lnTo>
                  <a:lnTo>
                    <a:pt x="776" y="613"/>
                  </a:lnTo>
                  <a:lnTo>
                    <a:pt x="787" y="556"/>
                  </a:lnTo>
                  <a:lnTo>
                    <a:pt x="1165" y="219"/>
                  </a:lnTo>
                  <a:lnTo>
                    <a:pt x="1186" y="32"/>
                  </a:lnTo>
                  <a:lnTo>
                    <a:pt x="1099" y="0"/>
                  </a:lnTo>
                  <a:lnTo>
                    <a:pt x="469" y="67"/>
                  </a:lnTo>
                  <a:lnTo>
                    <a:pt x="388" y="303"/>
                  </a:lnTo>
                  <a:lnTo>
                    <a:pt x="305" y="311"/>
                  </a:lnTo>
                  <a:lnTo>
                    <a:pt x="310" y="412"/>
                  </a:lnTo>
                  <a:lnTo>
                    <a:pt x="273" y="434"/>
                  </a:lnTo>
                  <a:lnTo>
                    <a:pt x="341" y="530"/>
                  </a:lnTo>
                  <a:lnTo>
                    <a:pt x="143" y="636"/>
                  </a:lnTo>
                  <a:lnTo>
                    <a:pt x="148" y="788"/>
                  </a:lnTo>
                  <a:lnTo>
                    <a:pt x="195" y="819"/>
                  </a:lnTo>
                  <a:lnTo>
                    <a:pt x="114" y="837"/>
                  </a:lnTo>
                  <a:lnTo>
                    <a:pt x="117" y="945"/>
                  </a:lnTo>
                  <a:lnTo>
                    <a:pt x="250" y="931"/>
                  </a:lnTo>
                  <a:lnTo>
                    <a:pt x="201" y="989"/>
                  </a:lnTo>
                  <a:lnTo>
                    <a:pt x="245" y="1003"/>
                  </a:lnTo>
                  <a:lnTo>
                    <a:pt x="114" y="1391"/>
                  </a:lnTo>
                  <a:lnTo>
                    <a:pt x="0" y="1435"/>
                  </a:lnTo>
                  <a:lnTo>
                    <a:pt x="169" y="1605"/>
                  </a:lnTo>
                  <a:lnTo>
                    <a:pt x="333" y="1496"/>
                  </a:lnTo>
                  <a:lnTo>
                    <a:pt x="192" y="1995"/>
                  </a:lnTo>
                  <a:lnTo>
                    <a:pt x="245" y="2117"/>
                  </a:lnTo>
                  <a:lnTo>
                    <a:pt x="140" y="2419"/>
                  </a:lnTo>
                  <a:lnTo>
                    <a:pt x="210" y="2388"/>
                  </a:lnTo>
                  <a:lnTo>
                    <a:pt x="310" y="2111"/>
                  </a:lnTo>
                  <a:lnTo>
                    <a:pt x="279" y="1929"/>
                  </a:lnTo>
                  <a:lnTo>
                    <a:pt x="393" y="1793"/>
                  </a:lnTo>
                  <a:lnTo>
                    <a:pt x="338" y="2044"/>
                  </a:lnTo>
                  <a:lnTo>
                    <a:pt x="464" y="1989"/>
                  </a:lnTo>
                  <a:lnTo>
                    <a:pt x="464" y="1895"/>
                  </a:lnTo>
                  <a:lnTo>
                    <a:pt x="573" y="1973"/>
                  </a:lnTo>
                  <a:lnTo>
                    <a:pt x="516" y="2018"/>
                  </a:lnTo>
                  <a:lnTo>
                    <a:pt x="495" y="2166"/>
                  </a:lnTo>
                  <a:lnTo>
                    <a:pt x="573" y="2310"/>
                  </a:lnTo>
                  <a:lnTo>
                    <a:pt x="437" y="2695"/>
                  </a:lnTo>
                  <a:lnTo>
                    <a:pt x="376" y="2695"/>
                  </a:lnTo>
                  <a:lnTo>
                    <a:pt x="432" y="2861"/>
                  </a:lnTo>
                  <a:lnTo>
                    <a:pt x="480" y="2876"/>
                  </a:lnTo>
                  <a:lnTo>
                    <a:pt x="508" y="2748"/>
                  </a:lnTo>
                  <a:lnTo>
                    <a:pt x="670" y="2855"/>
                  </a:lnTo>
                  <a:lnTo>
                    <a:pt x="691" y="2756"/>
                  </a:lnTo>
                  <a:lnTo>
                    <a:pt x="1199" y="2681"/>
                  </a:lnTo>
                  <a:lnTo>
                    <a:pt x="1085" y="2756"/>
                  </a:lnTo>
                  <a:lnTo>
                    <a:pt x="983" y="3001"/>
                  </a:lnTo>
                  <a:lnTo>
                    <a:pt x="1146" y="3259"/>
                  </a:lnTo>
                  <a:lnTo>
                    <a:pt x="1340" y="3176"/>
                  </a:lnTo>
                  <a:lnTo>
                    <a:pt x="1235" y="3468"/>
                  </a:lnTo>
                  <a:lnTo>
                    <a:pt x="1306" y="3490"/>
                  </a:lnTo>
                  <a:lnTo>
                    <a:pt x="1225" y="3660"/>
                  </a:lnTo>
                  <a:lnTo>
                    <a:pt x="1283" y="3713"/>
                  </a:lnTo>
                  <a:lnTo>
                    <a:pt x="1221" y="3789"/>
                  </a:lnTo>
                  <a:lnTo>
                    <a:pt x="933" y="3779"/>
                  </a:lnTo>
                  <a:lnTo>
                    <a:pt x="573" y="4092"/>
                  </a:lnTo>
                  <a:lnTo>
                    <a:pt x="792" y="4027"/>
                  </a:lnTo>
                  <a:lnTo>
                    <a:pt x="808" y="4238"/>
                  </a:lnTo>
                  <a:lnTo>
                    <a:pt x="863" y="4300"/>
                  </a:lnTo>
                  <a:lnTo>
                    <a:pt x="787" y="4457"/>
                  </a:lnTo>
                  <a:lnTo>
                    <a:pt x="346" y="4724"/>
                  </a:lnTo>
                  <a:lnTo>
                    <a:pt x="432" y="4880"/>
                  </a:lnTo>
                  <a:lnTo>
                    <a:pt x="661" y="4776"/>
                  </a:lnTo>
                  <a:lnTo>
                    <a:pt x="732" y="4908"/>
                  </a:lnTo>
                  <a:lnTo>
                    <a:pt x="892" y="4859"/>
                  </a:lnTo>
                  <a:lnTo>
                    <a:pt x="1067" y="5029"/>
                  </a:lnTo>
                  <a:lnTo>
                    <a:pt x="1410" y="4807"/>
                  </a:lnTo>
                  <a:lnTo>
                    <a:pt x="1415" y="4854"/>
                  </a:lnTo>
                  <a:lnTo>
                    <a:pt x="1225" y="5130"/>
                  </a:lnTo>
                  <a:lnTo>
                    <a:pt x="798" y="5174"/>
                  </a:lnTo>
                  <a:lnTo>
                    <a:pt x="228" y="5804"/>
                  </a:lnTo>
                  <a:lnTo>
                    <a:pt x="206" y="5892"/>
                  </a:lnTo>
                  <a:lnTo>
                    <a:pt x="254" y="5827"/>
                  </a:lnTo>
                  <a:lnTo>
                    <a:pt x="388" y="5895"/>
                  </a:lnTo>
                  <a:lnTo>
                    <a:pt x="563" y="5681"/>
                  </a:lnTo>
                  <a:lnTo>
                    <a:pt x="977" y="5734"/>
                  </a:lnTo>
                  <a:lnTo>
                    <a:pt x="1076" y="5498"/>
                  </a:lnTo>
                  <a:lnTo>
                    <a:pt x="1323" y="5431"/>
                  </a:lnTo>
                  <a:lnTo>
                    <a:pt x="1440" y="556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5813640" y="3600360"/>
              <a:ext cx="25200" cy="1152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280" bIns="-35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5813640" y="3600360"/>
              <a:ext cx="25200" cy="1152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280" bIns="-35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5610960" y="3293280"/>
              <a:ext cx="21600" cy="20160"/>
            </a:xfrm>
            <a:custGeom>
              <a:avLst/>
              <a:gdLst/>
              <a:ahLst/>
              <a:rect l="l" t="t" r="r" b="b"/>
              <a:pathLst>
                <a:path w="123" h="113">
                  <a:moveTo>
                    <a:pt x="84" y="113"/>
                  </a:moveTo>
                  <a:lnTo>
                    <a:pt x="123" y="73"/>
                  </a:lnTo>
                  <a:lnTo>
                    <a:pt x="0" y="0"/>
                  </a:lnTo>
                  <a:lnTo>
                    <a:pt x="84" y="11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5610960" y="3293280"/>
              <a:ext cx="21600" cy="20160"/>
            </a:xfrm>
            <a:custGeom>
              <a:avLst/>
              <a:gdLst/>
              <a:ahLst/>
              <a:rect l="l" t="t" r="r" b="b"/>
              <a:pathLst>
                <a:path w="123" h="113">
                  <a:moveTo>
                    <a:pt x="84" y="113"/>
                  </a:moveTo>
                  <a:lnTo>
                    <a:pt x="123" y="73"/>
                  </a:lnTo>
                  <a:lnTo>
                    <a:pt x="0" y="0"/>
                  </a:lnTo>
                  <a:lnTo>
                    <a:pt x="84" y="113"/>
                  </a:lnTo>
                  <a:lnTo>
                    <a:pt x="84" y="11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5585400" y="3175560"/>
              <a:ext cx="30960" cy="38520"/>
            </a:xfrm>
            <a:custGeom>
              <a:avLst/>
              <a:gdLst/>
              <a:ahLst/>
              <a:rect l="l" t="t" r="r" b="b"/>
              <a:pathLst>
                <a:path w="180" h="224">
                  <a:moveTo>
                    <a:pt x="148" y="0"/>
                  </a:moveTo>
                  <a:lnTo>
                    <a:pt x="0" y="224"/>
                  </a:lnTo>
                  <a:lnTo>
                    <a:pt x="139" y="166"/>
                  </a:lnTo>
                  <a:lnTo>
                    <a:pt x="180" y="6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5585400" y="3175560"/>
              <a:ext cx="30960" cy="38520"/>
            </a:xfrm>
            <a:custGeom>
              <a:avLst/>
              <a:gdLst/>
              <a:ahLst/>
              <a:rect l="l" t="t" r="r" b="b"/>
              <a:pathLst>
                <a:path w="180" h="224">
                  <a:moveTo>
                    <a:pt x="148" y="0"/>
                  </a:moveTo>
                  <a:lnTo>
                    <a:pt x="0" y="224"/>
                  </a:lnTo>
                  <a:lnTo>
                    <a:pt x="139" y="166"/>
                  </a:lnTo>
                  <a:lnTo>
                    <a:pt x="180" y="67"/>
                  </a:lnTo>
                  <a:lnTo>
                    <a:pt x="148" y="0"/>
                  </a:lnTo>
                  <a:lnTo>
                    <a:pt x="148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5546520" y="3017520"/>
              <a:ext cx="14040" cy="29520"/>
            </a:xfrm>
            <a:custGeom>
              <a:avLst/>
              <a:gdLst/>
              <a:ahLst/>
              <a:rect l="l" t="t" r="r" b="b"/>
              <a:pathLst>
                <a:path w="78" h="170">
                  <a:moveTo>
                    <a:pt x="5" y="4"/>
                  </a:moveTo>
                  <a:lnTo>
                    <a:pt x="0" y="130"/>
                  </a:lnTo>
                  <a:lnTo>
                    <a:pt x="71" y="170"/>
                  </a:lnTo>
                  <a:lnTo>
                    <a:pt x="78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5546520" y="3017520"/>
              <a:ext cx="14040" cy="29520"/>
            </a:xfrm>
            <a:custGeom>
              <a:avLst/>
              <a:gdLst/>
              <a:ahLst/>
              <a:rect l="l" t="t" r="r" b="b"/>
              <a:pathLst>
                <a:path w="78" h="170">
                  <a:moveTo>
                    <a:pt x="5" y="4"/>
                  </a:moveTo>
                  <a:lnTo>
                    <a:pt x="0" y="130"/>
                  </a:lnTo>
                  <a:lnTo>
                    <a:pt x="71" y="170"/>
                  </a:lnTo>
                  <a:lnTo>
                    <a:pt x="78" y="0"/>
                  </a:lnTo>
                  <a:lnTo>
                    <a:pt x="5" y="4"/>
                  </a:lnTo>
                  <a:lnTo>
                    <a:pt x="5" y="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5468760" y="2992680"/>
              <a:ext cx="26280" cy="32040"/>
            </a:xfrm>
            <a:custGeom>
              <a:avLst/>
              <a:gdLst/>
              <a:ahLst/>
              <a:rect l="l" t="t" r="r" b="b"/>
              <a:pathLst>
                <a:path w="152" h="183">
                  <a:moveTo>
                    <a:pt x="120" y="0"/>
                  </a:moveTo>
                  <a:lnTo>
                    <a:pt x="26" y="41"/>
                  </a:lnTo>
                  <a:lnTo>
                    <a:pt x="0" y="141"/>
                  </a:lnTo>
                  <a:lnTo>
                    <a:pt x="47" y="78"/>
                  </a:lnTo>
                  <a:lnTo>
                    <a:pt x="86" y="183"/>
                  </a:lnTo>
                  <a:lnTo>
                    <a:pt x="152" y="1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5468760" y="2992680"/>
              <a:ext cx="26280" cy="32040"/>
            </a:xfrm>
            <a:custGeom>
              <a:avLst/>
              <a:gdLst/>
              <a:ahLst/>
              <a:rect l="l" t="t" r="r" b="b"/>
              <a:pathLst>
                <a:path w="152" h="183">
                  <a:moveTo>
                    <a:pt x="120" y="0"/>
                  </a:moveTo>
                  <a:lnTo>
                    <a:pt x="26" y="41"/>
                  </a:lnTo>
                  <a:lnTo>
                    <a:pt x="0" y="141"/>
                  </a:lnTo>
                  <a:lnTo>
                    <a:pt x="47" y="78"/>
                  </a:lnTo>
                  <a:lnTo>
                    <a:pt x="86" y="183"/>
                  </a:lnTo>
                  <a:lnTo>
                    <a:pt x="152" y="149"/>
                  </a:lnTo>
                  <a:lnTo>
                    <a:pt x="120" y="0"/>
                  </a:lnTo>
                  <a:lnTo>
                    <a:pt x="120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5499000" y="2964960"/>
              <a:ext cx="20520" cy="37080"/>
            </a:xfrm>
            <a:custGeom>
              <a:avLst/>
              <a:gdLst/>
              <a:ahLst/>
              <a:rect l="l" t="t" r="r" b="b"/>
              <a:pathLst>
                <a:path w="117" h="207">
                  <a:moveTo>
                    <a:pt x="117" y="0"/>
                  </a:moveTo>
                  <a:lnTo>
                    <a:pt x="0" y="20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" name=""/>
            <p:cNvSpPr/>
            <p:nvPr/>
          </p:nvSpPr>
          <p:spPr>
            <a:xfrm>
              <a:off x="5499000" y="2964960"/>
              <a:ext cx="20520" cy="37080"/>
            </a:xfrm>
            <a:custGeom>
              <a:avLst/>
              <a:gdLst/>
              <a:ahLst/>
              <a:rect l="l" t="t" r="r" b="b"/>
              <a:pathLst>
                <a:path w="117" h="207">
                  <a:moveTo>
                    <a:pt x="117" y="0"/>
                  </a:moveTo>
                  <a:lnTo>
                    <a:pt x="0" y="207"/>
                  </a:lnTo>
                  <a:lnTo>
                    <a:pt x="117" y="0"/>
                  </a:lnTo>
                  <a:lnTo>
                    <a:pt x="117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5478480" y="2900520"/>
              <a:ext cx="41400" cy="38520"/>
            </a:xfrm>
            <a:custGeom>
              <a:avLst/>
              <a:gdLst/>
              <a:ahLst/>
              <a:rect l="l" t="t" r="r" b="b"/>
              <a:pathLst>
                <a:path w="236" h="222">
                  <a:moveTo>
                    <a:pt x="0" y="222"/>
                  </a:moveTo>
                  <a:lnTo>
                    <a:pt x="236" y="187"/>
                  </a:lnTo>
                  <a:lnTo>
                    <a:pt x="100" y="0"/>
                  </a:lnTo>
                  <a:lnTo>
                    <a:pt x="26" y="38"/>
                  </a:lnTo>
                  <a:lnTo>
                    <a:pt x="96" y="178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5478480" y="2900520"/>
              <a:ext cx="41400" cy="38520"/>
            </a:xfrm>
            <a:custGeom>
              <a:avLst/>
              <a:gdLst/>
              <a:ahLst/>
              <a:rect l="l" t="t" r="r" b="b"/>
              <a:pathLst>
                <a:path w="236" h="222">
                  <a:moveTo>
                    <a:pt x="0" y="222"/>
                  </a:moveTo>
                  <a:lnTo>
                    <a:pt x="236" y="187"/>
                  </a:lnTo>
                  <a:lnTo>
                    <a:pt x="100" y="0"/>
                  </a:lnTo>
                  <a:lnTo>
                    <a:pt x="26" y="38"/>
                  </a:lnTo>
                  <a:lnTo>
                    <a:pt x="96" y="178"/>
                  </a:lnTo>
                  <a:lnTo>
                    <a:pt x="0" y="222"/>
                  </a:lnTo>
                  <a:lnTo>
                    <a:pt x="0" y="22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" name=""/>
            <p:cNvSpPr/>
            <p:nvPr/>
          </p:nvSpPr>
          <p:spPr>
            <a:xfrm>
              <a:off x="5451840" y="2760480"/>
              <a:ext cx="68040" cy="77760"/>
            </a:xfrm>
            <a:custGeom>
              <a:avLst/>
              <a:gdLst/>
              <a:ahLst/>
              <a:rect l="l" t="t" r="r" b="b"/>
              <a:pathLst>
                <a:path w="390" h="443">
                  <a:moveTo>
                    <a:pt x="154" y="0"/>
                  </a:moveTo>
                  <a:lnTo>
                    <a:pt x="119" y="149"/>
                  </a:lnTo>
                  <a:lnTo>
                    <a:pt x="61" y="91"/>
                  </a:lnTo>
                  <a:lnTo>
                    <a:pt x="0" y="213"/>
                  </a:lnTo>
                  <a:lnTo>
                    <a:pt x="83" y="236"/>
                  </a:lnTo>
                  <a:lnTo>
                    <a:pt x="154" y="402"/>
                  </a:lnTo>
                  <a:lnTo>
                    <a:pt x="346" y="443"/>
                  </a:lnTo>
                  <a:lnTo>
                    <a:pt x="390" y="336"/>
                  </a:lnTo>
                  <a:lnTo>
                    <a:pt x="268" y="29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7073280" y="4384080"/>
              <a:ext cx="94680" cy="53280"/>
            </a:xfrm>
            <a:custGeom>
              <a:avLst/>
              <a:gdLst/>
              <a:ahLst/>
              <a:rect l="l" t="t" r="r" b="b"/>
              <a:pathLst>
                <a:path w="545" h="304">
                  <a:moveTo>
                    <a:pt x="184" y="70"/>
                  </a:moveTo>
                  <a:lnTo>
                    <a:pt x="145" y="65"/>
                  </a:lnTo>
                  <a:lnTo>
                    <a:pt x="106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91" y="53"/>
                  </a:lnTo>
                  <a:lnTo>
                    <a:pt x="205" y="121"/>
                  </a:lnTo>
                  <a:lnTo>
                    <a:pt x="324" y="140"/>
                  </a:lnTo>
                  <a:lnTo>
                    <a:pt x="545" y="304"/>
                  </a:lnTo>
                  <a:lnTo>
                    <a:pt x="545" y="249"/>
                  </a:lnTo>
                  <a:lnTo>
                    <a:pt x="513" y="245"/>
                  </a:lnTo>
                  <a:lnTo>
                    <a:pt x="514" y="207"/>
                  </a:lnTo>
                  <a:lnTo>
                    <a:pt x="457" y="199"/>
                  </a:lnTo>
                  <a:lnTo>
                    <a:pt x="394" y="135"/>
                  </a:lnTo>
                  <a:lnTo>
                    <a:pt x="346" y="126"/>
                  </a:lnTo>
                  <a:lnTo>
                    <a:pt x="290" y="82"/>
                  </a:lnTo>
                  <a:lnTo>
                    <a:pt x="287" y="45"/>
                  </a:lnTo>
                  <a:lnTo>
                    <a:pt x="234" y="37"/>
                  </a:lnTo>
                  <a:lnTo>
                    <a:pt x="184" y="7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6274800" y="2433240"/>
              <a:ext cx="21600" cy="22320"/>
            </a:xfrm>
            <a:custGeom>
              <a:avLst/>
              <a:gdLst/>
              <a:ahLst/>
              <a:rect l="l" t="t" r="r" b="b"/>
              <a:pathLst>
                <a:path w="119" h="125">
                  <a:moveTo>
                    <a:pt x="36" y="125"/>
                  </a:moveTo>
                  <a:lnTo>
                    <a:pt x="0" y="60"/>
                  </a:lnTo>
                  <a:lnTo>
                    <a:pt x="119" y="0"/>
                  </a:lnTo>
                  <a:lnTo>
                    <a:pt x="36" y="12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7752240" y="2154960"/>
              <a:ext cx="273600" cy="857880"/>
            </a:xfrm>
            <a:custGeom>
              <a:avLst/>
              <a:gdLst/>
              <a:ahLst/>
              <a:rect l="l" t="t" r="r" b="b"/>
              <a:pathLst>
                <a:path w="1594" h="4841">
                  <a:moveTo>
                    <a:pt x="1594" y="0"/>
                  </a:moveTo>
                  <a:lnTo>
                    <a:pt x="1483" y="0"/>
                  </a:lnTo>
                  <a:lnTo>
                    <a:pt x="255" y="1161"/>
                  </a:lnTo>
                  <a:lnTo>
                    <a:pt x="428" y="1301"/>
                  </a:lnTo>
                  <a:lnTo>
                    <a:pt x="637" y="1313"/>
                  </a:lnTo>
                  <a:lnTo>
                    <a:pt x="833" y="1399"/>
                  </a:lnTo>
                  <a:lnTo>
                    <a:pt x="1017" y="1473"/>
                  </a:lnTo>
                  <a:lnTo>
                    <a:pt x="686" y="1570"/>
                  </a:lnTo>
                  <a:lnTo>
                    <a:pt x="575" y="1780"/>
                  </a:lnTo>
                  <a:lnTo>
                    <a:pt x="385" y="1946"/>
                  </a:lnTo>
                  <a:lnTo>
                    <a:pt x="490" y="2059"/>
                  </a:lnTo>
                  <a:lnTo>
                    <a:pt x="325" y="2307"/>
                  </a:lnTo>
                  <a:lnTo>
                    <a:pt x="0" y="2425"/>
                  </a:lnTo>
                  <a:lnTo>
                    <a:pt x="304" y="3205"/>
                  </a:lnTo>
                  <a:lnTo>
                    <a:pt x="175" y="3436"/>
                  </a:lnTo>
                  <a:lnTo>
                    <a:pt x="322" y="3617"/>
                  </a:lnTo>
                  <a:lnTo>
                    <a:pt x="269" y="3901"/>
                  </a:lnTo>
                  <a:lnTo>
                    <a:pt x="472" y="4166"/>
                  </a:lnTo>
                  <a:lnTo>
                    <a:pt x="508" y="4457"/>
                  </a:lnTo>
                  <a:lnTo>
                    <a:pt x="899" y="4558"/>
                  </a:lnTo>
                  <a:lnTo>
                    <a:pt x="989" y="4623"/>
                  </a:lnTo>
                  <a:lnTo>
                    <a:pt x="974" y="4768"/>
                  </a:lnTo>
                  <a:lnTo>
                    <a:pt x="1350" y="4664"/>
                  </a:lnTo>
                  <a:lnTo>
                    <a:pt x="1567" y="4841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7752240" y="2154960"/>
              <a:ext cx="273600" cy="858600"/>
            </a:xfrm>
            <a:custGeom>
              <a:avLst/>
              <a:gdLst/>
              <a:ahLst/>
              <a:rect l="l" t="t" r="r" b="b"/>
              <a:pathLst>
                <a:path w="352" h="924">
                  <a:moveTo>
                    <a:pt x="352" y="0"/>
                  </a:moveTo>
                  <a:lnTo>
                    <a:pt x="327" y="0"/>
                  </a:lnTo>
                  <a:lnTo>
                    <a:pt x="56" y="221"/>
                  </a:lnTo>
                  <a:lnTo>
                    <a:pt x="95" y="248"/>
                  </a:lnTo>
                  <a:lnTo>
                    <a:pt x="141" y="250"/>
                  </a:lnTo>
                  <a:lnTo>
                    <a:pt x="184" y="266"/>
                  </a:lnTo>
                  <a:lnTo>
                    <a:pt x="225" y="281"/>
                  </a:lnTo>
                  <a:lnTo>
                    <a:pt x="151" y="299"/>
                  </a:lnTo>
                  <a:lnTo>
                    <a:pt x="127" y="339"/>
                  </a:lnTo>
                  <a:lnTo>
                    <a:pt x="85" y="371"/>
                  </a:lnTo>
                  <a:lnTo>
                    <a:pt x="108" y="392"/>
                  </a:lnTo>
                  <a:lnTo>
                    <a:pt x="72" y="439"/>
                  </a:lnTo>
                  <a:lnTo>
                    <a:pt x="0" y="462"/>
                  </a:lnTo>
                  <a:lnTo>
                    <a:pt x="67" y="610"/>
                  </a:lnTo>
                  <a:lnTo>
                    <a:pt x="39" y="654"/>
                  </a:lnTo>
                  <a:lnTo>
                    <a:pt x="71" y="689"/>
                  </a:lnTo>
                  <a:lnTo>
                    <a:pt x="59" y="743"/>
                  </a:lnTo>
                  <a:lnTo>
                    <a:pt x="104" y="793"/>
                  </a:lnTo>
                  <a:lnTo>
                    <a:pt x="112" y="849"/>
                  </a:lnTo>
                  <a:lnTo>
                    <a:pt x="199" y="868"/>
                  </a:lnTo>
                  <a:lnTo>
                    <a:pt x="218" y="880"/>
                  </a:lnTo>
                  <a:lnTo>
                    <a:pt x="215" y="908"/>
                  </a:lnTo>
                  <a:lnTo>
                    <a:pt x="298" y="888"/>
                  </a:lnTo>
                  <a:lnTo>
                    <a:pt x="352" y="924"/>
                  </a:lnTo>
                  <a:lnTo>
                    <a:pt x="352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7" name=""/>
          <p:cNvGrpSpPr/>
          <p:nvPr/>
        </p:nvGrpSpPr>
        <p:grpSpPr>
          <a:xfrm>
            <a:off x="5985000" y="3525840"/>
            <a:ext cx="242640" cy="55080"/>
            <a:chOff x="5985000" y="3525840"/>
            <a:chExt cx="242640" cy="55080"/>
          </a:xfrm>
        </p:grpSpPr>
        <p:sp>
          <p:nvSpPr>
            <p:cNvPr id="418" name=""/>
            <p:cNvSpPr/>
            <p:nvPr/>
          </p:nvSpPr>
          <p:spPr>
            <a:xfrm>
              <a:off x="6004800" y="3525840"/>
              <a:ext cx="222840" cy="720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5985000" y="3573360"/>
              <a:ext cx="171360" cy="756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20" name=""/>
          <p:cNvSpPr/>
          <p:nvPr/>
        </p:nvSpPr>
        <p:spPr>
          <a:xfrm>
            <a:off x="5996160" y="4465800"/>
            <a:ext cx="41040" cy="56880"/>
          </a:xfrm>
          <a:custGeom>
            <a:avLst/>
            <a:gdLst/>
            <a:ahLst/>
            <a:rect l="l" t="t" r="r" b="b"/>
            <a:pathLst>
              <a:path w="148" h="66">
                <a:moveTo>
                  <a:pt x="100" y="0"/>
                </a:moveTo>
                <a:lnTo>
                  <a:pt x="0" y="40"/>
                </a:lnTo>
                <a:lnTo>
                  <a:pt x="112" y="66"/>
                </a:lnTo>
                <a:lnTo>
                  <a:pt x="148" y="26"/>
                </a:lnTo>
                <a:lnTo>
                  <a:pt x="100" y="0"/>
                </a:lnTo>
                <a:lnTo>
                  <a:pt x="100" y="0"/>
                </a:lnTo>
              </a:path>
            </a:pathLst>
          </a:custGeom>
          <a:solidFill>
            <a:srgbClr val="00d928"/>
          </a:solid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6045120" y="4842000"/>
            <a:ext cx="17640" cy="5544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d92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7389720" y="2398680"/>
            <a:ext cx="25560" cy="5724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1520" bIns="11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5651640" y="3200400"/>
            <a:ext cx="15840" cy="5544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5667480" y="3319560"/>
            <a:ext cx="29880" cy="5544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6188040" y="3110040"/>
            <a:ext cx="5461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6319800" y="3706920"/>
            <a:ext cx="35388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6683400" y="4556160"/>
            <a:ext cx="37944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6399360" y="4719600"/>
            <a:ext cx="31248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6918480" y="4184640"/>
            <a:ext cx="33336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5867280" y="2600280"/>
            <a:ext cx="42552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7821720" y="4805280"/>
            <a:ext cx="3445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7400880" y="2476440"/>
            <a:ext cx="300240" cy="1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6119640" y="3500280"/>
            <a:ext cx="43524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5981760" y="3051000"/>
            <a:ext cx="52056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7416720" y="3481560"/>
            <a:ext cx="5684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7095960" y="3351240"/>
            <a:ext cx="31140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7242120" y="3790800"/>
            <a:ext cx="35100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7834320" y="3822840"/>
            <a:ext cx="31428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7134120" y="4094280"/>
            <a:ext cx="40320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6188040" y="3110040"/>
            <a:ext cx="5461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6319800" y="3706920"/>
            <a:ext cx="35388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6683400" y="4556160"/>
            <a:ext cx="37944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6918480" y="4184640"/>
            <a:ext cx="33336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5867280" y="2600280"/>
            <a:ext cx="42552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6119640" y="3500280"/>
            <a:ext cx="43524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5981760" y="3051000"/>
            <a:ext cx="52056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>
            <a:off x="7416720" y="3481560"/>
            <a:ext cx="5684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7095960" y="3351240"/>
            <a:ext cx="31140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/>
          <p:nvPr/>
        </p:nvSpPr>
        <p:spPr>
          <a:xfrm>
            <a:off x="7242120" y="3790800"/>
            <a:ext cx="35100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"/>
          <p:cNvSpPr/>
          <p:nvPr/>
        </p:nvSpPr>
        <p:spPr>
          <a:xfrm>
            <a:off x="7790040" y="3822840"/>
            <a:ext cx="3157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"/>
          <p:cNvSpPr/>
          <p:nvPr/>
        </p:nvSpPr>
        <p:spPr>
          <a:xfrm>
            <a:off x="7134120" y="4094280"/>
            <a:ext cx="40320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6123240" y="3162240"/>
            <a:ext cx="4201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5121360" y="39783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5780160" y="4325760"/>
            <a:ext cx="27144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5722920" y="4538520"/>
            <a:ext cx="3826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5121360" y="39783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"/>
          <p:cNvSpPr/>
          <p:nvPr/>
        </p:nvSpPr>
        <p:spPr>
          <a:xfrm>
            <a:off x="5780160" y="4325760"/>
            <a:ext cx="27144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5722920" y="4538520"/>
            <a:ext cx="3826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5864400" y="2600280"/>
            <a:ext cx="42696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"/>
          <p:cNvSpPr/>
          <p:nvPr/>
        </p:nvSpPr>
        <p:spPr>
          <a:xfrm>
            <a:off x="7834320" y="3822840"/>
            <a:ext cx="30960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/>
          <p:nvPr/>
        </p:nvSpPr>
        <p:spPr>
          <a:xfrm>
            <a:off x="5864400" y="2600280"/>
            <a:ext cx="42696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"/>
          <p:cNvSpPr/>
          <p:nvPr/>
        </p:nvSpPr>
        <p:spPr>
          <a:xfrm>
            <a:off x="7788240" y="3822840"/>
            <a:ext cx="31104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" name=""/>
          <p:cNvSpPr/>
          <p:nvPr/>
        </p:nvSpPr>
        <p:spPr>
          <a:xfrm>
            <a:off x="5119560" y="3978360"/>
            <a:ext cx="6858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4" name=""/>
          <p:cNvSpPr/>
          <p:nvPr/>
        </p:nvSpPr>
        <p:spPr>
          <a:xfrm>
            <a:off x="5119560" y="3978360"/>
            <a:ext cx="6858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5" name=""/>
          <p:cNvGrpSpPr/>
          <p:nvPr/>
        </p:nvGrpSpPr>
        <p:grpSpPr>
          <a:xfrm>
            <a:off x="5560920" y="2890800"/>
            <a:ext cx="311400" cy="688680"/>
            <a:chOff x="5560920" y="2890800"/>
            <a:chExt cx="311400" cy="688680"/>
          </a:xfrm>
        </p:grpSpPr>
        <p:sp>
          <p:nvSpPr>
            <p:cNvPr id="466" name=""/>
            <p:cNvSpPr/>
            <p:nvPr/>
          </p:nvSpPr>
          <p:spPr>
            <a:xfrm>
              <a:off x="5560920" y="3299760"/>
              <a:ext cx="111240" cy="106560"/>
            </a:xfrm>
            <a:custGeom>
              <a:avLst/>
              <a:gdLst>
                <a:gd name="textAreaLeft" fmla="*/ 24480 w 111240"/>
                <a:gd name="textAreaRight" fmla="*/ 86760 w 11124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5594040" y="3225960"/>
              <a:ext cx="108720" cy="106560"/>
            </a:xfrm>
            <a:custGeom>
              <a:avLst/>
              <a:gdLst>
                <a:gd name="textAreaLeft" fmla="*/ 23760 w 108720"/>
                <a:gd name="textAreaRight" fmla="*/ 84960 w 10872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5573520" y="2890800"/>
              <a:ext cx="108720" cy="106560"/>
            </a:xfrm>
            <a:custGeom>
              <a:avLst/>
              <a:gdLst>
                <a:gd name="textAreaLeft" fmla="*/ 23760 w 108720"/>
                <a:gd name="textAreaRight" fmla="*/ 84960 w 10872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5589720" y="3472920"/>
              <a:ext cx="109800" cy="106560"/>
            </a:xfrm>
            <a:custGeom>
              <a:avLst/>
              <a:gdLst>
                <a:gd name="textAreaLeft" fmla="*/ 24120 w 109800"/>
                <a:gd name="textAreaRight" fmla="*/ 85680 w 10980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5763600" y="3380040"/>
              <a:ext cx="108720" cy="106560"/>
            </a:xfrm>
            <a:custGeom>
              <a:avLst/>
              <a:gdLst>
                <a:gd name="textAreaLeft" fmla="*/ 23760 w 108720"/>
                <a:gd name="textAreaRight" fmla="*/ 84960 w 10872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1" name=""/>
          <p:cNvGrpSpPr/>
          <p:nvPr/>
        </p:nvGrpSpPr>
        <p:grpSpPr>
          <a:xfrm>
            <a:off x="5472000" y="2890800"/>
            <a:ext cx="1482480" cy="447480"/>
            <a:chOff x="5472000" y="2890800"/>
            <a:chExt cx="1482480" cy="447480"/>
          </a:xfrm>
        </p:grpSpPr>
        <p:sp>
          <p:nvSpPr>
            <p:cNvPr id="472" name=""/>
            <p:cNvSpPr/>
            <p:nvPr/>
          </p:nvSpPr>
          <p:spPr>
            <a:xfrm>
              <a:off x="5788800" y="2890800"/>
              <a:ext cx="108360" cy="12600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5539680" y="3138840"/>
              <a:ext cx="108360" cy="12888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5472000" y="3212280"/>
              <a:ext cx="108360" cy="12600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6846120" y="3091680"/>
              <a:ext cx="108360" cy="12888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6562080" y="3177720"/>
              <a:ext cx="108360" cy="12888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7" name=""/>
          <p:cNvGrpSpPr/>
          <p:nvPr/>
        </p:nvGrpSpPr>
        <p:grpSpPr>
          <a:xfrm>
            <a:off x="6242040" y="2255760"/>
            <a:ext cx="1189080" cy="1911240"/>
            <a:chOff x="6242040" y="2255760"/>
            <a:chExt cx="1189080" cy="1911240"/>
          </a:xfrm>
        </p:grpSpPr>
        <p:sp>
          <p:nvSpPr>
            <p:cNvPr id="478" name=""/>
            <p:cNvSpPr/>
            <p:nvPr/>
          </p:nvSpPr>
          <p:spPr>
            <a:xfrm>
              <a:off x="6786720" y="2922840"/>
              <a:ext cx="115560" cy="14004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" name=""/>
            <p:cNvSpPr/>
            <p:nvPr/>
          </p:nvSpPr>
          <p:spPr>
            <a:xfrm>
              <a:off x="6329880" y="3984480"/>
              <a:ext cx="114480" cy="13860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7315560" y="2314440"/>
              <a:ext cx="115560" cy="13788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6291000" y="2255760"/>
              <a:ext cx="111600" cy="13356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" name=""/>
            <p:cNvSpPr/>
            <p:nvPr/>
          </p:nvSpPr>
          <p:spPr>
            <a:xfrm>
              <a:off x="6506280" y="2764440"/>
              <a:ext cx="110880" cy="13356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" name=""/>
            <p:cNvSpPr/>
            <p:nvPr/>
          </p:nvSpPr>
          <p:spPr>
            <a:xfrm>
              <a:off x="6242040" y="2408400"/>
              <a:ext cx="111600" cy="13248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" name=""/>
            <p:cNvSpPr/>
            <p:nvPr/>
          </p:nvSpPr>
          <p:spPr>
            <a:xfrm>
              <a:off x="6719400" y="2728080"/>
              <a:ext cx="114480" cy="13896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" name=""/>
            <p:cNvSpPr/>
            <p:nvPr/>
          </p:nvSpPr>
          <p:spPr>
            <a:xfrm>
              <a:off x="6566040" y="4030200"/>
              <a:ext cx="116280" cy="13680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6" name=""/>
          <p:cNvGrpSpPr/>
          <p:nvPr/>
        </p:nvGrpSpPr>
        <p:grpSpPr>
          <a:xfrm>
            <a:off x="5435640" y="2879640"/>
            <a:ext cx="2590560" cy="2158560"/>
            <a:chOff x="5435640" y="2879640"/>
            <a:chExt cx="2590560" cy="2158560"/>
          </a:xfrm>
        </p:grpSpPr>
        <p:grpSp>
          <p:nvGrpSpPr>
            <p:cNvPr id="487" name=""/>
            <p:cNvGrpSpPr/>
            <p:nvPr/>
          </p:nvGrpSpPr>
          <p:grpSpPr>
            <a:xfrm>
              <a:off x="5435640" y="4861080"/>
              <a:ext cx="200160" cy="177120"/>
              <a:chOff x="5435640" y="4861080"/>
              <a:chExt cx="200160" cy="177120"/>
            </a:xfrm>
          </p:grpSpPr>
          <p:sp>
            <p:nvSpPr>
              <p:cNvPr id="488" name=""/>
              <p:cNvSpPr/>
              <p:nvPr/>
            </p:nvSpPr>
            <p:spPr>
              <a:xfrm>
                <a:off x="5456520" y="4861080"/>
                <a:ext cx="88200" cy="7920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" name=""/>
              <p:cNvSpPr/>
              <p:nvPr/>
            </p:nvSpPr>
            <p:spPr>
              <a:xfrm>
                <a:off x="5435640" y="4918680"/>
                <a:ext cx="200160" cy="11952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90" name=""/>
            <p:cNvGrpSpPr/>
            <p:nvPr/>
          </p:nvGrpSpPr>
          <p:grpSpPr>
            <a:xfrm>
              <a:off x="6511320" y="4498920"/>
              <a:ext cx="200160" cy="177120"/>
              <a:chOff x="6511320" y="4498920"/>
              <a:chExt cx="200160" cy="177120"/>
            </a:xfrm>
          </p:grpSpPr>
          <p:sp>
            <p:nvSpPr>
              <p:cNvPr id="491" name=""/>
              <p:cNvSpPr/>
              <p:nvPr/>
            </p:nvSpPr>
            <p:spPr>
              <a:xfrm>
                <a:off x="6532200" y="449892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" name=""/>
              <p:cNvSpPr/>
              <p:nvPr/>
            </p:nvSpPr>
            <p:spPr>
              <a:xfrm>
                <a:off x="6511320" y="455652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93" name=""/>
            <p:cNvGrpSpPr/>
            <p:nvPr/>
          </p:nvGrpSpPr>
          <p:grpSpPr>
            <a:xfrm>
              <a:off x="7826040" y="4689720"/>
              <a:ext cx="200160" cy="177120"/>
              <a:chOff x="7826040" y="4689720"/>
              <a:chExt cx="200160" cy="177120"/>
            </a:xfrm>
          </p:grpSpPr>
          <p:sp>
            <p:nvSpPr>
              <p:cNvPr id="494" name=""/>
              <p:cNvSpPr/>
              <p:nvPr/>
            </p:nvSpPr>
            <p:spPr>
              <a:xfrm>
                <a:off x="7846920" y="468972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" name=""/>
              <p:cNvSpPr/>
              <p:nvPr/>
            </p:nvSpPr>
            <p:spPr>
              <a:xfrm>
                <a:off x="7826040" y="474732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96" name=""/>
            <p:cNvGrpSpPr/>
            <p:nvPr/>
          </p:nvGrpSpPr>
          <p:grpSpPr>
            <a:xfrm>
              <a:off x="7228440" y="3584520"/>
              <a:ext cx="200160" cy="177120"/>
              <a:chOff x="7228440" y="3584520"/>
              <a:chExt cx="200160" cy="177120"/>
            </a:xfrm>
          </p:grpSpPr>
          <p:sp>
            <p:nvSpPr>
              <p:cNvPr id="497" name=""/>
              <p:cNvSpPr/>
              <p:nvPr/>
            </p:nvSpPr>
            <p:spPr>
              <a:xfrm>
                <a:off x="7249320" y="358452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" name=""/>
              <p:cNvSpPr/>
              <p:nvPr/>
            </p:nvSpPr>
            <p:spPr>
              <a:xfrm>
                <a:off x="7228440" y="364212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99" name=""/>
            <p:cNvGrpSpPr/>
            <p:nvPr/>
          </p:nvGrpSpPr>
          <p:grpSpPr>
            <a:xfrm>
              <a:off x="5892120" y="2879640"/>
              <a:ext cx="200160" cy="177120"/>
              <a:chOff x="5892120" y="2879640"/>
              <a:chExt cx="200160" cy="177120"/>
            </a:xfrm>
          </p:grpSpPr>
          <p:sp>
            <p:nvSpPr>
              <p:cNvPr id="500" name=""/>
              <p:cNvSpPr/>
              <p:nvPr/>
            </p:nvSpPr>
            <p:spPr>
              <a:xfrm>
                <a:off x="5913000" y="287964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" name=""/>
              <p:cNvSpPr/>
              <p:nvPr/>
            </p:nvSpPr>
            <p:spPr>
              <a:xfrm>
                <a:off x="5892120" y="293724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02" name=""/>
            <p:cNvGrpSpPr/>
            <p:nvPr/>
          </p:nvGrpSpPr>
          <p:grpSpPr>
            <a:xfrm>
              <a:off x="5892120" y="2974680"/>
              <a:ext cx="200160" cy="177120"/>
              <a:chOff x="5892120" y="2974680"/>
              <a:chExt cx="200160" cy="177120"/>
            </a:xfrm>
          </p:grpSpPr>
          <p:sp>
            <p:nvSpPr>
              <p:cNvPr id="503" name=""/>
              <p:cNvSpPr/>
              <p:nvPr/>
            </p:nvSpPr>
            <p:spPr>
              <a:xfrm>
                <a:off x="5913000" y="297468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" name=""/>
              <p:cNvSpPr/>
              <p:nvPr/>
            </p:nvSpPr>
            <p:spPr>
              <a:xfrm>
                <a:off x="5892120" y="303228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505" name=""/>
          <p:cNvSpPr/>
          <p:nvPr/>
        </p:nvSpPr>
        <p:spPr>
          <a:xfrm>
            <a:off x="6284160" y="3745080"/>
            <a:ext cx="335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5741640" y="2717640"/>
            <a:ext cx="369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1,875 MW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6151320" y="4538520"/>
            <a:ext cx="284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Sarlux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551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6002280" y="2870280"/>
            <a:ext cx="284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154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7373880" y="4710240"/>
            <a:ext cx="4478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Marmara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478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7179480" y="3497400"/>
            <a:ext cx="5173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Nowa Sarzyna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116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7147800" y="3354480"/>
            <a:ext cx="2887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Warsaw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6949440" y="2500200"/>
            <a:ext cx="390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7497360" y="2254320"/>
            <a:ext cx="2930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Helsinki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5492880" y="4870440"/>
            <a:ext cx="525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1,200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6611760" y="4275000"/>
            <a:ext cx="1954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Milan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5567400" y="3378240"/>
            <a:ext cx="250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Oxford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6429960" y="4068720"/>
            <a:ext cx="233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Zurich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7656840" y="3238560"/>
            <a:ext cx="301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Moscow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"/>
          <p:cNvSpPr/>
          <p:nvPr/>
        </p:nvSpPr>
        <p:spPr>
          <a:xfrm>
            <a:off x="5612040" y="4657680"/>
            <a:ext cx="250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Madrid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>
            <a:off x="6386040" y="2487600"/>
            <a:ext cx="1699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>
            <a:off x="6593040" y="3262320"/>
            <a:ext cx="335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Hamburg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5823720" y="3535200"/>
            <a:ext cx="2800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"/>
          <p:cNvSpPr/>
          <p:nvPr/>
        </p:nvSpPr>
        <p:spPr>
          <a:xfrm>
            <a:off x="6176160" y="3583080"/>
            <a:ext cx="322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Brussels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4" name=""/>
          <p:cNvGrpSpPr/>
          <p:nvPr/>
        </p:nvGrpSpPr>
        <p:grpSpPr>
          <a:xfrm>
            <a:off x="5546880" y="2238480"/>
            <a:ext cx="1126440" cy="1337760"/>
            <a:chOff x="5546880" y="2238480"/>
            <a:chExt cx="1126440" cy="1337760"/>
          </a:xfrm>
        </p:grpSpPr>
        <p:sp>
          <p:nvSpPr>
            <p:cNvPr id="525" name=""/>
            <p:cNvSpPr/>
            <p:nvPr/>
          </p:nvSpPr>
          <p:spPr>
            <a:xfrm>
              <a:off x="6515640" y="2238480"/>
              <a:ext cx="157680" cy="1544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Nord Pool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5546880" y="3497760"/>
              <a:ext cx="131400" cy="78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680" bIns="3168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IPE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6426000" y="3446640"/>
              <a:ext cx="130320" cy="7956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760" bIns="3276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EEX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28" name=""/>
            <p:cNvGrpSpPr/>
            <p:nvPr/>
          </p:nvGrpSpPr>
          <p:grpSpPr>
            <a:xfrm>
              <a:off x="6342840" y="3344400"/>
              <a:ext cx="130320" cy="98280"/>
              <a:chOff x="6342840" y="3344400"/>
              <a:chExt cx="130320" cy="98280"/>
            </a:xfrm>
          </p:grpSpPr>
          <p:sp>
            <p:nvSpPr>
              <p:cNvPr id="529" name=""/>
              <p:cNvSpPr/>
              <p:nvPr/>
            </p:nvSpPr>
            <p:spPr>
              <a:xfrm>
                <a:off x="6369840" y="3350160"/>
                <a:ext cx="360" cy="92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" name=""/>
              <p:cNvSpPr/>
              <p:nvPr/>
            </p:nvSpPr>
            <p:spPr>
              <a:xfrm>
                <a:off x="6342840" y="3344400"/>
                <a:ext cx="130320" cy="7956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2760" bIns="3276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6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APX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31" name=""/>
          <p:cNvGrpSpPr/>
          <p:nvPr/>
        </p:nvGrpSpPr>
        <p:grpSpPr>
          <a:xfrm>
            <a:off x="5460840" y="2359080"/>
            <a:ext cx="2287800" cy="2353680"/>
            <a:chOff x="5460840" y="2359080"/>
            <a:chExt cx="2287800" cy="2353680"/>
          </a:xfrm>
        </p:grpSpPr>
        <p:grpSp>
          <p:nvGrpSpPr>
            <p:cNvPr id="532" name=""/>
            <p:cNvGrpSpPr/>
            <p:nvPr/>
          </p:nvGrpSpPr>
          <p:grpSpPr>
            <a:xfrm>
              <a:off x="7121160" y="3141360"/>
              <a:ext cx="117000" cy="131400"/>
              <a:chOff x="7121160" y="3141360"/>
              <a:chExt cx="117000" cy="131400"/>
            </a:xfrm>
          </p:grpSpPr>
          <p:sp>
            <p:nvSpPr>
              <p:cNvPr id="533" name=""/>
              <p:cNvSpPr/>
              <p:nvPr/>
            </p:nvSpPr>
            <p:spPr>
              <a:xfrm>
                <a:off x="7121160" y="3141360"/>
                <a:ext cx="117000" cy="13140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" name=""/>
              <p:cNvSpPr/>
              <p:nvPr/>
            </p:nvSpPr>
            <p:spPr>
              <a:xfrm>
                <a:off x="7121160" y="3141360"/>
                <a:ext cx="117000" cy="13140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5" name=""/>
            <p:cNvGrpSpPr/>
            <p:nvPr/>
          </p:nvGrpSpPr>
          <p:grpSpPr>
            <a:xfrm>
              <a:off x="6265440" y="3126960"/>
              <a:ext cx="120240" cy="131760"/>
              <a:chOff x="6265440" y="3126960"/>
              <a:chExt cx="120240" cy="131760"/>
            </a:xfrm>
          </p:grpSpPr>
          <p:sp>
            <p:nvSpPr>
              <p:cNvPr id="536" name=""/>
              <p:cNvSpPr/>
              <p:nvPr/>
            </p:nvSpPr>
            <p:spPr>
              <a:xfrm>
                <a:off x="6265440" y="3126960"/>
                <a:ext cx="120240" cy="13176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" name=""/>
              <p:cNvSpPr/>
              <p:nvPr/>
            </p:nvSpPr>
            <p:spPr>
              <a:xfrm>
                <a:off x="6265440" y="3126960"/>
                <a:ext cx="120240" cy="13176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8" name=""/>
            <p:cNvGrpSpPr/>
            <p:nvPr/>
          </p:nvGrpSpPr>
          <p:grpSpPr>
            <a:xfrm>
              <a:off x="6301080" y="3382920"/>
              <a:ext cx="121320" cy="131400"/>
              <a:chOff x="6301080" y="3382920"/>
              <a:chExt cx="121320" cy="131400"/>
            </a:xfrm>
          </p:grpSpPr>
          <p:sp>
            <p:nvSpPr>
              <p:cNvPr id="539" name=""/>
              <p:cNvSpPr/>
              <p:nvPr/>
            </p:nvSpPr>
            <p:spPr>
              <a:xfrm>
                <a:off x="6301080" y="3382920"/>
                <a:ext cx="12132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" name=""/>
              <p:cNvSpPr/>
              <p:nvPr/>
            </p:nvSpPr>
            <p:spPr>
              <a:xfrm>
                <a:off x="6301080" y="3382920"/>
                <a:ext cx="12132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1" name=""/>
            <p:cNvGrpSpPr/>
            <p:nvPr/>
          </p:nvGrpSpPr>
          <p:grpSpPr>
            <a:xfrm>
              <a:off x="5680440" y="3242160"/>
              <a:ext cx="118080" cy="132840"/>
              <a:chOff x="5680440" y="3242160"/>
              <a:chExt cx="118080" cy="132840"/>
            </a:xfrm>
          </p:grpSpPr>
          <p:sp>
            <p:nvSpPr>
              <p:cNvPr id="542" name=""/>
              <p:cNvSpPr/>
              <p:nvPr/>
            </p:nvSpPr>
            <p:spPr>
              <a:xfrm>
                <a:off x="5680440" y="3242160"/>
                <a:ext cx="118080" cy="13284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" name=""/>
              <p:cNvSpPr/>
              <p:nvPr/>
            </p:nvSpPr>
            <p:spPr>
              <a:xfrm>
                <a:off x="5680440" y="3242160"/>
                <a:ext cx="118080" cy="13284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4" name=""/>
            <p:cNvGrpSpPr/>
            <p:nvPr/>
          </p:nvGrpSpPr>
          <p:grpSpPr>
            <a:xfrm>
              <a:off x="5762880" y="2909520"/>
              <a:ext cx="120240" cy="130320"/>
              <a:chOff x="5762880" y="2909520"/>
              <a:chExt cx="120240" cy="130320"/>
            </a:xfrm>
          </p:grpSpPr>
          <p:sp>
            <p:nvSpPr>
              <p:cNvPr id="545" name=""/>
              <p:cNvSpPr/>
              <p:nvPr/>
            </p:nvSpPr>
            <p:spPr>
              <a:xfrm>
                <a:off x="5762880" y="290952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" name=""/>
              <p:cNvSpPr/>
              <p:nvPr/>
            </p:nvSpPr>
            <p:spPr>
              <a:xfrm>
                <a:off x="5762880" y="290952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7" name=""/>
            <p:cNvGrpSpPr/>
            <p:nvPr/>
          </p:nvGrpSpPr>
          <p:grpSpPr>
            <a:xfrm>
              <a:off x="5460840" y="4584600"/>
              <a:ext cx="118080" cy="128160"/>
              <a:chOff x="5460840" y="4584600"/>
              <a:chExt cx="118080" cy="128160"/>
            </a:xfrm>
          </p:grpSpPr>
          <p:sp>
            <p:nvSpPr>
              <p:cNvPr id="548" name=""/>
              <p:cNvSpPr/>
              <p:nvPr/>
            </p:nvSpPr>
            <p:spPr>
              <a:xfrm>
                <a:off x="5460840" y="4584600"/>
                <a:ext cx="118080" cy="12816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" name=""/>
              <p:cNvSpPr/>
              <p:nvPr/>
            </p:nvSpPr>
            <p:spPr>
              <a:xfrm>
                <a:off x="5460840" y="4584600"/>
                <a:ext cx="118080" cy="12816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0" name=""/>
            <p:cNvGrpSpPr/>
            <p:nvPr/>
          </p:nvGrpSpPr>
          <p:grpSpPr>
            <a:xfrm>
              <a:off x="6235920" y="3897360"/>
              <a:ext cx="117360" cy="130320"/>
              <a:chOff x="6235920" y="3897360"/>
              <a:chExt cx="117360" cy="130320"/>
            </a:xfrm>
          </p:grpSpPr>
          <p:sp>
            <p:nvSpPr>
              <p:cNvPr id="551" name=""/>
              <p:cNvSpPr/>
              <p:nvPr/>
            </p:nvSpPr>
            <p:spPr>
              <a:xfrm>
                <a:off x="6235920" y="3897360"/>
                <a:ext cx="11736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" name=""/>
              <p:cNvSpPr/>
              <p:nvPr/>
            </p:nvSpPr>
            <p:spPr>
              <a:xfrm>
                <a:off x="6235920" y="3897360"/>
                <a:ext cx="11736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3" name=""/>
            <p:cNvGrpSpPr/>
            <p:nvPr/>
          </p:nvGrpSpPr>
          <p:grpSpPr>
            <a:xfrm>
              <a:off x="7627320" y="3094200"/>
              <a:ext cx="121320" cy="128160"/>
              <a:chOff x="7627320" y="3094200"/>
              <a:chExt cx="121320" cy="128160"/>
            </a:xfrm>
          </p:grpSpPr>
          <p:sp>
            <p:nvSpPr>
              <p:cNvPr id="554" name=""/>
              <p:cNvSpPr/>
              <p:nvPr/>
            </p:nvSpPr>
            <p:spPr>
              <a:xfrm>
                <a:off x="7627320" y="3094200"/>
                <a:ext cx="121320" cy="12816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" name=""/>
              <p:cNvSpPr/>
              <p:nvPr/>
            </p:nvSpPr>
            <p:spPr>
              <a:xfrm>
                <a:off x="7627320" y="3094200"/>
                <a:ext cx="121320" cy="12816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6" name=""/>
            <p:cNvGrpSpPr/>
            <p:nvPr/>
          </p:nvGrpSpPr>
          <p:grpSpPr>
            <a:xfrm>
              <a:off x="6471000" y="2367720"/>
              <a:ext cx="113760" cy="127080"/>
              <a:chOff x="6471000" y="2367720"/>
              <a:chExt cx="113760" cy="127080"/>
            </a:xfrm>
          </p:grpSpPr>
          <p:sp>
            <p:nvSpPr>
              <p:cNvPr id="557" name=""/>
              <p:cNvSpPr/>
              <p:nvPr/>
            </p:nvSpPr>
            <p:spPr>
              <a:xfrm>
                <a:off x="6471000" y="2367720"/>
                <a:ext cx="113760" cy="1270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" name=""/>
              <p:cNvSpPr/>
              <p:nvPr/>
            </p:nvSpPr>
            <p:spPr>
              <a:xfrm>
                <a:off x="6471000" y="2367720"/>
                <a:ext cx="113760" cy="1270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9" name=""/>
            <p:cNvGrpSpPr/>
            <p:nvPr/>
          </p:nvGrpSpPr>
          <p:grpSpPr>
            <a:xfrm>
              <a:off x="6435000" y="4057920"/>
              <a:ext cx="116280" cy="130320"/>
              <a:chOff x="6435000" y="4057920"/>
              <a:chExt cx="116280" cy="130320"/>
            </a:xfrm>
          </p:grpSpPr>
          <p:sp>
            <p:nvSpPr>
              <p:cNvPr id="560" name=""/>
              <p:cNvSpPr/>
              <p:nvPr/>
            </p:nvSpPr>
            <p:spPr>
              <a:xfrm>
                <a:off x="6435000" y="4057920"/>
                <a:ext cx="11628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" name=""/>
              <p:cNvSpPr/>
              <p:nvPr/>
            </p:nvSpPr>
            <p:spPr>
              <a:xfrm>
                <a:off x="6435000" y="4057920"/>
                <a:ext cx="11628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2" name=""/>
            <p:cNvGrpSpPr/>
            <p:nvPr/>
          </p:nvGrpSpPr>
          <p:grpSpPr>
            <a:xfrm>
              <a:off x="6888960" y="2359080"/>
              <a:ext cx="119160" cy="130320"/>
              <a:chOff x="6888960" y="2359080"/>
              <a:chExt cx="119160" cy="130320"/>
            </a:xfrm>
          </p:grpSpPr>
          <p:sp>
            <p:nvSpPr>
              <p:cNvPr id="563" name=""/>
              <p:cNvSpPr/>
              <p:nvPr/>
            </p:nvSpPr>
            <p:spPr>
              <a:xfrm>
                <a:off x="6888960" y="2359080"/>
                <a:ext cx="119160" cy="1303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" name=""/>
              <p:cNvSpPr/>
              <p:nvPr/>
            </p:nvSpPr>
            <p:spPr>
              <a:xfrm>
                <a:off x="6888960" y="2359080"/>
                <a:ext cx="119160" cy="1303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5" name=""/>
            <p:cNvGrpSpPr/>
            <p:nvPr/>
          </p:nvGrpSpPr>
          <p:grpSpPr>
            <a:xfrm>
              <a:off x="6427440" y="3133800"/>
              <a:ext cx="119160" cy="131400"/>
              <a:chOff x="6427440" y="3133800"/>
              <a:chExt cx="119160" cy="131400"/>
            </a:xfrm>
          </p:grpSpPr>
          <p:sp>
            <p:nvSpPr>
              <p:cNvPr id="566" name=""/>
              <p:cNvSpPr/>
              <p:nvPr/>
            </p:nvSpPr>
            <p:spPr>
              <a:xfrm>
                <a:off x="6427440" y="3133800"/>
                <a:ext cx="11916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" name=""/>
              <p:cNvSpPr/>
              <p:nvPr/>
            </p:nvSpPr>
            <p:spPr>
              <a:xfrm>
                <a:off x="6427440" y="3133800"/>
                <a:ext cx="11916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8" name=""/>
            <p:cNvGrpSpPr/>
            <p:nvPr/>
          </p:nvGrpSpPr>
          <p:grpSpPr>
            <a:xfrm>
              <a:off x="5770440" y="3330000"/>
              <a:ext cx="120240" cy="130320"/>
              <a:chOff x="5770440" y="3330000"/>
              <a:chExt cx="120240" cy="130320"/>
            </a:xfrm>
          </p:grpSpPr>
          <p:sp>
            <p:nvSpPr>
              <p:cNvPr id="569" name=""/>
              <p:cNvSpPr/>
              <p:nvPr/>
            </p:nvSpPr>
            <p:spPr>
              <a:xfrm>
                <a:off x="5770440" y="333000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" name=""/>
              <p:cNvSpPr/>
              <p:nvPr/>
            </p:nvSpPr>
            <p:spPr>
              <a:xfrm>
                <a:off x="5770440" y="333000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1" name=""/>
            <p:cNvGrpSpPr/>
            <p:nvPr/>
          </p:nvGrpSpPr>
          <p:grpSpPr>
            <a:xfrm>
              <a:off x="6359760" y="3502440"/>
              <a:ext cx="118440" cy="128160"/>
              <a:chOff x="6359760" y="3502440"/>
              <a:chExt cx="118440" cy="128160"/>
            </a:xfrm>
          </p:grpSpPr>
          <p:sp>
            <p:nvSpPr>
              <p:cNvPr id="572" name=""/>
              <p:cNvSpPr/>
              <p:nvPr/>
            </p:nvSpPr>
            <p:spPr>
              <a:xfrm>
                <a:off x="6359760" y="3502440"/>
                <a:ext cx="118440" cy="128160"/>
              </a:xfrm>
              <a:custGeom>
                <a:avLst/>
                <a:gdLst/>
                <a:ahLst/>
                <a:rect l="l" t="t" r="r" b="b"/>
                <a:pathLst>
                  <a:path w="117" h="111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7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2" y="111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3" name=""/>
              <p:cNvSpPr/>
              <p:nvPr/>
            </p:nvSpPr>
            <p:spPr>
              <a:xfrm>
                <a:off x="6359760" y="3502440"/>
                <a:ext cx="118440" cy="128160"/>
              </a:xfrm>
              <a:custGeom>
                <a:avLst/>
                <a:gdLst/>
                <a:ahLst/>
                <a:rect l="l" t="t" r="r" b="b"/>
                <a:pathLst>
                  <a:path w="117" h="111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7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2" y="111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74" name=""/>
            <p:cNvSpPr/>
            <p:nvPr/>
          </p:nvSpPr>
          <p:spPr>
            <a:xfrm>
              <a:off x="7212240" y="3223800"/>
              <a:ext cx="117360" cy="131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7212240" y="3223800"/>
              <a:ext cx="117360" cy="131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6" name=""/>
          <p:cNvSpPr/>
          <p:nvPr/>
        </p:nvSpPr>
        <p:spPr>
          <a:xfrm>
            <a:off x="430200" y="2084400"/>
            <a:ext cx="4078440" cy="3446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7" name=""/>
          <p:cNvGrpSpPr/>
          <p:nvPr/>
        </p:nvGrpSpPr>
        <p:grpSpPr>
          <a:xfrm>
            <a:off x="471600" y="2171880"/>
            <a:ext cx="3969720" cy="3015720"/>
            <a:chOff x="471600" y="2171880"/>
            <a:chExt cx="3969720" cy="3015720"/>
          </a:xfrm>
        </p:grpSpPr>
        <p:sp>
          <p:nvSpPr>
            <p:cNvPr id="578" name=""/>
            <p:cNvSpPr/>
            <p:nvPr/>
          </p:nvSpPr>
          <p:spPr>
            <a:xfrm>
              <a:off x="800640" y="3989520"/>
              <a:ext cx="2595240" cy="1198080"/>
            </a:xfrm>
            <a:custGeom>
              <a:avLst/>
              <a:gdLst/>
              <a:ahLst/>
              <a:rect l="l" t="t" r="r" b="b"/>
              <a:pathLst>
                <a:path w="2343" h="1064">
                  <a:moveTo>
                    <a:pt x="0" y="0"/>
                  </a:moveTo>
                  <a:lnTo>
                    <a:pt x="173" y="17"/>
                  </a:lnTo>
                  <a:lnTo>
                    <a:pt x="167" y="31"/>
                  </a:lnTo>
                  <a:lnTo>
                    <a:pt x="407" y="189"/>
                  </a:lnTo>
                  <a:lnTo>
                    <a:pt x="605" y="203"/>
                  </a:lnTo>
                  <a:lnTo>
                    <a:pt x="613" y="175"/>
                  </a:lnTo>
                  <a:lnTo>
                    <a:pt x="727" y="184"/>
                  </a:lnTo>
                  <a:lnTo>
                    <a:pt x="747" y="201"/>
                  </a:lnTo>
                  <a:lnTo>
                    <a:pt x="744" y="224"/>
                  </a:lnTo>
                  <a:lnTo>
                    <a:pt x="764" y="229"/>
                  </a:lnTo>
                  <a:lnTo>
                    <a:pt x="786" y="261"/>
                  </a:lnTo>
                  <a:lnTo>
                    <a:pt x="798" y="261"/>
                  </a:lnTo>
                  <a:lnTo>
                    <a:pt x="810" y="287"/>
                  </a:lnTo>
                  <a:lnTo>
                    <a:pt x="838" y="292"/>
                  </a:lnTo>
                  <a:lnTo>
                    <a:pt x="832" y="301"/>
                  </a:lnTo>
                  <a:lnTo>
                    <a:pt x="840" y="330"/>
                  </a:lnTo>
                  <a:lnTo>
                    <a:pt x="847" y="370"/>
                  </a:lnTo>
                  <a:lnTo>
                    <a:pt x="866" y="390"/>
                  </a:lnTo>
                  <a:lnTo>
                    <a:pt x="900" y="430"/>
                  </a:lnTo>
                  <a:lnTo>
                    <a:pt x="917" y="428"/>
                  </a:lnTo>
                  <a:lnTo>
                    <a:pt x="923" y="439"/>
                  </a:lnTo>
                  <a:lnTo>
                    <a:pt x="954" y="456"/>
                  </a:lnTo>
                  <a:lnTo>
                    <a:pt x="980" y="430"/>
                  </a:lnTo>
                  <a:lnTo>
                    <a:pt x="977" y="404"/>
                  </a:lnTo>
                  <a:lnTo>
                    <a:pt x="980" y="390"/>
                  </a:lnTo>
                  <a:lnTo>
                    <a:pt x="1006" y="390"/>
                  </a:lnTo>
                  <a:lnTo>
                    <a:pt x="1011" y="373"/>
                  </a:lnTo>
                  <a:lnTo>
                    <a:pt x="1022" y="373"/>
                  </a:lnTo>
                  <a:lnTo>
                    <a:pt x="1022" y="385"/>
                  </a:lnTo>
                  <a:lnTo>
                    <a:pt x="1083" y="390"/>
                  </a:lnTo>
                  <a:lnTo>
                    <a:pt x="1117" y="421"/>
                  </a:lnTo>
                  <a:lnTo>
                    <a:pt x="1139" y="468"/>
                  </a:lnTo>
                  <a:lnTo>
                    <a:pt x="1141" y="485"/>
                  </a:lnTo>
                  <a:lnTo>
                    <a:pt x="1176" y="540"/>
                  </a:lnTo>
                  <a:lnTo>
                    <a:pt x="1187" y="562"/>
                  </a:lnTo>
                  <a:lnTo>
                    <a:pt x="1216" y="583"/>
                  </a:lnTo>
                  <a:lnTo>
                    <a:pt x="1221" y="611"/>
                  </a:lnTo>
                  <a:lnTo>
                    <a:pt x="1230" y="628"/>
                  </a:lnTo>
                  <a:lnTo>
                    <a:pt x="1226" y="648"/>
                  </a:lnTo>
                  <a:lnTo>
                    <a:pt x="1247" y="660"/>
                  </a:lnTo>
                  <a:lnTo>
                    <a:pt x="1244" y="691"/>
                  </a:lnTo>
                  <a:lnTo>
                    <a:pt x="1267" y="688"/>
                  </a:lnTo>
                  <a:lnTo>
                    <a:pt x="1283" y="708"/>
                  </a:lnTo>
                  <a:lnTo>
                    <a:pt x="1298" y="705"/>
                  </a:lnTo>
                  <a:lnTo>
                    <a:pt x="1324" y="720"/>
                  </a:lnTo>
                  <a:lnTo>
                    <a:pt x="1337" y="720"/>
                  </a:lnTo>
                  <a:lnTo>
                    <a:pt x="1354" y="717"/>
                  </a:lnTo>
                  <a:lnTo>
                    <a:pt x="1369" y="726"/>
                  </a:lnTo>
                  <a:lnTo>
                    <a:pt x="1389" y="729"/>
                  </a:lnTo>
                  <a:lnTo>
                    <a:pt x="1380" y="771"/>
                  </a:lnTo>
                  <a:lnTo>
                    <a:pt x="1389" y="791"/>
                  </a:lnTo>
                  <a:lnTo>
                    <a:pt x="1389" y="865"/>
                  </a:lnTo>
                  <a:lnTo>
                    <a:pt x="1392" y="894"/>
                  </a:lnTo>
                  <a:lnTo>
                    <a:pt x="1429" y="951"/>
                  </a:lnTo>
                  <a:lnTo>
                    <a:pt x="1454" y="980"/>
                  </a:lnTo>
                  <a:lnTo>
                    <a:pt x="1479" y="1006"/>
                  </a:lnTo>
                  <a:lnTo>
                    <a:pt x="1477" y="1015"/>
                  </a:lnTo>
                  <a:lnTo>
                    <a:pt x="1443" y="989"/>
                  </a:lnTo>
                  <a:lnTo>
                    <a:pt x="1431" y="984"/>
                  </a:lnTo>
                  <a:lnTo>
                    <a:pt x="1429" y="992"/>
                  </a:lnTo>
                  <a:lnTo>
                    <a:pt x="1500" y="1061"/>
                  </a:lnTo>
                  <a:lnTo>
                    <a:pt x="1979" y="1063"/>
                  </a:lnTo>
                  <a:lnTo>
                    <a:pt x="2019" y="1055"/>
                  </a:lnTo>
                  <a:lnTo>
                    <a:pt x="2028" y="972"/>
                  </a:lnTo>
                  <a:lnTo>
                    <a:pt x="2039" y="934"/>
                  </a:lnTo>
                  <a:lnTo>
                    <a:pt x="2062" y="906"/>
                  </a:lnTo>
                  <a:lnTo>
                    <a:pt x="2090" y="889"/>
                  </a:lnTo>
                  <a:lnTo>
                    <a:pt x="2170" y="872"/>
                  </a:lnTo>
                  <a:lnTo>
                    <a:pt x="2187" y="860"/>
                  </a:lnTo>
                  <a:lnTo>
                    <a:pt x="2258" y="857"/>
                  </a:lnTo>
                  <a:lnTo>
                    <a:pt x="2300" y="851"/>
                  </a:lnTo>
                  <a:lnTo>
                    <a:pt x="2320" y="843"/>
                  </a:lnTo>
                  <a:lnTo>
                    <a:pt x="2332" y="843"/>
                  </a:lnTo>
                  <a:lnTo>
                    <a:pt x="2341" y="869"/>
                  </a:lnTo>
                  <a:lnTo>
                    <a:pt x="2343" y="894"/>
                  </a:lnTo>
                  <a:lnTo>
                    <a:pt x="2324" y="937"/>
                  </a:lnTo>
                  <a:lnTo>
                    <a:pt x="2309" y="955"/>
                  </a:lnTo>
                  <a:lnTo>
                    <a:pt x="2309" y="995"/>
                  </a:lnTo>
                  <a:lnTo>
                    <a:pt x="2289" y="1006"/>
                  </a:lnTo>
                  <a:lnTo>
                    <a:pt x="2306" y="1012"/>
                  </a:lnTo>
                  <a:lnTo>
                    <a:pt x="2317" y="1044"/>
                  </a:lnTo>
                  <a:lnTo>
                    <a:pt x="2306" y="1061"/>
                  </a:lnTo>
                  <a:lnTo>
                    <a:pt x="1496" y="1063"/>
                  </a:lnTo>
                  <a:lnTo>
                    <a:pt x="753" y="1064"/>
                  </a:lnTo>
                  <a:lnTo>
                    <a:pt x="750" y="1038"/>
                  </a:lnTo>
                  <a:lnTo>
                    <a:pt x="778" y="1038"/>
                  </a:lnTo>
                  <a:lnTo>
                    <a:pt x="781" y="1018"/>
                  </a:lnTo>
                  <a:lnTo>
                    <a:pt x="775" y="1001"/>
                  </a:lnTo>
                  <a:lnTo>
                    <a:pt x="767" y="984"/>
                  </a:lnTo>
                  <a:lnTo>
                    <a:pt x="775" y="951"/>
                  </a:lnTo>
                  <a:lnTo>
                    <a:pt x="764" y="915"/>
                  </a:lnTo>
                  <a:lnTo>
                    <a:pt x="750" y="886"/>
                  </a:lnTo>
                  <a:lnTo>
                    <a:pt x="741" y="860"/>
                  </a:lnTo>
                  <a:lnTo>
                    <a:pt x="693" y="820"/>
                  </a:lnTo>
                  <a:lnTo>
                    <a:pt x="653" y="779"/>
                  </a:lnTo>
                  <a:lnTo>
                    <a:pt x="636" y="748"/>
                  </a:lnTo>
                  <a:lnTo>
                    <a:pt x="627" y="726"/>
                  </a:lnTo>
                  <a:lnTo>
                    <a:pt x="582" y="688"/>
                  </a:lnTo>
                  <a:lnTo>
                    <a:pt x="559" y="660"/>
                  </a:lnTo>
                  <a:lnTo>
                    <a:pt x="528" y="619"/>
                  </a:lnTo>
                  <a:lnTo>
                    <a:pt x="506" y="600"/>
                  </a:lnTo>
                  <a:lnTo>
                    <a:pt x="485" y="597"/>
                  </a:lnTo>
                  <a:lnTo>
                    <a:pt x="474" y="593"/>
                  </a:lnTo>
                  <a:lnTo>
                    <a:pt x="471" y="585"/>
                  </a:lnTo>
                  <a:lnTo>
                    <a:pt x="497" y="568"/>
                  </a:lnTo>
                  <a:lnTo>
                    <a:pt x="506" y="536"/>
                  </a:lnTo>
                  <a:lnTo>
                    <a:pt x="463" y="505"/>
                  </a:lnTo>
                  <a:lnTo>
                    <a:pt x="443" y="499"/>
                  </a:lnTo>
                  <a:lnTo>
                    <a:pt x="411" y="462"/>
                  </a:lnTo>
                  <a:lnTo>
                    <a:pt x="381" y="439"/>
                  </a:lnTo>
                  <a:lnTo>
                    <a:pt x="364" y="442"/>
                  </a:lnTo>
                  <a:lnTo>
                    <a:pt x="369" y="399"/>
                  </a:lnTo>
                  <a:lnTo>
                    <a:pt x="346" y="385"/>
                  </a:lnTo>
                  <a:lnTo>
                    <a:pt x="324" y="359"/>
                  </a:lnTo>
                  <a:lnTo>
                    <a:pt x="317" y="330"/>
                  </a:lnTo>
                  <a:lnTo>
                    <a:pt x="298" y="315"/>
                  </a:lnTo>
                  <a:lnTo>
                    <a:pt x="284" y="270"/>
                  </a:lnTo>
                  <a:lnTo>
                    <a:pt x="281" y="241"/>
                  </a:lnTo>
                  <a:lnTo>
                    <a:pt x="255" y="184"/>
                  </a:lnTo>
                  <a:lnTo>
                    <a:pt x="230" y="109"/>
                  </a:lnTo>
                  <a:lnTo>
                    <a:pt x="202" y="100"/>
                  </a:lnTo>
                  <a:lnTo>
                    <a:pt x="170" y="86"/>
                  </a:lnTo>
                  <a:lnTo>
                    <a:pt x="151" y="60"/>
                  </a:lnTo>
                  <a:lnTo>
                    <a:pt x="133" y="48"/>
                  </a:lnTo>
                  <a:lnTo>
                    <a:pt x="125" y="89"/>
                  </a:lnTo>
                  <a:lnTo>
                    <a:pt x="119" y="163"/>
                  </a:lnTo>
                  <a:lnTo>
                    <a:pt x="128" y="203"/>
                  </a:lnTo>
                  <a:lnTo>
                    <a:pt x="147" y="235"/>
                  </a:lnTo>
                  <a:lnTo>
                    <a:pt x="179" y="272"/>
                  </a:lnTo>
                  <a:lnTo>
                    <a:pt x="202" y="324"/>
                  </a:lnTo>
                  <a:lnTo>
                    <a:pt x="230" y="359"/>
                  </a:lnTo>
                  <a:lnTo>
                    <a:pt x="239" y="404"/>
                  </a:lnTo>
                  <a:lnTo>
                    <a:pt x="250" y="445"/>
                  </a:lnTo>
                  <a:lnTo>
                    <a:pt x="270" y="456"/>
                  </a:lnTo>
                  <a:lnTo>
                    <a:pt x="275" y="485"/>
                  </a:lnTo>
                  <a:lnTo>
                    <a:pt x="304" y="497"/>
                  </a:lnTo>
                  <a:lnTo>
                    <a:pt x="321" y="519"/>
                  </a:lnTo>
                  <a:lnTo>
                    <a:pt x="324" y="545"/>
                  </a:lnTo>
                  <a:lnTo>
                    <a:pt x="312" y="568"/>
                  </a:lnTo>
                  <a:lnTo>
                    <a:pt x="315" y="593"/>
                  </a:lnTo>
                  <a:lnTo>
                    <a:pt x="343" y="614"/>
                  </a:lnTo>
                  <a:lnTo>
                    <a:pt x="364" y="643"/>
                  </a:lnTo>
                  <a:lnTo>
                    <a:pt x="364" y="679"/>
                  </a:lnTo>
                  <a:lnTo>
                    <a:pt x="357" y="703"/>
                  </a:lnTo>
                  <a:lnTo>
                    <a:pt x="364" y="729"/>
                  </a:lnTo>
                  <a:lnTo>
                    <a:pt x="411" y="740"/>
                  </a:lnTo>
                  <a:lnTo>
                    <a:pt x="431" y="743"/>
                  </a:lnTo>
                  <a:lnTo>
                    <a:pt x="452" y="805"/>
                  </a:lnTo>
                  <a:lnTo>
                    <a:pt x="435" y="812"/>
                  </a:lnTo>
                  <a:lnTo>
                    <a:pt x="431" y="846"/>
                  </a:lnTo>
                  <a:lnTo>
                    <a:pt x="417" y="855"/>
                  </a:lnTo>
                  <a:lnTo>
                    <a:pt x="409" y="843"/>
                  </a:lnTo>
                  <a:lnTo>
                    <a:pt x="409" y="822"/>
                  </a:lnTo>
                  <a:lnTo>
                    <a:pt x="389" y="812"/>
                  </a:lnTo>
                  <a:lnTo>
                    <a:pt x="381" y="783"/>
                  </a:lnTo>
                  <a:lnTo>
                    <a:pt x="341" y="737"/>
                  </a:lnTo>
                  <a:lnTo>
                    <a:pt x="270" y="674"/>
                  </a:lnTo>
                  <a:lnTo>
                    <a:pt x="264" y="645"/>
                  </a:lnTo>
                  <a:lnTo>
                    <a:pt x="261" y="574"/>
                  </a:lnTo>
                  <a:lnTo>
                    <a:pt x="218" y="528"/>
                  </a:lnTo>
                  <a:lnTo>
                    <a:pt x="204" y="497"/>
                  </a:lnTo>
                  <a:lnTo>
                    <a:pt x="193" y="479"/>
                  </a:lnTo>
                  <a:lnTo>
                    <a:pt x="159" y="479"/>
                  </a:lnTo>
                  <a:lnTo>
                    <a:pt x="111" y="436"/>
                  </a:lnTo>
                  <a:lnTo>
                    <a:pt x="90" y="419"/>
                  </a:lnTo>
                  <a:lnTo>
                    <a:pt x="73" y="396"/>
                  </a:lnTo>
                  <a:lnTo>
                    <a:pt x="116" y="393"/>
                  </a:lnTo>
                  <a:lnTo>
                    <a:pt x="122" y="404"/>
                  </a:lnTo>
                  <a:lnTo>
                    <a:pt x="137" y="399"/>
                  </a:lnTo>
                  <a:lnTo>
                    <a:pt x="130" y="373"/>
                  </a:lnTo>
                  <a:lnTo>
                    <a:pt x="142" y="367"/>
                  </a:lnTo>
                  <a:lnTo>
                    <a:pt x="147" y="335"/>
                  </a:lnTo>
                  <a:lnTo>
                    <a:pt x="119" y="287"/>
                  </a:lnTo>
                  <a:lnTo>
                    <a:pt x="56" y="238"/>
                  </a:lnTo>
                  <a:lnTo>
                    <a:pt x="34" y="192"/>
                  </a:lnTo>
                  <a:lnTo>
                    <a:pt x="26" y="146"/>
                  </a:lnTo>
                  <a:lnTo>
                    <a:pt x="26" y="103"/>
                  </a:lnTo>
                  <a:lnTo>
                    <a:pt x="11" y="83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79" name=""/>
            <p:cNvGrpSpPr/>
            <p:nvPr/>
          </p:nvGrpSpPr>
          <p:grpSpPr>
            <a:xfrm>
              <a:off x="471600" y="2171880"/>
              <a:ext cx="3969720" cy="2651400"/>
              <a:chOff x="471600" y="2171880"/>
              <a:chExt cx="3969720" cy="2651400"/>
            </a:xfrm>
          </p:grpSpPr>
          <p:grpSp>
            <p:nvGrpSpPr>
              <p:cNvPr id="580" name=""/>
              <p:cNvGrpSpPr/>
              <p:nvPr/>
            </p:nvGrpSpPr>
            <p:grpSpPr>
              <a:xfrm>
                <a:off x="714240" y="2171880"/>
                <a:ext cx="3727080" cy="1062720"/>
                <a:chOff x="714240" y="2171880"/>
                <a:chExt cx="3727080" cy="1062720"/>
              </a:xfrm>
            </p:grpSpPr>
            <p:sp>
              <p:nvSpPr>
                <p:cNvPr id="581" name=""/>
                <p:cNvSpPr/>
                <p:nvPr/>
              </p:nvSpPr>
              <p:spPr>
                <a:xfrm>
                  <a:off x="2147760" y="2176200"/>
                  <a:ext cx="512640" cy="440280"/>
                </a:xfrm>
                <a:custGeom>
                  <a:avLst/>
                  <a:gdLst/>
                  <a:ahLst/>
                  <a:rect l="l" t="t" r="r" b="b"/>
                  <a:pathLst>
                    <a:path w="936" h="782">
                      <a:moveTo>
                        <a:pt x="43" y="0"/>
                      </a:moveTo>
                      <a:lnTo>
                        <a:pt x="14" y="545"/>
                      </a:lnTo>
                      <a:lnTo>
                        <a:pt x="0" y="778"/>
                      </a:lnTo>
                      <a:lnTo>
                        <a:pt x="226" y="782"/>
                      </a:lnTo>
                      <a:lnTo>
                        <a:pt x="609" y="775"/>
                      </a:lnTo>
                      <a:lnTo>
                        <a:pt x="663" y="208"/>
                      </a:lnTo>
                      <a:lnTo>
                        <a:pt x="936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82" name=""/>
                <p:cNvGrpSpPr/>
                <p:nvPr/>
              </p:nvGrpSpPr>
              <p:grpSpPr>
                <a:xfrm>
                  <a:off x="2485440" y="2176200"/>
                  <a:ext cx="1386720" cy="1058400"/>
                  <a:chOff x="2485440" y="2176200"/>
                  <a:chExt cx="1386720" cy="1058400"/>
                </a:xfrm>
              </p:grpSpPr>
              <p:sp>
                <p:nvSpPr>
                  <p:cNvPr id="583" name=""/>
                  <p:cNvSpPr/>
                  <p:nvPr/>
                </p:nvSpPr>
                <p:spPr>
                  <a:xfrm>
                    <a:off x="2485440" y="2176200"/>
                    <a:ext cx="1386720" cy="105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528" h="1879">
                        <a:moveTo>
                          <a:pt x="320" y="0"/>
                        </a:moveTo>
                        <a:lnTo>
                          <a:pt x="54" y="208"/>
                        </a:lnTo>
                        <a:lnTo>
                          <a:pt x="0" y="721"/>
                        </a:lnTo>
                        <a:lnTo>
                          <a:pt x="40" y="717"/>
                        </a:lnTo>
                        <a:lnTo>
                          <a:pt x="40" y="746"/>
                        </a:lnTo>
                        <a:lnTo>
                          <a:pt x="51" y="757"/>
                        </a:lnTo>
                        <a:lnTo>
                          <a:pt x="43" y="796"/>
                        </a:lnTo>
                        <a:lnTo>
                          <a:pt x="61" y="811"/>
                        </a:lnTo>
                        <a:lnTo>
                          <a:pt x="69" y="846"/>
                        </a:lnTo>
                        <a:lnTo>
                          <a:pt x="137" y="857"/>
                        </a:lnTo>
                        <a:lnTo>
                          <a:pt x="158" y="886"/>
                        </a:lnTo>
                        <a:lnTo>
                          <a:pt x="183" y="879"/>
                        </a:lnTo>
                        <a:lnTo>
                          <a:pt x="201" y="846"/>
                        </a:lnTo>
                        <a:lnTo>
                          <a:pt x="298" y="857"/>
                        </a:lnTo>
                        <a:lnTo>
                          <a:pt x="298" y="897"/>
                        </a:lnTo>
                        <a:lnTo>
                          <a:pt x="320" y="900"/>
                        </a:lnTo>
                        <a:lnTo>
                          <a:pt x="323" y="886"/>
                        </a:lnTo>
                        <a:lnTo>
                          <a:pt x="355" y="886"/>
                        </a:lnTo>
                        <a:lnTo>
                          <a:pt x="395" y="936"/>
                        </a:lnTo>
                        <a:lnTo>
                          <a:pt x="445" y="936"/>
                        </a:lnTo>
                        <a:lnTo>
                          <a:pt x="488" y="936"/>
                        </a:lnTo>
                        <a:lnTo>
                          <a:pt x="477" y="904"/>
                        </a:lnTo>
                        <a:lnTo>
                          <a:pt x="506" y="889"/>
                        </a:lnTo>
                        <a:lnTo>
                          <a:pt x="527" y="911"/>
                        </a:lnTo>
                        <a:lnTo>
                          <a:pt x="578" y="911"/>
                        </a:lnTo>
                        <a:lnTo>
                          <a:pt x="639" y="936"/>
                        </a:lnTo>
                        <a:lnTo>
                          <a:pt x="707" y="889"/>
                        </a:lnTo>
                        <a:lnTo>
                          <a:pt x="692" y="846"/>
                        </a:lnTo>
                        <a:lnTo>
                          <a:pt x="750" y="843"/>
                        </a:lnTo>
                        <a:lnTo>
                          <a:pt x="750" y="807"/>
                        </a:lnTo>
                        <a:lnTo>
                          <a:pt x="761" y="800"/>
                        </a:lnTo>
                        <a:lnTo>
                          <a:pt x="796" y="814"/>
                        </a:lnTo>
                        <a:lnTo>
                          <a:pt x="800" y="796"/>
                        </a:lnTo>
                        <a:lnTo>
                          <a:pt x="786" y="753"/>
                        </a:lnTo>
                        <a:lnTo>
                          <a:pt x="804" y="753"/>
                        </a:lnTo>
                        <a:lnTo>
                          <a:pt x="832" y="768"/>
                        </a:lnTo>
                        <a:lnTo>
                          <a:pt x="893" y="778"/>
                        </a:lnTo>
                        <a:lnTo>
                          <a:pt x="925" y="768"/>
                        </a:lnTo>
                        <a:lnTo>
                          <a:pt x="943" y="757"/>
                        </a:lnTo>
                        <a:lnTo>
                          <a:pt x="1019" y="775"/>
                        </a:lnTo>
                        <a:lnTo>
                          <a:pt x="1029" y="825"/>
                        </a:lnTo>
                        <a:lnTo>
                          <a:pt x="1058" y="861"/>
                        </a:lnTo>
                        <a:lnTo>
                          <a:pt x="1058" y="893"/>
                        </a:lnTo>
                        <a:lnTo>
                          <a:pt x="1151" y="893"/>
                        </a:lnTo>
                        <a:lnTo>
                          <a:pt x="1166" y="875"/>
                        </a:lnTo>
                        <a:lnTo>
                          <a:pt x="1194" y="879"/>
                        </a:lnTo>
                        <a:lnTo>
                          <a:pt x="1198" y="915"/>
                        </a:lnTo>
                        <a:lnTo>
                          <a:pt x="1191" y="936"/>
                        </a:lnTo>
                        <a:lnTo>
                          <a:pt x="1212" y="961"/>
                        </a:lnTo>
                        <a:lnTo>
                          <a:pt x="1227" y="983"/>
                        </a:lnTo>
                        <a:lnTo>
                          <a:pt x="1245" y="983"/>
                        </a:lnTo>
                        <a:lnTo>
                          <a:pt x="1252" y="993"/>
                        </a:lnTo>
                        <a:lnTo>
                          <a:pt x="1234" y="1015"/>
                        </a:lnTo>
                        <a:lnTo>
                          <a:pt x="1230" y="1054"/>
                        </a:lnTo>
                        <a:lnTo>
                          <a:pt x="1259" y="1044"/>
                        </a:lnTo>
                        <a:lnTo>
                          <a:pt x="1266" y="1062"/>
                        </a:lnTo>
                        <a:lnTo>
                          <a:pt x="1252" y="1072"/>
                        </a:lnTo>
                        <a:lnTo>
                          <a:pt x="1252" y="1094"/>
                        </a:lnTo>
                        <a:lnTo>
                          <a:pt x="1266" y="1097"/>
                        </a:lnTo>
                        <a:lnTo>
                          <a:pt x="1273" y="1119"/>
                        </a:lnTo>
                        <a:lnTo>
                          <a:pt x="1424" y="1133"/>
                        </a:lnTo>
                        <a:lnTo>
                          <a:pt x="1506" y="1123"/>
                        </a:lnTo>
                        <a:lnTo>
                          <a:pt x="1513" y="1141"/>
                        </a:lnTo>
                        <a:lnTo>
                          <a:pt x="1553" y="1141"/>
                        </a:lnTo>
                        <a:lnTo>
                          <a:pt x="1571" y="1158"/>
                        </a:lnTo>
                        <a:lnTo>
                          <a:pt x="1610" y="1126"/>
                        </a:lnTo>
                        <a:lnTo>
                          <a:pt x="1628" y="1148"/>
                        </a:lnTo>
                        <a:lnTo>
                          <a:pt x="1675" y="1151"/>
                        </a:lnTo>
                        <a:lnTo>
                          <a:pt x="1682" y="1166"/>
                        </a:lnTo>
                        <a:lnTo>
                          <a:pt x="1703" y="1155"/>
                        </a:lnTo>
                        <a:lnTo>
                          <a:pt x="1725" y="1148"/>
                        </a:lnTo>
                        <a:lnTo>
                          <a:pt x="1764" y="1198"/>
                        </a:lnTo>
                        <a:lnTo>
                          <a:pt x="1761" y="1216"/>
                        </a:lnTo>
                        <a:lnTo>
                          <a:pt x="1786" y="1216"/>
                        </a:lnTo>
                        <a:lnTo>
                          <a:pt x="1782" y="1248"/>
                        </a:lnTo>
                        <a:lnTo>
                          <a:pt x="1818" y="1244"/>
                        </a:lnTo>
                        <a:lnTo>
                          <a:pt x="1822" y="1273"/>
                        </a:lnTo>
                        <a:lnTo>
                          <a:pt x="1865" y="1305"/>
                        </a:lnTo>
                        <a:lnTo>
                          <a:pt x="1879" y="1331"/>
                        </a:lnTo>
                        <a:lnTo>
                          <a:pt x="1858" y="1338"/>
                        </a:lnTo>
                        <a:lnTo>
                          <a:pt x="1822" y="1327"/>
                        </a:lnTo>
                        <a:lnTo>
                          <a:pt x="1847" y="1348"/>
                        </a:lnTo>
                        <a:lnTo>
                          <a:pt x="1840" y="1377"/>
                        </a:lnTo>
                        <a:lnTo>
                          <a:pt x="1822" y="1388"/>
                        </a:lnTo>
                        <a:lnTo>
                          <a:pt x="1800" y="1370"/>
                        </a:lnTo>
                        <a:lnTo>
                          <a:pt x="1775" y="1363"/>
                        </a:lnTo>
                        <a:lnTo>
                          <a:pt x="1764" y="1366"/>
                        </a:lnTo>
                        <a:lnTo>
                          <a:pt x="1750" y="1388"/>
                        </a:lnTo>
                        <a:lnTo>
                          <a:pt x="1718" y="1359"/>
                        </a:lnTo>
                        <a:lnTo>
                          <a:pt x="1729" y="1341"/>
                        </a:lnTo>
                        <a:lnTo>
                          <a:pt x="1721" y="1327"/>
                        </a:lnTo>
                        <a:lnTo>
                          <a:pt x="1693" y="1334"/>
                        </a:lnTo>
                        <a:lnTo>
                          <a:pt x="1686" y="1323"/>
                        </a:lnTo>
                        <a:lnTo>
                          <a:pt x="1682" y="1305"/>
                        </a:lnTo>
                        <a:lnTo>
                          <a:pt x="1668" y="1295"/>
                        </a:lnTo>
                        <a:lnTo>
                          <a:pt x="1625" y="1302"/>
                        </a:lnTo>
                        <a:lnTo>
                          <a:pt x="1639" y="1327"/>
                        </a:lnTo>
                        <a:lnTo>
                          <a:pt x="1664" y="1345"/>
                        </a:lnTo>
                        <a:lnTo>
                          <a:pt x="1689" y="1348"/>
                        </a:lnTo>
                        <a:lnTo>
                          <a:pt x="1689" y="1392"/>
                        </a:lnTo>
                        <a:lnTo>
                          <a:pt x="1678" y="1417"/>
                        </a:lnTo>
                        <a:lnTo>
                          <a:pt x="1675" y="1452"/>
                        </a:lnTo>
                        <a:lnTo>
                          <a:pt x="1657" y="1467"/>
                        </a:lnTo>
                        <a:lnTo>
                          <a:pt x="1664" y="1521"/>
                        </a:lnTo>
                        <a:lnTo>
                          <a:pt x="1689" y="1539"/>
                        </a:lnTo>
                        <a:lnTo>
                          <a:pt x="1675" y="1549"/>
                        </a:lnTo>
                        <a:lnTo>
                          <a:pt x="1675" y="1610"/>
                        </a:lnTo>
                        <a:lnTo>
                          <a:pt x="1657" y="1632"/>
                        </a:lnTo>
                        <a:lnTo>
                          <a:pt x="1664" y="1657"/>
                        </a:lnTo>
                        <a:lnTo>
                          <a:pt x="1614" y="1671"/>
                        </a:lnTo>
                        <a:lnTo>
                          <a:pt x="1564" y="1811"/>
                        </a:lnTo>
                        <a:lnTo>
                          <a:pt x="1531" y="1811"/>
                        </a:lnTo>
                        <a:lnTo>
                          <a:pt x="1553" y="1854"/>
                        </a:lnTo>
                        <a:lnTo>
                          <a:pt x="1567" y="1879"/>
                        </a:lnTo>
                        <a:lnTo>
                          <a:pt x="1574" y="1843"/>
                        </a:lnTo>
                        <a:lnTo>
                          <a:pt x="1639" y="1861"/>
                        </a:lnTo>
                        <a:lnTo>
                          <a:pt x="1635" y="1833"/>
                        </a:lnTo>
                        <a:lnTo>
                          <a:pt x="1657" y="1836"/>
                        </a:lnTo>
                        <a:lnTo>
                          <a:pt x="1678" y="1800"/>
                        </a:lnTo>
                        <a:lnTo>
                          <a:pt x="1671" y="1779"/>
                        </a:lnTo>
                        <a:lnTo>
                          <a:pt x="1707" y="1772"/>
                        </a:lnTo>
                        <a:lnTo>
                          <a:pt x="1732" y="1718"/>
                        </a:lnTo>
                        <a:lnTo>
                          <a:pt x="1786" y="1721"/>
                        </a:lnTo>
                        <a:lnTo>
                          <a:pt x="1829" y="1714"/>
                        </a:lnTo>
                        <a:lnTo>
                          <a:pt x="1876" y="1711"/>
                        </a:lnTo>
                        <a:lnTo>
                          <a:pt x="1883" y="1675"/>
                        </a:lnTo>
                        <a:lnTo>
                          <a:pt x="1908" y="1657"/>
                        </a:lnTo>
                        <a:lnTo>
                          <a:pt x="1944" y="1639"/>
                        </a:lnTo>
                        <a:lnTo>
                          <a:pt x="1958" y="1625"/>
                        </a:lnTo>
                        <a:lnTo>
                          <a:pt x="1980" y="1639"/>
                        </a:lnTo>
                        <a:lnTo>
                          <a:pt x="2012" y="1603"/>
                        </a:lnTo>
                        <a:lnTo>
                          <a:pt x="2001" y="1585"/>
                        </a:lnTo>
                        <a:lnTo>
                          <a:pt x="1972" y="1582"/>
                        </a:lnTo>
                        <a:lnTo>
                          <a:pt x="1947" y="1585"/>
                        </a:lnTo>
                        <a:lnTo>
                          <a:pt x="1933" y="1600"/>
                        </a:lnTo>
                        <a:lnTo>
                          <a:pt x="1904" y="1596"/>
                        </a:lnTo>
                        <a:lnTo>
                          <a:pt x="1919" y="1574"/>
                        </a:lnTo>
                        <a:lnTo>
                          <a:pt x="1922" y="1521"/>
                        </a:lnTo>
                        <a:lnTo>
                          <a:pt x="1944" y="1513"/>
                        </a:lnTo>
                        <a:lnTo>
                          <a:pt x="1976" y="1463"/>
                        </a:lnTo>
                        <a:lnTo>
                          <a:pt x="2012" y="1460"/>
                        </a:lnTo>
                        <a:lnTo>
                          <a:pt x="2048" y="1435"/>
                        </a:lnTo>
                        <a:lnTo>
                          <a:pt x="2094" y="1427"/>
                        </a:lnTo>
                        <a:lnTo>
                          <a:pt x="2109" y="1406"/>
                        </a:lnTo>
                        <a:lnTo>
                          <a:pt x="2145" y="1406"/>
                        </a:lnTo>
                        <a:lnTo>
                          <a:pt x="2162" y="1377"/>
                        </a:lnTo>
                        <a:lnTo>
                          <a:pt x="2177" y="1377"/>
                        </a:lnTo>
                        <a:lnTo>
                          <a:pt x="2173" y="1406"/>
                        </a:lnTo>
                        <a:lnTo>
                          <a:pt x="2231" y="1402"/>
                        </a:lnTo>
                        <a:lnTo>
                          <a:pt x="2231" y="1388"/>
                        </a:lnTo>
                        <a:lnTo>
                          <a:pt x="2220" y="1374"/>
                        </a:lnTo>
                        <a:lnTo>
                          <a:pt x="2248" y="1352"/>
                        </a:lnTo>
                        <a:lnTo>
                          <a:pt x="2284" y="1331"/>
                        </a:lnTo>
                        <a:lnTo>
                          <a:pt x="2309" y="1327"/>
                        </a:lnTo>
                        <a:lnTo>
                          <a:pt x="2306" y="1302"/>
                        </a:lnTo>
                        <a:lnTo>
                          <a:pt x="2338" y="1273"/>
                        </a:lnTo>
                        <a:lnTo>
                          <a:pt x="2370" y="1255"/>
                        </a:lnTo>
                        <a:lnTo>
                          <a:pt x="2370" y="1201"/>
                        </a:lnTo>
                        <a:lnTo>
                          <a:pt x="2403" y="1176"/>
                        </a:lnTo>
                        <a:lnTo>
                          <a:pt x="2467" y="1141"/>
                        </a:lnTo>
                        <a:lnTo>
                          <a:pt x="2528" y="1119"/>
                        </a:lnTo>
                        <a:lnTo>
                          <a:pt x="2471" y="1108"/>
                        </a:lnTo>
                        <a:lnTo>
                          <a:pt x="2428" y="1105"/>
                        </a:lnTo>
                        <a:lnTo>
                          <a:pt x="2395" y="1083"/>
                        </a:lnTo>
                        <a:lnTo>
                          <a:pt x="2399" y="1058"/>
                        </a:lnTo>
                        <a:lnTo>
                          <a:pt x="2403" y="1040"/>
                        </a:lnTo>
                        <a:lnTo>
                          <a:pt x="2374" y="1033"/>
                        </a:lnTo>
                        <a:lnTo>
                          <a:pt x="2360" y="1044"/>
                        </a:lnTo>
                        <a:lnTo>
                          <a:pt x="2324" y="1062"/>
                        </a:lnTo>
                        <a:lnTo>
                          <a:pt x="2266" y="1040"/>
                        </a:lnTo>
                        <a:lnTo>
                          <a:pt x="2263" y="1015"/>
                        </a:lnTo>
                        <a:lnTo>
                          <a:pt x="2263" y="990"/>
                        </a:lnTo>
                        <a:lnTo>
                          <a:pt x="2252" y="976"/>
                        </a:lnTo>
                        <a:lnTo>
                          <a:pt x="2180" y="990"/>
                        </a:lnTo>
                        <a:lnTo>
                          <a:pt x="2177" y="936"/>
                        </a:lnTo>
                        <a:lnTo>
                          <a:pt x="2137" y="936"/>
                        </a:lnTo>
                        <a:lnTo>
                          <a:pt x="2091" y="904"/>
                        </a:lnTo>
                        <a:lnTo>
                          <a:pt x="2055" y="915"/>
                        </a:lnTo>
                        <a:lnTo>
                          <a:pt x="2033" y="936"/>
                        </a:lnTo>
                        <a:lnTo>
                          <a:pt x="1983" y="936"/>
                        </a:lnTo>
                        <a:lnTo>
                          <a:pt x="1969" y="897"/>
                        </a:lnTo>
                        <a:lnTo>
                          <a:pt x="1976" y="850"/>
                        </a:lnTo>
                        <a:lnTo>
                          <a:pt x="1865" y="811"/>
                        </a:lnTo>
                        <a:lnTo>
                          <a:pt x="1843" y="782"/>
                        </a:lnTo>
                        <a:lnTo>
                          <a:pt x="1707" y="710"/>
                        </a:lnTo>
                        <a:lnTo>
                          <a:pt x="1700" y="4"/>
                        </a:lnTo>
                        <a:lnTo>
                          <a:pt x="320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004bed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4" name=""/>
                  <p:cNvSpPr/>
                  <p:nvPr/>
                </p:nvSpPr>
                <p:spPr>
                  <a:xfrm>
                    <a:off x="2485440" y="2176200"/>
                    <a:ext cx="1386720" cy="105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528" h="1879">
                        <a:moveTo>
                          <a:pt x="320" y="0"/>
                        </a:moveTo>
                        <a:lnTo>
                          <a:pt x="54" y="208"/>
                        </a:lnTo>
                        <a:lnTo>
                          <a:pt x="0" y="721"/>
                        </a:lnTo>
                        <a:lnTo>
                          <a:pt x="40" y="717"/>
                        </a:lnTo>
                        <a:lnTo>
                          <a:pt x="40" y="746"/>
                        </a:lnTo>
                        <a:lnTo>
                          <a:pt x="51" y="757"/>
                        </a:lnTo>
                        <a:lnTo>
                          <a:pt x="43" y="796"/>
                        </a:lnTo>
                        <a:lnTo>
                          <a:pt x="61" y="811"/>
                        </a:lnTo>
                        <a:lnTo>
                          <a:pt x="69" y="846"/>
                        </a:lnTo>
                        <a:lnTo>
                          <a:pt x="137" y="857"/>
                        </a:lnTo>
                        <a:lnTo>
                          <a:pt x="158" y="886"/>
                        </a:lnTo>
                        <a:lnTo>
                          <a:pt x="183" y="879"/>
                        </a:lnTo>
                        <a:lnTo>
                          <a:pt x="201" y="846"/>
                        </a:lnTo>
                        <a:lnTo>
                          <a:pt x="298" y="857"/>
                        </a:lnTo>
                        <a:lnTo>
                          <a:pt x="298" y="897"/>
                        </a:lnTo>
                        <a:lnTo>
                          <a:pt x="320" y="900"/>
                        </a:lnTo>
                        <a:lnTo>
                          <a:pt x="323" y="886"/>
                        </a:lnTo>
                        <a:lnTo>
                          <a:pt x="355" y="886"/>
                        </a:lnTo>
                        <a:lnTo>
                          <a:pt x="395" y="936"/>
                        </a:lnTo>
                        <a:lnTo>
                          <a:pt x="445" y="936"/>
                        </a:lnTo>
                        <a:lnTo>
                          <a:pt x="488" y="936"/>
                        </a:lnTo>
                        <a:lnTo>
                          <a:pt x="477" y="904"/>
                        </a:lnTo>
                        <a:lnTo>
                          <a:pt x="506" y="889"/>
                        </a:lnTo>
                        <a:lnTo>
                          <a:pt x="527" y="911"/>
                        </a:lnTo>
                        <a:lnTo>
                          <a:pt x="578" y="911"/>
                        </a:lnTo>
                        <a:lnTo>
                          <a:pt x="639" y="936"/>
                        </a:lnTo>
                        <a:lnTo>
                          <a:pt x="707" y="889"/>
                        </a:lnTo>
                        <a:lnTo>
                          <a:pt x="692" y="846"/>
                        </a:lnTo>
                        <a:lnTo>
                          <a:pt x="750" y="843"/>
                        </a:lnTo>
                        <a:lnTo>
                          <a:pt x="750" y="807"/>
                        </a:lnTo>
                        <a:lnTo>
                          <a:pt x="761" y="800"/>
                        </a:lnTo>
                        <a:lnTo>
                          <a:pt x="796" y="814"/>
                        </a:lnTo>
                        <a:lnTo>
                          <a:pt x="800" y="796"/>
                        </a:lnTo>
                        <a:lnTo>
                          <a:pt x="786" y="753"/>
                        </a:lnTo>
                        <a:lnTo>
                          <a:pt x="804" y="753"/>
                        </a:lnTo>
                        <a:lnTo>
                          <a:pt x="832" y="768"/>
                        </a:lnTo>
                        <a:lnTo>
                          <a:pt x="893" y="778"/>
                        </a:lnTo>
                        <a:lnTo>
                          <a:pt x="925" y="768"/>
                        </a:lnTo>
                        <a:lnTo>
                          <a:pt x="943" y="757"/>
                        </a:lnTo>
                        <a:lnTo>
                          <a:pt x="1019" y="775"/>
                        </a:lnTo>
                        <a:lnTo>
                          <a:pt x="1029" y="825"/>
                        </a:lnTo>
                        <a:lnTo>
                          <a:pt x="1058" y="861"/>
                        </a:lnTo>
                        <a:lnTo>
                          <a:pt x="1058" y="893"/>
                        </a:lnTo>
                        <a:lnTo>
                          <a:pt x="1151" y="893"/>
                        </a:lnTo>
                        <a:lnTo>
                          <a:pt x="1166" y="875"/>
                        </a:lnTo>
                        <a:lnTo>
                          <a:pt x="1194" y="879"/>
                        </a:lnTo>
                        <a:lnTo>
                          <a:pt x="1198" y="915"/>
                        </a:lnTo>
                        <a:lnTo>
                          <a:pt x="1191" y="936"/>
                        </a:lnTo>
                        <a:lnTo>
                          <a:pt x="1212" y="961"/>
                        </a:lnTo>
                        <a:lnTo>
                          <a:pt x="1227" y="983"/>
                        </a:lnTo>
                        <a:lnTo>
                          <a:pt x="1245" y="983"/>
                        </a:lnTo>
                        <a:lnTo>
                          <a:pt x="1252" y="993"/>
                        </a:lnTo>
                        <a:lnTo>
                          <a:pt x="1234" y="1015"/>
                        </a:lnTo>
                        <a:lnTo>
                          <a:pt x="1230" y="1054"/>
                        </a:lnTo>
                        <a:lnTo>
                          <a:pt x="1259" y="1044"/>
                        </a:lnTo>
                        <a:lnTo>
                          <a:pt x="1266" y="1062"/>
                        </a:lnTo>
                        <a:lnTo>
                          <a:pt x="1252" y="1072"/>
                        </a:lnTo>
                        <a:lnTo>
                          <a:pt x="1252" y="1094"/>
                        </a:lnTo>
                        <a:lnTo>
                          <a:pt x="1266" y="1097"/>
                        </a:lnTo>
                        <a:lnTo>
                          <a:pt x="1273" y="1119"/>
                        </a:lnTo>
                        <a:lnTo>
                          <a:pt x="1424" y="1133"/>
                        </a:lnTo>
                        <a:lnTo>
                          <a:pt x="1506" y="1123"/>
                        </a:lnTo>
                        <a:lnTo>
                          <a:pt x="1513" y="1141"/>
                        </a:lnTo>
                        <a:lnTo>
                          <a:pt x="1553" y="1141"/>
                        </a:lnTo>
                        <a:lnTo>
                          <a:pt x="1571" y="1158"/>
                        </a:lnTo>
                        <a:lnTo>
                          <a:pt x="1610" y="1126"/>
                        </a:lnTo>
                        <a:lnTo>
                          <a:pt x="1628" y="1148"/>
                        </a:lnTo>
                        <a:lnTo>
                          <a:pt x="1675" y="1151"/>
                        </a:lnTo>
                        <a:lnTo>
                          <a:pt x="1682" y="1166"/>
                        </a:lnTo>
                        <a:lnTo>
                          <a:pt x="1703" y="1155"/>
                        </a:lnTo>
                        <a:lnTo>
                          <a:pt x="1725" y="1148"/>
                        </a:lnTo>
                        <a:lnTo>
                          <a:pt x="1764" y="1198"/>
                        </a:lnTo>
                        <a:lnTo>
                          <a:pt x="1761" y="1216"/>
                        </a:lnTo>
                        <a:lnTo>
                          <a:pt x="1786" y="1216"/>
                        </a:lnTo>
                        <a:lnTo>
                          <a:pt x="1782" y="1248"/>
                        </a:lnTo>
                        <a:lnTo>
                          <a:pt x="1818" y="1244"/>
                        </a:lnTo>
                        <a:lnTo>
                          <a:pt x="1822" y="1273"/>
                        </a:lnTo>
                        <a:lnTo>
                          <a:pt x="1865" y="1305"/>
                        </a:lnTo>
                        <a:lnTo>
                          <a:pt x="1879" y="1331"/>
                        </a:lnTo>
                        <a:lnTo>
                          <a:pt x="1858" y="1338"/>
                        </a:lnTo>
                        <a:lnTo>
                          <a:pt x="1822" y="1327"/>
                        </a:lnTo>
                        <a:lnTo>
                          <a:pt x="1847" y="1348"/>
                        </a:lnTo>
                        <a:lnTo>
                          <a:pt x="1840" y="1377"/>
                        </a:lnTo>
                        <a:lnTo>
                          <a:pt x="1822" y="1388"/>
                        </a:lnTo>
                        <a:lnTo>
                          <a:pt x="1800" y="1370"/>
                        </a:lnTo>
                        <a:lnTo>
                          <a:pt x="1775" y="1363"/>
                        </a:lnTo>
                        <a:lnTo>
                          <a:pt x="1764" y="1366"/>
                        </a:lnTo>
                        <a:lnTo>
                          <a:pt x="1750" y="1388"/>
                        </a:lnTo>
                        <a:lnTo>
                          <a:pt x="1718" y="1359"/>
                        </a:lnTo>
                        <a:lnTo>
                          <a:pt x="1729" y="1341"/>
                        </a:lnTo>
                        <a:lnTo>
                          <a:pt x="1721" y="1327"/>
                        </a:lnTo>
                        <a:lnTo>
                          <a:pt x="1693" y="1334"/>
                        </a:lnTo>
                        <a:lnTo>
                          <a:pt x="1686" y="1323"/>
                        </a:lnTo>
                        <a:lnTo>
                          <a:pt x="1682" y="1305"/>
                        </a:lnTo>
                        <a:lnTo>
                          <a:pt x="1668" y="1295"/>
                        </a:lnTo>
                        <a:lnTo>
                          <a:pt x="1625" y="1302"/>
                        </a:lnTo>
                        <a:lnTo>
                          <a:pt x="1639" y="1327"/>
                        </a:lnTo>
                        <a:lnTo>
                          <a:pt x="1664" y="1345"/>
                        </a:lnTo>
                        <a:lnTo>
                          <a:pt x="1689" y="1348"/>
                        </a:lnTo>
                        <a:lnTo>
                          <a:pt x="1689" y="1392"/>
                        </a:lnTo>
                        <a:lnTo>
                          <a:pt x="1678" y="1417"/>
                        </a:lnTo>
                        <a:lnTo>
                          <a:pt x="1675" y="1452"/>
                        </a:lnTo>
                        <a:lnTo>
                          <a:pt x="1657" y="1467"/>
                        </a:lnTo>
                        <a:lnTo>
                          <a:pt x="1664" y="1521"/>
                        </a:lnTo>
                        <a:lnTo>
                          <a:pt x="1689" y="1539"/>
                        </a:lnTo>
                        <a:lnTo>
                          <a:pt x="1675" y="1549"/>
                        </a:lnTo>
                        <a:lnTo>
                          <a:pt x="1675" y="1610"/>
                        </a:lnTo>
                        <a:lnTo>
                          <a:pt x="1657" y="1632"/>
                        </a:lnTo>
                        <a:lnTo>
                          <a:pt x="1664" y="1657"/>
                        </a:lnTo>
                        <a:lnTo>
                          <a:pt x="1614" y="1671"/>
                        </a:lnTo>
                        <a:lnTo>
                          <a:pt x="1564" y="1811"/>
                        </a:lnTo>
                        <a:lnTo>
                          <a:pt x="1531" y="1811"/>
                        </a:lnTo>
                        <a:lnTo>
                          <a:pt x="1553" y="1854"/>
                        </a:lnTo>
                        <a:lnTo>
                          <a:pt x="1567" y="1879"/>
                        </a:lnTo>
                        <a:lnTo>
                          <a:pt x="1574" y="1843"/>
                        </a:lnTo>
                        <a:lnTo>
                          <a:pt x="1639" y="1861"/>
                        </a:lnTo>
                        <a:lnTo>
                          <a:pt x="1635" y="1833"/>
                        </a:lnTo>
                        <a:lnTo>
                          <a:pt x="1657" y="1836"/>
                        </a:lnTo>
                        <a:lnTo>
                          <a:pt x="1678" y="1800"/>
                        </a:lnTo>
                        <a:lnTo>
                          <a:pt x="1671" y="1779"/>
                        </a:lnTo>
                        <a:lnTo>
                          <a:pt x="1707" y="1772"/>
                        </a:lnTo>
                        <a:lnTo>
                          <a:pt x="1732" y="1718"/>
                        </a:lnTo>
                        <a:lnTo>
                          <a:pt x="1786" y="1721"/>
                        </a:lnTo>
                        <a:lnTo>
                          <a:pt x="1829" y="1714"/>
                        </a:lnTo>
                        <a:lnTo>
                          <a:pt x="1876" y="1711"/>
                        </a:lnTo>
                        <a:lnTo>
                          <a:pt x="1883" y="1675"/>
                        </a:lnTo>
                        <a:lnTo>
                          <a:pt x="1908" y="1657"/>
                        </a:lnTo>
                        <a:lnTo>
                          <a:pt x="1944" y="1639"/>
                        </a:lnTo>
                        <a:lnTo>
                          <a:pt x="1958" y="1625"/>
                        </a:lnTo>
                        <a:lnTo>
                          <a:pt x="1980" y="1639"/>
                        </a:lnTo>
                        <a:lnTo>
                          <a:pt x="2012" y="1603"/>
                        </a:lnTo>
                        <a:lnTo>
                          <a:pt x="2001" y="1585"/>
                        </a:lnTo>
                        <a:lnTo>
                          <a:pt x="1972" y="1582"/>
                        </a:lnTo>
                        <a:lnTo>
                          <a:pt x="1947" y="1585"/>
                        </a:lnTo>
                        <a:lnTo>
                          <a:pt x="1933" y="1600"/>
                        </a:lnTo>
                        <a:lnTo>
                          <a:pt x="1904" y="1596"/>
                        </a:lnTo>
                        <a:lnTo>
                          <a:pt x="1919" y="1574"/>
                        </a:lnTo>
                        <a:lnTo>
                          <a:pt x="1922" y="1521"/>
                        </a:lnTo>
                        <a:lnTo>
                          <a:pt x="1944" y="1513"/>
                        </a:lnTo>
                        <a:lnTo>
                          <a:pt x="1976" y="1463"/>
                        </a:lnTo>
                        <a:lnTo>
                          <a:pt x="2012" y="1460"/>
                        </a:lnTo>
                        <a:lnTo>
                          <a:pt x="2048" y="1435"/>
                        </a:lnTo>
                        <a:lnTo>
                          <a:pt x="2094" y="1427"/>
                        </a:lnTo>
                        <a:lnTo>
                          <a:pt x="2109" y="1406"/>
                        </a:lnTo>
                        <a:lnTo>
                          <a:pt x="2145" y="1406"/>
                        </a:lnTo>
                        <a:lnTo>
                          <a:pt x="2162" y="1377"/>
                        </a:lnTo>
                        <a:lnTo>
                          <a:pt x="2177" y="1377"/>
                        </a:lnTo>
                        <a:lnTo>
                          <a:pt x="2173" y="1406"/>
                        </a:lnTo>
                        <a:lnTo>
                          <a:pt x="2231" y="1402"/>
                        </a:lnTo>
                        <a:lnTo>
                          <a:pt x="2231" y="1388"/>
                        </a:lnTo>
                        <a:lnTo>
                          <a:pt x="2220" y="1374"/>
                        </a:lnTo>
                        <a:lnTo>
                          <a:pt x="2248" y="1352"/>
                        </a:lnTo>
                        <a:lnTo>
                          <a:pt x="2284" y="1331"/>
                        </a:lnTo>
                        <a:lnTo>
                          <a:pt x="2309" y="1327"/>
                        </a:lnTo>
                        <a:lnTo>
                          <a:pt x="2306" y="1302"/>
                        </a:lnTo>
                        <a:lnTo>
                          <a:pt x="2338" y="1273"/>
                        </a:lnTo>
                        <a:lnTo>
                          <a:pt x="2370" y="1255"/>
                        </a:lnTo>
                        <a:lnTo>
                          <a:pt x="2370" y="1201"/>
                        </a:lnTo>
                        <a:lnTo>
                          <a:pt x="2403" y="1176"/>
                        </a:lnTo>
                        <a:lnTo>
                          <a:pt x="2467" y="1141"/>
                        </a:lnTo>
                        <a:lnTo>
                          <a:pt x="2528" y="1119"/>
                        </a:lnTo>
                        <a:lnTo>
                          <a:pt x="2471" y="1108"/>
                        </a:lnTo>
                        <a:lnTo>
                          <a:pt x="2428" y="1105"/>
                        </a:lnTo>
                        <a:lnTo>
                          <a:pt x="2395" y="1083"/>
                        </a:lnTo>
                        <a:lnTo>
                          <a:pt x="2399" y="1058"/>
                        </a:lnTo>
                        <a:lnTo>
                          <a:pt x="2403" y="1040"/>
                        </a:lnTo>
                        <a:lnTo>
                          <a:pt x="2374" y="1033"/>
                        </a:lnTo>
                        <a:lnTo>
                          <a:pt x="2360" y="1044"/>
                        </a:lnTo>
                        <a:lnTo>
                          <a:pt x="2324" y="1062"/>
                        </a:lnTo>
                        <a:lnTo>
                          <a:pt x="2266" y="1040"/>
                        </a:lnTo>
                        <a:lnTo>
                          <a:pt x="2263" y="1015"/>
                        </a:lnTo>
                        <a:lnTo>
                          <a:pt x="2263" y="990"/>
                        </a:lnTo>
                        <a:lnTo>
                          <a:pt x="2252" y="976"/>
                        </a:lnTo>
                        <a:lnTo>
                          <a:pt x="2180" y="990"/>
                        </a:lnTo>
                        <a:lnTo>
                          <a:pt x="2177" y="936"/>
                        </a:lnTo>
                        <a:lnTo>
                          <a:pt x="2137" y="936"/>
                        </a:lnTo>
                        <a:lnTo>
                          <a:pt x="2091" y="904"/>
                        </a:lnTo>
                        <a:lnTo>
                          <a:pt x="2055" y="915"/>
                        </a:lnTo>
                        <a:lnTo>
                          <a:pt x="2033" y="936"/>
                        </a:lnTo>
                        <a:lnTo>
                          <a:pt x="1983" y="936"/>
                        </a:lnTo>
                        <a:lnTo>
                          <a:pt x="1969" y="897"/>
                        </a:lnTo>
                        <a:lnTo>
                          <a:pt x="1976" y="850"/>
                        </a:lnTo>
                        <a:lnTo>
                          <a:pt x="1865" y="811"/>
                        </a:lnTo>
                        <a:lnTo>
                          <a:pt x="1843" y="782"/>
                        </a:lnTo>
                        <a:lnTo>
                          <a:pt x="1707" y="710"/>
                        </a:lnTo>
                        <a:lnTo>
                          <a:pt x="1700" y="4"/>
                        </a:lnTo>
                        <a:lnTo>
                          <a:pt x="320" y="0"/>
                        </a:lnTo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004bed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585" name=""/>
                <p:cNvSpPr/>
                <p:nvPr/>
              </p:nvSpPr>
              <p:spPr>
                <a:xfrm>
                  <a:off x="3417840" y="2176200"/>
                  <a:ext cx="1023480" cy="631440"/>
                </a:xfrm>
                <a:custGeom>
                  <a:avLst/>
                  <a:gdLst/>
                  <a:ahLst/>
                  <a:rect l="l" t="t" r="r" b="b"/>
                  <a:pathLst>
                    <a:path w="1868" h="1123">
                      <a:moveTo>
                        <a:pt x="7" y="219"/>
                      </a:moveTo>
                      <a:lnTo>
                        <a:pt x="7" y="710"/>
                      </a:lnTo>
                      <a:lnTo>
                        <a:pt x="90" y="753"/>
                      </a:lnTo>
                      <a:lnTo>
                        <a:pt x="150" y="782"/>
                      </a:lnTo>
                      <a:lnTo>
                        <a:pt x="161" y="811"/>
                      </a:lnTo>
                      <a:lnTo>
                        <a:pt x="258" y="839"/>
                      </a:lnTo>
                      <a:lnTo>
                        <a:pt x="280" y="854"/>
                      </a:lnTo>
                      <a:lnTo>
                        <a:pt x="265" y="904"/>
                      </a:lnTo>
                      <a:lnTo>
                        <a:pt x="305" y="936"/>
                      </a:lnTo>
                      <a:lnTo>
                        <a:pt x="358" y="915"/>
                      </a:lnTo>
                      <a:lnTo>
                        <a:pt x="398" y="911"/>
                      </a:lnTo>
                      <a:lnTo>
                        <a:pt x="441" y="936"/>
                      </a:lnTo>
                      <a:lnTo>
                        <a:pt x="477" y="936"/>
                      </a:lnTo>
                      <a:lnTo>
                        <a:pt x="484" y="990"/>
                      </a:lnTo>
                      <a:lnTo>
                        <a:pt x="505" y="986"/>
                      </a:lnTo>
                      <a:lnTo>
                        <a:pt x="548" y="979"/>
                      </a:lnTo>
                      <a:lnTo>
                        <a:pt x="563" y="1001"/>
                      </a:lnTo>
                      <a:lnTo>
                        <a:pt x="566" y="1044"/>
                      </a:lnTo>
                      <a:lnTo>
                        <a:pt x="624" y="1062"/>
                      </a:lnTo>
                      <a:lnTo>
                        <a:pt x="660" y="1047"/>
                      </a:lnTo>
                      <a:lnTo>
                        <a:pt x="678" y="1033"/>
                      </a:lnTo>
                      <a:lnTo>
                        <a:pt x="703" y="1047"/>
                      </a:lnTo>
                      <a:lnTo>
                        <a:pt x="699" y="1087"/>
                      </a:lnTo>
                      <a:lnTo>
                        <a:pt x="728" y="1105"/>
                      </a:lnTo>
                      <a:lnTo>
                        <a:pt x="832" y="1119"/>
                      </a:lnTo>
                      <a:lnTo>
                        <a:pt x="864" y="1115"/>
                      </a:lnTo>
                      <a:lnTo>
                        <a:pt x="900" y="1123"/>
                      </a:lnTo>
                      <a:lnTo>
                        <a:pt x="929" y="1105"/>
                      </a:lnTo>
                      <a:lnTo>
                        <a:pt x="1033" y="1083"/>
                      </a:lnTo>
                      <a:lnTo>
                        <a:pt x="1119" y="1054"/>
                      </a:lnTo>
                      <a:lnTo>
                        <a:pt x="1115" y="1019"/>
                      </a:lnTo>
                      <a:lnTo>
                        <a:pt x="1126" y="1001"/>
                      </a:lnTo>
                      <a:lnTo>
                        <a:pt x="1154" y="997"/>
                      </a:lnTo>
                      <a:lnTo>
                        <a:pt x="1183" y="1004"/>
                      </a:lnTo>
                      <a:lnTo>
                        <a:pt x="1219" y="936"/>
                      </a:lnTo>
                      <a:lnTo>
                        <a:pt x="1215" y="879"/>
                      </a:lnTo>
                      <a:lnTo>
                        <a:pt x="1233" y="836"/>
                      </a:lnTo>
                      <a:lnTo>
                        <a:pt x="1212" y="735"/>
                      </a:lnTo>
                      <a:lnTo>
                        <a:pt x="1251" y="606"/>
                      </a:lnTo>
                      <a:lnTo>
                        <a:pt x="1266" y="599"/>
                      </a:lnTo>
                      <a:lnTo>
                        <a:pt x="1262" y="577"/>
                      </a:lnTo>
                      <a:lnTo>
                        <a:pt x="1294" y="570"/>
                      </a:lnTo>
                      <a:lnTo>
                        <a:pt x="1312" y="603"/>
                      </a:lnTo>
                      <a:lnTo>
                        <a:pt x="1348" y="599"/>
                      </a:lnTo>
                      <a:lnTo>
                        <a:pt x="1384" y="588"/>
                      </a:lnTo>
                      <a:lnTo>
                        <a:pt x="1387" y="560"/>
                      </a:lnTo>
                      <a:lnTo>
                        <a:pt x="1405" y="560"/>
                      </a:lnTo>
                      <a:lnTo>
                        <a:pt x="1405" y="599"/>
                      </a:lnTo>
                      <a:lnTo>
                        <a:pt x="1477" y="628"/>
                      </a:lnTo>
                      <a:lnTo>
                        <a:pt x="1509" y="789"/>
                      </a:lnTo>
                      <a:lnTo>
                        <a:pt x="1549" y="771"/>
                      </a:lnTo>
                      <a:lnTo>
                        <a:pt x="1563" y="768"/>
                      </a:lnTo>
                      <a:lnTo>
                        <a:pt x="1563" y="739"/>
                      </a:lnTo>
                      <a:lnTo>
                        <a:pt x="1542" y="732"/>
                      </a:lnTo>
                      <a:lnTo>
                        <a:pt x="1542" y="714"/>
                      </a:lnTo>
                      <a:lnTo>
                        <a:pt x="1563" y="710"/>
                      </a:lnTo>
                      <a:lnTo>
                        <a:pt x="1581" y="717"/>
                      </a:lnTo>
                      <a:lnTo>
                        <a:pt x="1599" y="696"/>
                      </a:lnTo>
                      <a:lnTo>
                        <a:pt x="1595" y="664"/>
                      </a:lnTo>
                      <a:lnTo>
                        <a:pt x="1574" y="646"/>
                      </a:lnTo>
                      <a:lnTo>
                        <a:pt x="1578" y="621"/>
                      </a:lnTo>
                      <a:lnTo>
                        <a:pt x="1595" y="603"/>
                      </a:lnTo>
                      <a:lnTo>
                        <a:pt x="1621" y="606"/>
                      </a:lnTo>
                      <a:lnTo>
                        <a:pt x="1656" y="653"/>
                      </a:lnTo>
                      <a:lnTo>
                        <a:pt x="1674" y="642"/>
                      </a:lnTo>
                      <a:lnTo>
                        <a:pt x="1717" y="595"/>
                      </a:lnTo>
                      <a:lnTo>
                        <a:pt x="1717" y="570"/>
                      </a:lnTo>
                      <a:lnTo>
                        <a:pt x="1789" y="470"/>
                      </a:lnTo>
                      <a:lnTo>
                        <a:pt x="1789" y="438"/>
                      </a:lnTo>
                      <a:lnTo>
                        <a:pt x="1785" y="416"/>
                      </a:lnTo>
                      <a:lnTo>
                        <a:pt x="1803" y="416"/>
                      </a:lnTo>
                      <a:lnTo>
                        <a:pt x="1818" y="427"/>
                      </a:lnTo>
                      <a:lnTo>
                        <a:pt x="1868" y="416"/>
                      </a:lnTo>
                      <a:lnTo>
                        <a:pt x="1868" y="0"/>
                      </a:lnTo>
                      <a:lnTo>
                        <a:pt x="0" y="4"/>
                      </a:lnTo>
                      <a:lnTo>
                        <a:pt x="7" y="21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6" name=""/>
                <p:cNvSpPr/>
                <p:nvPr/>
              </p:nvSpPr>
              <p:spPr>
                <a:xfrm>
                  <a:off x="1640160" y="2174040"/>
                  <a:ext cx="528120" cy="437760"/>
                </a:xfrm>
                <a:custGeom>
                  <a:avLst/>
                  <a:gdLst/>
                  <a:ahLst/>
                  <a:rect l="l" t="t" r="r" b="b"/>
                  <a:pathLst>
                    <a:path w="964" h="778">
                      <a:moveTo>
                        <a:pt x="964" y="0"/>
                      </a:moveTo>
                      <a:lnTo>
                        <a:pt x="129" y="3"/>
                      </a:lnTo>
                      <a:lnTo>
                        <a:pt x="0" y="702"/>
                      </a:lnTo>
                      <a:lnTo>
                        <a:pt x="186" y="720"/>
                      </a:lnTo>
                      <a:lnTo>
                        <a:pt x="527" y="756"/>
                      </a:lnTo>
                      <a:lnTo>
                        <a:pt x="925" y="778"/>
                      </a:lnTo>
                      <a:lnTo>
                        <a:pt x="964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7" name=""/>
                <p:cNvSpPr/>
                <p:nvPr/>
              </p:nvSpPr>
              <p:spPr>
                <a:xfrm>
                  <a:off x="1113120" y="2171880"/>
                  <a:ext cx="597960" cy="396000"/>
                </a:xfrm>
                <a:custGeom>
                  <a:avLst/>
                  <a:gdLst/>
                  <a:ahLst/>
                  <a:rect l="l" t="t" r="r" b="b"/>
                  <a:pathLst>
                    <a:path w="1094" h="703">
                      <a:moveTo>
                        <a:pt x="1094" y="4"/>
                      </a:moveTo>
                      <a:lnTo>
                        <a:pt x="0" y="0"/>
                      </a:lnTo>
                      <a:lnTo>
                        <a:pt x="97" y="82"/>
                      </a:lnTo>
                      <a:lnTo>
                        <a:pt x="240" y="179"/>
                      </a:lnTo>
                      <a:lnTo>
                        <a:pt x="240" y="190"/>
                      </a:lnTo>
                      <a:lnTo>
                        <a:pt x="348" y="337"/>
                      </a:lnTo>
                      <a:lnTo>
                        <a:pt x="344" y="366"/>
                      </a:lnTo>
                      <a:lnTo>
                        <a:pt x="373" y="409"/>
                      </a:lnTo>
                      <a:lnTo>
                        <a:pt x="420" y="441"/>
                      </a:lnTo>
                      <a:lnTo>
                        <a:pt x="420" y="473"/>
                      </a:lnTo>
                      <a:lnTo>
                        <a:pt x="395" y="524"/>
                      </a:lnTo>
                      <a:lnTo>
                        <a:pt x="384" y="538"/>
                      </a:lnTo>
                      <a:lnTo>
                        <a:pt x="398" y="570"/>
                      </a:lnTo>
                      <a:lnTo>
                        <a:pt x="438" y="588"/>
                      </a:lnTo>
                      <a:lnTo>
                        <a:pt x="459" y="631"/>
                      </a:lnTo>
                      <a:lnTo>
                        <a:pt x="717" y="674"/>
                      </a:lnTo>
                      <a:lnTo>
                        <a:pt x="965" y="703"/>
                      </a:lnTo>
                      <a:lnTo>
                        <a:pt x="1094" y="4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8" name=""/>
                <p:cNvSpPr/>
                <p:nvPr/>
              </p:nvSpPr>
              <p:spPr>
                <a:xfrm>
                  <a:off x="714240" y="2171880"/>
                  <a:ext cx="649080" cy="355680"/>
                </a:xfrm>
                <a:custGeom>
                  <a:avLst/>
                  <a:gdLst/>
                  <a:ahLst/>
                  <a:rect l="l" t="t" r="r" b="b"/>
                  <a:pathLst>
                    <a:path w="1185" h="631">
                      <a:moveTo>
                        <a:pt x="4" y="0"/>
                      </a:moveTo>
                      <a:lnTo>
                        <a:pt x="7" y="18"/>
                      </a:lnTo>
                      <a:lnTo>
                        <a:pt x="0" y="43"/>
                      </a:lnTo>
                      <a:lnTo>
                        <a:pt x="0" y="75"/>
                      </a:lnTo>
                      <a:lnTo>
                        <a:pt x="29" y="111"/>
                      </a:lnTo>
                      <a:lnTo>
                        <a:pt x="54" y="133"/>
                      </a:lnTo>
                      <a:lnTo>
                        <a:pt x="54" y="176"/>
                      </a:lnTo>
                      <a:lnTo>
                        <a:pt x="36" y="233"/>
                      </a:lnTo>
                      <a:lnTo>
                        <a:pt x="32" y="262"/>
                      </a:lnTo>
                      <a:lnTo>
                        <a:pt x="54" y="273"/>
                      </a:lnTo>
                      <a:lnTo>
                        <a:pt x="83" y="265"/>
                      </a:lnTo>
                      <a:lnTo>
                        <a:pt x="83" y="298"/>
                      </a:lnTo>
                      <a:lnTo>
                        <a:pt x="83" y="312"/>
                      </a:lnTo>
                      <a:lnTo>
                        <a:pt x="111" y="312"/>
                      </a:lnTo>
                      <a:lnTo>
                        <a:pt x="129" y="330"/>
                      </a:lnTo>
                      <a:lnTo>
                        <a:pt x="111" y="351"/>
                      </a:lnTo>
                      <a:lnTo>
                        <a:pt x="90" y="394"/>
                      </a:lnTo>
                      <a:lnTo>
                        <a:pt x="75" y="416"/>
                      </a:lnTo>
                      <a:lnTo>
                        <a:pt x="90" y="427"/>
                      </a:lnTo>
                      <a:lnTo>
                        <a:pt x="133" y="405"/>
                      </a:lnTo>
                      <a:lnTo>
                        <a:pt x="161" y="387"/>
                      </a:lnTo>
                      <a:lnTo>
                        <a:pt x="172" y="380"/>
                      </a:lnTo>
                      <a:lnTo>
                        <a:pt x="161" y="412"/>
                      </a:lnTo>
                      <a:lnTo>
                        <a:pt x="611" y="520"/>
                      </a:lnTo>
                      <a:lnTo>
                        <a:pt x="801" y="570"/>
                      </a:lnTo>
                      <a:lnTo>
                        <a:pt x="902" y="581"/>
                      </a:lnTo>
                      <a:lnTo>
                        <a:pt x="1185" y="631"/>
                      </a:lnTo>
                      <a:lnTo>
                        <a:pt x="1167" y="584"/>
                      </a:lnTo>
                      <a:lnTo>
                        <a:pt x="1128" y="574"/>
                      </a:lnTo>
                      <a:lnTo>
                        <a:pt x="1110" y="538"/>
                      </a:lnTo>
                      <a:lnTo>
                        <a:pt x="1146" y="466"/>
                      </a:lnTo>
                      <a:lnTo>
                        <a:pt x="1142" y="437"/>
                      </a:lnTo>
                      <a:lnTo>
                        <a:pt x="1103" y="412"/>
                      </a:lnTo>
                      <a:lnTo>
                        <a:pt x="1067" y="362"/>
                      </a:lnTo>
                      <a:lnTo>
                        <a:pt x="1078" y="337"/>
                      </a:lnTo>
                      <a:lnTo>
                        <a:pt x="963" y="179"/>
                      </a:lnTo>
                      <a:lnTo>
                        <a:pt x="823" y="82"/>
                      </a:lnTo>
                      <a:lnTo>
                        <a:pt x="72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589" name="390177.5282.25254.3754116"/>
              <p:cNvGrpSpPr/>
              <p:nvPr/>
            </p:nvGrpSpPr>
            <p:grpSpPr>
              <a:xfrm>
                <a:off x="471600" y="2346120"/>
                <a:ext cx="3845520" cy="2477160"/>
                <a:chOff x="471600" y="2346120"/>
                <a:chExt cx="3845520" cy="2477160"/>
              </a:xfrm>
            </p:grpSpPr>
            <p:sp>
              <p:nvSpPr>
                <p:cNvPr id="590" name="338286633.8753.6253.755"/>
                <p:cNvSpPr/>
                <p:nvPr/>
              </p:nvSpPr>
              <p:spPr>
                <a:xfrm>
                  <a:off x="3762360" y="3403080"/>
                  <a:ext cx="34560" cy="34920"/>
                </a:xfrm>
                <a:custGeom>
                  <a:avLst/>
                  <a:gdLst/>
                  <a:ahLst/>
                  <a:rect l="l" t="t" r="r" b="b"/>
                  <a:pathLst>
                    <a:path w="73" h="70">
                      <a:moveTo>
                        <a:pt x="14" y="70"/>
                      </a:moveTo>
                      <a:lnTo>
                        <a:pt x="23" y="42"/>
                      </a:lnTo>
                      <a:lnTo>
                        <a:pt x="0" y="29"/>
                      </a:lnTo>
                      <a:lnTo>
                        <a:pt x="28" y="29"/>
                      </a:lnTo>
                      <a:lnTo>
                        <a:pt x="37" y="0"/>
                      </a:lnTo>
                      <a:lnTo>
                        <a:pt x="44" y="29"/>
                      </a:lnTo>
                      <a:lnTo>
                        <a:pt x="73" y="29"/>
                      </a:lnTo>
                      <a:lnTo>
                        <a:pt x="49" y="42"/>
                      </a:lnTo>
                      <a:lnTo>
                        <a:pt x="59" y="70"/>
                      </a:lnTo>
                      <a:lnTo>
                        <a:pt x="37" y="54"/>
                      </a:lnTo>
                      <a:lnTo>
                        <a:pt x="14" y="70"/>
                      </a:lnTo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1" name="339187338.87575.75475"/>
                <p:cNvSpPr/>
                <p:nvPr/>
              </p:nvSpPr>
              <p:spPr>
                <a:xfrm>
                  <a:off x="1001520" y="2438640"/>
                  <a:ext cx="439920" cy="738000"/>
                </a:xfrm>
                <a:custGeom>
                  <a:avLst/>
                  <a:gdLst/>
                  <a:ahLst/>
                  <a:rect l="l" t="t" r="r" b="b"/>
                  <a:pathLst>
                    <a:path w="906" h="1464">
                      <a:moveTo>
                        <a:pt x="289" y="0"/>
                      </a:moveTo>
                      <a:lnTo>
                        <a:pt x="409" y="25"/>
                      </a:lnTo>
                      <a:lnTo>
                        <a:pt x="376" y="207"/>
                      </a:lnTo>
                      <a:lnTo>
                        <a:pt x="399" y="257"/>
                      </a:lnTo>
                      <a:lnTo>
                        <a:pt x="404" y="288"/>
                      </a:lnTo>
                      <a:lnTo>
                        <a:pt x="399" y="309"/>
                      </a:lnTo>
                      <a:lnTo>
                        <a:pt x="393" y="317"/>
                      </a:lnTo>
                      <a:lnTo>
                        <a:pt x="401" y="328"/>
                      </a:lnTo>
                      <a:lnTo>
                        <a:pt x="416" y="349"/>
                      </a:lnTo>
                      <a:lnTo>
                        <a:pt x="448" y="380"/>
                      </a:lnTo>
                      <a:lnTo>
                        <a:pt x="472" y="431"/>
                      </a:lnTo>
                      <a:lnTo>
                        <a:pt x="477" y="455"/>
                      </a:lnTo>
                      <a:lnTo>
                        <a:pt x="487" y="479"/>
                      </a:lnTo>
                      <a:lnTo>
                        <a:pt x="507" y="480"/>
                      </a:lnTo>
                      <a:lnTo>
                        <a:pt x="508" y="496"/>
                      </a:lnTo>
                      <a:lnTo>
                        <a:pt x="536" y="500"/>
                      </a:lnTo>
                      <a:lnTo>
                        <a:pt x="546" y="510"/>
                      </a:lnTo>
                      <a:lnTo>
                        <a:pt x="516" y="572"/>
                      </a:lnTo>
                      <a:lnTo>
                        <a:pt x="518" y="583"/>
                      </a:lnTo>
                      <a:lnTo>
                        <a:pt x="507" y="592"/>
                      </a:lnTo>
                      <a:lnTo>
                        <a:pt x="505" y="622"/>
                      </a:lnTo>
                      <a:lnTo>
                        <a:pt x="508" y="626"/>
                      </a:lnTo>
                      <a:lnTo>
                        <a:pt x="507" y="641"/>
                      </a:lnTo>
                      <a:lnTo>
                        <a:pt x="485" y="657"/>
                      </a:lnTo>
                      <a:lnTo>
                        <a:pt x="485" y="673"/>
                      </a:lnTo>
                      <a:lnTo>
                        <a:pt x="487" y="684"/>
                      </a:lnTo>
                      <a:lnTo>
                        <a:pt x="479" y="699"/>
                      </a:lnTo>
                      <a:lnTo>
                        <a:pt x="505" y="725"/>
                      </a:lnTo>
                      <a:lnTo>
                        <a:pt x="513" y="723"/>
                      </a:lnTo>
                      <a:lnTo>
                        <a:pt x="555" y="690"/>
                      </a:lnTo>
                      <a:lnTo>
                        <a:pt x="561" y="688"/>
                      </a:lnTo>
                      <a:lnTo>
                        <a:pt x="565" y="690"/>
                      </a:lnTo>
                      <a:lnTo>
                        <a:pt x="571" y="704"/>
                      </a:lnTo>
                      <a:lnTo>
                        <a:pt x="576" y="709"/>
                      </a:lnTo>
                      <a:lnTo>
                        <a:pt x="584" y="715"/>
                      </a:lnTo>
                      <a:lnTo>
                        <a:pt x="580" y="739"/>
                      </a:lnTo>
                      <a:lnTo>
                        <a:pt x="580" y="778"/>
                      </a:lnTo>
                      <a:lnTo>
                        <a:pt x="589" y="804"/>
                      </a:lnTo>
                      <a:lnTo>
                        <a:pt x="604" y="824"/>
                      </a:lnTo>
                      <a:lnTo>
                        <a:pt x="604" y="836"/>
                      </a:lnTo>
                      <a:lnTo>
                        <a:pt x="594" y="852"/>
                      </a:lnTo>
                      <a:lnTo>
                        <a:pt x="610" y="877"/>
                      </a:lnTo>
                      <a:lnTo>
                        <a:pt x="626" y="877"/>
                      </a:lnTo>
                      <a:lnTo>
                        <a:pt x="639" y="895"/>
                      </a:lnTo>
                      <a:lnTo>
                        <a:pt x="642" y="906"/>
                      </a:lnTo>
                      <a:lnTo>
                        <a:pt x="637" y="932"/>
                      </a:lnTo>
                      <a:lnTo>
                        <a:pt x="637" y="941"/>
                      </a:lnTo>
                      <a:lnTo>
                        <a:pt x="647" y="959"/>
                      </a:lnTo>
                      <a:lnTo>
                        <a:pt x="667" y="971"/>
                      </a:lnTo>
                      <a:lnTo>
                        <a:pt x="675" y="952"/>
                      </a:lnTo>
                      <a:lnTo>
                        <a:pt x="683" y="947"/>
                      </a:lnTo>
                      <a:lnTo>
                        <a:pt x="713" y="958"/>
                      </a:lnTo>
                      <a:lnTo>
                        <a:pt x="726" y="959"/>
                      </a:lnTo>
                      <a:lnTo>
                        <a:pt x="738" y="948"/>
                      </a:lnTo>
                      <a:lnTo>
                        <a:pt x="748" y="947"/>
                      </a:lnTo>
                      <a:lnTo>
                        <a:pt x="757" y="953"/>
                      </a:lnTo>
                      <a:lnTo>
                        <a:pt x="792" y="956"/>
                      </a:lnTo>
                      <a:lnTo>
                        <a:pt x="809" y="964"/>
                      </a:lnTo>
                      <a:lnTo>
                        <a:pt x="814" y="962"/>
                      </a:lnTo>
                      <a:lnTo>
                        <a:pt x="853" y="962"/>
                      </a:lnTo>
                      <a:lnTo>
                        <a:pt x="852" y="947"/>
                      </a:lnTo>
                      <a:lnTo>
                        <a:pt x="869" y="934"/>
                      </a:lnTo>
                      <a:lnTo>
                        <a:pt x="889" y="953"/>
                      </a:lnTo>
                      <a:lnTo>
                        <a:pt x="895" y="976"/>
                      </a:lnTo>
                      <a:lnTo>
                        <a:pt x="906" y="991"/>
                      </a:lnTo>
                      <a:lnTo>
                        <a:pt x="906" y="989"/>
                      </a:lnTo>
                      <a:lnTo>
                        <a:pt x="839" y="1464"/>
                      </a:lnTo>
                      <a:lnTo>
                        <a:pt x="838" y="1464"/>
                      </a:lnTo>
                      <a:lnTo>
                        <a:pt x="416" y="1389"/>
                      </a:lnTo>
                      <a:lnTo>
                        <a:pt x="0" y="1302"/>
                      </a:lnTo>
                      <a:lnTo>
                        <a:pt x="74" y="963"/>
                      </a:lnTo>
                      <a:lnTo>
                        <a:pt x="93" y="941"/>
                      </a:lnTo>
                      <a:lnTo>
                        <a:pt x="94" y="916"/>
                      </a:lnTo>
                      <a:lnTo>
                        <a:pt x="99" y="913"/>
                      </a:lnTo>
                      <a:lnTo>
                        <a:pt x="100" y="907"/>
                      </a:lnTo>
                      <a:lnTo>
                        <a:pt x="107" y="897"/>
                      </a:lnTo>
                      <a:lnTo>
                        <a:pt x="97" y="882"/>
                      </a:lnTo>
                      <a:lnTo>
                        <a:pt x="76" y="872"/>
                      </a:lnTo>
                      <a:lnTo>
                        <a:pt x="72" y="860"/>
                      </a:lnTo>
                      <a:lnTo>
                        <a:pt x="78" y="837"/>
                      </a:lnTo>
                      <a:lnTo>
                        <a:pt x="112" y="785"/>
                      </a:lnTo>
                      <a:lnTo>
                        <a:pt x="132" y="774"/>
                      </a:lnTo>
                      <a:lnTo>
                        <a:pt x="148" y="759"/>
                      </a:lnTo>
                      <a:lnTo>
                        <a:pt x="148" y="746"/>
                      </a:lnTo>
                      <a:lnTo>
                        <a:pt x="159" y="735"/>
                      </a:lnTo>
                      <a:lnTo>
                        <a:pt x="225" y="632"/>
                      </a:lnTo>
                      <a:lnTo>
                        <a:pt x="220" y="606"/>
                      </a:lnTo>
                      <a:lnTo>
                        <a:pt x="209" y="594"/>
                      </a:lnTo>
                      <a:lnTo>
                        <a:pt x="195" y="592"/>
                      </a:lnTo>
                      <a:lnTo>
                        <a:pt x="183" y="573"/>
                      </a:lnTo>
                      <a:lnTo>
                        <a:pt x="179" y="557"/>
                      </a:lnTo>
                      <a:lnTo>
                        <a:pt x="178" y="535"/>
                      </a:lnTo>
                      <a:lnTo>
                        <a:pt x="184" y="525"/>
                      </a:lnTo>
                      <a:lnTo>
                        <a:pt x="186" y="513"/>
                      </a:lnTo>
                      <a:lnTo>
                        <a:pt x="178" y="499"/>
                      </a:lnTo>
                      <a:lnTo>
                        <a:pt x="178" y="482"/>
                      </a:lnTo>
                      <a:lnTo>
                        <a:pt x="184" y="474"/>
                      </a:lnTo>
                      <a:lnTo>
                        <a:pt x="289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2" name="340201.625287.2552.7563.3755"/>
                <p:cNvSpPr/>
                <p:nvPr/>
              </p:nvSpPr>
              <p:spPr>
                <a:xfrm>
                  <a:off x="517680" y="2581200"/>
                  <a:ext cx="592920" cy="513720"/>
                </a:xfrm>
                <a:custGeom>
                  <a:avLst/>
                  <a:gdLst/>
                  <a:ahLst/>
                  <a:rect l="l" t="t" r="r" b="b"/>
                  <a:pathLst>
                    <a:path w="1223" h="1019">
                      <a:moveTo>
                        <a:pt x="18" y="766"/>
                      </a:moveTo>
                      <a:lnTo>
                        <a:pt x="11" y="757"/>
                      </a:lnTo>
                      <a:lnTo>
                        <a:pt x="0" y="720"/>
                      </a:lnTo>
                      <a:lnTo>
                        <a:pt x="9" y="700"/>
                      </a:lnTo>
                      <a:lnTo>
                        <a:pt x="9" y="683"/>
                      </a:lnTo>
                      <a:lnTo>
                        <a:pt x="22" y="654"/>
                      </a:lnTo>
                      <a:lnTo>
                        <a:pt x="16" y="594"/>
                      </a:lnTo>
                      <a:lnTo>
                        <a:pt x="25" y="579"/>
                      </a:lnTo>
                      <a:lnTo>
                        <a:pt x="36" y="574"/>
                      </a:lnTo>
                      <a:lnTo>
                        <a:pt x="43" y="564"/>
                      </a:lnTo>
                      <a:lnTo>
                        <a:pt x="51" y="543"/>
                      </a:lnTo>
                      <a:lnTo>
                        <a:pt x="60" y="536"/>
                      </a:lnTo>
                      <a:lnTo>
                        <a:pt x="62" y="509"/>
                      </a:lnTo>
                      <a:lnTo>
                        <a:pt x="67" y="508"/>
                      </a:lnTo>
                      <a:lnTo>
                        <a:pt x="103" y="465"/>
                      </a:lnTo>
                      <a:lnTo>
                        <a:pt x="122" y="424"/>
                      </a:lnTo>
                      <a:lnTo>
                        <a:pt x="154" y="365"/>
                      </a:lnTo>
                      <a:lnTo>
                        <a:pt x="187" y="258"/>
                      </a:lnTo>
                      <a:lnTo>
                        <a:pt x="214" y="214"/>
                      </a:lnTo>
                      <a:lnTo>
                        <a:pt x="235" y="148"/>
                      </a:lnTo>
                      <a:lnTo>
                        <a:pt x="263" y="66"/>
                      </a:lnTo>
                      <a:lnTo>
                        <a:pt x="273" y="36"/>
                      </a:lnTo>
                      <a:lnTo>
                        <a:pt x="278" y="11"/>
                      </a:lnTo>
                      <a:lnTo>
                        <a:pt x="278" y="4"/>
                      </a:lnTo>
                      <a:lnTo>
                        <a:pt x="291" y="0"/>
                      </a:lnTo>
                      <a:lnTo>
                        <a:pt x="307" y="4"/>
                      </a:lnTo>
                      <a:lnTo>
                        <a:pt x="314" y="1"/>
                      </a:lnTo>
                      <a:lnTo>
                        <a:pt x="340" y="11"/>
                      </a:lnTo>
                      <a:lnTo>
                        <a:pt x="351" y="25"/>
                      </a:lnTo>
                      <a:lnTo>
                        <a:pt x="355" y="31"/>
                      </a:lnTo>
                      <a:lnTo>
                        <a:pt x="375" y="32"/>
                      </a:lnTo>
                      <a:lnTo>
                        <a:pt x="403" y="54"/>
                      </a:lnTo>
                      <a:lnTo>
                        <a:pt x="407" y="83"/>
                      </a:lnTo>
                      <a:lnTo>
                        <a:pt x="405" y="93"/>
                      </a:lnTo>
                      <a:lnTo>
                        <a:pt x="403" y="141"/>
                      </a:lnTo>
                      <a:lnTo>
                        <a:pt x="408" y="157"/>
                      </a:lnTo>
                      <a:lnTo>
                        <a:pt x="449" y="177"/>
                      </a:lnTo>
                      <a:lnTo>
                        <a:pt x="496" y="179"/>
                      </a:lnTo>
                      <a:lnTo>
                        <a:pt x="527" y="177"/>
                      </a:lnTo>
                      <a:lnTo>
                        <a:pt x="550" y="179"/>
                      </a:lnTo>
                      <a:lnTo>
                        <a:pt x="601" y="194"/>
                      </a:lnTo>
                      <a:lnTo>
                        <a:pt x="614" y="212"/>
                      </a:lnTo>
                      <a:lnTo>
                        <a:pt x="675" y="203"/>
                      </a:lnTo>
                      <a:lnTo>
                        <a:pt x="694" y="212"/>
                      </a:lnTo>
                      <a:lnTo>
                        <a:pt x="704" y="217"/>
                      </a:lnTo>
                      <a:lnTo>
                        <a:pt x="736" y="220"/>
                      </a:lnTo>
                      <a:lnTo>
                        <a:pt x="751" y="218"/>
                      </a:lnTo>
                      <a:lnTo>
                        <a:pt x="771" y="211"/>
                      </a:lnTo>
                      <a:lnTo>
                        <a:pt x="787" y="211"/>
                      </a:lnTo>
                      <a:lnTo>
                        <a:pt x="808" y="214"/>
                      </a:lnTo>
                      <a:lnTo>
                        <a:pt x="821" y="211"/>
                      </a:lnTo>
                      <a:lnTo>
                        <a:pt x="836" y="211"/>
                      </a:lnTo>
                      <a:lnTo>
                        <a:pt x="846" y="214"/>
                      </a:lnTo>
                      <a:lnTo>
                        <a:pt x="864" y="216"/>
                      </a:lnTo>
                      <a:lnTo>
                        <a:pt x="877" y="220"/>
                      </a:lnTo>
                      <a:lnTo>
                        <a:pt x="890" y="220"/>
                      </a:lnTo>
                      <a:lnTo>
                        <a:pt x="910" y="212"/>
                      </a:lnTo>
                      <a:lnTo>
                        <a:pt x="1177" y="274"/>
                      </a:lnTo>
                      <a:lnTo>
                        <a:pt x="1181" y="290"/>
                      </a:lnTo>
                      <a:lnTo>
                        <a:pt x="1193" y="309"/>
                      </a:lnTo>
                      <a:lnTo>
                        <a:pt x="1207" y="311"/>
                      </a:lnTo>
                      <a:lnTo>
                        <a:pt x="1218" y="323"/>
                      </a:lnTo>
                      <a:lnTo>
                        <a:pt x="1223" y="349"/>
                      </a:lnTo>
                      <a:lnTo>
                        <a:pt x="1157" y="452"/>
                      </a:lnTo>
                      <a:lnTo>
                        <a:pt x="1146" y="463"/>
                      </a:lnTo>
                      <a:lnTo>
                        <a:pt x="1146" y="476"/>
                      </a:lnTo>
                      <a:lnTo>
                        <a:pt x="1130" y="491"/>
                      </a:lnTo>
                      <a:lnTo>
                        <a:pt x="1110" y="502"/>
                      </a:lnTo>
                      <a:lnTo>
                        <a:pt x="1076" y="554"/>
                      </a:lnTo>
                      <a:lnTo>
                        <a:pt x="1070" y="577"/>
                      </a:lnTo>
                      <a:lnTo>
                        <a:pt x="1074" y="589"/>
                      </a:lnTo>
                      <a:lnTo>
                        <a:pt x="1095" y="599"/>
                      </a:lnTo>
                      <a:lnTo>
                        <a:pt x="1105" y="614"/>
                      </a:lnTo>
                      <a:lnTo>
                        <a:pt x="1098" y="624"/>
                      </a:lnTo>
                      <a:lnTo>
                        <a:pt x="1097" y="630"/>
                      </a:lnTo>
                      <a:lnTo>
                        <a:pt x="1092" y="633"/>
                      </a:lnTo>
                      <a:lnTo>
                        <a:pt x="1091" y="658"/>
                      </a:lnTo>
                      <a:lnTo>
                        <a:pt x="1072" y="680"/>
                      </a:lnTo>
                      <a:lnTo>
                        <a:pt x="998" y="1019"/>
                      </a:lnTo>
                      <a:lnTo>
                        <a:pt x="588" y="923"/>
                      </a:lnTo>
                      <a:lnTo>
                        <a:pt x="18" y="76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3" name="341241.375282.25107.62562.755"/>
                <p:cNvSpPr/>
                <p:nvPr/>
              </p:nvSpPr>
              <p:spPr>
                <a:xfrm>
                  <a:off x="471600" y="2967840"/>
                  <a:ext cx="587160" cy="1047960"/>
                </a:xfrm>
                <a:custGeom>
                  <a:avLst/>
                  <a:gdLst/>
                  <a:ahLst/>
                  <a:rect l="l" t="t" r="r" b="b"/>
                  <a:pathLst>
                    <a:path w="1213" h="2075">
                      <a:moveTo>
                        <a:pt x="1057" y="2070"/>
                      </a:moveTo>
                      <a:lnTo>
                        <a:pt x="686" y="2033"/>
                      </a:lnTo>
                      <a:lnTo>
                        <a:pt x="683" y="2027"/>
                      </a:lnTo>
                      <a:lnTo>
                        <a:pt x="680" y="2009"/>
                      </a:lnTo>
                      <a:lnTo>
                        <a:pt x="683" y="1999"/>
                      </a:lnTo>
                      <a:lnTo>
                        <a:pt x="686" y="1997"/>
                      </a:lnTo>
                      <a:lnTo>
                        <a:pt x="682" y="1991"/>
                      </a:lnTo>
                      <a:lnTo>
                        <a:pt x="680" y="1991"/>
                      </a:lnTo>
                      <a:lnTo>
                        <a:pt x="674" y="1976"/>
                      </a:lnTo>
                      <a:lnTo>
                        <a:pt x="675" y="1969"/>
                      </a:lnTo>
                      <a:lnTo>
                        <a:pt x="674" y="1908"/>
                      </a:lnTo>
                      <a:lnTo>
                        <a:pt x="641" y="1841"/>
                      </a:lnTo>
                      <a:lnTo>
                        <a:pt x="624" y="1822"/>
                      </a:lnTo>
                      <a:lnTo>
                        <a:pt x="608" y="1795"/>
                      </a:lnTo>
                      <a:lnTo>
                        <a:pt x="570" y="1761"/>
                      </a:lnTo>
                      <a:lnTo>
                        <a:pt x="546" y="1763"/>
                      </a:lnTo>
                      <a:lnTo>
                        <a:pt x="535" y="1749"/>
                      </a:lnTo>
                      <a:lnTo>
                        <a:pt x="543" y="1731"/>
                      </a:lnTo>
                      <a:lnTo>
                        <a:pt x="537" y="1718"/>
                      </a:lnTo>
                      <a:lnTo>
                        <a:pt x="538" y="1709"/>
                      </a:lnTo>
                      <a:lnTo>
                        <a:pt x="525" y="1694"/>
                      </a:lnTo>
                      <a:lnTo>
                        <a:pt x="488" y="1689"/>
                      </a:lnTo>
                      <a:lnTo>
                        <a:pt x="466" y="1679"/>
                      </a:lnTo>
                      <a:lnTo>
                        <a:pt x="438" y="1655"/>
                      </a:lnTo>
                      <a:lnTo>
                        <a:pt x="421" y="1614"/>
                      </a:lnTo>
                      <a:lnTo>
                        <a:pt x="398" y="1596"/>
                      </a:lnTo>
                      <a:lnTo>
                        <a:pt x="373" y="1589"/>
                      </a:lnTo>
                      <a:lnTo>
                        <a:pt x="305" y="1558"/>
                      </a:lnTo>
                      <a:lnTo>
                        <a:pt x="282" y="1558"/>
                      </a:lnTo>
                      <a:lnTo>
                        <a:pt x="254" y="1538"/>
                      </a:lnTo>
                      <a:lnTo>
                        <a:pt x="235" y="1522"/>
                      </a:lnTo>
                      <a:lnTo>
                        <a:pt x="235" y="1507"/>
                      </a:lnTo>
                      <a:lnTo>
                        <a:pt x="246" y="1494"/>
                      </a:lnTo>
                      <a:lnTo>
                        <a:pt x="253" y="1460"/>
                      </a:lnTo>
                      <a:lnTo>
                        <a:pt x="256" y="1440"/>
                      </a:lnTo>
                      <a:lnTo>
                        <a:pt x="261" y="1431"/>
                      </a:lnTo>
                      <a:lnTo>
                        <a:pt x="255" y="1406"/>
                      </a:lnTo>
                      <a:lnTo>
                        <a:pt x="236" y="1398"/>
                      </a:lnTo>
                      <a:lnTo>
                        <a:pt x="235" y="1376"/>
                      </a:lnTo>
                      <a:lnTo>
                        <a:pt x="240" y="1370"/>
                      </a:lnTo>
                      <a:lnTo>
                        <a:pt x="245" y="1370"/>
                      </a:lnTo>
                      <a:lnTo>
                        <a:pt x="246" y="1352"/>
                      </a:lnTo>
                      <a:lnTo>
                        <a:pt x="228" y="1337"/>
                      </a:lnTo>
                      <a:lnTo>
                        <a:pt x="183" y="1254"/>
                      </a:lnTo>
                      <a:lnTo>
                        <a:pt x="179" y="1232"/>
                      </a:lnTo>
                      <a:lnTo>
                        <a:pt x="169" y="1213"/>
                      </a:lnTo>
                      <a:lnTo>
                        <a:pt x="167" y="1196"/>
                      </a:lnTo>
                      <a:lnTo>
                        <a:pt x="133" y="1147"/>
                      </a:lnTo>
                      <a:lnTo>
                        <a:pt x="137" y="1100"/>
                      </a:lnTo>
                      <a:lnTo>
                        <a:pt x="145" y="1090"/>
                      </a:lnTo>
                      <a:lnTo>
                        <a:pt x="154" y="1087"/>
                      </a:lnTo>
                      <a:lnTo>
                        <a:pt x="172" y="1071"/>
                      </a:lnTo>
                      <a:lnTo>
                        <a:pt x="174" y="1038"/>
                      </a:lnTo>
                      <a:lnTo>
                        <a:pt x="163" y="1026"/>
                      </a:lnTo>
                      <a:lnTo>
                        <a:pt x="139" y="1016"/>
                      </a:lnTo>
                      <a:lnTo>
                        <a:pt x="115" y="994"/>
                      </a:lnTo>
                      <a:lnTo>
                        <a:pt x="106" y="973"/>
                      </a:lnTo>
                      <a:lnTo>
                        <a:pt x="108" y="908"/>
                      </a:lnTo>
                      <a:lnTo>
                        <a:pt x="113" y="898"/>
                      </a:lnTo>
                      <a:lnTo>
                        <a:pt x="109" y="883"/>
                      </a:lnTo>
                      <a:lnTo>
                        <a:pt x="118" y="879"/>
                      </a:lnTo>
                      <a:lnTo>
                        <a:pt x="122" y="850"/>
                      </a:lnTo>
                      <a:lnTo>
                        <a:pt x="128" y="847"/>
                      </a:lnTo>
                      <a:lnTo>
                        <a:pt x="133" y="860"/>
                      </a:lnTo>
                      <a:lnTo>
                        <a:pt x="133" y="883"/>
                      </a:lnTo>
                      <a:lnTo>
                        <a:pt x="137" y="891"/>
                      </a:lnTo>
                      <a:lnTo>
                        <a:pt x="159" y="906"/>
                      </a:lnTo>
                      <a:lnTo>
                        <a:pt x="163" y="899"/>
                      </a:lnTo>
                      <a:lnTo>
                        <a:pt x="164" y="883"/>
                      </a:lnTo>
                      <a:lnTo>
                        <a:pt x="154" y="848"/>
                      </a:lnTo>
                      <a:lnTo>
                        <a:pt x="152" y="827"/>
                      </a:lnTo>
                      <a:lnTo>
                        <a:pt x="154" y="800"/>
                      </a:lnTo>
                      <a:lnTo>
                        <a:pt x="149" y="799"/>
                      </a:lnTo>
                      <a:lnTo>
                        <a:pt x="133" y="815"/>
                      </a:lnTo>
                      <a:lnTo>
                        <a:pt x="133" y="826"/>
                      </a:lnTo>
                      <a:lnTo>
                        <a:pt x="128" y="835"/>
                      </a:lnTo>
                      <a:lnTo>
                        <a:pt x="106" y="827"/>
                      </a:lnTo>
                      <a:lnTo>
                        <a:pt x="84" y="797"/>
                      </a:lnTo>
                      <a:lnTo>
                        <a:pt x="63" y="787"/>
                      </a:lnTo>
                      <a:lnTo>
                        <a:pt x="73" y="765"/>
                      </a:lnTo>
                      <a:lnTo>
                        <a:pt x="73" y="696"/>
                      </a:lnTo>
                      <a:lnTo>
                        <a:pt x="44" y="664"/>
                      </a:lnTo>
                      <a:lnTo>
                        <a:pt x="32" y="639"/>
                      </a:lnTo>
                      <a:lnTo>
                        <a:pt x="8" y="579"/>
                      </a:lnTo>
                      <a:lnTo>
                        <a:pt x="21" y="561"/>
                      </a:lnTo>
                      <a:lnTo>
                        <a:pt x="16" y="542"/>
                      </a:lnTo>
                      <a:lnTo>
                        <a:pt x="12" y="527"/>
                      </a:lnTo>
                      <a:lnTo>
                        <a:pt x="26" y="486"/>
                      </a:lnTo>
                      <a:lnTo>
                        <a:pt x="40" y="463"/>
                      </a:lnTo>
                      <a:lnTo>
                        <a:pt x="44" y="455"/>
                      </a:lnTo>
                      <a:lnTo>
                        <a:pt x="40" y="414"/>
                      </a:lnTo>
                      <a:lnTo>
                        <a:pt x="21" y="373"/>
                      </a:lnTo>
                      <a:lnTo>
                        <a:pt x="20" y="361"/>
                      </a:lnTo>
                      <a:lnTo>
                        <a:pt x="15" y="351"/>
                      </a:lnTo>
                      <a:lnTo>
                        <a:pt x="5" y="343"/>
                      </a:lnTo>
                      <a:lnTo>
                        <a:pt x="2" y="325"/>
                      </a:lnTo>
                      <a:lnTo>
                        <a:pt x="0" y="302"/>
                      </a:lnTo>
                      <a:lnTo>
                        <a:pt x="3" y="294"/>
                      </a:lnTo>
                      <a:lnTo>
                        <a:pt x="2" y="273"/>
                      </a:lnTo>
                      <a:lnTo>
                        <a:pt x="20" y="243"/>
                      </a:lnTo>
                      <a:lnTo>
                        <a:pt x="73" y="182"/>
                      </a:lnTo>
                      <a:lnTo>
                        <a:pt x="73" y="171"/>
                      </a:lnTo>
                      <a:lnTo>
                        <a:pt x="78" y="146"/>
                      </a:lnTo>
                      <a:lnTo>
                        <a:pt x="91" y="136"/>
                      </a:lnTo>
                      <a:lnTo>
                        <a:pt x="103" y="113"/>
                      </a:lnTo>
                      <a:lnTo>
                        <a:pt x="108" y="61"/>
                      </a:lnTo>
                      <a:lnTo>
                        <a:pt x="97" y="37"/>
                      </a:lnTo>
                      <a:lnTo>
                        <a:pt x="108" y="13"/>
                      </a:lnTo>
                      <a:lnTo>
                        <a:pt x="115" y="0"/>
                      </a:lnTo>
                      <a:lnTo>
                        <a:pt x="685" y="157"/>
                      </a:lnTo>
                      <a:lnTo>
                        <a:pt x="541" y="724"/>
                      </a:lnTo>
                      <a:lnTo>
                        <a:pt x="1169" y="1647"/>
                      </a:lnTo>
                      <a:lnTo>
                        <a:pt x="1168" y="1673"/>
                      </a:lnTo>
                      <a:lnTo>
                        <a:pt x="1169" y="1684"/>
                      </a:lnTo>
                      <a:lnTo>
                        <a:pt x="1168" y="1693"/>
                      </a:lnTo>
                      <a:lnTo>
                        <a:pt x="1179" y="1715"/>
                      </a:lnTo>
                      <a:lnTo>
                        <a:pt x="1179" y="1734"/>
                      </a:lnTo>
                      <a:lnTo>
                        <a:pt x="1185" y="1748"/>
                      </a:lnTo>
                      <a:lnTo>
                        <a:pt x="1190" y="1769"/>
                      </a:lnTo>
                      <a:lnTo>
                        <a:pt x="1200" y="1775"/>
                      </a:lnTo>
                      <a:lnTo>
                        <a:pt x="1210" y="1789"/>
                      </a:lnTo>
                      <a:lnTo>
                        <a:pt x="1213" y="1805"/>
                      </a:lnTo>
                      <a:lnTo>
                        <a:pt x="1210" y="1811"/>
                      </a:lnTo>
                      <a:lnTo>
                        <a:pt x="1204" y="1806"/>
                      </a:lnTo>
                      <a:lnTo>
                        <a:pt x="1184" y="1825"/>
                      </a:lnTo>
                      <a:lnTo>
                        <a:pt x="1162" y="1831"/>
                      </a:lnTo>
                      <a:lnTo>
                        <a:pt x="1146" y="1854"/>
                      </a:lnTo>
                      <a:lnTo>
                        <a:pt x="1133" y="1906"/>
                      </a:lnTo>
                      <a:lnTo>
                        <a:pt x="1103" y="1944"/>
                      </a:lnTo>
                      <a:lnTo>
                        <a:pt x="1088" y="1944"/>
                      </a:lnTo>
                      <a:lnTo>
                        <a:pt x="1086" y="1954"/>
                      </a:lnTo>
                      <a:lnTo>
                        <a:pt x="1090" y="1969"/>
                      </a:lnTo>
                      <a:lnTo>
                        <a:pt x="1088" y="1979"/>
                      </a:lnTo>
                      <a:lnTo>
                        <a:pt x="1082" y="2003"/>
                      </a:lnTo>
                      <a:lnTo>
                        <a:pt x="1088" y="2017"/>
                      </a:lnTo>
                      <a:lnTo>
                        <a:pt x="1107" y="2033"/>
                      </a:lnTo>
                      <a:lnTo>
                        <a:pt x="1111" y="2042"/>
                      </a:lnTo>
                      <a:lnTo>
                        <a:pt x="1105" y="2050"/>
                      </a:lnTo>
                      <a:lnTo>
                        <a:pt x="1101" y="2063"/>
                      </a:lnTo>
                      <a:lnTo>
                        <a:pt x="1088" y="2075"/>
                      </a:lnTo>
                      <a:lnTo>
                        <a:pt x="1082" y="2074"/>
                      </a:lnTo>
                      <a:lnTo>
                        <a:pt x="1057" y="207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4" name="342308.25336.3756253.755"/>
                <p:cNvSpPr/>
                <p:nvPr/>
              </p:nvSpPr>
              <p:spPr>
                <a:xfrm>
                  <a:off x="977400" y="3619080"/>
                  <a:ext cx="502920" cy="604800"/>
                </a:xfrm>
                <a:custGeom>
                  <a:avLst/>
                  <a:gdLst/>
                  <a:ahLst/>
                  <a:rect l="l" t="t" r="r" b="b"/>
                  <a:pathLst>
                    <a:path w="1038" h="1200">
                      <a:moveTo>
                        <a:pt x="885" y="1197"/>
                      </a:moveTo>
                      <a:lnTo>
                        <a:pt x="1038" y="117"/>
                      </a:lnTo>
                      <a:lnTo>
                        <a:pt x="283" y="0"/>
                      </a:lnTo>
                      <a:lnTo>
                        <a:pt x="267" y="99"/>
                      </a:lnTo>
                      <a:lnTo>
                        <a:pt x="237" y="180"/>
                      </a:lnTo>
                      <a:lnTo>
                        <a:pt x="221" y="180"/>
                      </a:lnTo>
                      <a:lnTo>
                        <a:pt x="208" y="166"/>
                      </a:lnTo>
                      <a:lnTo>
                        <a:pt x="210" y="161"/>
                      </a:lnTo>
                      <a:lnTo>
                        <a:pt x="200" y="149"/>
                      </a:lnTo>
                      <a:lnTo>
                        <a:pt x="170" y="141"/>
                      </a:lnTo>
                      <a:lnTo>
                        <a:pt x="146" y="145"/>
                      </a:lnTo>
                      <a:lnTo>
                        <a:pt x="139" y="153"/>
                      </a:lnTo>
                      <a:lnTo>
                        <a:pt x="145" y="191"/>
                      </a:lnTo>
                      <a:lnTo>
                        <a:pt x="136" y="282"/>
                      </a:lnTo>
                      <a:lnTo>
                        <a:pt x="144" y="294"/>
                      </a:lnTo>
                      <a:lnTo>
                        <a:pt x="133" y="335"/>
                      </a:lnTo>
                      <a:lnTo>
                        <a:pt x="125" y="349"/>
                      </a:lnTo>
                      <a:lnTo>
                        <a:pt x="126" y="358"/>
                      </a:lnTo>
                      <a:lnTo>
                        <a:pt x="125" y="384"/>
                      </a:lnTo>
                      <a:lnTo>
                        <a:pt x="126" y="395"/>
                      </a:lnTo>
                      <a:lnTo>
                        <a:pt x="125" y="404"/>
                      </a:lnTo>
                      <a:lnTo>
                        <a:pt x="136" y="426"/>
                      </a:lnTo>
                      <a:lnTo>
                        <a:pt x="136" y="445"/>
                      </a:lnTo>
                      <a:lnTo>
                        <a:pt x="142" y="459"/>
                      </a:lnTo>
                      <a:lnTo>
                        <a:pt x="147" y="480"/>
                      </a:lnTo>
                      <a:lnTo>
                        <a:pt x="157" y="486"/>
                      </a:lnTo>
                      <a:lnTo>
                        <a:pt x="167" y="500"/>
                      </a:lnTo>
                      <a:lnTo>
                        <a:pt x="170" y="516"/>
                      </a:lnTo>
                      <a:lnTo>
                        <a:pt x="167" y="522"/>
                      </a:lnTo>
                      <a:lnTo>
                        <a:pt x="161" y="517"/>
                      </a:lnTo>
                      <a:lnTo>
                        <a:pt x="141" y="536"/>
                      </a:lnTo>
                      <a:lnTo>
                        <a:pt x="119" y="542"/>
                      </a:lnTo>
                      <a:lnTo>
                        <a:pt x="103" y="565"/>
                      </a:lnTo>
                      <a:lnTo>
                        <a:pt x="90" y="617"/>
                      </a:lnTo>
                      <a:lnTo>
                        <a:pt x="60" y="655"/>
                      </a:lnTo>
                      <a:lnTo>
                        <a:pt x="45" y="655"/>
                      </a:lnTo>
                      <a:lnTo>
                        <a:pt x="43" y="665"/>
                      </a:lnTo>
                      <a:lnTo>
                        <a:pt x="47" y="680"/>
                      </a:lnTo>
                      <a:lnTo>
                        <a:pt x="45" y="690"/>
                      </a:lnTo>
                      <a:lnTo>
                        <a:pt x="39" y="714"/>
                      </a:lnTo>
                      <a:lnTo>
                        <a:pt x="45" y="728"/>
                      </a:lnTo>
                      <a:lnTo>
                        <a:pt x="64" y="744"/>
                      </a:lnTo>
                      <a:lnTo>
                        <a:pt x="68" y="753"/>
                      </a:lnTo>
                      <a:lnTo>
                        <a:pt x="62" y="761"/>
                      </a:lnTo>
                      <a:lnTo>
                        <a:pt x="58" y="774"/>
                      </a:lnTo>
                      <a:lnTo>
                        <a:pt x="45" y="786"/>
                      </a:lnTo>
                      <a:lnTo>
                        <a:pt x="39" y="785"/>
                      </a:lnTo>
                      <a:lnTo>
                        <a:pt x="14" y="781"/>
                      </a:lnTo>
                      <a:lnTo>
                        <a:pt x="0" y="826"/>
                      </a:lnTo>
                      <a:lnTo>
                        <a:pt x="559" y="1145"/>
                      </a:lnTo>
                      <a:lnTo>
                        <a:pt x="885" y="1200"/>
                      </a:lnTo>
                      <a:lnTo>
                        <a:pt x="885" y="1197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5" name="343249.5310.37577.12550.1255"/>
                <p:cNvSpPr/>
                <p:nvPr/>
              </p:nvSpPr>
              <p:spPr>
                <a:xfrm>
                  <a:off x="734040" y="3047400"/>
                  <a:ext cx="468720" cy="750960"/>
                </a:xfrm>
                <a:custGeom>
                  <a:avLst/>
                  <a:gdLst/>
                  <a:ahLst/>
                  <a:rect l="l" t="t" r="r" b="b"/>
                  <a:pathLst>
                    <a:path w="970" h="1490">
                      <a:moveTo>
                        <a:pt x="144" y="0"/>
                      </a:moveTo>
                      <a:lnTo>
                        <a:pt x="0" y="567"/>
                      </a:lnTo>
                      <a:lnTo>
                        <a:pt x="628" y="1490"/>
                      </a:lnTo>
                      <a:lnTo>
                        <a:pt x="627" y="1481"/>
                      </a:lnTo>
                      <a:lnTo>
                        <a:pt x="635" y="1467"/>
                      </a:lnTo>
                      <a:lnTo>
                        <a:pt x="646" y="1426"/>
                      </a:lnTo>
                      <a:lnTo>
                        <a:pt x="638" y="1414"/>
                      </a:lnTo>
                      <a:lnTo>
                        <a:pt x="647" y="1323"/>
                      </a:lnTo>
                      <a:lnTo>
                        <a:pt x="641" y="1285"/>
                      </a:lnTo>
                      <a:lnTo>
                        <a:pt x="648" y="1277"/>
                      </a:lnTo>
                      <a:lnTo>
                        <a:pt x="672" y="1273"/>
                      </a:lnTo>
                      <a:lnTo>
                        <a:pt x="702" y="1281"/>
                      </a:lnTo>
                      <a:lnTo>
                        <a:pt x="712" y="1293"/>
                      </a:lnTo>
                      <a:lnTo>
                        <a:pt x="710" y="1298"/>
                      </a:lnTo>
                      <a:lnTo>
                        <a:pt x="723" y="1312"/>
                      </a:lnTo>
                      <a:lnTo>
                        <a:pt x="739" y="1312"/>
                      </a:lnTo>
                      <a:lnTo>
                        <a:pt x="769" y="1231"/>
                      </a:lnTo>
                      <a:lnTo>
                        <a:pt x="785" y="1132"/>
                      </a:lnTo>
                      <a:lnTo>
                        <a:pt x="970" y="183"/>
                      </a:lnTo>
                      <a:lnTo>
                        <a:pt x="554" y="96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6" name="344259350.87555.2544.55"/>
                <p:cNvSpPr/>
                <p:nvPr/>
              </p:nvSpPr>
              <p:spPr>
                <a:xfrm>
                  <a:off x="1113840" y="3139560"/>
                  <a:ext cx="415800" cy="537840"/>
                </a:xfrm>
                <a:custGeom>
                  <a:avLst/>
                  <a:gdLst/>
                  <a:ahLst/>
                  <a:rect l="l" t="t" r="r" b="b"/>
                  <a:pathLst>
                    <a:path w="858" h="1066">
                      <a:moveTo>
                        <a:pt x="755" y="1066"/>
                      </a:moveTo>
                      <a:lnTo>
                        <a:pt x="858" y="304"/>
                      </a:lnTo>
                      <a:lnTo>
                        <a:pt x="576" y="260"/>
                      </a:lnTo>
                      <a:lnTo>
                        <a:pt x="607" y="75"/>
                      </a:lnTo>
                      <a:lnTo>
                        <a:pt x="185" y="0"/>
                      </a:lnTo>
                      <a:lnTo>
                        <a:pt x="0" y="949"/>
                      </a:lnTo>
                      <a:lnTo>
                        <a:pt x="755" y="106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7" name="345188.25358.37550.87580.755"/>
                <p:cNvSpPr/>
                <p:nvPr/>
              </p:nvSpPr>
              <p:spPr>
                <a:xfrm>
                  <a:off x="1183680" y="2450880"/>
                  <a:ext cx="754920" cy="495360"/>
                </a:xfrm>
                <a:custGeom>
                  <a:avLst/>
                  <a:gdLst/>
                  <a:ahLst/>
                  <a:rect l="l" t="t" r="r" b="b"/>
                  <a:pathLst>
                    <a:path w="1557" h="983">
                      <a:moveTo>
                        <a:pt x="1491" y="983"/>
                      </a:moveTo>
                      <a:lnTo>
                        <a:pt x="545" y="868"/>
                      </a:lnTo>
                      <a:lnTo>
                        <a:pt x="530" y="964"/>
                      </a:lnTo>
                      <a:lnTo>
                        <a:pt x="530" y="966"/>
                      </a:lnTo>
                      <a:lnTo>
                        <a:pt x="519" y="951"/>
                      </a:lnTo>
                      <a:lnTo>
                        <a:pt x="513" y="928"/>
                      </a:lnTo>
                      <a:lnTo>
                        <a:pt x="493" y="909"/>
                      </a:lnTo>
                      <a:lnTo>
                        <a:pt x="476" y="922"/>
                      </a:lnTo>
                      <a:lnTo>
                        <a:pt x="477" y="937"/>
                      </a:lnTo>
                      <a:lnTo>
                        <a:pt x="438" y="937"/>
                      </a:lnTo>
                      <a:lnTo>
                        <a:pt x="433" y="939"/>
                      </a:lnTo>
                      <a:lnTo>
                        <a:pt x="416" y="931"/>
                      </a:lnTo>
                      <a:lnTo>
                        <a:pt x="381" y="928"/>
                      </a:lnTo>
                      <a:lnTo>
                        <a:pt x="372" y="922"/>
                      </a:lnTo>
                      <a:lnTo>
                        <a:pt x="362" y="923"/>
                      </a:lnTo>
                      <a:lnTo>
                        <a:pt x="350" y="934"/>
                      </a:lnTo>
                      <a:lnTo>
                        <a:pt x="337" y="933"/>
                      </a:lnTo>
                      <a:lnTo>
                        <a:pt x="307" y="922"/>
                      </a:lnTo>
                      <a:lnTo>
                        <a:pt x="299" y="927"/>
                      </a:lnTo>
                      <a:lnTo>
                        <a:pt x="291" y="946"/>
                      </a:lnTo>
                      <a:lnTo>
                        <a:pt x="271" y="934"/>
                      </a:lnTo>
                      <a:lnTo>
                        <a:pt x="261" y="916"/>
                      </a:lnTo>
                      <a:lnTo>
                        <a:pt x="261" y="907"/>
                      </a:lnTo>
                      <a:lnTo>
                        <a:pt x="266" y="881"/>
                      </a:lnTo>
                      <a:lnTo>
                        <a:pt x="263" y="870"/>
                      </a:lnTo>
                      <a:lnTo>
                        <a:pt x="250" y="852"/>
                      </a:lnTo>
                      <a:lnTo>
                        <a:pt x="234" y="852"/>
                      </a:lnTo>
                      <a:lnTo>
                        <a:pt x="218" y="827"/>
                      </a:lnTo>
                      <a:lnTo>
                        <a:pt x="228" y="811"/>
                      </a:lnTo>
                      <a:lnTo>
                        <a:pt x="228" y="799"/>
                      </a:lnTo>
                      <a:lnTo>
                        <a:pt x="213" y="779"/>
                      </a:lnTo>
                      <a:lnTo>
                        <a:pt x="204" y="753"/>
                      </a:lnTo>
                      <a:lnTo>
                        <a:pt x="204" y="714"/>
                      </a:lnTo>
                      <a:lnTo>
                        <a:pt x="208" y="690"/>
                      </a:lnTo>
                      <a:lnTo>
                        <a:pt x="200" y="684"/>
                      </a:lnTo>
                      <a:lnTo>
                        <a:pt x="195" y="679"/>
                      </a:lnTo>
                      <a:lnTo>
                        <a:pt x="189" y="665"/>
                      </a:lnTo>
                      <a:lnTo>
                        <a:pt x="185" y="663"/>
                      </a:lnTo>
                      <a:lnTo>
                        <a:pt x="179" y="665"/>
                      </a:lnTo>
                      <a:lnTo>
                        <a:pt x="137" y="698"/>
                      </a:lnTo>
                      <a:lnTo>
                        <a:pt x="129" y="700"/>
                      </a:lnTo>
                      <a:lnTo>
                        <a:pt x="103" y="674"/>
                      </a:lnTo>
                      <a:lnTo>
                        <a:pt x="111" y="659"/>
                      </a:lnTo>
                      <a:lnTo>
                        <a:pt x="109" y="648"/>
                      </a:lnTo>
                      <a:lnTo>
                        <a:pt x="109" y="632"/>
                      </a:lnTo>
                      <a:lnTo>
                        <a:pt x="131" y="616"/>
                      </a:lnTo>
                      <a:lnTo>
                        <a:pt x="132" y="601"/>
                      </a:lnTo>
                      <a:lnTo>
                        <a:pt x="129" y="597"/>
                      </a:lnTo>
                      <a:lnTo>
                        <a:pt x="131" y="567"/>
                      </a:lnTo>
                      <a:lnTo>
                        <a:pt x="142" y="558"/>
                      </a:lnTo>
                      <a:lnTo>
                        <a:pt x="140" y="547"/>
                      </a:lnTo>
                      <a:lnTo>
                        <a:pt x="170" y="485"/>
                      </a:lnTo>
                      <a:lnTo>
                        <a:pt x="160" y="475"/>
                      </a:lnTo>
                      <a:lnTo>
                        <a:pt x="132" y="471"/>
                      </a:lnTo>
                      <a:lnTo>
                        <a:pt x="131" y="455"/>
                      </a:lnTo>
                      <a:lnTo>
                        <a:pt x="111" y="454"/>
                      </a:lnTo>
                      <a:lnTo>
                        <a:pt x="101" y="430"/>
                      </a:lnTo>
                      <a:lnTo>
                        <a:pt x="96" y="406"/>
                      </a:lnTo>
                      <a:lnTo>
                        <a:pt x="72" y="355"/>
                      </a:lnTo>
                      <a:lnTo>
                        <a:pt x="40" y="324"/>
                      </a:lnTo>
                      <a:lnTo>
                        <a:pt x="25" y="303"/>
                      </a:lnTo>
                      <a:lnTo>
                        <a:pt x="17" y="292"/>
                      </a:lnTo>
                      <a:lnTo>
                        <a:pt x="23" y="284"/>
                      </a:lnTo>
                      <a:lnTo>
                        <a:pt x="28" y="263"/>
                      </a:lnTo>
                      <a:lnTo>
                        <a:pt x="23" y="232"/>
                      </a:lnTo>
                      <a:lnTo>
                        <a:pt x="0" y="182"/>
                      </a:lnTo>
                      <a:lnTo>
                        <a:pt x="33" y="0"/>
                      </a:lnTo>
                      <a:lnTo>
                        <a:pt x="177" y="24"/>
                      </a:lnTo>
                      <a:lnTo>
                        <a:pt x="558" y="89"/>
                      </a:lnTo>
                      <a:lnTo>
                        <a:pt x="946" y="155"/>
                      </a:lnTo>
                      <a:lnTo>
                        <a:pt x="1557" y="218"/>
                      </a:lnTo>
                      <a:lnTo>
                        <a:pt x="1507" y="796"/>
                      </a:lnTo>
                      <a:lnTo>
                        <a:pt x="1491" y="98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8" name="346233.25380.7545.554.8755"/>
                <p:cNvSpPr/>
                <p:nvPr/>
              </p:nvSpPr>
              <p:spPr>
                <a:xfrm>
                  <a:off x="1393200" y="2889000"/>
                  <a:ext cx="513360" cy="443160"/>
                </a:xfrm>
                <a:custGeom>
                  <a:avLst/>
                  <a:gdLst/>
                  <a:ahLst/>
                  <a:rect l="l" t="t" r="r" b="b"/>
                  <a:pathLst>
                    <a:path w="1060" h="879">
                      <a:moveTo>
                        <a:pt x="995" y="879"/>
                      </a:moveTo>
                      <a:lnTo>
                        <a:pt x="1029" y="494"/>
                      </a:lnTo>
                      <a:lnTo>
                        <a:pt x="1060" y="115"/>
                      </a:lnTo>
                      <a:lnTo>
                        <a:pt x="114" y="0"/>
                      </a:lnTo>
                      <a:lnTo>
                        <a:pt x="99" y="96"/>
                      </a:lnTo>
                      <a:lnTo>
                        <a:pt x="32" y="571"/>
                      </a:lnTo>
                      <a:lnTo>
                        <a:pt x="31" y="571"/>
                      </a:lnTo>
                      <a:lnTo>
                        <a:pt x="0" y="756"/>
                      </a:lnTo>
                      <a:lnTo>
                        <a:pt x="282" y="800"/>
                      </a:lnTo>
                      <a:lnTo>
                        <a:pt x="995" y="87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9" name="347314.25382.12556.87555.1255"/>
                <p:cNvSpPr/>
                <p:nvPr/>
              </p:nvSpPr>
              <p:spPr>
                <a:xfrm>
                  <a:off x="1405800" y="3677760"/>
                  <a:ext cx="515520" cy="554040"/>
                </a:xfrm>
                <a:custGeom>
                  <a:avLst/>
                  <a:gdLst/>
                  <a:ahLst/>
                  <a:rect l="l" t="t" r="r" b="b"/>
                  <a:pathLst>
                    <a:path w="1064" h="1098">
                      <a:moveTo>
                        <a:pt x="153" y="0"/>
                      </a:moveTo>
                      <a:lnTo>
                        <a:pt x="0" y="1080"/>
                      </a:lnTo>
                      <a:lnTo>
                        <a:pt x="0" y="1083"/>
                      </a:lnTo>
                      <a:lnTo>
                        <a:pt x="139" y="1098"/>
                      </a:lnTo>
                      <a:lnTo>
                        <a:pt x="149" y="1014"/>
                      </a:lnTo>
                      <a:lnTo>
                        <a:pt x="413" y="1048"/>
                      </a:lnTo>
                      <a:lnTo>
                        <a:pt x="411" y="1044"/>
                      </a:lnTo>
                      <a:lnTo>
                        <a:pt x="405" y="1028"/>
                      </a:lnTo>
                      <a:lnTo>
                        <a:pt x="411" y="1017"/>
                      </a:lnTo>
                      <a:lnTo>
                        <a:pt x="410" y="1014"/>
                      </a:lnTo>
                      <a:lnTo>
                        <a:pt x="405" y="1008"/>
                      </a:lnTo>
                      <a:lnTo>
                        <a:pt x="408" y="1006"/>
                      </a:lnTo>
                      <a:lnTo>
                        <a:pt x="980" y="1059"/>
                      </a:lnTo>
                      <a:lnTo>
                        <a:pt x="1050" y="196"/>
                      </a:lnTo>
                      <a:lnTo>
                        <a:pt x="1057" y="196"/>
                      </a:lnTo>
                      <a:lnTo>
                        <a:pt x="1064" y="104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0" name="348274.75390.12545.25575"/>
                <p:cNvSpPr/>
                <p:nvPr/>
              </p:nvSpPr>
              <p:spPr>
                <a:xfrm>
                  <a:off x="1480320" y="3292920"/>
                  <a:ext cx="533880" cy="441000"/>
                </a:xfrm>
                <a:custGeom>
                  <a:avLst/>
                  <a:gdLst/>
                  <a:ahLst/>
                  <a:rect l="l" t="t" r="r" b="b"/>
                  <a:pathLst>
                    <a:path w="1104" h="873">
                      <a:moveTo>
                        <a:pt x="0" y="762"/>
                      </a:moveTo>
                      <a:lnTo>
                        <a:pt x="103" y="0"/>
                      </a:lnTo>
                      <a:lnTo>
                        <a:pt x="816" y="79"/>
                      </a:lnTo>
                      <a:lnTo>
                        <a:pt x="1104" y="102"/>
                      </a:lnTo>
                      <a:lnTo>
                        <a:pt x="1092" y="294"/>
                      </a:lnTo>
                      <a:lnTo>
                        <a:pt x="1059" y="873"/>
                      </a:lnTo>
                      <a:lnTo>
                        <a:pt x="911" y="866"/>
                      </a:lnTo>
                      <a:lnTo>
                        <a:pt x="0" y="76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" name="349290444.87531.2558.255"/>
                <p:cNvSpPr/>
                <p:nvPr/>
              </p:nvSpPr>
              <p:spPr>
                <a:xfrm>
                  <a:off x="1993320" y="3441240"/>
                  <a:ext cx="545760" cy="304920"/>
                </a:xfrm>
                <a:custGeom>
                  <a:avLst/>
                  <a:gdLst/>
                  <a:ahLst/>
                  <a:rect l="l" t="t" r="r" b="b"/>
                  <a:pathLst>
                    <a:path w="1126" h="604">
                      <a:moveTo>
                        <a:pt x="33" y="0"/>
                      </a:moveTo>
                      <a:lnTo>
                        <a:pt x="1010" y="21"/>
                      </a:lnTo>
                      <a:lnTo>
                        <a:pt x="1072" y="71"/>
                      </a:lnTo>
                      <a:lnTo>
                        <a:pt x="1055" y="93"/>
                      </a:lnTo>
                      <a:lnTo>
                        <a:pt x="1050" y="118"/>
                      </a:lnTo>
                      <a:lnTo>
                        <a:pt x="1061" y="131"/>
                      </a:lnTo>
                      <a:lnTo>
                        <a:pt x="1075" y="138"/>
                      </a:lnTo>
                      <a:lnTo>
                        <a:pt x="1085" y="172"/>
                      </a:lnTo>
                      <a:lnTo>
                        <a:pt x="1101" y="182"/>
                      </a:lnTo>
                      <a:lnTo>
                        <a:pt x="1115" y="183"/>
                      </a:lnTo>
                      <a:lnTo>
                        <a:pt x="1121" y="188"/>
                      </a:lnTo>
                      <a:lnTo>
                        <a:pt x="1126" y="604"/>
                      </a:lnTo>
                      <a:lnTo>
                        <a:pt x="0" y="57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2" name="350258.875432.2532.25655"/>
                <p:cNvSpPr/>
                <p:nvPr/>
              </p:nvSpPr>
              <p:spPr>
                <a:xfrm>
                  <a:off x="1874880" y="3138480"/>
                  <a:ext cx="608400" cy="313920"/>
                </a:xfrm>
                <a:custGeom>
                  <a:avLst/>
                  <a:gdLst/>
                  <a:ahLst/>
                  <a:rect l="l" t="t" r="r" b="b"/>
                  <a:pathLst>
                    <a:path w="1254" h="621">
                      <a:moveTo>
                        <a:pt x="0" y="385"/>
                      </a:moveTo>
                      <a:lnTo>
                        <a:pt x="34" y="0"/>
                      </a:lnTo>
                      <a:lnTo>
                        <a:pt x="807" y="41"/>
                      </a:lnTo>
                      <a:lnTo>
                        <a:pt x="827" y="71"/>
                      </a:lnTo>
                      <a:lnTo>
                        <a:pt x="853" y="71"/>
                      </a:lnTo>
                      <a:lnTo>
                        <a:pt x="873" y="66"/>
                      </a:lnTo>
                      <a:lnTo>
                        <a:pt x="888" y="77"/>
                      </a:lnTo>
                      <a:lnTo>
                        <a:pt x="901" y="103"/>
                      </a:lnTo>
                      <a:lnTo>
                        <a:pt x="918" y="107"/>
                      </a:lnTo>
                      <a:lnTo>
                        <a:pt x="942" y="103"/>
                      </a:lnTo>
                      <a:lnTo>
                        <a:pt x="959" y="87"/>
                      </a:lnTo>
                      <a:lnTo>
                        <a:pt x="985" y="87"/>
                      </a:lnTo>
                      <a:lnTo>
                        <a:pt x="1000" y="92"/>
                      </a:lnTo>
                      <a:lnTo>
                        <a:pt x="1061" y="132"/>
                      </a:lnTo>
                      <a:lnTo>
                        <a:pt x="1092" y="152"/>
                      </a:lnTo>
                      <a:lnTo>
                        <a:pt x="1092" y="174"/>
                      </a:lnTo>
                      <a:lnTo>
                        <a:pt x="1112" y="185"/>
                      </a:lnTo>
                      <a:lnTo>
                        <a:pt x="1112" y="198"/>
                      </a:lnTo>
                      <a:lnTo>
                        <a:pt x="1104" y="225"/>
                      </a:lnTo>
                      <a:lnTo>
                        <a:pt x="1118" y="240"/>
                      </a:lnTo>
                      <a:lnTo>
                        <a:pt x="1127" y="271"/>
                      </a:lnTo>
                      <a:lnTo>
                        <a:pt x="1143" y="285"/>
                      </a:lnTo>
                      <a:lnTo>
                        <a:pt x="1137" y="301"/>
                      </a:lnTo>
                      <a:lnTo>
                        <a:pt x="1143" y="317"/>
                      </a:lnTo>
                      <a:lnTo>
                        <a:pt x="1163" y="331"/>
                      </a:lnTo>
                      <a:lnTo>
                        <a:pt x="1170" y="346"/>
                      </a:lnTo>
                      <a:lnTo>
                        <a:pt x="1163" y="363"/>
                      </a:lnTo>
                      <a:lnTo>
                        <a:pt x="1160" y="393"/>
                      </a:lnTo>
                      <a:lnTo>
                        <a:pt x="1178" y="403"/>
                      </a:lnTo>
                      <a:lnTo>
                        <a:pt x="1185" y="419"/>
                      </a:lnTo>
                      <a:lnTo>
                        <a:pt x="1173" y="433"/>
                      </a:lnTo>
                      <a:lnTo>
                        <a:pt x="1178" y="449"/>
                      </a:lnTo>
                      <a:lnTo>
                        <a:pt x="1189" y="464"/>
                      </a:lnTo>
                      <a:lnTo>
                        <a:pt x="1185" y="478"/>
                      </a:lnTo>
                      <a:lnTo>
                        <a:pt x="1189" y="499"/>
                      </a:lnTo>
                      <a:lnTo>
                        <a:pt x="1194" y="509"/>
                      </a:lnTo>
                      <a:lnTo>
                        <a:pt x="1206" y="524"/>
                      </a:lnTo>
                      <a:lnTo>
                        <a:pt x="1221" y="540"/>
                      </a:lnTo>
                      <a:lnTo>
                        <a:pt x="1224" y="565"/>
                      </a:lnTo>
                      <a:lnTo>
                        <a:pt x="1247" y="591"/>
                      </a:lnTo>
                      <a:lnTo>
                        <a:pt x="1254" y="598"/>
                      </a:lnTo>
                      <a:lnTo>
                        <a:pt x="1251" y="616"/>
                      </a:lnTo>
                      <a:lnTo>
                        <a:pt x="1253" y="621"/>
                      </a:lnTo>
                      <a:lnTo>
                        <a:pt x="276" y="600"/>
                      </a:lnTo>
                      <a:lnTo>
                        <a:pt x="288" y="408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3" name="351229.543437.2555.1255"/>
                <p:cNvSpPr/>
                <p:nvPr/>
              </p:nvSpPr>
              <p:spPr>
                <a:xfrm>
                  <a:off x="1891440" y="2852640"/>
                  <a:ext cx="515520" cy="362160"/>
                </a:xfrm>
                <a:custGeom>
                  <a:avLst/>
                  <a:gdLst/>
                  <a:ahLst/>
                  <a:rect l="l" t="t" r="r" b="b"/>
                  <a:pathLst>
                    <a:path w="1063" h="718">
                      <a:moveTo>
                        <a:pt x="0" y="566"/>
                      </a:moveTo>
                      <a:lnTo>
                        <a:pt x="31" y="187"/>
                      </a:lnTo>
                      <a:lnTo>
                        <a:pt x="47" y="0"/>
                      </a:lnTo>
                      <a:lnTo>
                        <a:pt x="1045" y="45"/>
                      </a:lnTo>
                      <a:lnTo>
                        <a:pt x="1046" y="61"/>
                      </a:lnTo>
                      <a:lnTo>
                        <a:pt x="1036" y="81"/>
                      </a:lnTo>
                      <a:lnTo>
                        <a:pt x="1012" y="106"/>
                      </a:lnTo>
                      <a:lnTo>
                        <a:pt x="1014" y="123"/>
                      </a:lnTo>
                      <a:lnTo>
                        <a:pt x="1062" y="170"/>
                      </a:lnTo>
                      <a:lnTo>
                        <a:pt x="1063" y="520"/>
                      </a:lnTo>
                      <a:lnTo>
                        <a:pt x="1055" y="517"/>
                      </a:lnTo>
                      <a:lnTo>
                        <a:pt x="1043" y="520"/>
                      </a:lnTo>
                      <a:lnTo>
                        <a:pt x="1047" y="531"/>
                      </a:lnTo>
                      <a:lnTo>
                        <a:pt x="1053" y="541"/>
                      </a:lnTo>
                      <a:lnTo>
                        <a:pt x="1046" y="559"/>
                      </a:lnTo>
                      <a:lnTo>
                        <a:pt x="1056" y="571"/>
                      </a:lnTo>
                      <a:lnTo>
                        <a:pt x="1062" y="599"/>
                      </a:lnTo>
                      <a:lnTo>
                        <a:pt x="1051" y="609"/>
                      </a:lnTo>
                      <a:lnTo>
                        <a:pt x="1055" y="625"/>
                      </a:lnTo>
                      <a:lnTo>
                        <a:pt x="1040" y="659"/>
                      </a:lnTo>
                      <a:lnTo>
                        <a:pt x="1055" y="695"/>
                      </a:lnTo>
                      <a:lnTo>
                        <a:pt x="1058" y="715"/>
                      </a:lnTo>
                      <a:lnTo>
                        <a:pt x="1058" y="718"/>
                      </a:lnTo>
                      <a:lnTo>
                        <a:pt x="1027" y="698"/>
                      </a:lnTo>
                      <a:lnTo>
                        <a:pt x="966" y="658"/>
                      </a:lnTo>
                      <a:lnTo>
                        <a:pt x="951" y="653"/>
                      </a:lnTo>
                      <a:lnTo>
                        <a:pt x="925" y="653"/>
                      </a:lnTo>
                      <a:lnTo>
                        <a:pt x="908" y="669"/>
                      </a:lnTo>
                      <a:lnTo>
                        <a:pt x="884" y="673"/>
                      </a:lnTo>
                      <a:lnTo>
                        <a:pt x="867" y="669"/>
                      </a:lnTo>
                      <a:lnTo>
                        <a:pt x="854" y="643"/>
                      </a:lnTo>
                      <a:lnTo>
                        <a:pt x="839" y="632"/>
                      </a:lnTo>
                      <a:lnTo>
                        <a:pt x="819" y="637"/>
                      </a:lnTo>
                      <a:lnTo>
                        <a:pt x="793" y="637"/>
                      </a:lnTo>
                      <a:lnTo>
                        <a:pt x="773" y="607"/>
                      </a:lnTo>
                      <a:lnTo>
                        <a:pt x="0" y="56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" name="352198.125484.12558.37551.755"/>
                <p:cNvSpPr/>
                <p:nvPr/>
              </p:nvSpPr>
              <p:spPr>
                <a:xfrm>
                  <a:off x="2360520" y="2546640"/>
                  <a:ext cx="484560" cy="568440"/>
                </a:xfrm>
                <a:custGeom>
                  <a:avLst/>
                  <a:gdLst/>
                  <a:ahLst/>
                  <a:rect l="l" t="t" r="r" b="b"/>
                  <a:pathLst>
                    <a:path w="1000" h="1125">
                      <a:moveTo>
                        <a:pt x="97" y="1125"/>
                      </a:moveTo>
                      <a:lnTo>
                        <a:pt x="96" y="775"/>
                      </a:lnTo>
                      <a:lnTo>
                        <a:pt x="48" y="728"/>
                      </a:lnTo>
                      <a:lnTo>
                        <a:pt x="46" y="711"/>
                      </a:lnTo>
                      <a:lnTo>
                        <a:pt x="70" y="686"/>
                      </a:lnTo>
                      <a:lnTo>
                        <a:pt x="80" y="666"/>
                      </a:lnTo>
                      <a:lnTo>
                        <a:pt x="79" y="650"/>
                      </a:lnTo>
                      <a:lnTo>
                        <a:pt x="77" y="621"/>
                      </a:lnTo>
                      <a:lnTo>
                        <a:pt x="80" y="596"/>
                      </a:lnTo>
                      <a:lnTo>
                        <a:pt x="56" y="529"/>
                      </a:lnTo>
                      <a:lnTo>
                        <a:pt x="55" y="513"/>
                      </a:lnTo>
                      <a:lnTo>
                        <a:pt x="55" y="478"/>
                      </a:lnTo>
                      <a:lnTo>
                        <a:pt x="49" y="459"/>
                      </a:lnTo>
                      <a:lnTo>
                        <a:pt x="46" y="363"/>
                      </a:lnTo>
                      <a:lnTo>
                        <a:pt x="36" y="309"/>
                      </a:lnTo>
                      <a:lnTo>
                        <a:pt x="20" y="289"/>
                      </a:lnTo>
                      <a:lnTo>
                        <a:pt x="6" y="229"/>
                      </a:lnTo>
                      <a:lnTo>
                        <a:pt x="5" y="175"/>
                      </a:lnTo>
                      <a:lnTo>
                        <a:pt x="10" y="143"/>
                      </a:lnTo>
                      <a:lnTo>
                        <a:pt x="15" y="131"/>
                      </a:lnTo>
                      <a:lnTo>
                        <a:pt x="1" y="84"/>
                      </a:lnTo>
                      <a:lnTo>
                        <a:pt x="0" y="70"/>
                      </a:lnTo>
                      <a:lnTo>
                        <a:pt x="259" y="68"/>
                      </a:lnTo>
                      <a:lnTo>
                        <a:pt x="260" y="25"/>
                      </a:lnTo>
                      <a:lnTo>
                        <a:pt x="263" y="0"/>
                      </a:lnTo>
                      <a:lnTo>
                        <a:pt x="284" y="0"/>
                      </a:lnTo>
                      <a:lnTo>
                        <a:pt x="310" y="8"/>
                      </a:lnTo>
                      <a:lnTo>
                        <a:pt x="313" y="52"/>
                      </a:lnTo>
                      <a:lnTo>
                        <a:pt x="320" y="81"/>
                      </a:lnTo>
                      <a:lnTo>
                        <a:pt x="318" y="104"/>
                      </a:lnTo>
                      <a:lnTo>
                        <a:pt x="348" y="127"/>
                      </a:lnTo>
                      <a:lnTo>
                        <a:pt x="358" y="124"/>
                      </a:lnTo>
                      <a:lnTo>
                        <a:pt x="378" y="127"/>
                      </a:lnTo>
                      <a:lnTo>
                        <a:pt x="386" y="137"/>
                      </a:lnTo>
                      <a:lnTo>
                        <a:pt x="409" y="134"/>
                      </a:lnTo>
                      <a:lnTo>
                        <a:pt x="434" y="138"/>
                      </a:lnTo>
                      <a:lnTo>
                        <a:pt x="440" y="147"/>
                      </a:lnTo>
                      <a:lnTo>
                        <a:pt x="440" y="155"/>
                      </a:lnTo>
                      <a:lnTo>
                        <a:pt x="476" y="154"/>
                      </a:lnTo>
                      <a:lnTo>
                        <a:pt x="488" y="138"/>
                      </a:lnTo>
                      <a:lnTo>
                        <a:pt x="543" y="136"/>
                      </a:lnTo>
                      <a:lnTo>
                        <a:pt x="579" y="145"/>
                      </a:lnTo>
                      <a:lnTo>
                        <a:pt x="589" y="145"/>
                      </a:lnTo>
                      <a:lnTo>
                        <a:pt x="583" y="157"/>
                      </a:lnTo>
                      <a:lnTo>
                        <a:pt x="596" y="167"/>
                      </a:lnTo>
                      <a:lnTo>
                        <a:pt x="601" y="164"/>
                      </a:lnTo>
                      <a:lnTo>
                        <a:pt x="607" y="170"/>
                      </a:lnTo>
                      <a:lnTo>
                        <a:pt x="613" y="194"/>
                      </a:lnTo>
                      <a:lnTo>
                        <a:pt x="627" y="203"/>
                      </a:lnTo>
                      <a:lnTo>
                        <a:pt x="642" y="185"/>
                      </a:lnTo>
                      <a:lnTo>
                        <a:pt x="649" y="182"/>
                      </a:lnTo>
                      <a:lnTo>
                        <a:pt x="664" y="185"/>
                      </a:lnTo>
                      <a:lnTo>
                        <a:pt x="673" y="203"/>
                      </a:lnTo>
                      <a:lnTo>
                        <a:pt x="704" y="210"/>
                      </a:lnTo>
                      <a:lnTo>
                        <a:pt x="713" y="224"/>
                      </a:lnTo>
                      <a:lnTo>
                        <a:pt x="725" y="234"/>
                      </a:lnTo>
                      <a:lnTo>
                        <a:pt x="745" y="234"/>
                      </a:lnTo>
                      <a:lnTo>
                        <a:pt x="764" y="229"/>
                      </a:lnTo>
                      <a:lnTo>
                        <a:pt x="814" y="194"/>
                      </a:lnTo>
                      <a:lnTo>
                        <a:pt x="821" y="198"/>
                      </a:lnTo>
                      <a:lnTo>
                        <a:pt x="835" y="215"/>
                      </a:lnTo>
                      <a:lnTo>
                        <a:pt x="909" y="214"/>
                      </a:lnTo>
                      <a:lnTo>
                        <a:pt x="922" y="216"/>
                      </a:lnTo>
                      <a:lnTo>
                        <a:pt x="932" y="224"/>
                      </a:lnTo>
                      <a:lnTo>
                        <a:pt x="949" y="235"/>
                      </a:lnTo>
                      <a:lnTo>
                        <a:pt x="967" y="229"/>
                      </a:lnTo>
                      <a:lnTo>
                        <a:pt x="1000" y="228"/>
                      </a:lnTo>
                      <a:lnTo>
                        <a:pt x="980" y="245"/>
                      </a:lnTo>
                      <a:lnTo>
                        <a:pt x="938" y="270"/>
                      </a:lnTo>
                      <a:lnTo>
                        <a:pt x="912" y="278"/>
                      </a:lnTo>
                      <a:lnTo>
                        <a:pt x="896" y="284"/>
                      </a:lnTo>
                      <a:lnTo>
                        <a:pt x="876" y="304"/>
                      </a:lnTo>
                      <a:lnTo>
                        <a:pt x="837" y="320"/>
                      </a:lnTo>
                      <a:lnTo>
                        <a:pt x="819" y="332"/>
                      </a:lnTo>
                      <a:lnTo>
                        <a:pt x="756" y="402"/>
                      </a:lnTo>
                      <a:lnTo>
                        <a:pt x="667" y="484"/>
                      </a:lnTo>
                      <a:lnTo>
                        <a:pt x="658" y="499"/>
                      </a:lnTo>
                      <a:lnTo>
                        <a:pt x="648" y="507"/>
                      </a:lnTo>
                      <a:lnTo>
                        <a:pt x="652" y="610"/>
                      </a:lnTo>
                      <a:lnTo>
                        <a:pt x="640" y="623"/>
                      </a:lnTo>
                      <a:lnTo>
                        <a:pt x="627" y="630"/>
                      </a:lnTo>
                      <a:lnTo>
                        <a:pt x="589" y="661"/>
                      </a:lnTo>
                      <a:lnTo>
                        <a:pt x="588" y="677"/>
                      </a:lnTo>
                      <a:lnTo>
                        <a:pt x="583" y="681"/>
                      </a:lnTo>
                      <a:lnTo>
                        <a:pt x="573" y="710"/>
                      </a:lnTo>
                      <a:lnTo>
                        <a:pt x="594" y="721"/>
                      </a:lnTo>
                      <a:lnTo>
                        <a:pt x="607" y="743"/>
                      </a:lnTo>
                      <a:lnTo>
                        <a:pt x="596" y="767"/>
                      </a:lnTo>
                      <a:lnTo>
                        <a:pt x="596" y="787"/>
                      </a:lnTo>
                      <a:lnTo>
                        <a:pt x="594" y="818"/>
                      </a:lnTo>
                      <a:lnTo>
                        <a:pt x="594" y="868"/>
                      </a:lnTo>
                      <a:lnTo>
                        <a:pt x="601" y="879"/>
                      </a:lnTo>
                      <a:lnTo>
                        <a:pt x="617" y="889"/>
                      </a:lnTo>
                      <a:lnTo>
                        <a:pt x="619" y="899"/>
                      </a:lnTo>
                      <a:lnTo>
                        <a:pt x="655" y="905"/>
                      </a:lnTo>
                      <a:lnTo>
                        <a:pt x="660" y="910"/>
                      </a:lnTo>
                      <a:lnTo>
                        <a:pt x="663" y="918"/>
                      </a:lnTo>
                      <a:lnTo>
                        <a:pt x="670" y="924"/>
                      </a:lnTo>
                      <a:lnTo>
                        <a:pt x="715" y="943"/>
                      </a:lnTo>
                      <a:lnTo>
                        <a:pt x="726" y="973"/>
                      </a:lnTo>
                      <a:lnTo>
                        <a:pt x="764" y="1001"/>
                      </a:lnTo>
                      <a:lnTo>
                        <a:pt x="807" y="1031"/>
                      </a:lnTo>
                      <a:lnTo>
                        <a:pt x="814" y="1041"/>
                      </a:lnTo>
                      <a:lnTo>
                        <a:pt x="812" y="1066"/>
                      </a:lnTo>
                      <a:lnTo>
                        <a:pt x="816" y="1100"/>
                      </a:lnTo>
                      <a:lnTo>
                        <a:pt x="97" y="11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" name="353220.875513.7544.12541.55"/>
                <p:cNvSpPr/>
                <p:nvPr/>
              </p:nvSpPr>
              <p:spPr>
                <a:xfrm>
                  <a:off x="2637720" y="2768040"/>
                  <a:ext cx="388800" cy="429840"/>
                </a:xfrm>
                <a:custGeom>
                  <a:avLst/>
                  <a:gdLst/>
                  <a:ahLst/>
                  <a:rect l="l" t="t" r="r" b="b"/>
                  <a:pathLst>
                    <a:path w="802" h="852">
                      <a:moveTo>
                        <a:pt x="339" y="852"/>
                      </a:moveTo>
                      <a:lnTo>
                        <a:pt x="334" y="836"/>
                      </a:lnTo>
                      <a:lnTo>
                        <a:pt x="320" y="822"/>
                      </a:lnTo>
                      <a:lnTo>
                        <a:pt x="278" y="807"/>
                      </a:lnTo>
                      <a:lnTo>
                        <a:pt x="264" y="756"/>
                      </a:lnTo>
                      <a:lnTo>
                        <a:pt x="255" y="731"/>
                      </a:lnTo>
                      <a:lnTo>
                        <a:pt x="269" y="714"/>
                      </a:lnTo>
                      <a:lnTo>
                        <a:pt x="269" y="702"/>
                      </a:lnTo>
                      <a:lnTo>
                        <a:pt x="251" y="688"/>
                      </a:lnTo>
                      <a:lnTo>
                        <a:pt x="243" y="663"/>
                      </a:lnTo>
                      <a:lnTo>
                        <a:pt x="239" y="629"/>
                      </a:lnTo>
                      <a:lnTo>
                        <a:pt x="241" y="604"/>
                      </a:lnTo>
                      <a:lnTo>
                        <a:pt x="234" y="594"/>
                      </a:lnTo>
                      <a:lnTo>
                        <a:pt x="191" y="564"/>
                      </a:lnTo>
                      <a:lnTo>
                        <a:pt x="153" y="536"/>
                      </a:lnTo>
                      <a:lnTo>
                        <a:pt x="142" y="506"/>
                      </a:lnTo>
                      <a:lnTo>
                        <a:pt x="97" y="487"/>
                      </a:lnTo>
                      <a:lnTo>
                        <a:pt x="90" y="481"/>
                      </a:lnTo>
                      <a:lnTo>
                        <a:pt x="87" y="473"/>
                      </a:lnTo>
                      <a:lnTo>
                        <a:pt x="82" y="468"/>
                      </a:lnTo>
                      <a:lnTo>
                        <a:pt x="46" y="462"/>
                      </a:lnTo>
                      <a:lnTo>
                        <a:pt x="44" y="452"/>
                      </a:lnTo>
                      <a:lnTo>
                        <a:pt x="28" y="442"/>
                      </a:lnTo>
                      <a:lnTo>
                        <a:pt x="21" y="431"/>
                      </a:lnTo>
                      <a:lnTo>
                        <a:pt x="21" y="381"/>
                      </a:lnTo>
                      <a:lnTo>
                        <a:pt x="23" y="350"/>
                      </a:lnTo>
                      <a:lnTo>
                        <a:pt x="23" y="330"/>
                      </a:lnTo>
                      <a:lnTo>
                        <a:pt x="34" y="306"/>
                      </a:lnTo>
                      <a:lnTo>
                        <a:pt x="21" y="284"/>
                      </a:lnTo>
                      <a:lnTo>
                        <a:pt x="0" y="273"/>
                      </a:lnTo>
                      <a:lnTo>
                        <a:pt x="10" y="244"/>
                      </a:lnTo>
                      <a:lnTo>
                        <a:pt x="15" y="240"/>
                      </a:lnTo>
                      <a:lnTo>
                        <a:pt x="16" y="224"/>
                      </a:lnTo>
                      <a:lnTo>
                        <a:pt x="54" y="193"/>
                      </a:lnTo>
                      <a:lnTo>
                        <a:pt x="67" y="186"/>
                      </a:lnTo>
                      <a:lnTo>
                        <a:pt x="79" y="173"/>
                      </a:lnTo>
                      <a:lnTo>
                        <a:pt x="75" y="70"/>
                      </a:lnTo>
                      <a:lnTo>
                        <a:pt x="85" y="62"/>
                      </a:lnTo>
                      <a:lnTo>
                        <a:pt x="94" y="47"/>
                      </a:lnTo>
                      <a:lnTo>
                        <a:pt x="107" y="56"/>
                      </a:lnTo>
                      <a:lnTo>
                        <a:pt x="126" y="59"/>
                      </a:lnTo>
                      <a:lnTo>
                        <a:pt x="147" y="57"/>
                      </a:lnTo>
                      <a:lnTo>
                        <a:pt x="183" y="36"/>
                      </a:lnTo>
                      <a:lnTo>
                        <a:pt x="251" y="2"/>
                      </a:lnTo>
                      <a:lnTo>
                        <a:pt x="264" y="0"/>
                      </a:lnTo>
                      <a:lnTo>
                        <a:pt x="269" y="7"/>
                      </a:lnTo>
                      <a:lnTo>
                        <a:pt x="269" y="22"/>
                      </a:lnTo>
                      <a:lnTo>
                        <a:pt x="262" y="31"/>
                      </a:lnTo>
                      <a:lnTo>
                        <a:pt x="262" y="40"/>
                      </a:lnTo>
                      <a:lnTo>
                        <a:pt x="254" y="68"/>
                      </a:lnTo>
                      <a:lnTo>
                        <a:pt x="279" y="56"/>
                      </a:lnTo>
                      <a:lnTo>
                        <a:pt x="293" y="56"/>
                      </a:lnTo>
                      <a:lnTo>
                        <a:pt x="309" y="70"/>
                      </a:lnTo>
                      <a:lnTo>
                        <a:pt x="324" y="68"/>
                      </a:lnTo>
                      <a:lnTo>
                        <a:pt x="333" y="77"/>
                      </a:lnTo>
                      <a:lnTo>
                        <a:pt x="353" y="81"/>
                      </a:lnTo>
                      <a:lnTo>
                        <a:pt x="361" y="88"/>
                      </a:lnTo>
                      <a:lnTo>
                        <a:pt x="366" y="111"/>
                      </a:lnTo>
                      <a:lnTo>
                        <a:pt x="375" y="115"/>
                      </a:lnTo>
                      <a:lnTo>
                        <a:pt x="502" y="141"/>
                      </a:lnTo>
                      <a:lnTo>
                        <a:pt x="517" y="141"/>
                      </a:lnTo>
                      <a:lnTo>
                        <a:pt x="544" y="163"/>
                      </a:lnTo>
                      <a:lnTo>
                        <a:pt x="561" y="163"/>
                      </a:lnTo>
                      <a:lnTo>
                        <a:pt x="568" y="168"/>
                      </a:lnTo>
                      <a:lnTo>
                        <a:pt x="574" y="163"/>
                      </a:lnTo>
                      <a:lnTo>
                        <a:pt x="583" y="163"/>
                      </a:lnTo>
                      <a:lnTo>
                        <a:pt x="614" y="168"/>
                      </a:lnTo>
                      <a:lnTo>
                        <a:pt x="634" y="174"/>
                      </a:lnTo>
                      <a:lnTo>
                        <a:pt x="640" y="183"/>
                      </a:lnTo>
                      <a:lnTo>
                        <a:pt x="639" y="188"/>
                      </a:lnTo>
                      <a:lnTo>
                        <a:pt x="638" y="194"/>
                      </a:lnTo>
                      <a:lnTo>
                        <a:pt x="657" y="199"/>
                      </a:lnTo>
                      <a:lnTo>
                        <a:pt x="681" y="212"/>
                      </a:lnTo>
                      <a:lnTo>
                        <a:pt x="684" y="229"/>
                      </a:lnTo>
                      <a:lnTo>
                        <a:pt x="678" y="278"/>
                      </a:lnTo>
                      <a:lnTo>
                        <a:pt x="681" y="279"/>
                      </a:lnTo>
                      <a:lnTo>
                        <a:pt x="706" y="274"/>
                      </a:lnTo>
                      <a:lnTo>
                        <a:pt x="709" y="278"/>
                      </a:lnTo>
                      <a:lnTo>
                        <a:pt x="706" y="289"/>
                      </a:lnTo>
                      <a:lnTo>
                        <a:pt x="698" y="295"/>
                      </a:lnTo>
                      <a:lnTo>
                        <a:pt x="704" y="318"/>
                      </a:lnTo>
                      <a:lnTo>
                        <a:pt x="725" y="330"/>
                      </a:lnTo>
                      <a:lnTo>
                        <a:pt x="723" y="333"/>
                      </a:lnTo>
                      <a:lnTo>
                        <a:pt x="694" y="361"/>
                      </a:lnTo>
                      <a:lnTo>
                        <a:pt x="677" y="396"/>
                      </a:lnTo>
                      <a:lnTo>
                        <a:pt x="670" y="423"/>
                      </a:lnTo>
                      <a:lnTo>
                        <a:pt x="667" y="435"/>
                      </a:lnTo>
                      <a:lnTo>
                        <a:pt x="673" y="440"/>
                      </a:lnTo>
                      <a:lnTo>
                        <a:pt x="694" y="430"/>
                      </a:lnTo>
                      <a:lnTo>
                        <a:pt x="716" y="386"/>
                      </a:lnTo>
                      <a:lnTo>
                        <a:pt x="739" y="367"/>
                      </a:lnTo>
                      <a:lnTo>
                        <a:pt x="752" y="361"/>
                      </a:lnTo>
                      <a:lnTo>
                        <a:pt x="755" y="351"/>
                      </a:lnTo>
                      <a:lnTo>
                        <a:pt x="766" y="341"/>
                      </a:lnTo>
                      <a:lnTo>
                        <a:pt x="771" y="330"/>
                      </a:lnTo>
                      <a:lnTo>
                        <a:pt x="771" y="316"/>
                      </a:lnTo>
                      <a:lnTo>
                        <a:pt x="771" y="305"/>
                      </a:lnTo>
                      <a:lnTo>
                        <a:pt x="776" y="300"/>
                      </a:lnTo>
                      <a:lnTo>
                        <a:pt x="782" y="289"/>
                      </a:lnTo>
                      <a:lnTo>
                        <a:pt x="789" y="284"/>
                      </a:lnTo>
                      <a:lnTo>
                        <a:pt x="797" y="283"/>
                      </a:lnTo>
                      <a:lnTo>
                        <a:pt x="802" y="289"/>
                      </a:lnTo>
                      <a:lnTo>
                        <a:pt x="799" y="313"/>
                      </a:lnTo>
                      <a:lnTo>
                        <a:pt x="779" y="361"/>
                      </a:lnTo>
                      <a:lnTo>
                        <a:pt x="771" y="374"/>
                      </a:lnTo>
                      <a:lnTo>
                        <a:pt x="766" y="390"/>
                      </a:lnTo>
                      <a:lnTo>
                        <a:pt x="766" y="401"/>
                      </a:lnTo>
                      <a:lnTo>
                        <a:pt x="748" y="441"/>
                      </a:lnTo>
                      <a:lnTo>
                        <a:pt x="748" y="476"/>
                      </a:lnTo>
                      <a:lnTo>
                        <a:pt x="745" y="499"/>
                      </a:lnTo>
                      <a:lnTo>
                        <a:pt x="729" y="517"/>
                      </a:lnTo>
                      <a:lnTo>
                        <a:pt x="724" y="528"/>
                      </a:lnTo>
                      <a:lnTo>
                        <a:pt x="729" y="557"/>
                      </a:lnTo>
                      <a:lnTo>
                        <a:pt x="730" y="602"/>
                      </a:lnTo>
                      <a:lnTo>
                        <a:pt x="724" y="613"/>
                      </a:lnTo>
                      <a:lnTo>
                        <a:pt x="709" y="660"/>
                      </a:lnTo>
                      <a:lnTo>
                        <a:pt x="718" y="731"/>
                      </a:lnTo>
                      <a:lnTo>
                        <a:pt x="736" y="780"/>
                      </a:lnTo>
                      <a:lnTo>
                        <a:pt x="733" y="788"/>
                      </a:lnTo>
                      <a:lnTo>
                        <a:pt x="735" y="796"/>
                      </a:lnTo>
                      <a:lnTo>
                        <a:pt x="734" y="805"/>
                      </a:lnTo>
                      <a:lnTo>
                        <a:pt x="735" y="826"/>
                      </a:lnTo>
                      <a:lnTo>
                        <a:pt x="339" y="85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" name="354228.625559.3754230.6255"/>
                <p:cNvSpPr/>
                <p:nvPr/>
              </p:nvSpPr>
              <p:spPr>
                <a:xfrm>
                  <a:off x="3064320" y="2843640"/>
                  <a:ext cx="286560" cy="408600"/>
                </a:xfrm>
                <a:custGeom>
                  <a:avLst/>
                  <a:gdLst/>
                  <a:ahLst/>
                  <a:rect l="l" t="t" r="r" b="b"/>
                  <a:pathLst>
                    <a:path w="590" h="808">
                      <a:moveTo>
                        <a:pt x="0" y="808"/>
                      </a:moveTo>
                      <a:lnTo>
                        <a:pt x="295" y="771"/>
                      </a:lnTo>
                      <a:lnTo>
                        <a:pt x="295" y="779"/>
                      </a:lnTo>
                      <a:lnTo>
                        <a:pt x="481" y="757"/>
                      </a:lnTo>
                      <a:lnTo>
                        <a:pt x="483" y="747"/>
                      </a:lnTo>
                      <a:lnTo>
                        <a:pt x="507" y="701"/>
                      </a:lnTo>
                      <a:lnTo>
                        <a:pt x="515" y="690"/>
                      </a:lnTo>
                      <a:lnTo>
                        <a:pt x="514" y="660"/>
                      </a:lnTo>
                      <a:lnTo>
                        <a:pt x="522" y="637"/>
                      </a:lnTo>
                      <a:lnTo>
                        <a:pt x="544" y="616"/>
                      </a:lnTo>
                      <a:lnTo>
                        <a:pt x="544" y="591"/>
                      </a:lnTo>
                      <a:lnTo>
                        <a:pt x="549" y="586"/>
                      </a:lnTo>
                      <a:lnTo>
                        <a:pt x="549" y="573"/>
                      </a:lnTo>
                      <a:lnTo>
                        <a:pt x="564" y="560"/>
                      </a:lnTo>
                      <a:lnTo>
                        <a:pt x="570" y="575"/>
                      </a:lnTo>
                      <a:lnTo>
                        <a:pt x="574" y="575"/>
                      </a:lnTo>
                      <a:lnTo>
                        <a:pt x="583" y="570"/>
                      </a:lnTo>
                      <a:lnTo>
                        <a:pt x="586" y="564"/>
                      </a:lnTo>
                      <a:lnTo>
                        <a:pt x="590" y="551"/>
                      </a:lnTo>
                      <a:lnTo>
                        <a:pt x="585" y="524"/>
                      </a:lnTo>
                      <a:lnTo>
                        <a:pt x="589" y="492"/>
                      </a:lnTo>
                      <a:lnTo>
                        <a:pt x="579" y="471"/>
                      </a:lnTo>
                      <a:lnTo>
                        <a:pt x="574" y="423"/>
                      </a:lnTo>
                      <a:lnTo>
                        <a:pt x="532" y="315"/>
                      </a:lnTo>
                      <a:lnTo>
                        <a:pt x="489" y="301"/>
                      </a:lnTo>
                      <a:lnTo>
                        <a:pt x="474" y="312"/>
                      </a:lnTo>
                      <a:lnTo>
                        <a:pt x="453" y="331"/>
                      </a:lnTo>
                      <a:lnTo>
                        <a:pt x="405" y="406"/>
                      </a:lnTo>
                      <a:lnTo>
                        <a:pt x="400" y="406"/>
                      </a:lnTo>
                      <a:lnTo>
                        <a:pt x="395" y="402"/>
                      </a:lnTo>
                      <a:lnTo>
                        <a:pt x="376" y="395"/>
                      </a:lnTo>
                      <a:lnTo>
                        <a:pt x="370" y="387"/>
                      </a:lnTo>
                      <a:lnTo>
                        <a:pt x="362" y="371"/>
                      </a:lnTo>
                      <a:lnTo>
                        <a:pt x="368" y="342"/>
                      </a:lnTo>
                      <a:lnTo>
                        <a:pt x="378" y="327"/>
                      </a:lnTo>
                      <a:lnTo>
                        <a:pt x="401" y="314"/>
                      </a:lnTo>
                      <a:lnTo>
                        <a:pt x="407" y="300"/>
                      </a:lnTo>
                      <a:lnTo>
                        <a:pt x="408" y="290"/>
                      </a:lnTo>
                      <a:lnTo>
                        <a:pt x="412" y="276"/>
                      </a:lnTo>
                      <a:lnTo>
                        <a:pt x="425" y="270"/>
                      </a:lnTo>
                      <a:lnTo>
                        <a:pt x="436" y="245"/>
                      </a:lnTo>
                      <a:lnTo>
                        <a:pt x="436" y="199"/>
                      </a:lnTo>
                      <a:lnTo>
                        <a:pt x="427" y="174"/>
                      </a:lnTo>
                      <a:lnTo>
                        <a:pt x="420" y="160"/>
                      </a:lnTo>
                      <a:lnTo>
                        <a:pt x="405" y="143"/>
                      </a:lnTo>
                      <a:lnTo>
                        <a:pt x="400" y="134"/>
                      </a:lnTo>
                      <a:lnTo>
                        <a:pt x="402" y="122"/>
                      </a:lnTo>
                      <a:lnTo>
                        <a:pt x="420" y="116"/>
                      </a:lnTo>
                      <a:lnTo>
                        <a:pt x="422" y="111"/>
                      </a:lnTo>
                      <a:lnTo>
                        <a:pt x="402" y="76"/>
                      </a:lnTo>
                      <a:lnTo>
                        <a:pt x="387" y="68"/>
                      </a:lnTo>
                      <a:lnTo>
                        <a:pt x="337" y="48"/>
                      </a:lnTo>
                      <a:lnTo>
                        <a:pt x="300" y="43"/>
                      </a:lnTo>
                      <a:lnTo>
                        <a:pt x="290" y="27"/>
                      </a:lnTo>
                      <a:lnTo>
                        <a:pt x="260" y="21"/>
                      </a:lnTo>
                      <a:lnTo>
                        <a:pt x="233" y="12"/>
                      </a:lnTo>
                      <a:lnTo>
                        <a:pt x="214" y="0"/>
                      </a:lnTo>
                      <a:lnTo>
                        <a:pt x="202" y="10"/>
                      </a:lnTo>
                      <a:lnTo>
                        <a:pt x="187" y="15"/>
                      </a:lnTo>
                      <a:lnTo>
                        <a:pt x="172" y="43"/>
                      </a:lnTo>
                      <a:lnTo>
                        <a:pt x="172" y="63"/>
                      </a:lnTo>
                      <a:lnTo>
                        <a:pt x="174" y="73"/>
                      </a:lnTo>
                      <a:lnTo>
                        <a:pt x="180" y="73"/>
                      </a:lnTo>
                      <a:lnTo>
                        <a:pt x="184" y="81"/>
                      </a:lnTo>
                      <a:lnTo>
                        <a:pt x="178" y="84"/>
                      </a:lnTo>
                      <a:lnTo>
                        <a:pt x="167" y="91"/>
                      </a:lnTo>
                      <a:lnTo>
                        <a:pt x="158" y="97"/>
                      </a:lnTo>
                      <a:lnTo>
                        <a:pt x="147" y="109"/>
                      </a:lnTo>
                      <a:lnTo>
                        <a:pt x="137" y="130"/>
                      </a:lnTo>
                      <a:lnTo>
                        <a:pt x="139" y="149"/>
                      </a:lnTo>
                      <a:lnTo>
                        <a:pt x="142" y="169"/>
                      </a:lnTo>
                      <a:lnTo>
                        <a:pt x="129" y="192"/>
                      </a:lnTo>
                      <a:lnTo>
                        <a:pt x="113" y="200"/>
                      </a:lnTo>
                      <a:lnTo>
                        <a:pt x="111" y="185"/>
                      </a:lnTo>
                      <a:lnTo>
                        <a:pt x="118" y="165"/>
                      </a:lnTo>
                      <a:lnTo>
                        <a:pt x="111" y="144"/>
                      </a:lnTo>
                      <a:lnTo>
                        <a:pt x="113" y="138"/>
                      </a:lnTo>
                      <a:lnTo>
                        <a:pt x="112" y="132"/>
                      </a:lnTo>
                      <a:lnTo>
                        <a:pt x="106" y="137"/>
                      </a:lnTo>
                      <a:lnTo>
                        <a:pt x="96" y="149"/>
                      </a:lnTo>
                      <a:lnTo>
                        <a:pt x="93" y="169"/>
                      </a:lnTo>
                      <a:lnTo>
                        <a:pt x="87" y="179"/>
                      </a:lnTo>
                      <a:lnTo>
                        <a:pt x="76" y="179"/>
                      </a:lnTo>
                      <a:lnTo>
                        <a:pt x="58" y="194"/>
                      </a:lnTo>
                      <a:lnTo>
                        <a:pt x="52" y="206"/>
                      </a:lnTo>
                      <a:lnTo>
                        <a:pt x="48" y="218"/>
                      </a:lnTo>
                      <a:lnTo>
                        <a:pt x="33" y="235"/>
                      </a:lnTo>
                      <a:lnTo>
                        <a:pt x="32" y="265"/>
                      </a:lnTo>
                      <a:lnTo>
                        <a:pt x="31" y="300"/>
                      </a:lnTo>
                      <a:lnTo>
                        <a:pt x="28" y="320"/>
                      </a:lnTo>
                      <a:lnTo>
                        <a:pt x="16" y="346"/>
                      </a:lnTo>
                      <a:lnTo>
                        <a:pt x="6" y="360"/>
                      </a:lnTo>
                      <a:lnTo>
                        <a:pt x="10" y="376"/>
                      </a:lnTo>
                      <a:lnTo>
                        <a:pt x="22" y="418"/>
                      </a:lnTo>
                      <a:lnTo>
                        <a:pt x="15" y="444"/>
                      </a:lnTo>
                      <a:lnTo>
                        <a:pt x="26" y="466"/>
                      </a:lnTo>
                      <a:lnTo>
                        <a:pt x="52" y="523"/>
                      </a:lnTo>
                      <a:lnTo>
                        <a:pt x="73" y="570"/>
                      </a:lnTo>
                      <a:lnTo>
                        <a:pt x="73" y="609"/>
                      </a:lnTo>
                      <a:lnTo>
                        <a:pt x="80" y="618"/>
                      </a:lnTo>
                      <a:lnTo>
                        <a:pt x="80" y="624"/>
                      </a:lnTo>
                      <a:lnTo>
                        <a:pt x="75" y="630"/>
                      </a:lnTo>
                      <a:lnTo>
                        <a:pt x="71" y="670"/>
                      </a:lnTo>
                      <a:lnTo>
                        <a:pt x="63" y="700"/>
                      </a:lnTo>
                      <a:lnTo>
                        <a:pt x="52" y="728"/>
                      </a:lnTo>
                      <a:lnTo>
                        <a:pt x="28" y="782"/>
                      </a:lnTo>
                      <a:lnTo>
                        <a:pt x="7" y="801"/>
                      </a:lnTo>
                      <a:lnTo>
                        <a:pt x="0" y="808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" name="355214.25530.523.625485"/>
                <p:cNvSpPr/>
                <p:nvPr/>
              </p:nvSpPr>
              <p:spPr>
                <a:xfrm>
                  <a:off x="2794680" y="2704320"/>
                  <a:ext cx="448560" cy="230040"/>
                </a:xfrm>
                <a:custGeom>
                  <a:avLst/>
                  <a:gdLst/>
                  <a:ahLst/>
                  <a:rect l="l" t="t" r="r" b="b"/>
                  <a:pathLst>
                    <a:path w="925" h="456">
                      <a:moveTo>
                        <a:pt x="0" y="194"/>
                      </a:moveTo>
                      <a:lnTo>
                        <a:pt x="29" y="185"/>
                      </a:lnTo>
                      <a:lnTo>
                        <a:pt x="42" y="175"/>
                      </a:lnTo>
                      <a:lnTo>
                        <a:pt x="70" y="158"/>
                      </a:lnTo>
                      <a:lnTo>
                        <a:pt x="76" y="146"/>
                      </a:lnTo>
                      <a:lnTo>
                        <a:pt x="88" y="145"/>
                      </a:lnTo>
                      <a:lnTo>
                        <a:pt x="137" y="125"/>
                      </a:lnTo>
                      <a:lnTo>
                        <a:pt x="174" y="105"/>
                      </a:lnTo>
                      <a:lnTo>
                        <a:pt x="217" y="61"/>
                      </a:lnTo>
                      <a:lnTo>
                        <a:pt x="230" y="60"/>
                      </a:lnTo>
                      <a:lnTo>
                        <a:pt x="265" y="19"/>
                      </a:lnTo>
                      <a:lnTo>
                        <a:pt x="290" y="9"/>
                      </a:lnTo>
                      <a:lnTo>
                        <a:pt x="329" y="0"/>
                      </a:lnTo>
                      <a:lnTo>
                        <a:pt x="339" y="4"/>
                      </a:lnTo>
                      <a:lnTo>
                        <a:pt x="341" y="9"/>
                      </a:lnTo>
                      <a:lnTo>
                        <a:pt x="320" y="21"/>
                      </a:lnTo>
                      <a:lnTo>
                        <a:pt x="315" y="24"/>
                      </a:lnTo>
                      <a:lnTo>
                        <a:pt x="305" y="41"/>
                      </a:lnTo>
                      <a:lnTo>
                        <a:pt x="277" y="72"/>
                      </a:lnTo>
                      <a:lnTo>
                        <a:pt x="263" y="85"/>
                      </a:lnTo>
                      <a:lnTo>
                        <a:pt x="257" y="96"/>
                      </a:lnTo>
                      <a:lnTo>
                        <a:pt x="250" y="123"/>
                      </a:lnTo>
                      <a:lnTo>
                        <a:pt x="257" y="141"/>
                      </a:lnTo>
                      <a:lnTo>
                        <a:pt x="260" y="131"/>
                      </a:lnTo>
                      <a:lnTo>
                        <a:pt x="284" y="110"/>
                      </a:lnTo>
                      <a:lnTo>
                        <a:pt x="301" y="112"/>
                      </a:lnTo>
                      <a:lnTo>
                        <a:pt x="311" y="109"/>
                      </a:lnTo>
                      <a:lnTo>
                        <a:pt x="362" y="133"/>
                      </a:lnTo>
                      <a:lnTo>
                        <a:pt x="405" y="177"/>
                      </a:lnTo>
                      <a:lnTo>
                        <a:pt x="440" y="172"/>
                      </a:lnTo>
                      <a:lnTo>
                        <a:pt x="455" y="175"/>
                      </a:lnTo>
                      <a:lnTo>
                        <a:pt x="467" y="182"/>
                      </a:lnTo>
                      <a:lnTo>
                        <a:pt x="478" y="182"/>
                      </a:lnTo>
                      <a:lnTo>
                        <a:pt x="482" y="180"/>
                      </a:lnTo>
                      <a:lnTo>
                        <a:pt x="495" y="185"/>
                      </a:lnTo>
                      <a:lnTo>
                        <a:pt x="495" y="192"/>
                      </a:lnTo>
                      <a:lnTo>
                        <a:pt x="502" y="185"/>
                      </a:lnTo>
                      <a:lnTo>
                        <a:pt x="508" y="172"/>
                      </a:lnTo>
                      <a:lnTo>
                        <a:pt x="543" y="146"/>
                      </a:lnTo>
                      <a:lnTo>
                        <a:pt x="665" y="115"/>
                      </a:lnTo>
                      <a:lnTo>
                        <a:pt x="696" y="99"/>
                      </a:lnTo>
                      <a:lnTo>
                        <a:pt x="712" y="94"/>
                      </a:lnTo>
                      <a:lnTo>
                        <a:pt x="719" y="101"/>
                      </a:lnTo>
                      <a:lnTo>
                        <a:pt x="709" y="117"/>
                      </a:lnTo>
                      <a:lnTo>
                        <a:pt x="709" y="128"/>
                      </a:lnTo>
                      <a:lnTo>
                        <a:pt x="724" y="156"/>
                      </a:lnTo>
                      <a:lnTo>
                        <a:pt x="731" y="158"/>
                      </a:lnTo>
                      <a:lnTo>
                        <a:pt x="737" y="155"/>
                      </a:lnTo>
                      <a:lnTo>
                        <a:pt x="759" y="156"/>
                      </a:lnTo>
                      <a:lnTo>
                        <a:pt x="766" y="151"/>
                      </a:lnTo>
                      <a:lnTo>
                        <a:pt x="805" y="147"/>
                      </a:lnTo>
                      <a:lnTo>
                        <a:pt x="821" y="157"/>
                      </a:lnTo>
                      <a:lnTo>
                        <a:pt x="837" y="188"/>
                      </a:lnTo>
                      <a:lnTo>
                        <a:pt x="851" y="198"/>
                      </a:lnTo>
                      <a:lnTo>
                        <a:pt x="878" y="213"/>
                      </a:lnTo>
                      <a:lnTo>
                        <a:pt x="909" y="204"/>
                      </a:lnTo>
                      <a:lnTo>
                        <a:pt x="916" y="204"/>
                      </a:lnTo>
                      <a:lnTo>
                        <a:pt x="924" y="213"/>
                      </a:lnTo>
                      <a:lnTo>
                        <a:pt x="925" y="224"/>
                      </a:lnTo>
                      <a:lnTo>
                        <a:pt x="914" y="236"/>
                      </a:lnTo>
                      <a:lnTo>
                        <a:pt x="894" y="237"/>
                      </a:lnTo>
                      <a:lnTo>
                        <a:pt x="883" y="236"/>
                      </a:lnTo>
                      <a:lnTo>
                        <a:pt x="881" y="229"/>
                      </a:lnTo>
                      <a:lnTo>
                        <a:pt x="874" y="229"/>
                      </a:lnTo>
                      <a:lnTo>
                        <a:pt x="856" y="241"/>
                      </a:lnTo>
                      <a:lnTo>
                        <a:pt x="842" y="236"/>
                      </a:lnTo>
                      <a:lnTo>
                        <a:pt x="830" y="233"/>
                      </a:lnTo>
                      <a:lnTo>
                        <a:pt x="797" y="241"/>
                      </a:lnTo>
                      <a:lnTo>
                        <a:pt x="777" y="236"/>
                      </a:lnTo>
                      <a:lnTo>
                        <a:pt x="769" y="241"/>
                      </a:lnTo>
                      <a:lnTo>
                        <a:pt x="774" y="259"/>
                      </a:lnTo>
                      <a:lnTo>
                        <a:pt x="769" y="265"/>
                      </a:lnTo>
                      <a:lnTo>
                        <a:pt x="761" y="262"/>
                      </a:lnTo>
                      <a:lnTo>
                        <a:pt x="741" y="243"/>
                      </a:lnTo>
                      <a:lnTo>
                        <a:pt x="691" y="238"/>
                      </a:lnTo>
                      <a:lnTo>
                        <a:pt x="680" y="241"/>
                      </a:lnTo>
                      <a:lnTo>
                        <a:pt x="669" y="236"/>
                      </a:lnTo>
                      <a:lnTo>
                        <a:pt x="634" y="260"/>
                      </a:lnTo>
                      <a:lnTo>
                        <a:pt x="628" y="260"/>
                      </a:lnTo>
                      <a:lnTo>
                        <a:pt x="613" y="269"/>
                      </a:lnTo>
                      <a:lnTo>
                        <a:pt x="609" y="275"/>
                      </a:lnTo>
                      <a:lnTo>
                        <a:pt x="602" y="278"/>
                      </a:lnTo>
                      <a:lnTo>
                        <a:pt x="583" y="273"/>
                      </a:lnTo>
                      <a:lnTo>
                        <a:pt x="562" y="278"/>
                      </a:lnTo>
                      <a:lnTo>
                        <a:pt x="561" y="293"/>
                      </a:lnTo>
                      <a:lnTo>
                        <a:pt x="556" y="303"/>
                      </a:lnTo>
                      <a:lnTo>
                        <a:pt x="513" y="340"/>
                      </a:lnTo>
                      <a:lnTo>
                        <a:pt x="507" y="338"/>
                      </a:lnTo>
                      <a:lnTo>
                        <a:pt x="502" y="331"/>
                      </a:lnTo>
                      <a:lnTo>
                        <a:pt x="519" y="307"/>
                      </a:lnTo>
                      <a:lnTo>
                        <a:pt x="519" y="294"/>
                      </a:lnTo>
                      <a:lnTo>
                        <a:pt x="496" y="297"/>
                      </a:lnTo>
                      <a:lnTo>
                        <a:pt x="486" y="320"/>
                      </a:lnTo>
                      <a:lnTo>
                        <a:pt x="478" y="329"/>
                      </a:lnTo>
                      <a:lnTo>
                        <a:pt x="468" y="319"/>
                      </a:lnTo>
                      <a:lnTo>
                        <a:pt x="465" y="297"/>
                      </a:lnTo>
                      <a:lnTo>
                        <a:pt x="461" y="299"/>
                      </a:lnTo>
                      <a:lnTo>
                        <a:pt x="456" y="327"/>
                      </a:lnTo>
                      <a:lnTo>
                        <a:pt x="442" y="353"/>
                      </a:lnTo>
                      <a:lnTo>
                        <a:pt x="433" y="380"/>
                      </a:lnTo>
                      <a:lnTo>
                        <a:pt x="424" y="398"/>
                      </a:lnTo>
                      <a:lnTo>
                        <a:pt x="405" y="426"/>
                      </a:lnTo>
                      <a:lnTo>
                        <a:pt x="405" y="447"/>
                      </a:lnTo>
                      <a:lnTo>
                        <a:pt x="401" y="456"/>
                      </a:lnTo>
                      <a:lnTo>
                        <a:pt x="380" y="444"/>
                      </a:lnTo>
                      <a:lnTo>
                        <a:pt x="374" y="421"/>
                      </a:lnTo>
                      <a:lnTo>
                        <a:pt x="382" y="415"/>
                      </a:lnTo>
                      <a:lnTo>
                        <a:pt x="385" y="404"/>
                      </a:lnTo>
                      <a:lnTo>
                        <a:pt x="382" y="400"/>
                      </a:lnTo>
                      <a:lnTo>
                        <a:pt x="357" y="405"/>
                      </a:lnTo>
                      <a:lnTo>
                        <a:pt x="354" y="404"/>
                      </a:lnTo>
                      <a:lnTo>
                        <a:pt x="360" y="355"/>
                      </a:lnTo>
                      <a:lnTo>
                        <a:pt x="357" y="338"/>
                      </a:lnTo>
                      <a:lnTo>
                        <a:pt x="333" y="325"/>
                      </a:lnTo>
                      <a:lnTo>
                        <a:pt x="314" y="320"/>
                      </a:lnTo>
                      <a:lnTo>
                        <a:pt x="315" y="314"/>
                      </a:lnTo>
                      <a:lnTo>
                        <a:pt x="316" y="309"/>
                      </a:lnTo>
                      <a:lnTo>
                        <a:pt x="310" y="300"/>
                      </a:lnTo>
                      <a:lnTo>
                        <a:pt x="290" y="294"/>
                      </a:lnTo>
                      <a:lnTo>
                        <a:pt x="259" y="289"/>
                      </a:lnTo>
                      <a:lnTo>
                        <a:pt x="250" y="289"/>
                      </a:lnTo>
                      <a:lnTo>
                        <a:pt x="244" y="294"/>
                      </a:lnTo>
                      <a:lnTo>
                        <a:pt x="237" y="289"/>
                      </a:lnTo>
                      <a:lnTo>
                        <a:pt x="220" y="289"/>
                      </a:lnTo>
                      <a:lnTo>
                        <a:pt x="193" y="267"/>
                      </a:lnTo>
                      <a:lnTo>
                        <a:pt x="178" y="267"/>
                      </a:lnTo>
                      <a:lnTo>
                        <a:pt x="51" y="241"/>
                      </a:lnTo>
                      <a:lnTo>
                        <a:pt x="42" y="237"/>
                      </a:lnTo>
                      <a:lnTo>
                        <a:pt x="37" y="214"/>
                      </a:lnTo>
                      <a:lnTo>
                        <a:pt x="29" y="207"/>
                      </a:lnTo>
                      <a:lnTo>
                        <a:pt x="9" y="203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" name="356255.125487.87531.37547.3755"/>
                <p:cNvSpPr/>
                <p:nvPr/>
              </p:nvSpPr>
              <p:spPr>
                <a:xfrm>
                  <a:off x="2395440" y="3102120"/>
                  <a:ext cx="442800" cy="306000"/>
                </a:xfrm>
                <a:custGeom>
                  <a:avLst/>
                  <a:gdLst/>
                  <a:ahLst/>
                  <a:rect l="l" t="t" r="r" b="b"/>
                  <a:pathLst>
                    <a:path w="914" h="605">
                      <a:moveTo>
                        <a:pt x="23" y="25"/>
                      </a:moveTo>
                      <a:lnTo>
                        <a:pt x="742" y="0"/>
                      </a:lnTo>
                      <a:lnTo>
                        <a:pt x="750" y="25"/>
                      </a:lnTo>
                      <a:lnTo>
                        <a:pt x="768" y="39"/>
                      </a:lnTo>
                      <a:lnTo>
                        <a:pt x="768" y="51"/>
                      </a:lnTo>
                      <a:lnTo>
                        <a:pt x="754" y="68"/>
                      </a:lnTo>
                      <a:lnTo>
                        <a:pt x="763" y="93"/>
                      </a:lnTo>
                      <a:lnTo>
                        <a:pt x="777" y="144"/>
                      </a:lnTo>
                      <a:lnTo>
                        <a:pt x="819" y="159"/>
                      </a:lnTo>
                      <a:lnTo>
                        <a:pt x="833" y="173"/>
                      </a:lnTo>
                      <a:lnTo>
                        <a:pt x="838" y="189"/>
                      </a:lnTo>
                      <a:lnTo>
                        <a:pt x="845" y="200"/>
                      </a:lnTo>
                      <a:lnTo>
                        <a:pt x="873" y="220"/>
                      </a:lnTo>
                      <a:lnTo>
                        <a:pt x="875" y="238"/>
                      </a:lnTo>
                      <a:lnTo>
                        <a:pt x="905" y="254"/>
                      </a:lnTo>
                      <a:lnTo>
                        <a:pt x="914" y="286"/>
                      </a:lnTo>
                      <a:lnTo>
                        <a:pt x="911" y="305"/>
                      </a:lnTo>
                      <a:lnTo>
                        <a:pt x="904" y="322"/>
                      </a:lnTo>
                      <a:lnTo>
                        <a:pt x="893" y="333"/>
                      </a:lnTo>
                      <a:lnTo>
                        <a:pt x="893" y="350"/>
                      </a:lnTo>
                      <a:lnTo>
                        <a:pt x="867" y="377"/>
                      </a:lnTo>
                      <a:lnTo>
                        <a:pt x="845" y="385"/>
                      </a:lnTo>
                      <a:lnTo>
                        <a:pt x="837" y="393"/>
                      </a:lnTo>
                      <a:lnTo>
                        <a:pt x="808" y="394"/>
                      </a:lnTo>
                      <a:lnTo>
                        <a:pt x="794" y="402"/>
                      </a:lnTo>
                      <a:lnTo>
                        <a:pt x="784" y="422"/>
                      </a:lnTo>
                      <a:lnTo>
                        <a:pt x="786" y="438"/>
                      </a:lnTo>
                      <a:lnTo>
                        <a:pt x="804" y="457"/>
                      </a:lnTo>
                      <a:lnTo>
                        <a:pt x="808" y="469"/>
                      </a:lnTo>
                      <a:lnTo>
                        <a:pt x="804" y="497"/>
                      </a:lnTo>
                      <a:lnTo>
                        <a:pt x="783" y="543"/>
                      </a:lnTo>
                      <a:lnTo>
                        <a:pt x="761" y="559"/>
                      </a:lnTo>
                      <a:lnTo>
                        <a:pt x="753" y="574"/>
                      </a:lnTo>
                      <a:lnTo>
                        <a:pt x="754" y="589"/>
                      </a:lnTo>
                      <a:lnTo>
                        <a:pt x="743" y="605"/>
                      </a:lnTo>
                      <a:lnTo>
                        <a:pt x="701" y="561"/>
                      </a:lnTo>
                      <a:lnTo>
                        <a:pt x="120" y="580"/>
                      </a:lnTo>
                      <a:lnTo>
                        <a:pt x="115" y="570"/>
                      </a:lnTo>
                      <a:lnTo>
                        <a:pt x="111" y="549"/>
                      </a:lnTo>
                      <a:lnTo>
                        <a:pt x="115" y="535"/>
                      </a:lnTo>
                      <a:lnTo>
                        <a:pt x="104" y="520"/>
                      </a:lnTo>
                      <a:lnTo>
                        <a:pt x="99" y="504"/>
                      </a:lnTo>
                      <a:lnTo>
                        <a:pt x="111" y="490"/>
                      </a:lnTo>
                      <a:lnTo>
                        <a:pt x="104" y="474"/>
                      </a:lnTo>
                      <a:lnTo>
                        <a:pt x="86" y="464"/>
                      </a:lnTo>
                      <a:lnTo>
                        <a:pt x="89" y="434"/>
                      </a:lnTo>
                      <a:lnTo>
                        <a:pt x="96" y="417"/>
                      </a:lnTo>
                      <a:lnTo>
                        <a:pt x="89" y="402"/>
                      </a:lnTo>
                      <a:lnTo>
                        <a:pt x="69" y="388"/>
                      </a:lnTo>
                      <a:lnTo>
                        <a:pt x="63" y="372"/>
                      </a:lnTo>
                      <a:lnTo>
                        <a:pt x="69" y="356"/>
                      </a:lnTo>
                      <a:lnTo>
                        <a:pt x="53" y="342"/>
                      </a:lnTo>
                      <a:lnTo>
                        <a:pt x="44" y="311"/>
                      </a:lnTo>
                      <a:lnTo>
                        <a:pt x="30" y="296"/>
                      </a:lnTo>
                      <a:lnTo>
                        <a:pt x="38" y="269"/>
                      </a:lnTo>
                      <a:lnTo>
                        <a:pt x="38" y="256"/>
                      </a:lnTo>
                      <a:lnTo>
                        <a:pt x="18" y="245"/>
                      </a:lnTo>
                      <a:lnTo>
                        <a:pt x="18" y="223"/>
                      </a:lnTo>
                      <a:lnTo>
                        <a:pt x="18" y="220"/>
                      </a:lnTo>
                      <a:lnTo>
                        <a:pt x="15" y="200"/>
                      </a:lnTo>
                      <a:lnTo>
                        <a:pt x="0" y="164"/>
                      </a:lnTo>
                      <a:lnTo>
                        <a:pt x="15" y="130"/>
                      </a:lnTo>
                      <a:lnTo>
                        <a:pt x="11" y="114"/>
                      </a:lnTo>
                      <a:lnTo>
                        <a:pt x="22" y="104"/>
                      </a:lnTo>
                      <a:lnTo>
                        <a:pt x="16" y="76"/>
                      </a:lnTo>
                      <a:lnTo>
                        <a:pt x="6" y="64"/>
                      </a:lnTo>
                      <a:lnTo>
                        <a:pt x="13" y="46"/>
                      </a:lnTo>
                      <a:lnTo>
                        <a:pt x="7" y="36"/>
                      </a:lnTo>
                      <a:lnTo>
                        <a:pt x="3" y="25"/>
                      </a:lnTo>
                      <a:lnTo>
                        <a:pt x="15" y="22"/>
                      </a:ln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" name="357263.625526.12555.7531.3755"/>
                <p:cNvSpPr/>
                <p:nvPr/>
              </p:nvSpPr>
              <p:spPr>
                <a:xfrm>
                  <a:off x="2752920" y="3184920"/>
                  <a:ext cx="293400" cy="543240"/>
                </a:xfrm>
                <a:custGeom>
                  <a:avLst/>
                  <a:gdLst/>
                  <a:ahLst/>
                  <a:rect l="l" t="t" r="r" b="b"/>
                  <a:pathLst>
                    <a:path w="605" h="1076">
                      <a:moveTo>
                        <a:pt x="497" y="0"/>
                      </a:moveTo>
                      <a:lnTo>
                        <a:pt x="101" y="26"/>
                      </a:lnTo>
                      <a:lnTo>
                        <a:pt x="108" y="37"/>
                      </a:lnTo>
                      <a:lnTo>
                        <a:pt x="136" y="57"/>
                      </a:lnTo>
                      <a:lnTo>
                        <a:pt x="138" y="75"/>
                      </a:lnTo>
                      <a:lnTo>
                        <a:pt x="168" y="91"/>
                      </a:lnTo>
                      <a:lnTo>
                        <a:pt x="177" y="123"/>
                      </a:lnTo>
                      <a:lnTo>
                        <a:pt x="174" y="142"/>
                      </a:lnTo>
                      <a:lnTo>
                        <a:pt x="167" y="159"/>
                      </a:lnTo>
                      <a:lnTo>
                        <a:pt x="156" y="170"/>
                      </a:lnTo>
                      <a:lnTo>
                        <a:pt x="156" y="187"/>
                      </a:lnTo>
                      <a:lnTo>
                        <a:pt x="130" y="214"/>
                      </a:lnTo>
                      <a:lnTo>
                        <a:pt x="108" y="222"/>
                      </a:lnTo>
                      <a:lnTo>
                        <a:pt x="100" y="230"/>
                      </a:lnTo>
                      <a:lnTo>
                        <a:pt x="71" y="231"/>
                      </a:lnTo>
                      <a:lnTo>
                        <a:pt x="57" y="239"/>
                      </a:lnTo>
                      <a:lnTo>
                        <a:pt x="47" y="259"/>
                      </a:lnTo>
                      <a:lnTo>
                        <a:pt x="49" y="275"/>
                      </a:lnTo>
                      <a:lnTo>
                        <a:pt x="67" y="294"/>
                      </a:lnTo>
                      <a:lnTo>
                        <a:pt x="71" y="306"/>
                      </a:lnTo>
                      <a:lnTo>
                        <a:pt x="67" y="334"/>
                      </a:lnTo>
                      <a:lnTo>
                        <a:pt x="46" y="380"/>
                      </a:lnTo>
                      <a:lnTo>
                        <a:pt x="24" y="396"/>
                      </a:lnTo>
                      <a:lnTo>
                        <a:pt x="16" y="411"/>
                      </a:lnTo>
                      <a:lnTo>
                        <a:pt x="17" y="426"/>
                      </a:lnTo>
                      <a:lnTo>
                        <a:pt x="6" y="442"/>
                      </a:lnTo>
                      <a:lnTo>
                        <a:pt x="6" y="449"/>
                      </a:lnTo>
                      <a:lnTo>
                        <a:pt x="0" y="469"/>
                      </a:lnTo>
                      <a:lnTo>
                        <a:pt x="3" y="507"/>
                      </a:lnTo>
                      <a:lnTo>
                        <a:pt x="13" y="538"/>
                      </a:lnTo>
                      <a:lnTo>
                        <a:pt x="16" y="553"/>
                      </a:lnTo>
                      <a:lnTo>
                        <a:pt x="60" y="601"/>
                      </a:lnTo>
                      <a:lnTo>
                        <a:pt x="103" y="638"/>
                      </a:lnTo>
                      <a:lnTo>
                        <a:pt x="116" y="649"/>
                      </a:lnTo>
                      <a:lnTo>
                        <a:pt x="140" y="717"/>
                      </a:lnTo>
                      <a:lnTo>
                        <a:pt x="148" y="724"/>
                      </a:lnTo>
                      <a:lnTo>
                        <a:pt x="162" y="711"/>
                      </a:lnTo>
                      <a:lnTo>
                        <a:pt x="174" y="705"/>
                      </a:lnTo>
                      <a:lnTo>
                        <a:pt x="209" y="722"/>
                      </a:lnTo>
                      <a:lnTo>
                        <a:pt x="217" y="735"/>
                      </a:lnTo>
                      <a:lnTo>
                        <a:pt x="208" y="758"/>
                      </a:lnTo>
                      <a:lnTo>
                        <a:pt x="212" y="785"/>
                      </a:lnTo>
                      <a:lnTo>
                        <a:pt x="184" y="817"/>
                      </a:lnTo>
                      <a:lnTo>
                        <a:pt x="179" y="828"/>
                      </a:lnTo>
                      <a:lnTo>
                        <a:pt x="189" y="852"/>
                      </a:lnTo>
                      <a:lnTo>
                        <a:pt x="214" y="874"/>
                      </a:lnTo>
                      <a:lnTo>
                        <a:pt x="257" y="902"/>
                      </a:lnTo>
                      <a:lnTo>
                        <a:pt x="277" y="910"/>
                      </a:lnTo>
                      <a:lnTo>
                        <a:pt x="320" y="946"/>
                      </a:lnTo>
                      <a:lnTo>
                        <a:pt x="328" y="980"/>
                      </a:lnTo>
                      <a:lnTo>
                        <a:pt x="343" y="996"/>
                      </a:lnTo>
                      <a:lnTo>
                        <a:pt x="343" y="1004"/>
                      </a:lnTo>
                      <a:lnTo>
                        <a:pt x="330" y="1016"/>
                      </a:lnTo>
                      <a:lnTo>
                        <a:pt x="330" y="1024"/>
                      </a:lnTo>
                      <a:lnTo>
                        <a:pt x="359" y="1076"/>
                      </a:lnTo>
                      <a:lnTo>
                        <a:pt x="365" y="1074"/>
                      </a:lnTo>
                      <a:lnTo>
                        <a:pt x="368" y="1065"/>
                      </a:lnTo>
                      <a:lnTo>
                        <a:pt x="377" y="1065"/>
                      </a:lnTo>
                      <a:lnTo>
                        <a:pt x="380" y="1070"/>
                      </a:lnTo>
                      <a:lnTo>
                        <a:pt x="390" y="1035"/>
                      </a:lnTo>
                      <a:lnTo>
                        <a:pt x="407" y="1025"/>
                      </a:lnTo>
                      <a:lnTo>
                        <a:pt x="434" y="1030"/>
                      </a:lnTo>
                      <a:lnTo>
                        <a:pt x="452" y="1040"/>
                      </a:lnTo>
                      <a:lnTo>
                        <a:pt x="471" y="1054"/>
                      </a:lnTo>
                      <a:lnTo>
                        <a:pt x="491" y="1045"/>
                      </a:lnTo>
                      <a:lnTo>
                        <a:pt x="482" y="1006"/>
                      </a:lnTo>
                      <a:lnTo>
                        <a:pt x="480" y="986"/>
                      </a:lnTo>
                      <a:lnTo>
                        <a:pt x="492" y="979"/>
                      </a:lnTo>
                      <a:lnTo>
                        <a:pt x="538" y="964"/>
                      </a:lnTo>
                      <a:lnTo>
                        <a:pt x="542" y="961"/>
                      </a:lnTo>
                      <a:lnTo>
                        <a:pt x="528" y="943"/>
                      </a:lnTo>
                      <a:lnTo>
                        <a:pt x="528" y="937"/>
                      </a:lnTo>
                      <a:lnTo>
                        <a:pt x="533" y="932"/>
                      </a:lnTo>
                      <a:lnTo>
                        <a:pt x="536" y="917"/>
                      </a:lnTo>
                      <a:lnTo>
                        <a:pt x="542" y="908"/>
                      </a:lnTo>
                      <a:lnTo>
                        <a:pt x="538" y="905"/>
                      </a:lnTo>
                      <a:lnTo>
                        <a:pt x="537" y="898"/>
                      </a:lnTo>
                      <a:lnTo>
                        <a:pt x="537" y="890"/>
                      </a:lnTo>
                      <a:lnTo>
                        <a:pt x="544" y="854"/>
                      </a:lnTo>
                      <a:lnTo>
                        <a:pt x="544" y="827"/>
                      </a:lnTo>
                      <a:lnTo>
                        <a:pt x="569" y="803"/>
                      </a:lnTo>
                      <a:lnTo>
                        <a:pt x="583" y="775"/>
                      </a:lnTo>
                      <a:lnTo>
                        <a:pt x="584" y="761"/>
                      </a:lnTo>
                      <a:lnTo>
                        <a:pt x="605" y="724"/>
                      </a:lnTo>
                      <a:lnTo>
                        <a:pt x="599" y="681"/>
                      </a:lnTo>
                      <a:lnTo>
                        <a:pt x="582" y="648"/>
                      </a:lnTo>
                      <a:lnTo>
                        <a:pt x="588" y="623"/>
                      </a:lnTo>
                      <a:lnTo>
                        <a:pt x="584" y="606"/>
                      </a:lnTo>
                      <a:lnTo>
                        <a:pt x="590" y="600"/>
                      </a:lnTo>
                      <a:lnTo>
                        <a:pt x="553" y="147"/>
                      </a:lnTo>
                      <a:lnTo>
                        <a:pt x="544" y="142"/>
                      </a:lnTo>
                      <a:lnTo>
                        <a:pt x="538" y="128"/>
                      </a:lnTo>
                      <a:lnTo>
                        <a:pt x="532" y="88"/>
                      </a:lnTo>
                      <a:lnTo>
                        <a:pt x="526" y="75"/>
                      </a:lnTo>
                      <a:lnTo>
                        <a:pt x="511" y="62"/>
                      </a:lnTo>
                      <a:lnTo>
                        <a:pt x="497" y="33"/>
                      </a:lnTo>
                      <a:lnTo>
                        <a:pt x="497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" name="358284.25494.12545.7552.755"/>
                <p:cNvSpPr/>
                <p:nvPr/>
              </p:nvSpPr>
              <p:spPr>
                <a:xfrm>
                  <a:off x="2454480" y="3385800"/>
                  <a:ext cx="493200" cy="444960"/>
                </a:xfrm>
                <a:custGeom>
                  <a:avLst/>
                  <a:gdLst/>
                  <a:ahLst/>
                  <a:rect l="l" t="t" r="r" b="b"/>
                  <a:pathLst>
                    <a:path w="1018" h="881">
                      <a:moveTo>
                        <a:pt x="176" y="810"/>
                      </a:moveTo>
                      <a:lnTo>
                        <a:pt x="857" y="780"/>
                      </a:lnTo>
                      <a:lnTo>
                        <a:pt x="854" y="788"/>
                      </a:lnTo>
                      <a:lnTo>
                        <a:pt x="870" y="798"/>
                      </a:lnTo>
                      <a:lnTo>
                        <a:pt x="875" y="814"/>
                      </a:lnTo>
                      <a:lnTo>
                        <a:pt x="871" y="830"/>
                      </a:lnTo>
                      <a:lnTo>
                        <a:pt x="850" y="845"/>
                      </a:lnTo>
                      <a:lnTo>
                        <a:pt x="834" y="867"/>
                      </a:lnTo>
                      <a:lnTo>
                        <a:pt x="831" y="881"/>
                      </a:lnTo>
                      <a:lnTo>
                        <a:pt x="933" y="874"/>
                      </a:lnTo>
                      <a:lnTo>
                        <a:pt x="942" y="845"/>
                      </a:lnTo>
                      <a:lnTo>
                        <a:pt x="938" y="834"/>
                      </a:lnTo>
                      <a:lnTo>
                        <a:pt x="947" y="801"/>
                      </a:lnTo>
                      <a:lnTo>
                        <a:pt x="960" y="774"/>
                      </a:lnTo>
                      <a:lnTo>
                        <a:pt x="967" y="760"/>
                      </a:lnTo>
                      <a:lnTo>
                        <a:pt x="987" y="752"/>
                      </a:lnTo>
                      <a:lnTo>
                        <a:pt x="994" y="755"/>
                      </a:lnTo>
                      <a:lnTo>
                        <a:pt x="1004" y="750"/>
                      </a:lnTo>
                      <a:lnTo>
                        <a:pt x="1018" y="702"/>
                      </a:lnTo>
                      <a:lnTo>
                        <a:pt x="1013" y="684"/>
                      </a:lnTo>
                      <a:lnTo>
                        <a:pt x="1006" y="678"/>
                      </a:lnTo>
                      <a:lnTo>
                        <a:pt x="1001" y="676"/>
                      </a:lnTo>
                      <a:lnTo>
                        <a:pt x="997" y="672"/>
                      </a:lnTo>
                      <a:lnTo>
                        <a:pt x="994" y="667"/>
                      </a:lnTo>
                      <a:lnTo>
                        <a:pt x="985" y="667"/>
                      </a:lnTo>
                      <a:lnTo>
                        <a:pt x="982" y="676"/>
                      </a:lnTo>
                      <a:lnTo>
                        <a:pt x="976" y="678"/>
                      </a:lnTo>
                      <a:lnTo>
                        <a:pt x="947" y="626"/>
                      </a:lnTo>
                      <a:lnTo>
                        <a:pt x="947" y="618"/>
                      </a:lnTo>
                      <a:lnTo>
                        <a:pt x="960" y="606"/>
                      </a:lnTo>
                      <a:lnTo>
                        <a:pt x="960" y="598"/>
                      </a:lnTo>
                      <a:lnTo>
                        <a:pt x="945" y="582"/>
                      </a:lnTo>
                      <a:lnTo>
                        <a:pt x="937" y="548"/>
                      </a:lnTo>
                      <a:lnTo>
                        <a:pt x="894" y="512"/>
                      </a:lnTo>
                      <a:lnTo>
                        <a:pt x="874" y="504"/>
                      </a:lnTo>
                      <a:lnTo>
                        <a:pt x="831" y="476"/>
                      </a:lnTo>
                      <a:lnTo>
                        <a:pt x="806" y="454"/>
                      </a:lnTo>
                      <a:lnTo>
                        <a:pt x="796" y="430"/>
                      </a:lnTo>
                      <a:lnTo>
                        <a:pt x="801" y="419"/>
                      </a:lnTo>
                      <a:lnTo>
                        <a:pt x="829" y="387"/>
                      </a:lnTo>
                      <a:lnTo>
                        <a:pt x="825" y="360"/>
                      </a:lnTo>
                      <a:lnTo>
                        <a:pt x="834" y="337"/>
                      </a:lnTo>
                      <a:lnTo>
                        <a:pt x="826" y="324"/>
                      </a:lnTo>
                      <a:lnTo>
                        <a:pt x="791" y="307"/>
                      </a:lnTo>
                      <a:lnTo>
                        <a:pt x="779" y="313"/>
                      </a:lnTo>
                      <a:lnTo>
                        <a:pt x="765" y="326"/>
                      </a:lnTo>
                      <a:lnTo>
                        <a:pt x="757" y="319"/>
                      </a:lnTo>
                      <a:lnTo>
                        <a:pt x="733" y="251"/>
                      </a:lnTo>
                      <a:lnTo>
                        <a:pt x="720" y="240"/>
                      </a:lnTo>
                      <a:lnTo>
                        <a:pt x="677" y="203"/>
                      </a:lnTo>
                      <a:lnTo>
                        <a:pt x="633" y="155"/>
                      </a:lnTo>
                      <a:lnTo>
                        <a:pt x="630" y="140"/>
                      </a:lnTo>
                      <a:lnTo>
                        <a:pt x="620" y="109"/>
                      </a:lnTo>
                      <a:lnTo>
                        <a:pt x="617" y="71"/>
                      </a:lnTo>
                      <a:lnTo>
                        <a:pt x="623" y="51"/>
                      </a:lnTo>
                      <a:lnTo>
                        <a:pt x="623" y="44"/>
                      </a:lnTo>
                      <a:lnTo>
                        <a:pt x="581" y="0"/>
                      </a:lnTo>
                      <a:lnTo>
                        <a:pt x="0" y="19"/>
                      </a:lnTo>
                      <a:lnTo>
                        <a:pt x="12" y="34"/>
                      </a:lnTo>
                      <a:lnTo>
                        <a:pt x="27" y="50"/>
                      </a:lnTo>
                      <a:lnTo>
                        <a:pt x="30" y="75"/>
                      </a:lnTo>
                      <a:lnTo>
                        <a:pt x="53" y="101"/>
                      </a:lnTo>
                      <a:lnTo>
                        <a:pt x="60" y="108"/>
                      </a:lnTo>
                      <a:lnTo>
                        <a:pt x="57" y="126"/>
                      </a:lnTo>
                      <a:lnTo>
                        <a:pt x="59" y="131"/>
                      </a:lnTo>
                      <a:lnTo>
                        <a:pt x="121" y="181"/>
                      </a:lnTo>
                      <a:lnTo>
                        <a:pt x="104" y="203"/>
                      </a:lnTo>
                      <a:lnTo>
                        <a:pt x="99" y="228"/>
                      </a:lnTo>
                      <a:lnTo>
                        <a:pt x="110" y="241"/>
                      </a:lnTo>
                      <a:lnTo>
                        <a:pt x="124" y="248"/>
                      </a:lnTo>
                      <a:lnTo>
                        <a:pt x="134" y="282"/>
                      </a:lnTo>
                      <a:lnTo>
                        <a:pt x="150" y="292"/>
                      </a:lnTo>
                      <a:lnTo>
                        <a:pt x="164" y="293"/>
                      </a:lnTo>
                      <a:lnTo>
                        <a:pt x="170" y="298"/>
                      </a:lnTo>
                      <a:lnTo>
                        <a:pt x="175" y="714"/>
                      </a:lnTo>
                      <a:lnTo>
                        <a:pt x="176" y="81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" name="359324.75503.2535.87539.255"/>
                <p:cNvSpPr/>
                <p:nvPr/>
              </p:nvSpPr>
              <p:spPr>
                <a:xfrm>
                  <a:off x="2539800" y="3779640"/>
                  <a:ext cx="366120" cy="350280"/>
                </a:xfrm>
                <a:custGeom>
                  <a:avLst/>
                  <a:gdLst/>
                  <a:ahLst/>
                  <a:rect l="l" t="t" r="r" b="b"/>
                  <a:pathLst>
                    <a:path w="757" h="694">
                      <a:moveTo>
                        <a:pt x="0" y="30"/>
                      </a:moveTo>
                      <a:lnTo>
                        <a:pt x="681" y="0"/>
                      </a:lnTo>
                      <a:lnTo>
                        <a:pt x="678" y="8"/>
                      </a:lnTo>
                      <a:lnTo>
                        <a:pt x="694" y="18"/>
                      </a:lnTo>
                      <a:lnTo>
                        <a:pt x="699" y="34"/>
                      </a:lnTo>
                      <a:lnTo>
                        <a:pt x="695" y="50"/>
                      </a:lnTo>
                      <a:lnTo>
                        <a:pt x="674" y="65"/>
                      </a:lnTo>
                      <a:lnTo>
                        <a:pt x="658" y="87"/>
                      </a:lnTo>
                      <a:lnTo>
                        <a:pt x="655" y="101"/>
                      </a:lnTo>
                      <a:lnTo>
                        <a:pt x="757" y="94"/>
                      </a:lnTo>
                      <a:lnTo>
                        <a:pt x="752" y="101"/>
                      </a:lnTo>
                      <a:lnTo>
                        <a:pt x="755" y="110"/>
                      </a:lnTo>
                      <a:lnTo>
                        <a:pt x="751" y="127"/>
                      </a:lnTo>
                      <a:lnTo>
                        <a:pt x="730" y="148"/>
                      </a:lnTo>
                      <a:lnTo>
                        <a:pt x="723" y="188"/>
                      </a:lnTo>
                      <a:lnTo>
                        <a:pt x="704" y="213"/>
                      </a:lnTo>
                      <a:lnTo>
                        <a:pt x="706" y="239"/>
                      </a:lnTo>
                      <a:lnTo>
                        <a:pt x="705" y="273"/>
                      </a:lnTo>
                      <a:lnTo>
                        <a:pt x="699" y="277"/>
                      </a:lnTo>
                      <a:lnTo>
                        <a:pt x="683" y="290"/>
                      </a:lnTo>
                      <a:lnTo>
                        <a:pt x="681" y="302"/>
                      </a:lnTo>
                      <a:lnTo>
                        <a:pt x="650" y="328"/>
                      </a:lnTo>
                      <a:lnTo>
                        <a:pt x="640" y="356"/>
                      </a:lnTo>
                      <a:lnTo>
                        <a:pt x="643" y="388"/>
                      </a:lnTo>
                      <a:lnTo>
                        <a:pt x="638" y="405"/>
                      </a:lnTo>
                      <a:lnTo>
                        <a:pt x="610" y="422"/>
                      </a:lnTo>
                      <a:lnTo>
                        <a:pt x="591" y="450"/>
                      </a:lnTo>
                      <a:lnTo>
                        <a:pt x="583" y="459"/>
                      </a:lnTo>
                      <a:lnTo>
                        <a:pt x="583" y="483"/>
                      </a:lnTo>
                      <a:lnTo>
                        <a:pt x="569" y="502"/>
                      </a:lnTo>
                      <a:lnTo>
                        <a:pt x="569" y="520"/>
                      </a:lnTo>
                      <a:lnTo>
                        <a:pt x="562" y="546"/>
                      </a:lnTo>
                      <a:lnTo>
                        <a:pt x="544" y="571"/>
                      </a:lnTo>
                      <a:lnTo>
                        <a:pt x="552" y="598"/>
                      </a:lnTo>
                      <a:lnTo>
                        <a:pt x="567" y="615"/>
                      </a:lnTo>
                      <a:lnTo>
                        <a:pt x="568" y="635"/>
                      </a:lnTo>
                      <a:lnTo>
                        <a:pt x="572" y="642"/>
                      </a:lnTo>
                      <a:lnTo>
                        <a:pt x="572" y="649"/>
                      </a:lnTo>
                      <a:lnTo>
                        <a:pt x="564" y="655"/>
                      </a:lnTo>
                      <a:lnTo>
                        <a:pt x="562" y="672"/>
                      </a:lnTo>
                      <a:lnTo>
                        <a:pt x="562" y="683"/>
                      </a:lnTo>
                      <a:lnTo>
                        <a:pt x="100" y="694"/>
                      </a:lnTo>
                      <a:lnTo>
                        <a:pt x="100" y="594"/>
                      </a:lnTo>
                      <a:lnTo>
                        <a:pt x="75" y="588"/>
                      </a:lnTo>
                      <a:lnTo>
                        <a:pt x="55" y="597"/>
                      </a:lnTo>
                      <a:lnTo>
                        <a:pt x="46" y="596"/>
                      </a:lnTo>
                      <a:lnTo>
                        <a:pt x="23" y="577"/>
                      </a:lnTo>
                      <a:lnTo>
                        <a:pt x="28" y="23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2" name="360360508.37538.87544.755"/>
                <p:cNvSpPr/>
                <p:nvPr/>
              </p:nvSpPr>
              <p:spPr>
                <a:xfrm>
                  <a:off x="2587320" y="4123800"/>
                  <a:ext cx="418680" cy="378360"/>
                </a:xfrm>
                <a:custGeom>
                  <a:avLst/>
                  <a:gdLst/>
                  <a:ahLst/>
                  <a:rect l="l" t="t" r="r" b="b"/>
                  <a:pathLst>
                    <a:path w="863" h="750">
                      <a:moveTo>
                        <a:pt x="0" y="11"/>
                      </a:moveTo>
                      <a:lnTo>
                        <a:pt x="462" y="0"/>
                      </a:lnTo>
                      <a:lnTo>
                        <a:pt x="462" y="15"/>
                      </a:lnTo>
                      <a:lnTo>
                        <a:pt x="479" y="53"/>
                      </a:lnTo>
                      <a:lnTo>
                        <a:pt x="483" y="91"/>
                      </a:lnTo>
                      <a:lnTo>
                        <a:pt x="494" y="109"/>
                      </a:lnTo>
                      <a:lnTo>
                        <a:pt x="503" y="121"/>
                      </a:lnTo>
                      <a:lnTo>
                        <a:pt x="504" y="138"/>
                      </a:lnTo>
                      <a:lnTo>
                        <a:pt x="483" y="150"/>
                      </a:lnTo>
                      <a:lnTo>
                        <a:pt x="478" y="157"/>
                      </a:lnTo>
                      <a:lnTo>
                        <a:pt x="469" y="195"/>
                      </a:lnTo>
                      <a:lnTo>
                        <a:pt x="437" y="243"/>
                      </a:lnTo>
                      <a:lnTo>
                        <a:pt x="412" y="324"/>
                      </a:lnTo>
                      <a:lnTo>
                        <a:pt x="410" y="383"/>
                      </a:lnTo>
                      <a:lnTo>
                        <a:pt x="710" y="371"/>
                      </a:lnTo>
                      <a:lnTo>
                        <a:pt x="717" y="380"/>
                      </a:lnTo>
                      <a:lnTo>
                        <a:pt x="709" y="411"/>
                      </a:lnTo>
                      <a:lnTo>
                        <a:pt x="709" y="452"/>
                      </a:lnTo>
                      <a:lnTo>
                        <a:pt x="742" y="482"/>
                      </a:lnTo>
                      <a:lnTo>
                        <a:pt x="748" y="519"/>
                      </a:lnTo>
                      <a:lnTo>
                        <a:pt x="705" y="509"/>
                      </a:lnTo>
                      <a:lnTo>
                        <a:pt x="666" y="492"/>
                      </a:lnTo>
                      <a:lnTo>
                        <a:pt x="655" y="491"/>
                      </a:lnTo>
                      <a:lnTo>
                        <a:pt x="646" y="497"/>
                      </a:lnTo>
                      <a:lnTo>
                        <a:pt x="616" y="522"/>
                      </a:lnTo>
                      <a:lnTo>
                        <a:pt x="615" y="537"/>
                      </a:lnTo>
                      <a:lnTo>
                        <a:pt x="626" y="549"/>
                      </a:lnTo>
                      <a:lnTo>
                        <a:pt x="642" y="554"/>
                      </a:lnTo>
                      <a:lnTo>
                        <a:pt x="675" y="552"/>
                      </a:lnTo>
                      <a:lnTo>
                        <a:pt x="692" y="539"/>
                      </a:lnTo>
                      <a:lnTo>
                        <a:pt x="705" y="534"/>
                      </a:lnTo>
                      <a:lnTo>
                        <a:pt x="725" y="534"/>
                      </a:lnTo>
                      <a:lnTo>
                        <a:pt x="735" y="533"/>
                      </a:lnTo>
                      <a:lnTo>
                        <a:pt x="736" y="539"/>
                      </a:lnTo>
                      <a:lnTo>
                        <a:pt x="731" y="548"/>
                      </a:lnTo>
                      <a:lnTo>
                        <a:pt x="718" y="558"/>
                      </a:lnTo>
                      <a:lnTo>
                        <a:pt x="721" y="569"/>
                      </a:lnTo>
                      <a:lnTo>
                        <a:pt x="735" y="576"/>
                      </a:lnTo>
                      <a:lnTo>
                        <a:pt x="742" y="579"/>
                      </a:lnTo>
                      <a:lnTo>
                        <a:pt x="748" y="571"/>
                      </a:lnTo>
                      <a:lnTo>
                        <a:pt x="763" y="548"/>
                      </a:lnTo>
                      <a:lnTo>
                        <a:pt x="797" y="534"/>
                      </a:lnTo>
                      <a:lnTo>
                        <a:pt x="809" y="528"/>
                      </a:lnTo>
                      <a:lnTo>
                        <a:pt x="816" y="528"/>
                      </a:lnTo>
                      <a:lnTo>
                        <a:pt x="823" y="538"/>
                      </a:lnTo>
                      <a:lnTo>
                        <a:pt x="819" y="552"/>
                      </a:lnTo>
                      <a:lnTo>
                        <a:pt x="823" y="559"/>
                      </a:lnTo>
                      <a:lnTo>
                        <a:pt x="822" y="569"/>
                      </a:lnTo>
                      <a:lnTo>
                        <a:pt x="807" y="580"/>
                      </a:lnTo>
                      <a:lnTo>
                        <a:pt x="783" y="611"/>
                      </a:lnTo>
                      <a:lnTo>
                        <a:pt x="757" y="630"/>
                      </a:lnTo>
                      <a:lnTo>
                        <a:pt x="756" y="647"/>
                      </a:lnTo>
                      <a:lnTo>
                        <a:pt x="765" y="662"/>
                      </a:lnTo>
                      <a:lnTo>
                        <a:pt x="798" y="681"/>
                      </a:lnTo>
                      <a:lnTo>
                        <a:pt x="855" y="702"/>
                      </a:lnTo>
                      <a:lnTo>
                        <a:pt x="863" y="715"/>
                      </a:lnTo>
                      <a:lnTo>
                        <a:pt x="857" y="727"/>
                      </a:lnTo>
                      <a:lnTo>
                        <a:pt x="843" y="730"/>
                      </a:lnTo>
                      <a:lnTo>
                        <a:pt x="801" y="750"/>
                      </a:lnTo>
                      <a:lnTo>
                        <a:pt x="797" y="715"/>
                      </a:lnTo>
                      <a:lnTo>
                        <a:pt x="771" y="701"/>
                      </a:lnTo>
                      <a:lnTo>
                        <a:pt x="721" y="682"/>
                      </a:lnTo>
                      <a:lnTo>
                        <a:pt x="716" y="666"/>
                      </a:lnTo>
                      <a:lnTo>
                        <a:pt x="706" y="660"/>
                      </a:lnTo>
                      <a:lnTo>
                        <a:pt x="692" y="667"/>
                      </a:lnTo>
                      <a:lnTo>
                        <a:pt x="686" y="701"/>
                      </a:lnTo>
                      <a:lnTo>
                        <a:pt x="690" y="706"/>
                      </a:lnTo>
                      <a:lnTo>
                        <a:pt x="691" y="715"/>
                      </a:lnTo>
                      <a:lnTo>
                        <a:pt x="666" y="731"/>
                      </a:lnTo>
                      <a:lnTo>
                        <a:pt x="655" y="730"/>
                      </a:lnTo>
                      <a:lnTo>
                        <a:pt x="642" y="710"/>
                      </a:lnTo>
                      <a:lnTo>
                        <a:pt x="635" y="707"/>
                      </a:lnTo>
                      <a:lnTo>
                        <a:pt x="618" y="715"/>
                      </a:lnTo>
                      <a:lnTo>
                        <a:pt x="610" y="706"/>
                      </a:lnTo>
                      <a:lnTo>
                        <a:pt x="604" y="707"/>
                      </a:lnTo>
                      <a:lnTo>
                        <a:pt x="581" y="731"/>
                      </a:lnTo>
                      <a:lnTo>
                        <a:pt x="555" y="732"/>
                      </a:lnTo>
                      <a:lnTo>
                        <a:pt x="547" y="727"/>
                      </a:lnTo>
                      <a:lnTo>
                        <a:pt x="519" y="722"/>
                      </a:lnTo>
                      <a:lnTo>
                        <a:pt x="478" y="672"/>
                      </a:lnTo>
                      <a:lnTo>
                        <a:pt x="457" y="667"/>
                      </a:lnTo>
                      <a:lnTo>
                        <a:pt x="434" y="657"/>
                      </a:lnTo>
                      <a:lnTo>
                        <a:pt x="426" y="641"/>
                      </a:lnTo>
                      <a:lnTo>
                        <a:pt x="418" y="641"/>
                      </a:lnTo>
                      <a:lnTo>
                        <a:pt x="417" y="639"/>
                      </a:lnTo>
                      <a:lnTo>
                        <a:pt x="415" y="636"/>
                      </a:lnTo>
                      <a:lnTo>
                        <a:pt x="417" y="628"/>
                      </a:lnTo>
                      <a:lnTo>
                        <a:pt x="406" y="624"/>
                      </a:lnTo>
                      <a:lnTo>
                        <a:pt x="401" y="628"/>
                      </a:lnTo>
                      <a:lnTo>
                        <a:pt x="382" y="624"/>
                      </a:lnTo>
                      <a:lnTo>
                        <a:pt x="378" y="621"/>
                      </a:lnTo>
                      <a:lnTo>
                        <a:pt x="376" y="609"/>
                      </a:lnTo>
                      <a:lnTo>
                        <a:pt x="365" y="609"/>
                      </a:lnTo>
                      <a:lnTo>
                        <a:pt x="334" y="638"/>
                      </a:lnTo>
                      <a:lnTo>
                        <a:pt x="347" y="654"/>
                      </a:lnTo>
                      <a:lnTo>
                        <a:pt x="342" y="660"/>
                      </a:lnTo>
                      <a:lnTo>
                        <a:pt x="292" y="662"/>
                      </a:lnTo>
                      <a:lnTo>
                        <a:pt x="207" y="646"/>
                      </a:lnTo>
                      <a:lnTo>
                        <a:pt x="157" y="628"/>
                      </a:lnTo>
                      <a:lnTo>
                        <a:pt x="46" y="642"/>
                      </a:lnTo>
                      <a:lnTo>
                        <a:pt x="38" y="636"/>
                      </a:lnTo>
                      <a:lnTo>
                        <a:pt x="35" y="624"/>
                      </a:lnTo>
                      <a:lnTo>
                        <a:pt x="40" y="618"/>
                      </a:lnTo>
                      <a:lnTo>
                        <a:pt x="45" y="605"/>
                      </a:lnTo>
                      <a:lnTo>
                        <a:pt x="57" y="594"/>
                      </a:lnTo>
                      <a:lnTo>
                        <a:pt x="70" y="552"/>
                      </a:lnTo>
                      <a:lnTo>
                        <a:pt x="60" y="534"/>
                      </a:lnTo>
                      <a:lnTo>
                        <a:pt x="60" y="520"/>
                      </a:lnTo>
                      <a:lnTo>
                        <a:pt x="63" y="510"/>
                      </a:lnTo>
                      <a:lnTo>
                        <a:pt x="62" y="500"/>
                      </a:lnTo>
                      <a:lnTo>
                        <a:pt x="65" y="476"/>
                      </a:lnTo>
                      <a:lnTo>
                        <a:pt x="77" y="467"/>
                      </a:lnTo>
                      <a:lnTo>
                        <a:pt x="84" y="448"/>
                      </a:lnTo>
                      <a:lnTo>
                        <a:pt x="91" y="412"/>
                      </a:lnTo>
                      <a:lnTo>
                        <a:pt x="91" y="393"/>
                      </a:lnTo>
                      <a:lnTo>
                        <a:pt x="84" y="363"/>
                      </a:lnTo>
                      <a:lnTo>
                        <a:pt x="72" y="342"/>
                      </a:lnTo>
                      <a:lnTo>
                        <a:pt x="66" y="336"/>
                      </a:lnTo>
                      <a:lnTo>
                        <a:pt x="68" y="325"/>
                      </a:lnTo>
                      <a:lnTo>
                        <a:pt x="63" y="320"/>
                      </a:lnTo>
                      <a:lnTo>
                        <a:pt x="55" y="300"/>
                      </a:lnTo>
                      <a:lnTo>
                        <a:pt x="45" y="290"/>
                      </a:lnTo>
                      <a:lnTo>
                        <a:pt x="41" y="285"/>
                      </a:lnTo>
                      <a:lnTo>
                        <a:pt x="47" y="264"/>
                      </a:lnTo>
                      <a:lnTo>
                        <a:pt x="33" y="236"/>
                      </a:lnTo>
                      <a:lnTo>
                        <a:pt x="11" y="216"/>
                      </a:lnTo>
                      <a:lnTo>
                        <a:pt x="3" y="20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3" name="361338.625529.62548.527.755"/>
                <p:cNvSpPr/>
                <p:nvPr/>
              </p:nvSpPr>
              <p:spPr>
                <a:xfrm>
                  <a:off x="2786040" y="3915000"/>
                  <a:ext cx="259560" cy="472320"/>
                </a:xfrm>
                <a:custGeom>
                  <a:avLst/>
                  <a:gdLst/>
                  <a:ahLst/>
                  <a:rect l="l" t="t" r="r" b="b"/>
                  <a:pathLst>
                    <a:path w="535" h="935">
                      <a:moveTo>
                        <a:pt x="495" y="0"/>
                      </a:moveTo>
                      <a:lnTo>
                        <a:pt x="173" y="22"/>
                      </a:lnTo>
                      <a:lnTo>
                        <a:pt x="171" y="34"/>
                      </a:lnTo>
                      <a:lnTo>
                        <a:pt x="140" y="60"/>
                      </a:lnTo>
                      <a:lnTo>
                        <a:pt x="130" y="88"/>
                      </a:lnTo>
                      <a:lnTo>
                        <a:pt x="133" y="120"/>
                      </a:lnTo>
                      <a:lnTo>
                        <a:pt x="128" y="137"/>
                      </a:lnTo>
                      <a:lnTo>
                        <a:pt x="100" y="154"/>
                      </a:lnTo>
                      <a:lnTo>
                        <a:pt x="81" y="182"/>
                      </a:lnTo>
                      <a:lnTo>
                        <a:pt x="73" y="191"/>
                      </a:lnTo>
                      <a:lnTo>
                        <a:pt x="73" y="215"/>
                      </a:lnTo>
                      <a:lnTo>
                        <a:pt x="59" y="234"/>
                      </a:lnTo>
                      <a:lnTo>
                        <a:pt x="59" y="252"/>
                      </a:lnTo>
                      <a:lnTo>
                        <a:pt x="52" y="278"/>
                      </a:lnTo>
                      <a:lnTo>
                        <a:pt x="34" y="303"/>
                      </a:lnTo>
                      <a:lnTo>
                        <a:pt x="42" y="330"/>
                      </a:lnTo>
                      <a:lnTo>
                        <a:pt x="57" y="347"/>
                      </a:lnTo>
                      <a:lnTo>
                        <a:pt x="58" y="367"/>
                      </a:lnTo>
                      <a:lnTo>
                        <a:pt x="62" y="374"/>
                      </a:lnTo>
                      <a:lnTo>
                        <a:pt x="62" y="381"/>
                      </a:lnTo>
                      <a:lnTo>
                        <a:pt x="54" y="387"/>
                      </a:lnTo>
                      <a:lnTo>
                        <a:pt x="52" y="404"/>
                      </a:lnTo>
                      <a:lnTo>
                        <a:pt x="52" y="415"/>
                      </a:lnTo>
                      <a:lnTo>
                        <a:pt x="52" y="430"/>
                      </a:lnTo>
                      <a:lnTo>
                        <a:pt x="69" y="468"/>
                      </a:lnTo>
                      <a:lnTo>
                        <a:pt x="73" y="506"/>
                      </a:lnTo>
                      <a:lnTo>
                        <a:pt x="84" y="524"/>
                      </a:lnTo>
                      <a:lnTo>
                        <a:pt x="93" y="536"/>
                      </a:lnTo>
                      <a:lnTo>
                        <a:pt x="94" y="553"/>
                      </a:lnTo>
                      <a:lnTo>
                        <a:pt x="73" y="565"/>
                      </a:lnTo>
                      <a:lnTo>
                        <a:pt x="68" y="572"/>
                      </a:lnTo>
                      <a:lnTo>
                        <a:pt x="59" y="610"/>
                      </a:lnTo>
                      <a:lnTo>
                        <a:pt x="27" y="658"/>
                      </a:lnTo>
                      <a:lnTo>
                        <a:pt x="2" y="739"/>
                      </a:lnTo>
                      <a:lnTo>
                        <a:pt x="0" y="798"/>
                      </a:lnTo>
                      <a:lnTo>
                        <a:pt x="300" y="786"/>
                      </a:lnTo>
                      <a:lnTo>
                        <a:pt x="307" y="795"/>
                      </a:lnTo>
                      <a:lnTo>
                        <a:pt x="299" y="826"/>
                      </a:lnTo>
                      <a:lnTo>
                        <a:pt x="299" y="867"/>
                      </a:lnTo>
                      <a:lnTo>
                        <a:pt x="332" y="897"/>
                      </a:lnTo>
                      <a:lnTo>
                        <a:pt x="338" y="934"/>
                      </a:lnTo>
                      <a:lnTo>
                        <a:pt x="360" y="935"/>
                      </a:lnTo>
                      <a:lnTo>
                        <a:pt x="391" y="909"/>
                      </a:lnTo>
                      <a:lnTo>
                        <a:pt x="464" y="886"/>
                      </a:lnTo>
                      <a:lnTo>
                        <a:pt x="482" y="891"/>
                      </a:lnTo>
                      <a:lnTo>
                        <a:pt x="508" y="883"/>
                      </a:lnTo>
                      <a:lnTo>
                        <a:pt x="513" y="891"/>
                      </a:lnTo>
                      <a:lnTo>
                        <a:pt x="529" y="894"/>
                      </a:lnTo>
                      <a:lnTo>
                        <a:pt x="535" y="891"/>
                      </a:lnTo>
                      <a:lnTo>
                        <a:pt x="500" y="607"/>
                      </a:lnTo>
                      <a:lnTo>
                        <a:pt x="497" y="580"/>
                      </a:lnTo>
                      <a:lnTo>
                        <a:pt x="510" y="16"/>
                      </a:lnTo>
                      <a:lnTo>
                        <a:pt x="495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4" name="362336.875555.2548.12530.3755"/>
                <p:cNvSpPr/>
                <p:nvPr/>
              </p:nvSpPr>
              <p:spPr>
                <a:xfrm>
                  <a:off x="3026520" y="3897720"/>
                  <a:ext cx="283680" cy="469440"/>
                </a:xfrm>
                <a:custGeom>
                  <a:avLst/>
                  <a:gdLst/>
                  <a:ahLst/>
                  <a:rect l="l" t="t" r="r" b="b"/>
                  <a:pathLst>
                    <a:path w="586" h="931">
                      <a:moveTo>
                        <a:pt x="0" y="35"/>
                      </a:moveTo>
                      <a:lnTo>
                        <a:pt x="15" y="51"/>
                      </a:lnTo>
                      <a:lnTo>
                        <a:pt x="2" y="615"/>
                      </a:lnTo>
                      <a:lnTo>
                        <a:pt x="5" y="642"/>
                      </a:lnTo>
                      <a:lnTo>
                        <a:pt x="40" y="926"/>
                      </a:lnTo>
                      <a:lnTo>
                        <a:pt x="48" y="921"/>
                      </a:lnTo>
                      <a:lnTo>
                        <a:pt x="58" y="914"/>
                      </a:lnTo>
                      <a:lnTo>
                        <a:pt x="83" y="924"/>
                      </a:lnTo>
                      <a:lnTo>
                        <a:pt x="89" y="912"/>
                      </a:lnTo>
                      <a:lnTo>
                        <a:pt x="94" y="871"/>
                      </a:lnTo>
                      <a:lnTo>
                        <a:pt x="104" y="843"/>
                      </a:lnTo>
                      <a:lnTo>
                        <a:pt x="120" y="871"/>
                      </a:lnTo>
                      <a:lnTo>
                        <a:pt x="117" y="882"/>
                      </a:lnTo>
                      <a:lnTo>
                        <a:pt x="125" y="904"/>
                      </a:lnTo>
                      <a:lnTo>
                        <a:pt x="144" y="929"/>
                      </a:lnTo>
                      <a:lnTo>
                        <a:pt x="159" y="931"/>
                      </a:lnTo>
                      <a:lnTo>
                        <a:pt x="173" y="929"/>
                      </a:lnTo>
                      <a:lnTo>
                        <a:pt x="192" y="908"/>
                      </a:lnTo>
                      <a:lnTo>
                        <a:pt x="197" y="908"/>
                      </a:lnTo>
                      <a:lnTo>
                        <a:pt x="206" y="901"/>
                      </a:lnTo>
                      <a:lnTo>
                        <a:pt x="206" y="896"/>
                      </a:lnTo>
                      <a:lnTo>
                        <a:pt x="202" y="892"/>
                      </a:lnTo>
                      <a:lnTo>
                        <a:pt x="195" y="887"/>
                      </a:lnTo>
                      <a:lnTo>
                        <a:pt x="195" y="882"/>
                      </a:lnTo>
                      <a:lnTo>
                        <a:pt x="201" y="862"/>
                      </a:lnTo>
                      <a:lnTo>
                        <a:pt x="198" y="858"/>
                      </a:lnTo>
                      <a:lnTo>
                        <a:pt x="187" y="847"/>
                      </a:lnTo>
                      <a:lnTo>
                        <a:pt x="183" y="847"/>
                      </a:lnTo>
                      <a:lnTo>
                        <a:pt x="173" y="840"/>
                      </a:lnTo>
                      <a:lnTo>
                        <a:pt x="161" y="822"/>
                      </a:lnTo>
                      <a:lnTo>
                        <a:pt x="159" y="808"/>
                      </a:lnTo>
                      <a:lnTo>
                        <a:pt x="163" y="804"/>
                      </a:lnTo>
                      <a:lnTo>
                        <a:pt x="162" y="800"/>
                      </a:lnTo>
                      <a:lnTo>
                        <a:pt x="162" y="792"/>
                      </a:lnTo>
                      <a:lnTo>
                        <a:pt x="586" y="750"/>
                      </a:lnTo>
                      <a:lnTo>
                        <a:pt x="583" y="737"/>
                      </a:lnTo>
                      <a:lnTo>
                        <a:pt x="562" y="708"/>
                      </a:lnTo>
                      <a:lnTo>
                        <a:pt x="565" y="658"/>
                      </a:lnTo>
                      <a:lnTo>
                        <a:pt x="546" y="617"/>
                      </a:lnTo>
                      <a:lnTo>
                        <a:pt x="545" y="582"/>
                      </a:lnTo>
                      <a:lnTo>
                        <a:pt x="555" y="559"/>
                      </a:lnTo>
                      <a:lnTo>
                        <a:pt x="555" y="534"/>
                      </a:lnTo>
                      <a:lnTo>
                        <a:pt x="568" y="513"/>
                      </a:lnTo>
                      <a:lnTo>
                        <a:pt x="570" y="507"/>
                      </a:lnTo>
                      <a:lnTo>
                        <a:pt x="558" y="491"/>
                      </a:lnTo>
                      <a:lnTo>
                        <a:pt x="562" y="475"/>
                      </a:lnTo>
                      <a:lnTo>
                        <a:pt x="553" y="461"/>
                      </a:lnTo>
                      <a:lnTo>
                        <a:pt x="538" y="455"/>
                      </a:lnTo>
                      <a:lnTo>
                        <a:pt x="532" y="441"/>
                      </a:lnTo>
                      <a:lnTo>
                        <a:pt x="525" y="412"/>
                      </a:lnTo>
                      <a:lnTo>
                        <a:pt x="515" y="402"/>
                      </a:lnTo>
                      <a:lnTo>
                        <a:pt x="401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5" name="363373.625563.554.25725"/>
                <p:cNvSpPr/>
                <p:nvPr/>
              </p:nvSpPr>
              <p:spPr>
                <a:xfrm>
                  <a:off x="3102840" y="4256280"/>
                  <a:ext cx="673560" cy="528840"/>
                </a:xfrm>
                <a:custGeom>
                  <a:avLst/>
                  <a:gdLst/>
                  <a:ahLst/>
                  <a:rect l="l" t="t" r="r" b="b"/>
                  <a:pathLst>
                    <a:path w="1388" h="1048">
                      <a:moveTo>
                        <a:pt x="427" y="39"/>
                      </a:moveTo>
                      <a:lnTo>
                        <a:pt x="3" y="81"/>
                      </a:lnTo>
                      <a:lnTo>
                        <a:pt x="3" y="89"/>
                      </a:lnTo>
                      <a:lnTo>
                        <a:pt x="4" y="93"/>
                      </a:lnTo>
                      <a:lnTo>
                        <a:pt x="0" y="97"/>
                      </a:lnTo>
                      <a:lnTo>
                        <a:pt x="2" y="111"/>
                      </a:lnTo>
                      <a:lnTo>
                        <a:pt x="14" y="129"/>
                      </a:lnTo>
                      <a:lnTo>
                        <a:pt x="24" y="136"/>
                      </a:lnTo>
                      <a:lnTo>
                        <a:pt x="28" y="136"/>
                      </a:lnTo>
                      <a:lnTo>
                        <a:pt x="39" y="147"/>
                      </a:lnTo>
                      <a:lnTo>
                        <a:pt x="42" y="151"/>
                      </a:lnTo>
                      <a:lnTo>
                        <a:pt x="36" y="171"/>
                      </a:lnTo>
                      <a:lnTo>
                        <a:pt x="36" y="176"/>
                      </a:lnTo>
                      <a:lnTo>
                        <a:pt x="43" y="181"/>
                      </a:lnTo>
                      <a:lnTo>
                        <a:pt x="47" y="185"/>
                      </a:lnTo>
                      <a:lnTo>
                        <a:pt x="47" y="190"/>
                      </a:lnTo>
                      <a:lnTo>
                        <a:pt x="38" y="197"/>
                      </a:lnTo>
                      <a:lnTo>
                        <a:pt x="38" y="208"/>
                      </a:lnTo>
                      <a:lnTo>
                        <a:pt x="42" y="212"/>
                      </a:lnTo>
                      <a:lnTo>
                        <a:pt x="67" y="203"/>
                      </a:lnTo>
                      <a:lnTo>
                        <a:pt x="75" y="197"/>
                      </a:lnTo>
                      <a:lnTo>
                        <a:pt x="84" y="176"/>
                      </a:lnTo>
                      <a:lnTo>
                        <a:pt x="87" y="167"/>
                      </a:lnTo>
                      <a:lnTo>
                        <a:pt x="95" y="171"/>
                      </a:lnTo>
                      <a:lnTo>
                        <a:pt x="105" y="171"/>
                      </a:lnTo>
                      <a:lnTo>
                        <a:pt x="110" y="167"/>
                      </a:lnTo>
                      <a:lnTo>
                        <a:pt x="118" y="170"/>
                      </a:lnTo>
                      <a:lnTo>
                        <a:pt x="117" y="176"/>
                      </a:lnTo>
                      <a:lnTo>
                        <a:pt x="99" y="190"/>
                      </a:lnTo>
                      <a:lnTo>
                        <a:pt x="103" y="192"/>
                      </a:lnTo>
                      <a:lnTo>
                        <a:pt x="117" y="186"/>
                      </a:lnTo>
                      <a:lnTo>
                        <a:pt x="135" y="185"/>
                      </a:lnTo>
                      <a:lnTo>
                        <a:pt x="214" y="159"/>
                      </a:lnTo>
                      <a:lnTo>
                        <a:pt x="222" y="159"/>
                      </a:lnTo>
                      <a:lnTo>
                        <a:pt x="222" y="165"/>
                      </a:lnTo>
                      <a:lnTo>
                        <a:pt x="210" y="177"/>
                      </a:lnTo>
                      <a:lnTo>
                        <a:pt x="215" y="181"/>
                      </a:lnTo>
                      <a:lnTo>
                        <a:pt x="247" y="183"/>
                      </a:lnTo>
                      <a:lnTo>
                        <a:pt x="279" y="196"/>
                      </a:lnTo>
                      <a:lnTo>
                        <a:pt x="313" y="213"/>
                      </a:lnTo>
                      <a:lnTo>
                        <a:pt x="322" y="215"/>
                      </a:lnTo>
                      <a:lnTo>
                        <a:pt x="321" y="203"/>
                      </a:lnTo>
                      <a:lnTo>
                        <a:pt x="328" y="197"/>
                      </a:lnTo>
                      <a:lnTo>
                        <a:pt x="337" y="207"/>
                      </a:lnTo>
                      <a:lnTo>
                        <a:pt x="356" y="213"/>
                      </a:lnTo>
                      <a:lnTo>
                        <a:pt x="361" y="215"/>
                      </a:lnTo>
                      <a:lnTo>
                        <a:pt x="362" y="218"/>
                      </a:lnTo>
                      <a:lnTo>
                        <a:pt x="356" y="223"/>
                      </a:lnTo>
                      <a:lnTo>
                        <a:pt x="357" y="230"/>
                      </a:lnTo>
                      <a:lnTo>
                        <a:pt x="401" y="261"/>
                      </a:lnTo>
                      <a:lnTo>
                        <a:pt x="402" y="273"/>
                      </a:lnTo>
                      <a:lnTo>
                        <a:pt x="401" y="283"/>
                      </a:lnTo>
                      <a:lnTo>
                        <a:pt x="399" y="291"/>
                      </a:lnTo>
                      <a:lnTo>
                        <a:pt x="392" y="284"/>
                      </a:lnTo>
                      <a:lnTo>
                        <a:pt x="389" y="277"/>
                      </a:lnTo>
                      <a:lnTo>
                        <a:pt x="386" y="284"/>
                      </a:lnTo>
                      <a:lnTo>
                        <a:pt x="387" y="293"/>
                      </a:lnTo>
                      <a:lnTo>
                        <a:pt x="397" y="297"/>
                      </a:lnTo>
                      <a:lnTo>
                        <a:pt x="454" y="281"/>
                      </a:lnTo>
                      <a:lnTo>
                        <a:pt x="458" y="273"/>
                      </a:lnTo>
                      <a:lnTo>
                        <a:pt x="479" y="272"/>
                      </a:lnTo>
                      <a:lnTo>
                        <a:pt x="528" y="233"/>
                      </a:lnTo>
                      <a:lnTo>
                        <a:pt x="558" y="233"/>
                      </a:lnTo>
                      <a:lnTo>
                        <a:pt x="558" y="225"/>
                      </a:lnTo>
                      <a:lnTo>
                        <a:pt x="554" y="217"/>
                      </a:lnTo>
                      <a:lnTo>
                        <a:pt x="563" y="197"/>
                      </a:lnTo>
                      <a:lnTo>
                        <a:pt x="615" y="191"/>
                      </a:lnTo>
                      <a:lnTo>
                        <a:pt x="690" y="230"/>
                      </a:lnTo>
                      <a:lnTo>
                        <a:pt x="692" y="241"/>
                      </a:lnTo>
                      <a:lnTo>
                        <a:pt x="712" y="254"/>
                      </a:lnTo>
                      <a:lnTo>
                        <a:pt x="727" y="281"/>
                      </a:lnTo>
                      <a:lnTo>
                        <a:pt x="776" y="315"/>
                      </a:lnTo>
                      <a:lnTo>
                        <a:pt x="782" y="329"/>
                      </a:lnTo>
                      <a:lnTo>
                        <a:pt x="795" y="339"/>
                      </a:lnTo>
                      <a:lnTo>
                        <a:pt x="832" y="339"/>
                      </a:lnTo>
                      <a:lnTo>
                        <a:pt x="859" y="380"/>
                      </a:lnTo>
                      <a:lnTo>
                        <a:pt x="868" y="386"/>
                      </a:lnTo>
                      <a:lnTo>
                        <a:pt x="864" y="399"/>
                      </a:lnTo>
                      <a:lnTo>
                        <a:pt x="875" y="440"/>
                      </a:lnTo>
                      <a:lnTo>
                        <a:pt x="870" y="489"/>
                      </a:lnTo>
                      <a:lnTo>
                        <a:pt x="859" y="538"/>
                      </a:lnTo>
                      <a:lnTo>
                        <a:pt x="861" y="578"/>
                      </a:lnTo>
                      <a:lnTo>
                        <a:pt x="868" y="592"/>
                      </a:lnTo>
                      <a:lnTo>
                        <a:pt x="896" y="612"/>
                      </a:lnTo>
                      <a:lnTo>
                        <a:pt x="904" y="596"/>
                      </a:lnTo>
                      <a:lnTo>
                        <a:pt x="896" y="588"/>
                      </a:lnTo>
                      <a:lnTo>
                        <a:pt x="889" y="560"/>
                      </a:lnTo>
                      <a:lnTo>
                        <a:pt x="890" y="557"/>
                      </a:lnTo>
                      <a:lnTo>
                        <a:pt x="905" y="555"/>
                      </a:lnTo>
                      <a:lnTo>
                        <a:pt x="919" y="578"/>
                      </a:lnTo>
                      <a:lnTo>
                        <a:pt x="926" y="578"/>
                      </a:lnTo>
                      <a:lnTo>
                        <a:pt x="929" y="565"/>
                      </a:lnTo>
                      <a:lnTo>
                        <a:pt x="932" y="561"/>
                      </a:lnTo>
                      <a:lnTo>
                        <a:pt x="940" y="567"/>
                      </a:lnTo>
                      <a:lnTo>
                        <a:pt x="939" y="581"/>
                      </a:lnTo>
                      <a:lnTo>
                        <a:pt x="932" y="593"/>
                      </a:lnTo>
                      <a:lnTo>
                        <a:pt x="925" y="606"/>
                      </a:lnTo>
                      <a:lnTo>
                        <a:pt x="914" y="637"/>
                      </a:lnTo>
                      <a:lnTo>
                        <a:pt x="904" y="642"/>
                      </a:lnTo>
                      <a:lnTo>
                        <a:pt x="904" y="656"/>
                      </a:lnTo>
                      <a:lnTo>
                        <a:pt x="915" y="669"/>
                      </a:lnTo>
                      <a:lnTo>
                        <a:pt x="932" y="683"/>
                      </a:lnTo>
                      <a:lnTo>
                        <a:pt x="957" y="740"/>
                      </a:lnTo>
                      <a:lnTo>
                        <a:pt x="996" y="766"/>
                      </a:lnTo>
                      <a:lnTo>
                        <a:pt x="1001" y="765"/>
                      </a:lnTo>
                      <a:lnTo>
                        <a:pt x="1002" y="750"/>
                      </a:lnTo>
                      <a:lnTo>
                        <a:pt x="1016" y="750"/>
                      </a:lnTo>
                      <a:lnTo>
                        <a:pt x="1026" y="775"/>
                      </a:lnTo>
                      <a:lnTo>
                        <a:pt x="1026" y="788"/>
                      </a:lnTo>
                      <a:lnTo>
                        <a:pt x="1040" y="819"/>
                      </a:lnTo>
                      <a:lnTo>
                        <a:pt x="1057" y="830"/>
                      </a:lnTo>
                      <a:lnTo>
                        <a:pt x="1074" y="835"/>
                      </a:lnTo>
                      <a:lnTo>
                        <a:pt x="1104" y="916"/>
                      </a:lnTo>
                      <a:lnTo>
                        <a:pt x="1112" y="921"/>
                      </a:lnTo>
                      <a:lnTo>
                        <a:pt x="1152" y="930"/>
                      </a:lnTo>
                      <a:lnTo>
                        <a:pt x="1168" y="938"/>
                      </a:lnTo>
                      <a:lnTo>
                        <a:pt x="1213" y="994"/>
                      </a:lnTo>
                      <a:lnTo>
                        <a:pt x="1233" y="1009"/>
                      </a:lnTo>
                      <a:lnTo>
                        <a:pt x="1241" y="1009"/>
                      </a:lnTo>
                      <a:lnTo>
                        <a:pt x="1253" y="1014"/>
                      </a:lnTo>
                      <a:lnTo>
                        <a:pt x="1256" y="1025"/>
                      </a:lnTo>
                      <a:lnTo>
                        <a:pt x="1246" y="1028"/>
                      </a:lnTo>
                      <a:lnTo>
                        <a:pt x="1239" y="1025"/>
                      </a:lnTo>
                      <a:lnTo>
                        <a:pt x="1234" y="1025"/>
                      </a:lnTo>
                      <a:lnTo>
                        <a:pt x="1228" y="1028"/>
                      </a:lnTo>
                      <a:lnTo>
                        <a:pt x="1226" y="1035"/>
                      </a:lnTo>
                      <a:lnTo>
                        <a:pt x="1233" y="1043"/>
                      </a:lnTo>
                      <a:lnTo>
                        <a:pt x="1256" y="1048"/>
                      </a:lnTo>
                      <a:lnTo>
                        <a:pt x="1268" y="1040"/>
                      </a:lnTo>
                      <a:lnTo>
                        <a:pt x="1285" y="1039"/>
                      </a:lnTo>
                      <a:lnTo>
                        <a:pt x="1350" y="1013"/>
                      </a:lnTo>
                      <a:lnTo>
                        <a:pt x="1366" y="987"/>
                      </a:lnTo>
                      <a:lnTo>
                        <a:pt x="1368" y="979"/>
                      </a:lnTo>
                      <a:lnTo>
                        <a:pt x="1358" y="945"/>
                      </a:lnTo>
                      <a:lnTo>
                        <a:pt x="1360" y="926"/>
                      </a:lnTo>
                      <a:lnTo>
                        <a:pt x="1373" y="895"/>
                      </a:lnTo>
                      <a:lnTo>
                        <a:pt x="1388" y="898"/>
                      </a:lnTo>
                      <a:lnTo>
                        <a:pt x="1370" y="831"/>
                      </a:lnTo>
                      <a:lnTo>
                        <a:pt x="1375" y="799"/>
                      </a:lnTo>
                      <a:lnTo>
                        <a:pt x="1372" y="739"/>
                      </a:lnTo>
                      <a:lnTo>
                        <a:pt x="1358" y="688"/>
                      </a:lnTo>
                      <a:lnTo>
                        <a:pt x="1350" y="670"/>
                      </a:lnTo>
                      <a:lnTo>
                        <a:pt x="1304" y="611"/>
                      </a:lnTo>
                      <a:lnTo>
                        <a:pt x="1275" y="543"/>
                      </a:lnTo>
                      <a:lnTo>
                        <a:pt x="1239" y="495"/>
                      </a:lnTo>
                      <a:lnTo>
                        <a:pt x="1241" y="489"/>
                      </a:lnTo>
                      <a:lnTo>
                        <a:pt x="1238" y="476"/>
                      </a:lnTo>
                      <a:lnTo>
                        <a:pt x="1225" y="451"/>
                      </a:lnTo>
                      <a:lnTo>
                        <a:pt x="1225" y="439"/>
                      </a:lnTo>
                      <a:lnTo>
                        <a:pt x="1238" y="423"/>
                      </a:lnTo>
                      <a:lnTo>
                        <a:pt x="1238" y="415"/>
                      </a:lnTo>
                      <a:lnTo>
                        <a:pt x="1190" y="350"/>
                      </a:lnTo>
                      <a:lnTo>
                        <a:pt x="1164" y="327"/>
                      </a:lnTo>
                      <a:lnTo>
                        <a:pt x="1145" y="315"/>
                      </a:lnTo>
                      <a:lnTo>
                        <a:pt x="1142" y="307"/>
                      </a:lnTo>
                      <a:lnTo>
                        <a:pt x="1112" y="266"/>
                      </a:lnTo>
                      <a:lnTo>
                        <a:pt x="1071" y="193"/>
                      </a:lnTo>
                      <a:lnTo>
                        <a:pt x="1060" y="151"/>
                      </a:lnTo>
                      <a:lnTo>
                        <a:pt x="1035" y="93"/>
                      </a:lnTo>
                      <a:lnTo>
                        <a:pt x="1035" y="83"/>
                      </a:lnTo>
                      <a:lnTo>
                        <a:pt x="1026" y="73"/>
                      </a:lnTo>
                      <a:lnTo>
                        <a:pt x="1018" y="69"/>
                      </a:lnTo>
                      <a:lnTo>
                        <a:pt x="1013" y="26"/>
                      </a:lnTo>
                      <a:lnTo>
                        <a:pt x="1007" y="13"/>
                      </a:lnTo>
                      <a:lnTo>
                        <a:pt x="994" y="17"/>
                      </a:lnTo>
                      <a:lnTo>
                        <a:pt x="966" y="15"/>
                      </a:lnTo>
                      <a:lnTo>
                        <a:pt x="934" y="0"/>
                      </a:lnTo>
                      <a:lnTo>
                        <a:pt x="923" y="9"/>
                      </a:lnTo>
                      <a:lnTo>
                        <a:pt x="919" y="17"/>
                      </a:lnTo>
                      <a:lnTo>
                        <a:pt x="916" y="31"/>
                      </a:lnTo>
                      <a:lnTo>
                        <a:pt x="931" y="73"/>
                      </a:lnTo>
                      <a:lnTo>
                        <a:pt x="926" y="96"/>
                      </a:lnTo>
                      <a:lnTo>
                        <a:pt x="901" y="93"/>
                      </a:lnTo>
                      <a:lnTo>
                        <a:pt x="896" y="84"/>
                      </a:lnTo>
                      <a:lnTo>
                        <a:pt x="890" y="63"/>
                      </a:lnTo>
                      <a:lnTo>
                        <a:pt x="452" y="90"/>
                      </a:lnTo>
                      <a:lnTo>
                        <a:pt x="442" y="75"/>
                      </a:lnTo>
                      <a:lnTo>
                        <a:pt x="443" y="63"/>
                      </a:lnTo>
                      <a:lnTo>
                        <a:pt x="429" y="49"/>
                      </a:lnTo>
                      <a:lnTo>
                        <a:pt x="427" y="3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6" name="364334.125576.12544.543.1255"/>
                <p:cNvSpPr/>
                <p:nvPr/>
              </p:nvSpPr>
              <p:spPr>
                <a:xfrm>
                  <a:off x="3221280" y="3871440"/>
                  <a:ext cx="402840" cy="432720"/>
                </a:xfrm>
                <a:custGeom>
                  <a:avLst/>
                  <a:gdLst/>
                  <a:ahLst/>
                  <a:rect l="l" t="t" r="r" b="b"/>
                  <a:pathLst>
                    <a:path w="834" h="858">
                      <a:moveTo>
                        <a:pt x="0" y="51"/>
                      </a:moveTo>
                      <a:lnTo>
                        <a:pt x="114" y="453"/>
                      </a:lnTo>
                      <a:lnTo>
                        <a:pt x="124" y="463"/>
                      </a:lnTo>
                      <a:lnTo>
                        <a:pt x="131" y="492"/>
                      </a:lnTo>
                      <a:lnTo>
                        <a:pt x="137" y="506"/>
                      </a:lnTo>
                      <a:lnTo>
                        <a:pt x="152" y="512"/>
                      </a:lnTo>
                      <a:lnTo>
                        <a:pt x="161" y="526"/>
                      </a:lnTo>
                      <a:lnTo>
                        <a:pt x="157" y="542"/>
                      </a:lnTo>
                      <a:lnTo>
                        <a:pt x="169" y="558"/>
                      </a:lnTo>
                      <a:lnTo>
                        <a:pt x="167" y="564"/>
                      </a:lnTo>
                      <a:lnTo>
                        <a:pt x="154" y="585"/>
                      </a:lnTo>
                      <a:lnTo>
                        <a:pt x="154" y="610"/>
                      </a:lnTo>
                      <a:lnTo>
                        <a:pt x="144" y="633"/>
                      </a:lnTo>
                      <a:lnTo>
                        <a:pt x="145" y="668"/>
                      </a:lnTo>
                      <a:lnTo>
                        <a:pt x="164" y="709"/>
                      </a:lnTo>
                      <a:lnTo>
                        <a:pt x="161" y="759"/>
                      </a:lnTo>
                      <a:lnTo>
                        <a:pt x="182" y="788"/>
                      </a:lnTo>
                      <a:lnTo>
                        <a:pt x="185" y="801"/>
                      </a:lnTo>
                      <a:lnTo>
                        <a:pt x="187" y="811"/>
                      </a:lnTo>
                      <a:lnTo>
                        <a:pt x="201" y="825"/>
                      </a:lnTo>
                      <a:lnTo>
                        <a:pt x="200" y="837"/>
                      </a:lnTo>
                      <a:lnTo>
                        <a:pt x="210" y="852"/>
                      </a:lnTo>
                      <a:lnTo>
                        <a:pt x="648" y="825"/>
                      </a:lnTo>
                      <a:lnTo>
                        <a:pt x="654" y="846"/>
                      </a:lnTo>
                      <a:lnTo>
                        <a:pt x="659" y="855"/>
                      </a:lnTo>
                      <a:lnTo>
                        <a:pt x="684" y="858"/>
                      </a:lnTo>
                      <a:lnTo>
                        <a:pt x="689" y="835"/>
                      </a:lnTo>
                      <a:lnTo>
                        <a:pt x="674" y="793"/>
                      </a:lnTo>
                      <a:lnTo>
                        <a:pt x="677" y="779"/>
                      </a:lnTo>
                      <a:lnTo>
                        <a:pt x="681" y="771"/>
                      </a:lnTo>
                      <a:lnTo>
                        <a:pt x="692" y="762"/>
                      </a:lnTo>
                      <a:lnTo>
                        <a:pt x="724" y="777"/>
                      </a:lnTo>
                      <a:lnTo>
                        <a:pt x="752" y="779"/>
                      </a:lnTo>
                      <a:lnTo>
                        <a:pt x="765" y="775"/>
                      </a:lnTo>
                      <a:lnTo>
                        <a:pt x="760" y="742"/>
                      </a:lnTo>
                      <a:lnTo>
                        <a:pt x="754" y="727"/>
                      </a:lnTo>
                      <a:lnTo>
                        <a:pt x="754" y="705"/>
                      </a:lnTo>
                      <a:lnTo>
                        <a:pt x="758" y="689"/>
                      </a:lnTo>
                      <a:lnTo>
                        <a:pt x="781" y="623"/>
                      </a:lnTo>
                      <a:lnTo>
                        <a:pt x="785" y="595"/>
                      </a:lnTo>
                      <a:lnTo>
                        <a:pt x="795" y="567"/>
                      </a:lnTo>
                      <a:lnTo>
                        <a:pt x="810" y="541"/>
                      </a:lnTo>
                      <a:lnTo>
                        <a:pt x="823" y="527"/>
                      </a:lnTo>
                      <a:lnTo>
                        <a:pt x="831" y="524"/>
                      </a:lnTo>
                      <a:lnTo>
                        <a:pt x="834" y="514"/>
                      </a:lnTo>
                      <a:lnTo>
                        <a:pt x="821" y="511"/>
                      </a:lnTo>
                      <a:lnTo>
                        <a:pt x="821" y="507"/>
                      </a:lnTo>
                      <a:lnTo>
                        <a:pt x="815" y="507"/>
                      </a:lnTo>
                      <a:lnTo>
                        <a:pt x="791" y="507"/>
                      </a:lnTo>
                      <a:lnTo>
                        <a:pt x="785" y="502"/>
                      </a:lnTo>
                      <a:lnTo>
                        <a:pt x="780" y="492"/>
                      </a:lnTo>
                      <a:lnTo>
                        <a:pt x="770" y="453"/>
                      </a:lnTo>
                      <a:lnTo>
                        <a:pt x="752" y="426"/>
                      </a:lnTo>
                      <a:lnTo>
                        <a:pt x="727" y="416"/>
                      </a:lnTo>
                      <a:lnTo>
                        <a:pt x="715" y="377"/>
                      </a:lnTo>
                      <a:lnTo>
                        <a:pt x="700" y="359"/>
                      </a:lnTo>
                      <a:lnTo>
                        <a:pt x="692" y="338"/>
                      </a:lnTo>
                      <a:lnTo>
                        <a:pt x="679" y="331"/>
                      </a:lnTo>
                      <a:lnTo>
                        <a:pt x="653" y="321"/>
                      </a:lnTo>
                      <a:lnTo>
                        <a:pt x="636" y="300"/>
                      </a:lnTo>
                      <a:lnTo>
                        <a:pt x="617" y="288"/>
                      </a:lnTo>
                      <a:lnTo>
                        <a:pt x="616" y="279"/>
                      </a:lnTo>
                      <a:lnTo>
                        <a:pt x="607" y="258"/>
                      </a:lnTo>
                      <a:lnTo>
                        <a:pt x="601" y="253"/>
                      </a:lnTo>
                      <a:lnTo>
                        <a:pt x="575" y="243"/>
                      </a:lnTo>
                      <a:lnTo>
                        <a:pt x="526" y="196"/>
                      </a:lnTo>
                      <a:lnTo>
                        <a:pt x="504" y="189"/>
                      </a:lnTo>
                      <a:lnTo>
                        <a:pt x="497" y="174"/>
                      </a:lnTo>
                      <a:lnTo>
                        <a:pt x="476" y="157"/>
                      </a:lnTo>
                      <a:lnTo>
                        <a:pt x="463" y="127"/>
                      </a:lnTo>
                      <a:lnTo>
                        <a:pt x="446" y="111"/>
                      </a:lnTo>
                      <a:lnTo>
                        <a:pt x="440" y="100"/>
                      </a:lnTo>
                      <a:lnTo>
                        <a:pt x="409" y="95"/>
                      </a:lnTo>
                      <a:lnTo>
                        <a:pt x="368" y="72"/>
                      </a:lnTo>
                      <a:lnTo>
                        <a:pt x="353" y="61"/>
                      </a:lnTo>
                      <a:lnTo>
                        <a:pt x="369" y="30"/>
                      </a:lnTo>
                      <a:lnTo>
                        <a:pt x="379" y="20"/>
                      </a:lnTo>
                      <a:lnTo>
                        <a:pt x="387" y="9"/>
                      </a:lnTo>
                      <a:lnTo>
                        <a:pt x="388" y="3"/>
                      </a:lnTo>
                      <a:lnTo>
                        <a:pt x="387" y="0"/>
                      </a:lnTo>
                      <a:lnTo>
                        <a:pt x="157" y="32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7" name="365330594.37530.37540.3755"/>
                <p:cNvSpPr/>
                <p:nvPr/>
              </p:nvSpPr>
              <p:spPr>
                <a:xfrm>
                  <a:off x="3391920" y="3831120"/>
                  <a:ext cx="378000" cy="295560"/>
                </a:xfrm>
                <a:custGeom>
                  <a:avLst/>
                  <a:gdLst/>
                  <a:ahLst/>
                  <a:rect l="l" t="t" r="r" b="b"/>
                  <a:pathLst>
                    <a:path w="780" h="588">
                      <a:moveTo>
                        <a:pt x="468" y="588"/>
                      </a:moveTo>
                      <a:lnTo>
                        <a:pt x="462" y="588"/>
                      </a:lnTo>
                      <a:lnTo>
                        <a:pt x="438" y="588"/>
                      </a:lnTo>
                      <a:lnTo>
                        <a:pt x="432" y="583"/>
                      </a:lnTo>
                      <a:lnTo>
                        <a:pt x="427" y="573"/>
                      </a:lnTo>
                      <a:lnTo>
                        <a:pt x="417" y="534"/>
                      </a:lnTo>
                      <a:lnTo>
                        <a:pt x="399" y="507"/>
                      </a:lnTo>
                      <a:lnTo>
                        <a:pt x="374" y="497"/>
                      </a:lnTo>
                      <a:lnTo>
                        <a:pt x="362" y="458"/>
                      </a:lnTo>
                      <a:lnTo>
                        <a:pt x="347" y="440"/>
                      </a:lnTo>
                      <a:lnTo>
                        <a:pt x="339" y="419"/>
                      </a:lnTo>
                      <a:lnTo>
                        <a:pt x="326" y="412"/>
                      </a:lnTo>
                      <a:lnTo>
                        <a:pt x="300" y="402"/>
                      </a:lnTo>
                      <a:lnTo>
                        <a:pt x="283" y="381"/>
                      </a:lnTo>
                      <a:lnTo>
                        <a:pt x="264" y="369"/>
                      </a:lnTo>
                      <a:lnTo>
                        <a:pt x="263" y="360"/>
                      </a:lnTo>
                      <a:lnTo>
                        <a:pt x="254" y="339"/>
                      </a:lnTo>
                      <a:lnTo>
                        <a:pt x="248" y="334"/>
                      </a:lnTo>
                      <a:lnTo>
                        <a:pt x="222" y="324"/>
                      </a:lnTo>
                      <a:lnTo>
                        <a:pt x="173" y="277"/>
                      </a:lnTo>
                      <a:lnTo>
                        <a:pt x="151" y="270"/>
                      </a:lnTo>
                      <a:lnTo>
                        <a:pt x="144" y="255"/>
                      </a:lnTo>
                      <a:lnTo>
                        <a:pt x="123" y="238"/>
                      </a:lnTo>
                      <a:lnTo>
                        <a:pt x="110" y="208"/>
                      </a:lnTo>
                      <a:lnTo>
                        <a:pt x="93" y="192"/>
                      </a:lnTo>
                      <a:lnTo>
                        <a:pt x="87" y="181"/>
                      </a:lnTo>
                      <a:lnTo>
                        <a:pt x="56" y="176"/>
                      </a:lnTo>
                      <a:lnTo>
                        <a:pt x="15" y="153"/>
                      </a:lnTo>
                      <a:lnTo>
                        <a:pt x="0" y="142"/>
                      </a:lnTo>
                      <a:lnTo>
                        <a:pt x="16" y="111"/>
                      </a:lnTo>
                      <a:lnTo>
                        <a:pt x="26" y="101"/>
                      </a:lnTo>
                      <a:lnTo>
                        <a:pt x="34" y="90"/>
                      </a:lnTo>
                      <a:lnTo>
                        <a:pt x="35" y="84"/>
                      </a:lnTo>
                      <a:lnTo>
                        <a:pt x="34" y="81"/>
                      </a:lnTo>
                      <a:lnTo>
                        <a:pt x="78" y="57"/>
                      </a:lnTo>
                      <a:lnTo>
                        <a:pt x="92" y="57"/>
                      </a:lnTo>
                      <a:lnTo>
                        <a:pt x="93" y="49"/>
                      </a:lnTo>
                      <a:lnTo>
                        <a:pt x="133" y="30"/>
                      </a:lnTo>
                      <a:lnTo>
                        <a:pt x="138" y="25"/>
                      </a:lnTo>
                      <a:lnTo>
                        <a:pt x="144" y="25"/>
                      </a:lnTo>
                      <a:lnTo>
                        <a:pt x="347" y="0"/>
                      </a:lnTo>
                      <a:lnTo>
                        <a:pt x="347" y="6"/>
                      </a:lnTo>
                      <a:lnTo>
                        <a:pt x="345" y="13"/>
                      </a:lnTo>
                      <a:lnTo>
                        <a:pt x="351" y="20"/>
                      </a:lnTo>
                      <a:lnTo>
                        <a:pt x="367" y="13"/>
                      </a:lnTo>
                      <a:lnTo>
                        <a:pt x="396" y="37"/>
                      </a:lnTo>
                      <a:lnTo>
                        <a:pt x="400" y="60"/>
                      </a:lnTo>
                      <a:lnTo>
                        <a:pt x="574" y="39"/>
                      </a:lnTo>
                      <a:lnTo>
                        <a:pt x="780" y="181"/>
                      </a:lnTo>
                      <a:lnTo>
                        <a:pt x="773" y="184"/>
                      </a:lnTo>
                      <a:lnTo>
                        <a:pt x="755" y="196"/>
                      </a:lnTo>
                      <a:lnTo>
                        <a:pt x="742" y="214"/>
                      </a:lnTo>
                      <a:lnTo>
                        <a:pt x="724" y="239"/>
                      </a:lnTo>
                      <a:lnTo>
                        <a:pt x="710" y="270"/>
                      </a:lnTo>
                      <a:lnTo>
                        <a:pt x="702" y="290"/>
                      </a:lnTo>
                      <a:lnTo>
                        <a:pt x="702" y="311"/>
                      </a:lnTo>
                      <a:lnTo>
                        <a:pt x="702" y="329"/>
                      </a:lnTo>
                      <a:lnTo>
                        <a:pt x="696" y="335"/>
                      </a:lnTo>
                      <a:lnTo>
                        <a:pt x="691" y="344"/>
                      </a:lnTo>
                      <a:lnTo>
                        <a:pt x="679" y="345"/>
                      </a:lnTo>
                      <a:lnTo>
                        <a:pt x="670" y="355"/>
                      </a:lnTo>
                      <a:lnTo>
                        <a:pt x="661" y="366"/>
                      </a:lnTo>
                      <a:lnTo>
                        <a:pt x="650" y="382"/>
                      </a:lnTo>
                      <a:lnTo>
                        <a:pt x="643" y="397"/>
                      </a:lnTo>
                      <a:lnTo>
                        <a:pt x="618" y="414"/>
                      </a:lnTo>
                      <a:lnTo>
                        <a:pt x="602" y="436"/>
                      </a:lnTo>
                      <a:lnTo>
                        <a:pt x="588" y="450"/>
                      </a:lnTo>
                      <a:lnTo>
                        <a:pt x="570" y="463"/>
                      </a:lnTo>
                      <a:lnTo>
                        <a:pt x="558" y="475"/>
                      </a:lnTo>
                      <a:lnTo>
                        <a:pt x="549" y="482"/>
                      </a:lnTo>
                      <a:lnTo>
                        <a:pt x="534" y="491"/>
                      </a:lnTo>
                      <a:lnTo>
                        <a:pt x="526" y="493"/>
                      </a:lnTo>
                      <a:lnTo>
                        <a:pt x="522" y="497"/>
                      </a:lnTo>
                      <a:lnTo>
                        <a:pt x="523" y="503"/>
                      </a:lnTo>
                      <a:lnTo>
                        <a:pt x="521" y="507"/>
                      </a:lnTo>
                      <a:lnTo>
                        <a:pt x="512" y="523"/>
                      </a:lnTo>
                      <a:lnTo>
                        <a:pt x="499" y="534"/>
                      </a:lnTo>
                      <a:lnTo>
                        <a:pt x="487" y="534"/>
                      </a:lnTo>
                      <a:lnTo>
                        <a:pt x="484" y="538"/>
                      </a:lnTo>
                      <a:lnTo>
                        <a:pt x="483" y="541"/>
                      </a:lnTo>
                      <a:lnTo>
                        <a:pt x="486" y="544"/>
                      </a:lnTo>
                      <a:lnTo>
                        <a:pt x="492" y="547"/>
                      </a:lnTo>
                      <a:lnTo>
                        <a:pt x="494" y="549"/>
                      </a:lnTo>
                      <a:lnTo>
                        <a:pt x="493" y="557"/>
                      </a:lnTo>
                      <a:lnTo>
                        <a:pt x="486" y="561"/>
                      </a:lnTo>
                      <a:lnTo>
                        <a:pt x="473" y="576"/>
                      </a:lnTo>
                      <a:lnTo>
                        <a:pt x="468" y="587"/>
                      </a:lnTo>
                      <a:lnTo>
                        <a:pt x="468" y="588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8" name="366317538.62522.7564.6255"/>
                <p:cNvSpPr/>
                <p:nvPr/>
              </p:nvSpPr>
              <p:spPr>
                <a:xfrm>
                  <a:off x="2870280" y="3704760"/>
                  <a:ext cx="604440" cy="221040"/>
                </a:xfrm>
                <a:custGeom>
                  <a:avLst/>
                  <a:gdLst/>
                  <a:ahLst/>
                  <a:rect l="l" t="t" r="r" b="b"/>
                  <a:pathLst>
                    <a:path w="1248" h="438">
                      <a:moveTo>
                        <a:pt x="1248" y="0"/>
                      </a:moveTo>
                      <a:lnTo>
                        <a:pt x="995" y="32"/>
                      </a:lnTo>
                      <a:lnTo>
                        <a:pt x="980" y="41"/>
                      </a:lnTo>
                      <a:lnTo>
                        <a:pt x="352" y="101"/>
                      </a:lnTo>
                      <a:lnTo>
                        <a:pt x="341" y="92"/>
                      </a:lnTo>
                      <a:lnTo>
                        <a:pt x="315" y="96"/>
                      </a:lnTo>
                      <a:lnTo>
                        <a:pt x="322" y="107"/>
                      </a:lnTo>
                      <a:lnTo>
                        <a:pt x="322" y="123"/>
                      </a:lnTo>
                      <a:lnTo>
                        <a:pt x="101" y="142"/>
                      </a:lnTo>
                      <a:lnTo>
                        <a:pt x="88" y="169"/>
                      </a:lnTo>
                      <a:lnTo>
                        <a:pt x="79" y="202"/>
                      </a:lnTo>
                      <a:lnTo>
                        <a:pt x="83" y="213"/>
                      </a:lnTo>
                      <a:lnTo>
                        <a:pt x="74" y="242"/>
                      </a:lnTo>
                      <a:lnTo>
                        <a:pt x="69" y="249"/>
                      </a:lnTo>
                      <a:lnTo>
                        <a:pt x="72" y="258"/>
                      </a:lnTo>
                      <a:lnTo>
                        <a:pt x="68" y="275"/>
                      </a:lnTo>
                      <a:lnTo>
                        <a:pt x="47" y="296"/>
                      </a:lnTo>
                      <a:lnTo>
                        <a:pt x="40" y="336"/>
                      </a:lnTo>
                      <a:lnTo>
                        <a:pt x="21" y="361"/>
                      </a:lnTo>
                      <a:lnTo>
                        <a:pt x="23" y="387"/>
                      </a:lnTo>
                      <a:lnTo>
                        <a:pt x="22" y="421"/>
                      </a:lnTo>
                      <a:lnTo>
                        <a:pt x="16" y="425"/>
                      </a:lnTo>
                      <a:lnTo>
                        <a:pt x="0" y="438"/>
                      </a:lnTo>
                      <a:lnTo>
                        <a:pt x="322" y="416"/>
                      </a:lnTo>
                      <a:lnTo>
                        <a:pt x="723" y="381"/>
                      </a:lnTo>
                      <a:lnTo>
                        <a:pt x="880" y="362"/>
                      </a:lnTo>
                      <a:lnTo>
                        <a:pt x="883" y="318"/>
                      </a:lnTo>
                      <a:lnTo>
                        <a:pt x="897" y="318"/>
                      </a:lnTo>
                      <a:lnTo>
                        <a:pt x="904" y="315"/>
                      </a:lnTo>
                      <a:lnTo>
                        <a:pt x="915" y="304"/>
                      </a:lnTo>
                      <a:lnTo>
                        <a:pt x="916" y="293"/>
                      </a:lnTo>
                      <a:lnTo>
                        <a:pt x="915" y="284"/>
                      </a:lnTo>
                      <a:lnTo>
                        <a:pt x="921" y="274"/>
                      </a:lnTo>
                      <a:lnTo>
                        <a:pt x="931" y="258"/>
                      </a:lnTo>
                      <a:lnTo>
                        <a:pt x="964" y="245"/>
                      </a:lnTo>
                      <a:lnTo>
                        <a:pt x="999" y="237"/>
                      </a:lnTo>
                      <a:lnTo>
                        <a:pt x="1035" y="204"/>
                      </a:lnTo>
                      <a:lnTo>
                        <a:pt x="1050" y="199"/>
                      </a:lnTo>
                      <a:lnTo>
                        <a:pt x="1070" y="178"/>
                      </a:lnTo>
                      <a:lnTo>
                        <a:pt x="1076" y="159"/>
                      </a:lnTo>
                      <a:lnTo>
                        <a:pt x="1080" y="158"/>
                      </a:lnTo>
                      <a:lnTo>
                        <a:pt x="1088" y="159"/>
                      </a:lnTo>
                      <a:lnTo>
                        <a:pt x="1096" y="151"/>
                      </a:lnTo>
                      <a:lnTo>
                        <a:pt x="1098" y="147"/>
                      </a:lnTo>
                      <a:lnTo>
                        <a:pt x="1110" y="134"/>
                      </a:lnTo>
                      <a:lnTo>
                        <a:pt x="1115" y="136"/>
                      </a:lnTo>
                      <a:lnTo>
                        <a:pt x="1124" y="142"/>
                      </a:lnTo>
                      <a:lnTo>
                        <a:pt x="1137" y="136"/>
                      </a:lnTo>
                      <a:lnTo>
                        <a:pt x="1138" y="129"/>
                      </a:lnTo>
                      <a:lnTo>
                        <a:pt x="1158" y="115"/>
                      </a:lnTo>
                      <a:lnTo>
                        <a:pt x="1171" y="110"/>
                      </a:lnTo>
                      <a:lnTo>
                        <a:pt x="1195" y="108"/>
                      </a:lnTo>
                      <a:lnTo>
                        <a:pt x="1220" y="63"/>
                      </a:lnTo>
                      <a:lnTo>
                        <a:pt x="1243" y="52"/>
                      </a:lnTo>
                      <a:lnTo>
                        <a:pt x="1243" y="40"/>
                      </a:lnTo>
                      <a:lnTo>
                        <a:pt x="1247" y="27"/>
                      </a:lnTo>
                      <a:lnTo>
                        <a:pt x="1244" y="14"/>
                      </a:lnTo>
                      <a:lnTo>
                        <a:pt x="1248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9" name="367294.75543.7529.62557.755"/>
                <p:cNvSpPr/>
                <p:nvPr/>
              </p:nvSpPr>
              <p:spPr>
                <a:xfrm>
                  <a:off x="2918880" y="3487680"/>
                  <a:ext cx="539640" cy="288720"/>
                </a:xfrm>
                <a:custGeom>
                  <a:avLst/>
                  <a:gdLst/>
                  <a:ahLst/>
                  <a:rect l="l" t="t" r="r" b="b"/>
                  <a:pathLst>
                    <a:path w="1113" h="572">
                      <a:moveTo>
                        <a:pt x="0" y="572"/>
                      </a:moveTo>
                      <a:lnTo>
                        <a:pt x="221" y="553"/>
                      </a:lnTo>
                      <a:lnTo>
                        <a:pt x="221" y="537"/>
                      </a:lnTo>
                      <a:lnTo>
                        <a:pt x="214" y="526"/>
                      </a:lnTo>
                      <a:lnTo>
                        <a:pt x="240" y="522"/>
                      </a:lnTo>
                      <a:lnTo>
                        <a:pt x="251" y="531"/>
                      </a:lnTo>
                      <a:lnTo>
                        <a:pt x="879" y="471"/>
                      </a:lnTo>
                      <a:lnTo>
                        <a:pt x="894" y="462"/>
                      </a:lnTo>
                      <a:lnTo>
                        <a:pt x="904" y="452"/>
                      </a:lnTo>
                      <a:lnTo>
                        <a:pt x="959" y="425"/>
                      </a:lnTo>
                      <a:lnTo>
                        <a:pt x="964" y="412"/>
                      </a:lnTo>
                      <a:lnTo>
                        <a:pt x="995" y="393"/>
                      </a:lnTo>
                      <a:lnTo>
                        <a:pt x="996" y="379"/>
                      </a:lnTo>
                      <a:lnTo>
                        <a:pt x="1001" y="370"/>
                      </a:lnTo>
                      <a:lnTo>
                        <a:pt x="1015" y="361"/>
                      </a:lnTo>
                      <a:lnTo>
                        <a:pt x="1016" y="345"/>
                      </a:lnTo>
                      <a:lnTo>
                        <a:pt x="1031" y="332"/>
                      </a:lnTo>
                      <a:lnTo>
                        <a:pt x="1108" y="266"/>
                      </a:lnTo>
                      <a:lnTo>
                        <a:pt x="1113" y="249"/>
                      </a:lnTo>
                      <a:lnTo>
                        <a:pt x="1102" y="249"/>
                      </a:lnTo>
                      <a:lnTo>
                        <a:pt x="1093" y="242"/>
                      </a:lnTo>
                      <a:lnTo>
                        <a:pt x="1090" y="242"/>
                      </a:lnTo>
                      <a:lnTo>
                        <a:pt x="1085" y="237"/>
                      </a:lnTo>
                      <a:lnTo>
                        <a:pt x="1068" y="228"/>
                      </a:lnTo>
                      <a:lnTo>
                        <a:pt x="1061" y="229"/>
                      </a:lnTo>
                      <a:lnTo>
                        <a:pt x="1057" y="227"/>
                      </a:lnTo>
                      <a:lnTo>
                        <a:pt x="1037" y="197"/>
                      </a:lnTo>
                      <a:lnTo>
                        <a:pt x="1006" y="158"/>
                      </a:lnTo>
                      <a:lnTo>
                        <a:pt x="1004" y="145"/>
                      </a:lnTo>
                      <a:lnTo>
                        <a:pt x="1005" y="135"/>
                      </a:lnTo>
                      <a:lnTo>
                        <a:pt x="1005" y="116"/>
                      </a:lnTo>
                      <a:lnTo>
                        <a:pt x="1001" y="91"/>
                      </a:lnTo>
                      <a:lnTo>
                        <a:pt x="995" y="86"/>
                      </a:lnTo>
                      <a:lnTo>
                        <a:pt x="976" y="75"/>
                      </a:lnTo>
                      <a:lnTo>
                        <a:pt x="961" y="70"/>
                      </a:lnTo>
                      <a:lnTo>
                        <a:pt x="946" y="49"/>
                      </a:lnTo>
                      <a:lnTo>
                        <a:pt x="938" y="38"/>
                      </a:lnTo>
                      <a:lnTo>
                        <a:pt x="920" y="49"/>
                      </a:lnTo>
                      <a:lnTo>
                        <a:pt x="916" y="57"/>
                      </a:lnTo>
                      <a:lnTo>
                        <a:pt x="906" y="64"/>
                      </a:lnTo>
                      <a:lnTo>
                        <a:pt x="903" y="69"/>
                      </a:lnTo>
                      <a:lnTo>
                        <a:pt x="879" y="71"/>
                      </a:lnTo>
                      <a:lnTo>
                        <a:pt x="853" y="60"/>
                      </a:lnTo>
                      <a:lnTo>
                        <a:pt x="843" y="62"/>
                      </a:lnTo>
                      <a:lnTo>
                        <a:pt x="830" y="80"/>
                      </a:lnTo>
                      <a:lnTo>
                        <a:pt x="799" y="55"/>
                      </a:lnTo>
                      <a:lnTo>
                        <a:pt x="767" y="59"/>
                      </a:lnTo>
                      <a:lnTo>
                        <a:pt x="746" y="49"/>
                      </a:lnTo>
                      <a:lnTo>
                        <a:pt x="736" y="23"/>
                      </a:lnTo>
                      <a:lnTo>
                        <a:pt x="705" y="0"/>
                      </a:lnTo>
                      <a:lnTo>
                        <a:pt x="690" y="9"/>
                      </a:lnTo>
                      <a:lnTo>
                        <a:pt x="680" y="9"/>
                      </a:lnTo>
                      <a:lnTo>
                        <a:pt x="664" y="1"/>
                      </a:lnTo>
                      <a:lnTo>
                        <a:pt x="652" y="1"/>
                      </a:lnTo>
                      <a:lnTo>
                        <a:pt x="646" y="16"/>
                      </a:lnTo>
                      <a:lnTo>
                        <a:pt x="646" y="26"/>
                      </a:lnTo>
                      <a:lnTo>
                        <a:pt x="656" y="59"/>
                      </a:lnTo>
                      <a:lnTo>
                        <a:pt x="649" y="71"/>
                      </a:lnTo>
                      <a:lnTo>
                        <a:pt x="632" y="76"/>
                      </a:lnTo>
                      <a:lnTo>
                        <a:pt x="611" y="91"/>
                      </a:lnTo>
                      <a:lnTo>
                        <a:pt x="586" y="86"/>
                      </a:lnTo>
                      <a:lnTo>
                        <a:pt x="574" y="95"/>
                      </a:lnTo>
                      <a:lnTo>
                        <a:pt x="574" y="124"/>
                      </a:lnTo>
                      <a:lnTo>
                        <a:pt x="514" y="202"/>
                      </a:lnTo>
                      <a:lnTo>
                        <a:pt x="504" y="237"/>
                      </a:lnTo>
                      <a:lnTo>
                        <a:pt x="467" y="237"/>
                      </a:lnTo>
                      <a:lnTo>
                        <a:pt x="451" y="218"/>
                      </a:lnTo>
                      <a:lnTo>
                        <a:pt x="439" y="217"/>
                      </a:lnTo>
                      <a:lnTo>
                        <a:pt x="429" y="228"/>
                      </a:lnTo>
                      <a:lnTo>
                        <a:pt x="418" y="269"/>
                      </a:lnTo>
                      <a:lnTo>
                        <a:pt x="407" y="277"/>
                      </a:lnTo>
                      <a:lnTo>
                        <a:pt x="391" y="269"/>
                      </a:lnTo>
                      <a:lnTo>
                        <a:pt x="380" y="254"/>
                      </a:lnTo>
                      <a:lnTo>
                        <a:pt x="355" y="264"/>
                      </a:lnTo>
                      <a:lnTo>
                        <a:pt x="346" y="293"/>
                      </a:lnTo>
                      <a:lnTo>
                        <a:pt x="337" y="297"/>
                      </a:lnTo>
                      <a:lnTo>
                        <a:pt x="332" y="292"/>
                      </a:lnTo>
                      <a:lnTo>
                        <a:pt x="286" y="270"/>
                      </a:lnTo>
                      <a:lnTo>
                        <a:pt x="252" y="283"/>
                      </a:lnTo>
                      <a:lnTo>
                        <a:pt x="223" y="282"/>
                      </a:lnTo>
                      <a:lnTo>
                        <a:pt x="219" y="297"/>
                      </a:lnTo>
                      <a:lnTo>
                        <a:pt x="221" y="302"/>
                      </a:lnTo>
                      <a:lnTo>
                        <a:pt x="208" y="307"/>
                      </a:lnTo>
                      <a:lnTo>
                        <a:pt x="195" y="305"/>
                      </a:lnTo>
                      <a:lnTo>
                        <a:pt x="199" y="308"/>
                      </a:lnTo>
                      <a:lnTo>
                        <a:pt x="193" y="317"/>
                      </a:lnTo>
                      <a:lnTo>
                        <a:pt x="190" y="332"/>
                      </a:lnTo>
                      <a:lnTo>
                        <a:pt x="185" y="337"/>
                      </a:lnTo>
                      <a:lnTo>
                        <a:pt x="185" y="343"/>
                      </a:lnTo>
                      <a:lnTo>
                        <a:pt x="199" y="361"/>
                      </a:lnTo>
                      <a:lnTo>
                        <a:pt x="195" y="364"/>
                      </a:lnTo>
                      <a:lnTo>
                        <a:pt x="149" y="379"/>
                      </a:lnTo>
                      <a:lnTo>
                        <a:pt x="137" y="386"/>
                      </a:lnTo>
                      <a:lnTo>
                        <a:pt x="139" y="406"/>
                      </a:lnTo>
                      <a:lnTo>
                        <a:pt x="148" y="445"/>
                      </a:lnTo>
                      <a:lnTo>
                        <a:pt x="128" y="454"/>
                      </a:lnTo>
                      <a:lnTo>
                        <a:pt x="109" y="440"/>
                      </a:lnTo>
                      <a:lnTo>
                        <a:pt x="91" y="430"/>
                      </a:lnTo>
                      <a:lnTo>
                        <a:pt x="64" y="425"/>
                      </a:lnTo>
                      <a:lnTo>
                        <a:pt x="47" y="435"/>
                      </a:lnTo>
                      <a:lnTo>
                        <a:pt x="37" y="470"/>
                      </a:lnTo>
                      <a:lnTo>
                        <a:pt x="41" y="474"/>
                      </a:lnTo>
                      <a:lnTo>
                        <a:pt x="46" y="476"/>
                      </a:lnTo>
                      <a:lnTo>
                        <a:pt x="53" y="482"/>
                      </a:lnTo>
                      <a:lnTo>
                        <a:pt x="58" y="500"/>
                      </a:lnTo>
                      <a:lnTo>
                        <a:pt x="44" y="548"/>
                      </a:lnTo>
                      <a:lnTo>
                        <a:pt x="34" y="553"/>
                      </a:lnTo>
                      <a:lnTo>
                        <a:pt x="27" y="550"/>
                      </a:lnTo>
                      <a:lnTo>
                        <a:pt x="7" y="558"/>
                      </a:lnTo>
                      <a:lnTo>
                        <a:pt x="0" y="57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" name="368268.625553.87542245"/>
                <p:cNvSpPr/>
                <p:nvPr/>
              </p:nvSpPr>
              <p:spPr>
                <a:xfrm>
                  <a:off x="3012840" y="3233520"/>
                  <a:ext cx="224640" cy="408600"/>
                </a:xfrm>
                <a:custGeom>
                  <a:avLst/>
                  <a:gdLst/>
                  <a:ahLst/>
                  <a:rect l="l" t="t" r="r" b="b"/>
                  <a:pathLst>
                    <a:path w="462" h="811">
                      <a:moveTo>
                        <a:pt x="16" y="51"/>
                      </a:moveTo>
                      <a:lnTo>
                        <a:pt x="53" y="504"/>
                      </a:lnTo>
                      <a:lnTo>
                        <a:pt x="47" y="510"/>
                      </a:lnTo>
                      <a:lnTo>
                        <a:pt x="51" y="527"/>
                      </a:lnTo>
                      <a:lnTo>
                        <a:pt x="45" y="552"/>
                      </a:lnTo>
                      <a:lnTo>
                        <a:pt x="62" y="585"/>
                      </a:lnTo>
                      <a:lnTo>
                        <a:pt x="68" y="628"/>
                      </a:lnTo>
                      <a:lnTo>
                        <a:pt x="47" y="665"/>
                      </a:lnTo>
                      <a:lnTo>
                        <a:pt x="46" y="679"/>
                      </a:lnTo>
                      <a:lnTo>
                        <a:pt x="32" y="707"/>
                      </a:lnTo>
                      <a:lnTo>
                        <a:pt x="7" y="731"/>
                      </a:lnTo>
                      <a:lnTo>
                        <a:pt x="7" y="758"/>
                      </a:lnTo>
                      <a:lnTo>
                        <a:pt x="0" y="794"/>
                      </a:lnTo>
                      <a:lnTo>
                        <a:pt x="0" y="802"/>
                      </a:lnTo>
                      <a:lnTo>
                        <a:pt x="1" y="809"/>
                      </a:lnTo>
                      <a:lnTo>
                        <a:pt x="14" y="811"/>
                      </a:lnTo>
                      <a:lnTo>
                        <a:pt x="27" y="806"/>
                      </a:lnTo>
                      <a:lnTo>
                        <a:pt x="25" y="801"/>
                      </a:lnTo>
                      <a:lnTo>
                        <a:pt x="29" y="786"/>
                      </a:lnTo>
                      <a:lnTo>
                        <a:pt x="58" y="787"/>
                      </a:lnTo>
                      <a:lnTo>
                        <a:pt x="92" y="774"/>
                      </a:lnTo>
                      <a:lnTo>
                        <a:pt x="138" y="796"/>
                      </a:lnTo>
                      <a:lnTo>
                        <a:pt x="143" y="801"/>
                      </a:lnTo>
                      <a:lnTo>
                        <a:pt x="152" y="797"/>
                      </a:lnTo>
                      <a:lnTo>
                        <a:pt x="161" y="768"/>
                      </a:lnTo>
                      <a:lnTo>
                        <a:pt x="186" y="758"/>
                      </a:lnTo>
                      <a:lnTo>
                        <a:pt x="197" y="773"/>
                      </a:lnTo>
                      <a:lnTo>
                        <a:pt x="213" y="781"/>
                      </a:lnTo>
                      <a:lnTo>
                        <a:pt x="224" y="773"/>
                      </a:lnTo>
                      <a:lnTo>
                        <a:pt x="235" y="732"/>
                      </a:lnTo>
                      <a:lnTo>
                        <a:pt x="245" y="721"/>
                      </a:lnTo>
                      <a:lnTo>
                        <a:pt x="257" y="722"/>
                      </a:lnTo>
                      <a:lnTo>
                        <a:pt x="273" y="741"/>
                      </a:lnTo>
                      <a:lnTo>
                        <a:pt x="310" y="741"/>
                      </a:lnTo>
                      <a:lnTo>
                        <a:pt x="320" y="706"/>
                      </a:lnTo>
                      <a:lnTo>
                        <a:pt x="380" y="628"/>
                      </a:lnTo>
                      <a:lnTo>
                        <a:pt x="380" y="599"/>
                      </a:lnTo>
                      <a:lnTo>
                        <a:pt x="392" y="590"/>
                      </a:lnTo>
                      <a:lnTo>
                        <a:pt x="417" y="595"/>
                      </a:lnTo>
                      <a:lnTo>
                        <a:pt x="438" y="580"/>
                      </a:lnTo>
                      <a:lnTo>
                        <a:pt x="455" y="575"/>
                      </a:lnTo>
                      <a:lnTo>
                        <a:pt x="462" y="563"/>
                      </a:lnTo>
                      <a:lnTo>
                        <a:pt x="452" y="530"/>
                      </a:lnTo>
                      <a:lnTo>
                        <a:pt x="452" y="520"/>
                      </a:lnTo>
                      <a:lnTo>
                        <a:pt x="458" y="505"/>
                      </a:lnTo>
                      <a:lnTo>
                        <a:pt x="401" y="8"/>
                      </a:lnTo>
                      <a:lnTo>
                        <a:pt x="401" y="0"/>
                      </a:lnTo>
                      <a:lnTo>
                        <a:pt x="106" y="37"/>
                      </a:lnTo>
                      <a:lnTo>
                        <a:pt x="96" y="46"/>
                      </a:lnTo>
                      <a:lnTo>
                        <a:pt x="75" y="53"/>
                      </a:lnTo>
                      <a:lnTo>
                        <a:pt x="62" y="60"/>
                      </a:lnTo>
                      <a:lnTo>
                        <a:pt x="35" y="63"/>
                      </a:lnTo>
                      <a:lnTo>
                        <a:pt x="16" y="5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1" name="369262.5574.6253733.1255"/>
                <p:cNvSpPr/>
                <p:nvPr/>
              </p:nvSpPr>
              <p:spPr>
                <a:xfrm>
                  <a:off x="3207600" y="3173760"/>
                  <a:ext cx="309240" cy="360360"/>
                </a:xfrm>
                <a:custGeom>
                  <a:avLst/>
                  <a:gdLst/>
                  <a:ahLst/>
                  <a:rect l="l" t="t" r="r" b="b"/>
                  <a:pathLst>
                    <a:path w="638" h="712">
                      <a:moveTo>
                        <a:pt x="0" y="125"/>
                      </a:moveTo>
                      <a:lnTo>
                        <a:pt x="57" y="622"/>
                      </a:lnTo>
                      <a:lnTo>
                        <a:pt x="69" y="622"/>
                      </a:lnTo>
                      <a:lnTo>
                        <a:pt x="85" y="630"/>
                      </a:lnTo>
                      <a:lnTo>
                        <a:pt x="95" y="630"/>
                      </a:lnTo>
                      <a:lnTo>
                        <a:pt x="110" y="621"/>
                      </a:lnTo>
                      <a:lnTo>
                        <a:pt x="141" y="644"/>
                      </a:lnTo>
                      <a:lnTo>
                        <a:pt x="151" y="670"/>
                      </a:lnTo>
                      <a:lnTo>
                        <a:pt x="172" y="680"/>
                      </a:lnTo>
                      <a:lnTo>
                        <a:pt x="204" y="676"/>
                      </a:lnTo>
                      <a:lnTo>
                        <a:pt x="235" y="701"/>
                      </a:lnTo>
                      <a:lnTo>
                        <a:pt x="248" y="683"/>
                      </a:lnTo>
                      <a:lnTo>
                        <a:pt x="258" y="681"/>
                      </a:lnTo>
                      <a:lnTo>
                        <a:pt x="284" y="692"/>
                      </a:lnTo>
                      <a:lnTo>
                        <a:pt x="308" y="690"/>
                      </a:lnTo>
                      <a:lnTo>
                        <a:pt x="311" y="685"/>
                      </a:lnTo>
                      <a:lnTo>
                        <a:pt x="321" y="678"/>
                      </a:lnTo>
                      <a:lnTo>
                        <a:pt x="325" y="670"/>
                      </a:lnTo>
                      <a:lnTo>
                        <a:pt x="343" y="659"/>
                      </a:lnTo>
                      <a:lnTo>
                        <a:pt x="351" y="670"/>
                      </a:lnTo>
                      <a:lnTo>
                        <a:pt x="366" y="691"/>
                      </a:lnTo>
                      <a:lnTo>
                        <a:pt x="381" y="696"/>
                      </a:lnTo>
                      <a:lnTo>
                        <a:pt x="400" y="707"/>
                      </a:lnTo>
                      <a:lnTo>
                        <a:pt x="406" y="712"/>
                      </a:lnTo>
                      <a:lnTo>
                        <a:pt x="425" y="712"/>
                      </a:lnTo>
                      <a:lnTo>
                        <a:pt x="438" y="686"/>
                      </a:lnTo>
                      <a:lnTo>
                        <a:pt x="450" y="676"/>
                      </a:lnTo>
                      <a:lnTo>
                        <a:pt x="453" y="659"/>
                      </a:lnTo>
                      <a:lnTo>
                        <a:pt x="450" y="635"/>
                      </a:lnTo>
                      <a:lnTo>
                        <a:pt x="465" y="590"/>
                      </a:lnTo>
                      <a:lnTo>
                        <a:pt x="477" y="590"/>
                      </a:lnTo>
                      <a:lnTo>
                        <a:pt x="490" y="612"/>
                      </a:lnTo>
                      <a:lnTo>
                        <a:pt x="506" y="594"/>
                      </a:lnTo>
                      <a:lnTo>
                        <a:pt x="501" y="570"/>
                      </a:lnTo>
                      <a:lnTo>
                        <a:pt x="516" y="536"/>
                      </a:lnTo>
                      <a:lnTo>
                        <a:pt x="529" y="525"/>
                      </a:lnTo>
                      <a:lnTo>
                        <a:pt x="531" y="517"/>
                      </a:lnTo>
                      <a:lnTo>
                        <a:pt x="543" y="503"/>
                      </a:lnTo>
                      <a:lnTo>
                        <a:pt x="554" y="507"/>
                      </a:lnTo>
                      <a:lnTo>
                        <a:pt x="573" y="502"/>
                      </a:lnTo>
                      <a:lnTo>
                        <a:pt x="573" y="494"/>
                      </a:lnTo>
                      <a:lnTo>
                        <a:pt x="600" y="462"/>
                      </a:lnTo>
                      <a:lnTo>
                        <a:pt x="609" y="458"/>
                      </a:lnTo>
                      <a:lnTo>
                        <a:pt x="625" y="443"/>
                      </a:lnTo>
                      <a:lnTo>
                        <a:pt x="624" y="421"/>
                      </a:lnTo>
                      <a:lnTo>
                        <a:pt x="622" y="412"/>
                      </a:lnTo>
                      <a:lnTo>
                        <a:pt x="622" y="394"/>
                      </a:lnTo>
                      <a:lnTo>
                        <a:pt x="627" y="380"/>
                      </a:lnTo>
                      <a:lnTo>
                        <a:pt x="638" y="310"/>
                      </a:lnTo>
                      <a:lnTo>
                        <a:pt x="609" y="296"/>
                      </a:lnTo>
                      <a:lnTo>
                        <a:pt x="630" y="279"/>
                      </a:lnTo>
                      <a:lnTo>
                        <a:pt x="623" y="260"/>
                      </a:lnTo>
                      <a:lnTo>
                        <a:pt x="633" y="251"/>
                      </a:lnTo>
                      <a:lnTo>
                        <a:pt x="638" y="252"/>
                      </a:lnTo>
                      <a:lnTo>
                        <a:pt x="592" y="0"/>
                      </a:lnTo>
                      <a:lnTo>
                        <a:pt x="519" y="36"/>
                      </a:lnTo>
                      <a:lnTo>
                        <a:pt x="490" y="54"/>
                      </a:lnTo>
                      <a:lnTo>
                        <a:pt x="477" y="66"/>
                      </a:lnTo>
                      <a:lnTo>
                        <a:pt x="435" y="110"/>
                      </a:lnTo>
                      <a:lnTo>
                        <a:pt x="422" y="118"/>
                      </a:lnTo>
                      <a:lnTo>
                        <a:pt x="411" y="117"/>
                      </a:lnTo>
                      <a:lnTo>
                        <a:pt x="386" y="117"/>
                      </a:lnTo>
                      <a:lnTo>
                        <a:pt x="374" y="120"/>
                      </a:lnTo>
                      <a:lnTo>
                        <a:pt x="339" y="149"/>
                      </a:lnTo>
                      <a:lnTo>
                        <a:pt x="325" y="147"/>
                      </a:lnTo>
                      <a:lnTo>
                        <a:pt x="299" y="138"/>
                      </a:lnTo>
                      <a:lnTo>
                        <a:pt x="290" y="142"/>
                      </a:lnTo>
                      <a:lnTo>
                        <a:pt x="280" y="139"/>
                      </a:lnTo>
                      <a:lnTo>
                        <a:pt x="288" y="127"/>
                      </a:lnTo>
                      <a:lnTo>
                        <a:pt x="282" y="125"/>
                      </a:lnTo>
                      <a:lnTo>
                        <a:pt x="262" y="123"/>
                      </a:lnTo>
                      <a:lnTo>
                        <a:pt x="217" y="109"/>
                      </a:lnTo>
                      <a:lnTo>
                        <a:pt x="208" y="106"/>
                      </a:lnTo>
                      <a:lnTo>
                        <a:pt x="186" y="109"/>
                      </a:lnTo>
                      <a:lnTo>
                        <a:pt x="186" y="103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2" name="370275.5595.62535.12535.3755"/>
                <p:cNvSpPr/>
                <p:nvPr/>
              </p:nvSpPr>
              <p:spPr>
                <a:xfrm>
                  <a:off x="3404520" y="3300840"/>
                  <a:ext cx="330480" cy="341280"/>
                </a:xfrm>
                <a:custGeom>
                  <a:avLst/>
                  <a:gdLst/>
                  <a:ahLst/>
                  <a:rect l="l" t="t" r="r" b="b"/>
                  <a:pathLst>
                    <a:path w="683" h="675">
                      <a:moveTo>
                        <a:pt x="232" y="1"/>
                      </a:moveTo>
                      <a:lnTo>
                        <a:pt x="227" y="0"/>
                      </a:lnTo>
                      <a:lnTo>
                        <a:pt x="217" y="9"/>
                      </a:lnTo>
                      <a:lnTo>
                        <a:pt x="224" y="28"/>
                      </a:lnTo>
                      <a:lnTo>
                        <a:pt x="203" y="45"/>
                      </a:lnTo>
                      <a:lnTo>
                        <a:pt x="232" y="59"/>
                      </a:lnTo>
                      <a:lnTo>
                        <a:pt x="221" y="129"/>
                      </a:lnTo>
                      <a:lnTo>
                        <a:pt x="216" y="143"/>
                      </a:lnTo>
                      <a:lnTo>
                        <a:pt x="216" y="161"/>
                      </a:lnTo>
                      <a:lnTo>
                        <a:pt x="218" y="170"/>
                      </a:lnTo>
                      <a:lnTo>
                        <a:pt x="219" y="192"/>
                      </a:lnTo>
                      <a:lnTo>
                        <a:pt x="203" y="207"/>
                      </a:lnTo>
                      <a:lnTo>
                        <a:pt x="194" y="211"/>
                      </a:lnTo>
                      <a:lnTo>
                        <a:pt x="167" y="243"/>
                      </a:lnTo>
                      <a:lnTo>
                        <a:pt x="167" y="251"/>
                      </a:lnTo>
                      <a:lnTo>
                        <a:pt x="148" y="256"/>
                      </a:lnTo>
                      <a:lnTo>
                        <a:pt x="137" y="252"/>
                      </a:lnTo>
                      <a:lnTo>
                        <a:pt x="125" y="266"/>
                      </a:lnTo>
                      <a:lnTo>
                        <a:pt x="123" y="274"/>
                      </a:lnTo>
                      <a:lnTo>
                        <a:pt x="110" y="285"/>
                      </a:lnTo>
                      <a:lnTo>
                        <a:pt x="95" y="319"/>
                      </a:lnTo>
                      <a:lnTo>
                        <a:pt x="100" y="343"/>
                      </a:lnTo>
                      <a:lnTo>
                        <a:pt x="84" y="361"/>
                      </a:lnTo>
                      <a:lnTo>
                        <a:pt x="71" y="339"/>
                      </a:lnTo>
                      <a:lnTo>
                        <a:pt x="59" y="339"/>
                      </a:lnTo>
                      <a:lnTo>
                        <a:pt x="44" y="384"/>
                      </a:lnTo>
                      <a:lnTo>
                        <a:pt x="47" y="408"/>
                      </a:lnTo>
                      <a:lnTo>
                        <a:pt x="44" y="425"/>
                      </a:lnTo>
                      <a:lnTo>
                        <a:pt x="32" y="435"/>
                      </a:lnTo>
                      <a:lnTo>
                        <a:pt x="19" y="461"/>
                      </a:lnTo>
                      <a:lnTo>
                        <a:pt x="0" y="461"/>
                      </a:lnTo>
                      <a:lnTo>
                        <a:pt x="4" y="486"/>
                      </a:lnTo>
                      <a:lnTo>
                        <a:pt x="4" y="505"/>
                      </a:lnTo>
                      <a:lnTo>
                        <a:pt x="3" y="515"/>
                      </a:lnTo>
                      <a:lnTo>
                        <a:pt x="5" y="528"/>
                      </a:lnTo>
                      <a:lnTo>
                        <a:pt x="36" y="567"/>
                      </a:lnTo>
                      <a:lnTo>
                        <a:pt x="56" y="597"/>
                      </a:lnTo>
                      <a:lnTo>
                        <a:pt x="60" y="599"/>
                      </a:lnTo>
                      <a:lnTo>
                        <a:pt x="67" y="598"/>
                      </a:lnTo>
                      <a:lnTo>
                        <a:pt x="84" y="607"/>
                      </a:lnTo>
                      <a:lnTo>
                        <a:pt x="89" y="612"/>
                      </a:lnTo>
                      <a:lnTo>
                        <a:pt x="92" y="612"/>
                      </a:lnTo>
                      <a:lnTo>
                        <a:pt x="101" y="619"/>
                      </a:lnTo>
                      <a:lnTo>
                        <a:pt x="112" y="619"/>
                      </a:lnTo>
                      <a:lnTo>
                        <a:pt x="118" y="624"/>
                      </a:lnTo>
                      <a:lnTo>
                        <a:pt x="112" y="639"/>
                      </a:lnTo>
                      <a:lnTo>
                        <a:pt x="137" y="662"/>
                      </a:lnTo>
                      <a:lnTo>
                        <a:pt x="169" y="673"/>
                      </a:lnTo>
                      <a:lnTo>
                        <a:pt x="186" y="675"/>
                      </a:lnTo>
                      <a:lnTo>
                        <a:pt x="203" y="660"/>
                      </a:lnTo>
                      <a:lnTo>
                        <a:pt x="204" y="649"/>
                      </a:lnTo>
                      <a:lnTo>
                        <a:pt x="217" y="643"/>
                      </a:lnTo>
                      <a:lnTo>
                        <a:pt x="228" y="653"/>
                      </a:lnTo>
                      <a:lnTo>
                        <a:pt x="235" y="658"/>
                      </a:lnTo>
                      <a:lnTo>
                        <a:pt x="248" y="655"/>
                      </a:lnTo>
                      <a:lnTo>
                        <a:pt x="284" y="640"/>
                      </a:lnTo>
                      <a:lnTo>
                        <a:pt x="290" y="617"/>
                      </a:lnTo>
                      <a:lnTo>
                        <a:pt x="295" y="617"/>
                      </a:lnTo>
                      <a:lnTo>
                        <a:pt x="305" y="624"/>
                      </a:lnTo>
                      <a:lnTo>
                        <a:pt x="334" y="597"/>
                      </a:lnTo>
                      <a:lnTo>
                        <a:pt x="345" y="603"/>
                      </a:lnTo>
                      <a:lnTo>
                        <a:pt x="370" y="571"/>
                      </a:lnTo>
                      <a:lnTo>
                        <a:pt x="365" y="556"/>
                      </a:lnTo>
                      <a:lnTo>
                        <a:pt x="366" y="535"/>
                      </a:lnTo>
                      <a:lnTo>
                        <a:pt x="391" y="486"/>
                      </a:lnTo>
                      <a:lnTo>
                        <a:pt x="425" y="361"/>
                      </a:lnTo>
                      <a:lnTo>
                        <a:pt x="431" y="360"/>
                      </a:lnTo>
                      <a:lnTo>
                        <a:pt x="448" y="371"/>
                      </a:lnTo>
                      <a:lnTo>
                        <a:pt x="452" y="379"/>
                      </a:lnTo>
                      <a:lnTo>
                        <a:pt x="460" y="390"/>
                      </a:lnTo>
                      <a:lnTo>
                        <a:pt x="480" y="386"/>
                      </a:lnTo>
                      <a:lnTo>
                        <a:pt x="495" y="363"/>
                      </a:lnTo>
                      <a:lnTo>
                        <a:pt x="505" y="318"/>
                      </a:lnTo>
                      <a:lnTo>
                        <a:pt x="516" y="298"/>
                      </a:lnTo>
                      <a:lnTo>
                        <a:pt x="533" y="305"/>
                      </a:lnTo>
                      <a:lnTo>
                        <a:pt x="547" y="279"/>
                      </a:lnTo>
                      <a:lnTo>
                        <a:pt x="558" y="276"/>
                      </a:lnTo>
                      <a:lnTo>
                        <a:pt x="568" y="261"/>
                      </a:lnTo>
                      <a:lnTo>
                        <a:pt x="578" y="234"/>
                      </a:lnTo>
                      <a:lnTo>
                        <a:pt x="586" y="229"/>
                      </a:lnTo>
                      <a:lnTo>
                        <a:pt x="587" y="223"/>
                      </a:lnTo>
                      <a:lnTo>
                        <a:pt x="581" y="217"/>
                      </a:lnTo>
                      <a:lnTo>
                        <a:pt x="584" y="178"/>
                      </a:lnTo>
                      <a:lnTo>
                        <a:pt x="587" y="172"/>
                      </a:lnTo>
                      <a:lnTo>
                        <a:pt x="592" y="168"/>
                      </a:lnTo>
                      <a:lnTo>
                        <a:pt x="660" y="212"/>
                      </a:lnTo>
                      <a:lnTo>
                        <a:pt x="671" y="214"/>
                      </a:lnTo>
                      <a:lnTo>
                        <a:pt x="675" y="212"/>
                      </a:lnTo>
                      <a:lnTo>
                        <a:pt x="683" y="175"/>
                      </a:lnTo>
                      <a:lnTo>
                        <a:pt x="665" y="140"/>
                      </a:lnTo>
                      <a:lnTo>
                        <a:pt x="658" y="139"/>
                      </a:lnTo>
                      <a:lnTo>
                        <a:pt x="653" y="122"/>
                      </a:lnTo>
                      <a:lnTo>
                        <a:pt x="640" y="127"/>
                      </a:lnTo>
                      <a:lnTo>
                        <a:pt x="629" y="127"/>
                      </a:lnTo>
                      <a:lnTo>
                        <a:pt x="618" y="121"/>
                      </a:lnTo>
                      <a:lnTo>
                        <a:pt x="569" y="139"/>
                      </a:lnTo>
                      <a:lnTo>
                        <a:pt x="566" y="150"/>
                      </a:lnTo>
                      <a:lnTo>
                        <a:pt x="547" y="156"/>
                      </a:lnTo>
                      <a:lnTo>
                        <a:pt x="528" y="151"/>
                      </a:lnTo>
                      <a:lnTo>
                        <a:pt x="521" y="143"/>
                      </a:lnTo>
                      <a:lnTo>
                        <a:pt x="511" y="162"/>
                      </a:lnTo>
                      <a:lnTo>
                        <a:pt x="501" y="167"/>
                      </a:lnTo>
                      <a:lnTo>
                        <a:pt x="491" y="186"/>
                      </a:lnTo>
                      <a:lnTo>
                        <a:pt x="477" y="188"/>
                      </a:lnTo>
                      <a:lnTo>
                        <a:pt x="447" y="223"/>
                      </a:lnTo>
                      <a:lnTo>
                        <a:pt x="437" y="228"/>
                      </a:lnTo>
                      <a:lnTo>
                        <a:pt x="431" y="239"/>
                      </a:lnTo>
                      <a:lnTo>
                        <a:pt x="409" y="142"/>
                      </a:lnTo>
                      <a:lnTo>
                        <a:pt x="259" y="170"/>
                      </a:lnTo>
                      <a:lnTo>
                        <a:pt x="232" y="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" name="371309.25584.1253069.255"/>
                <p:cNvSpPr/>
                <p:nvPr/>
              </p:nvSpPr>
              <p:spPr>
                <a:xfrm>
                  <a:off x="3296880" y="3629160"/>
                  <a:ext cx="647280" cy="292680"/>
                </a:xfrm>
                <a:custGeom>
                  <a:avLst/>
                  <a:gdLst/>
                  <a:ahLst/>
                  <a:rect l="l" t="t" r="r" b="b"/>
                  <a:pathLst>
                    <a:path w="1337" h="580">
                      <a:moveTo>
                        <a:pt x="0" y="512"/>
                      </a:moveTo>
                      <a:lnTo>
                        <a:pt x="3" y="468"/>
                      </a:lnTo>
                      <a:lnTo>
                        <a:pt x="17" y="468"/>
                      </a:lnTo>
                      <a:lnTo>
                        <a:pt x="24" y="465"/>
                      </a:lnTo>
                      <a:lnTo>
                        <a:pt x="35" y="454"/>
                      </a:lnTo>
                      <a:lnTo>
                        <a:pt x="36" y="443"/>
                      </a:lnTo>
                      <a:lnTo>
                        <a:pt x="35" y="434"/>
                      </a:lnTo>
                      <a:lnTo>
                        <a:pt x="41" y="424"/>
                      </a:lnTo>
                      <a:lnTo>
                        <a:pt x="51" y="408"/>
                      </a:lnTo>
                      <a:lnTo>
                        <a:pt x="84" y="395"/>
                      </a:lnTo>
                      <a:lnTo>
                        <a:pt x="119" y="387"/>
                      </a:lnTo>
                      <a:lnTo>
                        <a:pt x="155" y="354"/>
                      </a:lnTo>
                      <a:lnTo>
                        <a:pt x="170" y="349"/>
                      </a:lnTo>
                      <a:lnTo>
                        <a:pt x="190" y="328"/>
                      </a:lnTo>
                      <a:lnTo>
                        <a:pt x="196" y="309"/>
                      </a:lnTo>
                      <a:lnTo>
                        <a:pt x="200" y="308"/>
                      </a:lnTo>
                      <a:lnTo>
                        <a:pt x="208" y="309"/>
                      </a:lnTo>
                      <a:lnTo>
                        <a:pt x="216" y="301"/>
                      </a:lnTo>
                      <a:lnTo>
                        <a:pt x="218" y="297"/>
                      </a:lnTo>
                      <a:lnTo>
                        <a:pt x="230" y="284"/>
                      </a:lnTo>
                      <a:lnTo>
                        <a:pt x="235" y="286"/>
                      </a:lnTo>
                      <a:lnTo>
                        <a:pt x="244" y="292"/>
                      </a:lnTo>
                      <a:lnTo>
                        <a:pt x="257" y="286"/>
                      </a:lnTo>
                      <a:lnTo>
                        <a:pt x="258" y="279"/>
                      </a:lnTo>
                      <a:lnTo>
                        <a:pt x="278" y="265"/>
                      </a:lnTo>
                      <a:lnTo>
                        <a:pt x="291" y="260"/>
                      </a:lnTo>
                      <a:lnTo>
                        <a:pt x="315" y="258"/>
                      </a:lnTo>
                      <a:lnTo>
                        <a:pt x="340" y="213"/>
                      </a:lnTo>
                      <a:lnTo>
                        <a:pt x="363" y="202"/>
                      </a:lnTo>
                      <a:lnTo>
                        <a:pt x="363" y="190"/>
                      </a:lnTo>
                      <a:lnTo>
                        <a:pt x="367" y="177"/>
                      </a:lnTo>
                      <a:lnTo>
                        <a:pt x="364" y="164"/>
                      </a:lnTo>
                      <a:lnTo>
                        <a:pt x="368" y="150"/>
                      </a:lnTo>
                      <a:lnTo>
                        <a:pt x="368" y="145"/>
                      </a:lnTo>
                      <a:lnTo>
                        <a:pt x="408" y="139"/>
                      </a:lnTo>
                      <a:lnTo>
                        <a:pt x="408" y="145"/>
                      </a:lnTo>
                      <a:lnTo>
                        <a:pt x="449" y="142"/>
                      </a:lnTo>
                      <a:lnTo>
                        <a:pt x="465" y="137"/>
                      </a:lnTo>
                      <a:lnTo>
                        <a:pt x="471" y="140"/>
                      </a:lnTo>
                      <a:lnTo>
                        <a:pt x="875" y="75"/>
                      </a:lnTo>
                      <a:lnTo>
                        <a:pt x="1257" y="0"/>
                      </a:lnTo>
                      <a:lnTo>
                        <a:pt x="1263" y="8"/>
                      </a:lnTo>
                      <a:lnTo>
                        <a:pt x="1266" y="15"/>
                      </a:lnTo>
                      <a:lnTo>
                        <a:pt x="1276" y="20"/>
                      </a:lnTo>
                      <a:lnTo>
                        <a:pt x="1283" y="23"/>
                      </a:lnTo>
                      <a:lnTo>
                        <a:pt x="1290" y="33"/>
                      </a:lnTo>
                      <a:lnTo>
                        <a:pt x="1296" y="38"/>
                      </a:lnTo>
                      <a:lnTo>
                        <a:pt x="1303" y="57"/>
                      </a:lnTo>
                      <a:lnTo>
                        <a:pt x="1300" y="63"/>
                      </a:lnTo>
                      <a:lnTo>
                        <a:pt x="1302" y="64"/>
                      </a:lnTo>
                      <a:lnTo>
                        <a:pt x="1296" y="64"/>
                      </a:lnTo>
                      <a:lnTo>
                        <a:pt x="1293" y="58"/>
                      </a:lnTo>
                      <a:lnTo>
                        <a:pt x="1281" y="60"/>
                      </a:lnTo>
                      <a:lnTo>
                        <a:pt x="1275" y="60"/>
                      </a:lnTo>
                      <a:lnTo>
                        <a:pt x="1267" y="58"/>
                      </a:lnTo>
                      <a:lnTo>
                        <a:pt x="1261" y="59"/>
                      </a:lnTo>
                      <a:lnTo>
                        <a:pt x="1266" y="66"/>
                      </a:lnTo>
                      <a:lnTo>
                        <a:pt x="1265" y="71"/>
                      </a:lnTo>
                      <a:lnTo>
                        <a:pt x="1227" y="88"/>
                      </a:lnTo>
                      <a:lnTo>
                        <a:pt x="1221" y="95"/>
                      </a:lnTo>
                      <a:lnTo>
                        <a:pt x="1207" y="110"/>
                      </a:lnTo>
                      <a:lnTo>
                        <a:pt x="1185" y="113"/>
                      </a:lnTo>
                      <a:lnTo>
                        <a:pt x="1180" y="128"/>
                      </a:lnTo>
                      <a:lnTo>
                        <a:pt x="1180" y="131"/>
                      </a:lnTo>
                      <a:lnTo>
                        <a:pt x="1185" y="132"/>
                      </a:lnTo>
                      <a:lnTo>
                        <a:pt x="1191" y="131"/>
                      </a:lnTo>
                      <a:lnTo>
                        <a:pt x="1217" y="120"/>
                      </a:lnTo>
                      <a:lnTo>
                        <a:pt x="1240" y="114"/>
                      </a:lnTo>
                      <a:lnTo>
                        <a:pt x="1253" y="105"/>
                      </a:lnTo>
                      <a:lnTo>
                        <a:pt x="1276" y="106"/>
                      </a:lnTo>
                      <a:lnTo>
                        <a:pt x="1280" y="110"/>
                      </a:lnTo>
                      <a:lnTo>
                        <a:pt x="1276" y="123"/>
                      </a:lnTo>
                      <a:lnTo>
                        <a:pt x="1280" y="128"/>
                      </a:lnTo>
                      <a:lnTo>
                        <a:pt x="1285" y="132"/>
                      </a:lnTo>
                      <a:lnTo>
                        <a:pt x="1293" y="130"/>
                      </a:lnTo>
                      <a:lnTo>
                        <a:pt x="1297" y="123"/>
                      </a:lnTo>
                      <a:lnTo>
                        <a:pt x="1311" y="106"/>
                      </a:lnTo>
                      <a:lnTo>
                        <a:pt x="1322" y="106"/>
                      </a:lnTo>
                      <a:lnTo>
                        <a:pt x="1331" y="124"/>
                      </a:lnTo>
                      <a:lnTo>
                        <a:pt x="1333" y="154"/>
                      </a:lnTo>
                      <a:lnTo>
                        <a:pt x="1337" y="164"/>
                      </a:lnTo>
                      <a:lnTo>
                        <a:pt x="1337" y="170"/>
                      </a:lnTo>
                      <a:lnTo>
                        <a:pt x="1316" y="184"/>
                      </a:lnTo>
                      <a:lnTo>
                        <a:pt x="1312" y="196"/>
                      </a:lnTo>
                      <a:lnTo>
                        <a:pt x="1309" y="203"/>
                      </a:lnTo>
                      <a:lnTo>
                        <a:pt x="1293" y="216"/>
                      </a:lnTo>
                      <a:lnTo>
                        <a:pt x="1283" y="220"/>
                      </a:lnTo>
                      <a:lnTo>
                        <a:pt x="1271" y="227"/>
                      </a:lnTo>
                      <a:lnTo>
                        <a:pt x="1246" y="226"/>
                      </a:lnTo>
                      <a:lnTo>
                        <a:pt x="1236" y="222"/>
                      </a:lnTo>
                      <a:lnTo>
                        <a:pt x="1234" y="226"/>
                      </a:lnTo>
                      <a:lnTo>
                        <a:pt x="1230" y="226"/>
                      </a:lnTo>
                      <a:lnTo>
                        <a:pt x="1226" y="213"/>
                      </a:lnTo>
                      <a:lnTo>
                        <a:pt x="1226" y="207"/>
                      </a:lnTo>
                      <a:lnTo>
                        <a:pt x="1221" y="203"/>
                      </a:lnTo>
                      <a:lnTo>
                        <a:pt x="1217" y="202"/>
                      </a:lnTo>
                      <a:lnTo>
                        <a:pt x="1212" y="207"/>
                      </a:lnTo>
                      <a:lnTo>
                        <a:pt x="1217" y="228"/>
                      </a:lnTo>
                      <a:lnTo>
                        <a:pt x="1212" y="237"/>
                      </a:lnTo>
                      <a:lnTo>
                        <a:pt x="1209" y="233"/>
                      </a:lnTo>
                      <a:lnTo>
                        <a:pt x="1217" y="245"/>
                      </a:lnTo>
                      <a:lnTo>
                        <a:pt x="1226" y="246"/>
                      </a:lnTo>
                      <a:lnTo>
                        <a:pt x="1236" y="258"/>
                      </a:lnTo>
                      <a:lnTo>
                        <a:pt x="1229" y="270"/>
                      </a:lnTo>
                      <a:lnTo>
                        <a:pt x="1234" y="278"/>
                      </a:lnTo>
                      <a:lnTo>
                        <a:pt x="1206" y="314"/>
                      </a:lnTo>
                      <a:lnTo>
                        <a:pt x="1196" y="316"/>
                      </a:lnTo>
                      <a:lnTo>
                        <a:pt x="1180" y="309"/>
                      </a:lnTo>
                      <a:lnTo>
                        <a:pt x="1167" y="309"/>
                      </a:lnTo>
                      <a:lnTo>
                        <a:pt x="1166" y="316"/>
                      </a:lnTo>
                      <a:lnTo>
                        <a:pt x="1176" y="323"/>
                      </a:lnTo>
                      <a:lnTo>
                        <a:pt x="1209" y="322"/>
                      </a:lnTo>
                      <a:lnTo>
                        <a:pt x="1227" y="316"/>
                      </a:lnTo>
                      <a:lnTo>
                        <a:pt x="1257" y="302"/>
                      </a:lnTo>
                      <a:lnTo>
                        <a:pt x="1260" y="292"/>
                      </a:lnTo>
                      <a:lnTo>
                        <a:pt x="1267" y="296"/>
                      </a:lnTo>
                      <a:lnTo>
                        <a:pt x="1278" y="304"/>
                      </a:lnTo>
                      <a:lnTo>
                        <a:pt x="1267" y="328"/>
                      </a:lnTo>
                      <a:lnTo>
                        <a:pt x="1245" y="353"/>
                      </a:lnTo>
                      <a:lnTo>
                        <a:pt x="1219" y="358"/>
                      </a:lnTo>
                      <a:lnTo>
                        <a:pt x="1207" y="363"/>
                      </a:lnTo>
                      <a:lnTo>
                        <a:pt x="1176" y="368"/>
                      </a:lnTo>
                      <a:lnTo>
                        <a:pt x="1150" y="412"/>
                      </a:lnTo>
                      <a:lnTo>
                        <a:pt x="1138" y="413"/>
                      </a:lnTo>
                      <a:lnTo>
                        <a:pt x="1138" y="419"/>
                      </a:lnTo>
                      <a:lnTo>
                        <a:pt x="1139" y="421"/>
                      </a:lnTo>
                      <a:lnTo>
                        <a:pt x="1109" y="441"/>
                      </a:lnTo>
                      <a:lnTo>
                        <a:pt x="1093" y="461"/>
                      </a:lnTo>
                      <a:lnTo>
                        <a:pt x="1077" y="497"/>
                      </a:lnTo>
                      <a:lnTo>
                        <a:pt x="1068" y="544"/>
                      </a:lnTo>
                      <a:lnTo>
                        <a:pt x="1060" y="555"/>
                      </a:lnTo>
                      <a:lnTo>
                        <a:pt x="1044" y="561"/>
                      </a:lnTo>
                      <a:lnTo>
                        <a:pt x="982" y="575"/>
                      </a:lnTo>
                      <a:lnTo>
                        <a:pt x="976" y="580"/>
                      </a:lnTo>
                      <a:lnTo>
                        <a:pt x="770" y="438"/>
                      </a:lnTo>
                      <a:lnTo>
                        <a:pt x="596" y="459"/>
                      </a:lnTo>
                      <a:lnTo>
                        <a:pt x="592" y="436"/>
                      </a:lnTo>
                      <a:lnTo>
                        <a:pt x="563" y="412"/>
                      </a:lnTo>
                      <a:lnTo>
                        <a:pt x="547" y="419"/>
                      </a:lnTo>
                      <a:lnTo>
                        <a:pt x="541" y="412"/>
                      </a:lnTo>
                      <a:lnTo>
                        <a:pt x="543" y="405"/>
                      </a:lnTo>
                      <a:lnTo>
                        <a:pt x="543" y="399"/>
                      </a:lnTo>
                      <a:lnTo>
                        <a:pt x="340" y="424"/>
                      </a:lnTo>
                      <a:lnTo>
                        <a:pt x="334" y="424"/>
                      </a:lnTo>
                      <a:lnTo>
                        <a:pt x="329" y="429"/>
                      </a:lnTo>
                      <a:lnTo>
                        <a:pt x="289" y="448"/>
                      </a:lnTo>
                      <a:lnTo>
                        <a:pt x="288" y="456"/>
                      </a:lnTo>
                      <a:lnTo>
                        <a:pt x="274" y="456"/>
                      </a:lnTo>
                      <a:lnTo>
                        <a:pt x="230" y="480"/>
                      </a:lnTo>
                      <a:lnTo>
                        <a:pt x="0" y="51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" name="372277.75616.7517.2536.1255"/>
                <p:cNvSpPr/>
                <p:nvPr/>
              </p:nvSpPr>
              <p:spPr>
                <a:xfrm>
                  <a:off x="3602160" y="3322080"/>
                  <a:ext cx="337320" cy="168480"/>
                </a:xfrm>
                <a:custGeom>
                  <a:avLst/>
                  <a:gdLst/>
                  <a:ahLst/>
                  <a:rect l="l" t="t" r="r" b="b"/>
                  <a:pathLst>
                    <a:path w="696" h="334">
                      <a:moveTo>
                        <a:pt x="528" y="0"/>
                      </a:moveTo>
                      <a:lnTo>
                        <a:pt x="401" y="23"/>
                      </a:lnTo>
                      <a:lnTo>
                        <a:pt x="0" y="101"/>
                      </a:lnTo>
                      <a:lnTo>
                        <a:pt x="22" y="198"/>
                      </a:lnTo>
                      <a:lnTo>
                        <a:pt x="28" y="187"/>
                      </a:lnTo>
                      <a:lnTo>
                        <a:pt x="38" y="182"/>
                      </a:lnTo>
                      <a:lnTo>
                        <a:pt x="68" y="147"/>
                      </a:lnTo>
                      <a:lnTo>
                        <a:pt x="82" y="145"/>
                      </a:lnTo>
                      <a:lnTo>
                        <a:pt x="92" y="126"/>
                      </a:lnTo>
                      <a:lnTo>
                        <a:pt x="102" y="121"/>
                      </a:lnTo>
                      <a:lnTo>
                        <a:pt x="112" y="102"/>
                      </a:lnTo>
                      <a:lnTo>
                        <a:pt x="119" y="110"/>
                      </a:lnTo>
                      <a:lnTo>
                        <a:pt x="138" y="115"/>
                      </a:lnTo>
                      <a:lnTo>
                        <a:pt x="157" y="109"/>
                      </a:lnTo>
                      <a:lnTo>
                        <a:pt x="160" y="98"/>
                      </a:lnTo>
                      <a:lnTo>
                        <a:pt x="209" y="80"/>
                      </a:lnTo>
                      <a:lnTo>
                        <a:pt x="220" y="86"/>
                      </a:lnTo>
                      <a:lnTo>
                        <a:pt x="231" y="86"/>
                      </a:lnTo>
                      <a:lnTo>
                        <a:pt x="244" y="81"/>
                      </a:lnTo>
                      <a:lnTo>
                        <a:pt x="249" y="98"/>
                      </a:lnTo>
                      <a:lnTo>
                        <a:pt x="256" y="99"/>
                      </a:lnTo>
                      <a:lnTo>
                        <a:pt x="274" y="134"/>
                      </a:lnTo>
                      <a:lnTo>
                        <a:pt x="285" y="134"/>
                      </a:lnTo>
                      <a:lnTo>
                        <a:pt x="297" y="137"/>
                      </a:lnTo>
                      <a:lnTo>
                        <a:pt x="312" y="142"/>
                      </a:lnTo>
                      <a:lnTo>
                        <a:pt x="304" y="159"/>
                      </a:lnTo>
                      <a:lnTo>
                        <a:pt x="320" y="176"/>
                      </a:lnTo>
                      <a:lnTo>
                        <a:pt x="348" y="176"/>
                      </a:lnTo>
                      <a:lnTo>
                        <a:pt x="363" y="190"/>
                      </a:lnTo>
                      <a:lnTo>
                        <a:pt x="380" y="195"/>
                      </a:lnTo>
                      <a:lnTo>
                        <a:pt x="393" y="213"/>
                      </a:lnTo>
                      <a:lnTo>
                        <a:pt x="391" y="222"/>
                      </a:lnTo>
                      <a:lnTo>
                        <a:pt x="371" y="254"/>
                      </a:lnTo>
                      <a:lnTo>
                        <a:pt x="361" y="284"/>
                      </a:lnTo>
                      <a:lnTo>
                        <a:pt x="365" y="307"/>
                      </a:lnTo>
                      <a:lnTo>
                        <a:pt x="386" y="308"/>
                      </a:lnTo>
                      <a:lnTo>
                        <a:pt x="404" y="296"/>
                      </a:lnTo>
                      <a:lnTo>
                        <a:pt x="421" y="314"/>
                      </a:lnTo>
                      <a:lnTo>
                        <a:pt x="429" y="318"/>
                      </a:lnTo>
                      <a:lnTo>
                        <a:pt x="429" y="313"/>
                      </a:lnTo>
                      <a:lnTo>
                        <a:pt x="449" y="308"/>
                      </a:lnTo>
                      <a:lnTo>
                        <a:pt x="470" y="309"/>
                      </a:lnTo>
                      <a:lnTo>
                        <a:pt x="502" y="319"/>
                      </a:lnTo>
                      <a:lnTo>
                        <a:pt x="518" y="327"/>
                      </a:lnTo>
                      <a:lnTo>
                        <a:pt x="524" y="325"/>
                      </a:lnTo>
                      <a:lnTo>
                        <a:pt x="525" y="319"/>
                      </a:lnTo>
                      <a:lnTo>
                        <a:pt x="518" y="313"/>
                      </a:lnTo>
                      <a:lnTo>
                        <a:pt x="504" y="288"/>
                      </a:lnTo>
                      <a:lnTo>
                        <a:pt x="492" y="286"/>
                      </a:lnTo>
                      <a:lnTo>
                        <a:pt x="490" y="284"/>
                      </a:lnTo>
                      <a:lnTo>
                        <a:pt x="492" y="278"/>
                      </a:lnTo>
                      <a:lnTo>
                        <a:pt x="495" y="278"/>
                      </a:lnTo>
                      <a:lnTo>
                        <a:pt x="500" y="269"/>
                      </a:lnTo>
                      <a:lnTo>
                        <a:pt x="485" y="263"/>
                      </a:lnTo>
                      <a:lnTo>
                        <a:pt x="472" y="244"/>
                      </a:lnTo>
                      <a:lnTo>
                        <a:pt x="462" y="211"/>
                      </a:lnTo>
                      <a:lnTo>
                        <a:pt x="459" y="197"/>
                      </a:lnTo>
                      <a:lnTo>
                        <a:pt x="456" y="178"/>
                      </a:lnTo>
                      <a:lnTo>
                        <a:pt x="462" y="146"/>
                      </a:lnTo>
                      <a:lnTo>
                        <a:pt x="461" y="135"/>
                      </a:lnTo>
                      <a:lnTo>
                        <a:pt x="454" y="129"/>
                      </a:lnTo>
                      <a:lnTo>
                        <a:pt x="454" y="120"/>
                      </a:lnTo>
                      <a:lnTo>
                        <a:pt x="456" y="112"/>
                      </a:lnTo>
                      <a:lnTo>
                        <a:pt x="461" y="104"/>
                      </a:lnTo>
                      <a:lnTo>
                        <a:pt x="464" y="94"/>
                      </a:lnTo>
                      <a:lnTo>
                        <a:pt x="492" y="73"/>
                      </a:lnTo>
                      <a:lnTo>
                        <a:pt x="495" y="66"/>
                      </a:lnTo>
                      <a:lnTo>
                        <a:pt x="502" y="41"/>
                      </a:lnTo>
                      <a:lnTo>
                        <a:pt x="519" y="44"/>
                      </a:lnTo>
                      <a:lnTo>
                        <a:pt x="525" y="53"/>
                      </a:lnTo>
                      <a:lnTo>
                        <a:pt x="513" y="73"/>
                      </a:lnTo>
                      <a:lnTo>
                        <a:pt x="504" y="89"/>
                      </a:lnTo>
                      <a:lnTo>
                        <a:pt x="495" y="101"/>
                      </a:lnTo>
                      <a:lnTo>
                        <a:pt x="488" y="116"/>
                      </a:lnTo>
                      <a:lnTo>
                        <a:pt x="495" y="134"/>
                      </a:lnTo>
                      <a:lnTo>
                        <a:pt x="507" y="137"/>
                      </a:lnTo>
                      <a:lnTo>
                        <a:pt x="514" y="173"/>
                      </a:lnTo>
                      <a:lnTo>
                        <a:pt x="513" y="180"/>
                      </a:lnTo>
                      <a:lnTo>
                        <a:pt x="495" y="192"/>
                      </a:lnTo>
                      <a:lnTo>
                        <a:pt x="497" y="198"/>
                      </a:lnTo>
                      <a:lnTo>
                        <a:pt x="513" y="205"/>
                      </a:lnTo>
                      <a:lnTo>
                        <a:pt x="518" y="213"/>
                      </a:lnTo>
                      <a:lnTo>
                        <a:pt x="513" y="230"/>
                      </a:lnTo>
                      <a:lnTo>
                        <a:pt x="518" y="238"/>
                      </a:lnTo>
                      <a:lnTo>
                        <a:pt x="517" y="247"/>
                      </a:lnTo>
                      <a:lnTo>
                        <a:pt x="525" y="268"/>
                      </a:lnTo>
                      <a:lnTo>
                        <a:pt x="545" y="284"/>
                      </a:lnTo>
                      <a:lnTo>
                        <a:pt x="556" y="284"/>
                      </a:lnTo>
                      <a:lnTo>
                        <a:pt x="564" y="278"/>
                      </a:lnTo>
                      <a:lnTo>
                        <a:pt x="576" y="278"/>
                      </a:lnTo>
                      <a:lnTo>
                        <a:pt x="583" y="282"/>
                      </a:lnTo>
                      <a:lnTo>
                        <a:pt x="580" y="292"/>
                      </a:lnTo>
                      <a:lnTo>
                        <a:pt x="590" y="314"/>
                      </a:lnTo>
                      <a:lnTo>
                        <a:pt x="590" y="320"/>
                      </a:lnTo>
                      <a:lnTo>
                        <a:pt x="598" y="332"/>
                      </a:lnTo>
                      <a:lnTo>
                        <a:pt x="617" y="330"/>
                      </a:lnTo>
                      <a:lnTo>
                        <a:pt x="619" y="334"/>
                      </a:lnTo>
                      <a:lnTo>
                        <a:pt x="630" y="319"/>
                      </a:lnTo>
                      <a:lnTo>
                        <a:pt x="680" y="303"/>
                      </a:lnTo>
                      <a:lnTo>
                        <a:pt x="681" y="296"/>
                      </a:lnTo>
                      <a:lnTo>
                        <a:pt x="682" y="284"/>
                      </a:lnTo>
                      <a:lnTo>
                        <a:pt x="696" y="221"/>
                      </a:lnTo>
                      <a:lnTo>
                        <a:pt x="695" y="215"/>
                      </a:lnTo>
                      <a:lnTo>
                        <a:pt x="598" y="236"/>
                      </a:lnTo>
                      <a:lnTo>
                        <a:pt x="528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" name="373276644.12513.8758.755"/>
                <p:cNvSpPr/>
                <p:nvPr/>
              </p:nvSpPr>
              <p:spPr>
                <a:xfrm>
                  <a:off x="3858120" y="3305160"/>
                  <a:ext cx="81360" cy="135000"/>
                </a:xfrm>
                <a:custGeom>
                  <a:avLst/>
                  <a:gdLst/>
                  <a:ahLst/>
                  <a:rect l="l" t="t" r="r" b="b"/>
                  <a:pathLst>
                    <a:path w="167" h="268">
                      <a:moveTo>
                        <a:pt x="167" y="247"/>
                      </a:moveTo>
                      <a:lnTo>
                        <a:pt x="163" y="227"/>
                      </a:lnTo>
                      <a:lnTo>
                        <a:pt x="153" y="202"/>
                      </a:lnTo>
                      <a:lnTo>
                        <a:pt x="134" y="183"/>
                      </a:lnTo>
                      <a:lnTo>
                        <a:pt x="108" y="166"/>
                      </a:lnTo>
                      <a:lnTo>
                        <a:pt x="99" y="153"/>
                      </a:lnTo>
                      <a:lnTo>
                        <a:pt x="93" y="141"/>
                      </a:lnTo>
                      <a:lnTo>
                        <a:pt x="71" y="105"/>
                      </a:lnTo>
                      <a:lnTo>
                        <a:pt x="62" y="90"/>
                      </a:lnTo>
                      <a:lnTo>
                        <a:pt x="47" y="71"/>
                      </a:lnTo>
                      <a:lnTo>
                        <a:pt x="41" y="57"/>
                      </a:lnTo>
                      <a:lnTo>
                        <a:pt x="40" y="45"/>
                      </a:lnTo>
                      <a:lnTo>
                        <a:pt x="41" y="45"/>
                      </a:lnTo>
                      <a:lnTo>
                        <a:pt x="41" y="39"/>
                      </a:lnTo>
                      <a:lnTo>
                        <a:pt x="50" y="4"/>
                      </a:lnTo>
                      <a:lnTo>
                        <a:pt x="37" y="0"/>
                      </a:lnTo>
                      <a:lnTo>
                        <a:pt x="21" y="2"/>
                      </a:lnTo>
                      <a:lnTo>
                        <a:pt x="7" y="15"/>
                      </a:lnTo>
                      <a:lnTo>
                        <a:pt x="6" y="27"/>
                      </a:lnTo>
                      <a:lnTo>
                        <a:pt x="1" y="31"/>
                      </a:lnTo>
                      <a:lnTo>
                        <a:pt x="0" y="32"/>
                      </a:lnTo>
                      <a:lnTo>
                        <a:pt x="70" y="268"/>
                      </a:lnTo>
                      <a:lnTo>
                        <a:pt x="167" y="247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" name="374254.625605.2529.7546.1255"/>
                <p:cNvSpPr/>
                <p:nvPr/>
              </p:nvSpPr>
              <p:spPr>
                <a:xfrm>
                  <a:off x="3494520" y="3097080"/>
                  <a:ext cx="430920" cy="289800"/>
                </a:xfrm>
                <a:custGeom>
                  <a:avLst/>
                  <a:gdLst/>
                  <a:ahLst/>
                  <a:rect l="l" t="t" r="r" b="b"/>
                  <a:pathLst>
                    <a:path w="890" h="573">
                      <a:moveTo>
                        <a:pt x="223" y="545"/>
                      </a:moveTo>
                      <a:lnTo>
                        <a:pt x="624" y="467"/>
                      </a:lnTo>
                      <a:lnTo>
                        <a:pt x="751" y="444"/>
                      </a:lnTo>
                      <a:lnTo>
                        <a:pt x="752" y="443"/>
                      </a:lnTo>
                      <a:lnTo>
                        <a:pt x="757" y="439"/>
                      </a:lnTo>
                      <a:lnTo>
                        <a:pt x="758" y="427"/>
                      </a:lnTo>
                      <a:lnTo>
                        <a:pt x="772" y="414"/>
                      </a:lnTo>
                      <a:lnTo>
                        <a:pt x="788" y="412"/>
                      </a:lnTo>
                      <a:lnTo>
                        <a:pt x="801" y="416"/>
                      </a:lnTo>
                      <a:lnTo>
                        <a:pt x="838" y="390"/>
                      </a:lnTo>
                      <a:lnTo>
                        <a:pt x="842" y="368"/>
                      </a:lnTo>
                      <a:lnTo>
                        <a:pt x="867" y="346"/>
                      </a:lnTo>
                      <a:lnTo>
                        <a:pt x="889" y="331"/>
                      </a:lnTo>
                      <a:lnTo>
                        <a:pt x="890" y="326"/>
                      </a:lnTo>
                      <a:lnTo>
                        <a:pt x="870" y="312"/>
                      </a:lnTo>
                      <a:lnTo>
                        <a:pt x="862" y="304"/>
                      </a:lnTo>
                      <a:lnTo>
                        <a:pt x="850" y="299"/>
                      </a:lnTo>
                      <a:lnTo>
                        <a:pt x="845" y="291"/>
                      </a:lnTo>
                      <a:lnTo>
                        <a:pt x="830" y="289"/>
                      </a:lnTo>
                      <a:lnTo>
                        <a:pt x="822" y="266"/>
                      </a:lnTo>
                      <a:lnTo>
                        <a:pt x="806" y="262"/>
                      </a:lnTo>
                      <a:lnTo>
                        <a:pt x="803" y="261"/>
                      </a:lnTo>
                      <a:lnTo>
                        <a:pt x="801" y="226"/>
                      </a:lnTo>
                      <a:lnTo>
                        <a:pt x="811" y="220"/>
                      </a:lnTo>
                      <a:lnTo>
                        <a:pt x="809" y="199"/>
                      </a:lnTo>
                      <a:lnTo>
                        <a:pt x="797" y="188"/>
                      </a:lnTo>
                      <a:lnTo>
                        <a:pt x="797" y="183"/>
                      </a:lnTo>
                      <a:lnTo>
                        <a:pt x="799" y="177"/>
                      </a:lnTo>
                      <a:lnTo>
                        <a:pt x="816" y="159"/>
                      </a:lnTo>
                      <a:lnTo>
                        <a:pt x="821" y="132"/>
                      </a:lnTo>
                      <a:lnTo>
                        <a:pt x="821" y="122"/>
                      </a:lnTo>
                      <a:lnTo>
                        <a:pt x="832" y="104"/>
                      </a:lnTo>
                      <a:lnTo>
                        <a:pt x="840" y="103"/>
                      </a:lnTo>
                      <a:lnTo>
                        <a:pt x="827" y="92"/>
                      </a:lnTo>
                      <a:lnTo>
                        <a:pt x="792" y="89"/>
                      </a:lnTo>
                      <a:lnTo>
                        <a:pt x="791" y="84"/>
                      </a:lnTo>
                      <a:lnTo>
                        <a:pt x="783" y="78"/>
                      </a:lnTo>
                      <a:lnTo>
                        <a:pt x="779" y="64"/>
                      </a:lnTo>
                      <a:lnTo>
                        <a:pt x="759" y="30"/>
                      </a:lnTo>
                      <a:lnTo>
                        <a:pt x="751" y="26"/>
                      </a:lnTo>
                      <a:lnTo>
                        <a:pt x="746" y="20"/>
                      </a:lnTo>
                      <a:lnTo>
                        <a:pt x="741" y="21"/>
                      </a:lnTo>
                      <a:lnTo>
                        <a:pt x="736" y="16"/>
                      </a:lnTo>
                      <a:lnTo>
                        <a:pt x="731" y="6"/>
                      </a:lnTo>
                      <a:lnTo>
                        <a:pt x="721" y="0"/>
                      </a:lnTo>
                      <a:lnTo>
                        <a:pt x="107" y="122"/>
                      </a:lnTo>
                      <a:lnTo>
                        <a:pt x="96" y="73"/>
                      </a:lnTo>
                      <a:lnTo>
                        <a:pt x="62" y="104"/>
                      </a:lnTo>
                      <a:lnTo>
                        <a:pt x="57" y="107"/>
                      </a:lnTo>
                      <a:lnTo>
                        <a:pt x="52" y="101"/>
                      </a:lnTo>
                      <a:lnTo>
                        <a:pt x="46" y="101"/>
                      </a:lnTo>
                      <a:lnTo>
                        <a:pt x="40" y="120"/>
                      </a:lnTo>
                      <a:lnTo>
                        <a:pt x="12" y="143"/>
                      </a:lnTo>
                      <a:lnTo>
                        <a:pt x="0" y="152"/>
                      </a:lnTo>
                      <a:lnTo>
                        <a:pt x="46" y="404"/>
                      </a:lnTo>
                      <a:lnTo>
                        <a:pt x="73" y="573"/>
                      </a:lnTo>
                      <a:lnTo>
                        <a:pt x="223" y="54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" name="375260646.37524.12510.6255"/>
                <p:cNvSpPr/>
                <p:nvPr/>
              </p:nvSpPr>
              <p:spPr>
                <a:xfrm>
                  <a:off x="3878640" y="3149640"/>
                  <a:ext cx="99720" cy="235080"/>
                </a:xfrm>
                <a:custGeom>
                  <a:avLst/>
                  <a:gdLst/>
                  <a:ahLst/>
                  <a:rect l="l" t="t" r="r" b="b"/>
                  <a:pathLst>
                    <a:path w="207" h="466">
                      <a:moveTo>
                        <a:pt x="9" y="313"/>
                      </a:moveTo>
                      <a:lnTo>
                        <a:pt x="0" y="348"/>
                      </a:lnTo>
                      <a:lnTo>
                        <a:pt x="0" y="354"/>
                      </a:lnTo>
                      <a:lnTo>
                        <a:pt x="6" y="350"/>
                      </a:lnTo>
                      <a:lnTo>
                        <a:pt x="15" y="366"/>
                      </a:lnTo>
                      <a:lnTo>
                        <a:pt x="26" y="381"/>
                      </a:lnTo>
                      <a:lnTo>
                        <a:pt x="36" y="394"/>
                      </a:lnTo>
                      <a:lnTo>
                        <a:pt x="71" y="411"/>
                      </a:lnTo>
                      <a:lnTo>
                        <a:pt x="81" y="414"/>
                      </a:lnTo>
                      <a:lnTo>
                        <a:pt x="107" y="419"/>
                      </a:lnTo>
                      <a:lnTo>
                        <a:pt x="113" y="421"/>
                      </a:lnTo>
                      <a:lnTo>
                        <a:pt x="116" y="443"/>
                      </a:lnTo>
                      <a:lnTo>
                        <a:pt x="113" y="457"/>
                      </a:lnTo>
                      <a:lnTo>
                        <a:pt x="123" y="466"/>
                      </a:lnTo>
                      <a:lnTo>
                        <a:pt x="133" y="455"/>
                      </a:lnTo>
                      <a:lnTo>
                        <a:pt x="144" y="434"/>
                      </a:lnTo>
                      <a:lnTo>
                        <a:pt x="144" y="411"/>
                      </a:lnTo>
                      <a:lnTo>
                        <a:pt x="159" y="385"/>
                      </a:lnTo>
                      <a:lnTo>
                        <a:pt x="169" y="363"/>
                      </a:lnTo>
                      <a:lnTo>
                        <a:pt x="190" y="331"/>
                      </a:lnTo>
                      <a:lnTo>
                        <a:pt x="200" y="309"/>
                      </a:lnTo>
                      <a:lnTo>
                        <a:pt x="207" y="289"/>
                      </a:lnTo>
                      <a:lnTo>
                        <a:pt x="207" y="274"/>
                      </a:lnTo>
                      <a:lnTo>
                        <a:pt x="204" y="212"/>
                      </a:lnTo>
                      <a:lnTo>
                        <a:pt x="198" y="159"/>
                      </a:lnTo>
                      <a:lnTo>
                        <a:pt x="187" y="145"/>
                      </a:lnTo>
                      <a:lnTo>
                        <a:pt x="166" y="152"/>
                      </a:lnTo>
                      <a:lnTo>
                        <a:pt x="158" y="158"/>
                      </a:lnTo>
                      <a:lnTo>
                        <a:pt x="151" y="155"/>
                      </a:lnTo>
                      <a:lnTo>
                        <a:pt x="148" y="152"/>
                      </a:lnTo>
                      <a:lnTo>
                        <a:pt x="143" y="155"/>
                      </a:lnTo>
                      <a:lnTo>
                        <a:pt x="139" y="153"/>
                      </a:lnTo>
                      <a:lnTo>
                        <a:pt x="139" y="143"/>
                      </a:lnTo>
                      <a:lnTo>
                        <a:pt x="149" y="120"/>
                      </a:lnTo>
                      <a:lnTo>
                        <a:pt x="156" y="115"/>
                      </a:lnTo>
                      <a:lnTo>
                        <a:pt x="164" y="113"/>
                      </a:lnTo>
                      <a:lnTo>
                        <a:pt x="162" y="92"/>
                      </a:lnTo>
                      <a:lnTo>
                        <a:pt x="166" y="81"/>
                      </a:lnTo>
                      <a:lnTo>
                        <a:pt x="172" y="74"/>
                      </a:lnTo>
                      <a:lnTo>
                        <a:pt x="180" y="64"/>
                      </a:lnTo>
                      <a:lnTo>
                        <a:pt x="172" y="42"/>
                      </a:lnTo>
                      <a:lnTo>
                        <a:pt x="48" y="0"/>
                      </a:lnTo>
                      <a:lnTo>
                        <a:pt x="40" y="1"/>
                      </a:lnTo>
                      <a:lnTo>
                        <a:pt x="29" y="19"/>
                      </a:lnTo>
                      <a:lnTo>
                        <a:pt x="29" y="29"/>
                      </a:lnTo>
                      <a:lnTo>
                        <a:pt x="24" y="56"/>
                      </a:lnTo>
                      <a:lnTo>
                        <a:pt x="7" y="74"/>
                      </a:lnTo>
                      <a:lnTo>
                        <a:pt x="5" y="80"/>
                      </a:lnTo>
                      <a:lnTo>
                        <a:pt x="5" y="85"/>
                      </a:lnTo>
                      <a:lnTo>
                        <a:pt x="17" y="96"/>
                      </a:lnTo>
                      <a:lnTo>
                        <a:pt x="19" y="117"/>
                      </a:lnTo>
                      <a:lnTo>
                        <a:pt x="9" y="123"/>
                      </a:lnTo>
                      <a:lnTo>
                        <a:pt x="11" y="158"/>
                      </a:lnTo>
                      <a:lnTo>
                        <a:pt x="14" y="159"/>
                      </a:lnTo>
                      <a:lnTo>
                        <a:pt x="30" y="163"/>
                      </a:lnTo>
                      <a:lnTo>
                        <a:pt x="38" y="186"/>
                      </a:lnTo>
                      <a:lnTo>
                        <a:pt x="53" y="188"/>
                      </a:lnTo>
                      <a:lnTo>
                        <a:pt x="58" y="196"/>
                      </a:lnTo>
                      <a:lnTo>
                        <a:pt x="70" y="201"/>
                      </a:lnTo>
                      <a:lnTo>
                        <a:pt x="78" y="209"/>
                      </a:lnTo>
                      <a:lnTo>
                        <a:pt x="98" y="223"/>
                      </a:lnTo>
                      <a:lnTo>
                        <a:pt x="97" y="228"/>
                      </a:lnTo>
                      <a:lnTo>
                        <a:pt x="75" y="243"/>
                      </a:lnTo>
                      <a:lnTo>
                        <a:pt x="50" y="265"/>
                      </a:lnTo>
                      <a:lnTo>
                        <a:pt x="46" y="287"/>
                      </a:lnTo>
                      <a:lnTo>
                        <a:pt x="9" y="31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" name="376248.375656.12513.2513.55"/>
                <p:cNvSpPr/>
                <p:nvPr/>
              </p:nvSpPr>
              <p:spPr>
                <a:xfrm>
                  <a:off x="3970440" y="3036600"/>
                  <a:ext cx="125640" cy="128880"/>
                </a:xfrm>
                <a:custGeom>
                  <a:avLst/>
                  <a:gdLst/>
                  <a:ahLst/>
                  <a:rect l="l" t="t" r="r" b="b"/>
                  <a:pathLst>
                    <a:path w="261" h="256">
                      <a:moveTo>
                        <a:pt x="0" y="53"/>
                      </a:moveTo>
                      <a:lnTo>
                        <a:pt x="86" y="35"/>
                      </a:lnTo>
                      <a:lnTo>
                        <a:pt x="96" y="41"/>
                      </a:lnTo>
                      <a:lnTo>
                        <a:pt x="100" y="40"/>
                      </a:lnTo>
                      <a:lnTo>
                        <a:pt x="101" y="35"/>
                      </a:lnTo>
                      <a:lnTo>
                        <a:pt x="230" y="0"/>
                      </a:lnTo>
                      <a:lnTo>
                        <a:pt x="261" y="107"/>
                      </a:lnTo>
                      <a:lnTo>
                        <a:pt x="256" y="117"/>
                      </a:lnTo>
                      <a:lnTo>
                        <a:pt x="253" y="123"/>
                      </a:lnTo>
                      <a:lnTo>
                        <a:pt x="255" y="127"/>
                      </a:lnTo>
                      <a:lnTo>
                        <a:pt x="256" y="131"/>
                      </a:lnTo>
                      <a:lnTo>
                        <a:pt x="238" y="134"/>
                      </a:lnTo>
                      <a:lnTo>
                        <a:pt x="196" y="153"/>
                      </a:lnTo>
                      <a:lnTo>
                        <a:pt x="185" y="152"/>
                      </a:lnTo>
                      <a:lnTo>
                        <a:pt x="180" y="157"/>
                      </a:lnTo>
                      <a:lnTo>
                        <a:pt x="180" y="163"/>
                      </a:lnTo>
                      <a:lnTo>
                        <a:pt x="175" y="166"/>
                      </a:lnTo>
                      <a:lnTo>
                        <a:pt x="149" y="170"/>
                      </a:lnTo>
                      <a:lnTo>
                        <a:pt x="113" y="185"/>
                      </a:lnTo>
                      <a:lnTo>
                        <a:pt x="109" y="179"/>
                      </a:lnTo>
                      <a:lnTo>
                        <a:pt x="89" y="204"/>
                      </a:lnTo>
                      <a:lnTo>
                        <a:pt x="39" y="246"/>
                      </a:lnTo>
                      <a:lnTo>
                        <a:pt x="19" y="256"/>
                      </a:lnTo>
                      <a:lnTo>
                        <a:pt x="5" y="241"/>
                      </a:lnTo>
                      <a:lnTo>
                        <a:pt x="27" y="217"/>
                      </a:lnTo>
                      <a:lnTo>
                        <a:pt x="28" y="207"/>
                      </a:lnTo>
                      <a:lnTo>
                        <a:pt x="17" y="194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" name="377247.625668.1257.6256.755"/>
                <p:cNvSpPr/>
                <p:nvPr/>
              </p:nvSpPr>
              <p:spPr>
                <a:xfrm>
                  <a:off x="4082040" y="3029400"/>
                  <a:ext cx="63720" cy="73440"/>
                </a:xfrm>
                <a:custGeom>
                  <a:avLst/>
                  <a:gdLst/>
                  <a:ahLst/>
                  <a:rect l="l" t="t" r="r" b="b"/>
                  <a:pathLst>
                    <a:path w="133" h="146">
                      <a:moveTo>
                        <a:pt x="0" y="14"/>
                      </a:moveTo>
                      <a:lnTo>
                        <a:pt x="31" y="121"/>
                      </a:lnTo>
                      <a:lnTo>
                        <a:pt x="26" y="131"/>
                      </a:lnTo>
                      <a:lnTo>
                        <a:pt x="23" y="137"/>
                      </a:lnTo>
                      <a:lnTo>
                        <a:pt x="25" y="141"/>
                      </a:lnTo>
                      <a:lnTo>
                        <a:pt x="26" y="145"/>
                      </a:lnTo>
                      <a:lnTo>
                        <a:pt x="35" y="146"/>
                      </a:lnTo>
                      <a:lnTo>
                        <a:pt x="61" y="130"/>
                      </a:lnTo>
                      <a:lnTo>
                        <a:pt x="77" y="115"/>
                      </a:lnTo>
                      <a:lnTo>
                        <a:pt x="77" y="102"/>
                      </a:lnTo>
                      <a:lnTo>
                        <a:pt x="72" y="95"/>
                      </a:lnTo>
                      <a:lnTo>
                        <a:pt x="72" y="77"/>
                      </a:lnTo>
                      <a:lnTo>
                        <a:pt x="84" y="65"/>
                      </a:lnTo>
                      <a:lnTo>
                        <a:pt x="89" y="70"/>
                      </a:lnTo>
                      <a:lnTo>
                        <a:pt x="89" y="80"/>
                      </a:lnTo>
                      <a:lnTo>
                        <a:pt x="89" y="102"/>
                      </a:lnTo>
                      <a:lnTo>
                        <a:pt x="94" y="111"/>
                      </a:lnTo>
                      <a:lnTo>
                        <a:pt x="102" y="109"/>
                      </a:lnTo>
                      <a:lnTo>
                        <a:pt x="102" y="95"/>
                      </a:lnTo>
                      <a:lnTo>
                        <a:pt x="108" y="95"/>
                      </a:lnTo>
                      <a:lnTo>
                        <a:pt x="118" y="86"/>
                      </a:lnTo>
                      <a:lnTo>
                        <a:pt x="132" y="84"/>
                      </a:lnTo>
                      <a:lnTo>
                        <a:pt x="133" y="84"/>
                      </a:lnTo>
                      <a:lnTo>
                        <a:pt x="123" y="71"/>
                      </a:lnTo>
                      <a:lnTo>
                        <a:pt x="120" y="65"/>
                      </a:lnTo>
                      <a:lnTo>
                        <a:pt x="114" y="64"/>
                      </a:lnTo>
                      <a:lnTo>
                        <a:pt x="112" y="59"/>
                      </a:lnTo>
                      <a:lnTo>
                        <a:pt x="99" y="52"/>
                      </a:lnTo>
                      <a:lnTo>
                        <a:pt x="99" y="49"/>
                      </a:lnTo>
                      <a:lnTo>
                        <a:pt x="76" y="42"/>
                      </a:lnTo>
                      <a:lnTo>
                        <a:pt x="68" y="20"/>
                      </a:lnTo>
                      <a:lnTo>
                        <a:pt x="59" y="19"/>
                      </a:lnTo>
                      <a:lnTo>
                        <a:pt x="5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640" bIns="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" name="378238.5655.87513.526.255"/>
                <p:cNvSpPr/>
                <p:nvPr/>
              </p:nvSpPr>
              <p:spPr>
                <a:xfrm>
                  <a:off x="3967560" y="2940480"/>
                  <a:ext cx="244800" cy="131040"/>
                </a:xfrm>
                <a:custGeom>
                  <a:avLst/>
                  <a:gdLst/>
                  <a:ahLst/>
                  <a:rect l="l" t="t" r="r" b="b"/>
                  <a:pathLst>
                    <a:path w="506" h="261">
                      <a:moveTo>
                        <a:pt x="1" y="107"/>
                      </a:moveTo>
                      <a:lnTo>
                        <a:pt x="106" y="86"/>
                      </a:lnTo>
                      <a:lnTo>
                        <a:pt x="268" y="48"/>
                      </a:lnTo>
                      <a:lnTo>
                        <a:pt x="271" y="43"/>
                      </a:lnTo>
                      <a:lnTo>
                        <a:pt x="274" y="39"/>
                      </a:lnTo>
                      <a:lnTo>
                        <a:pt x="278" y="43"/>
                      </a:lnTo>
                      <a:lnTo>
                        <a:pt x="282" y="39"/>
                      </a:lnTo>
                      <a:lnTo>
                        <a:pt x="278" y="26"/>
                      </a:lnTo>
                      <a:lnTo>
                        <a:pt x="292" y="21"/>
                      </a:lnTo>
                      <a:lnTo>
                        <a:pt x="304" y="2"/>
                      </a:lnTo>
                      <a:lnTo>
                        <a:pt x="314" y="0"/>
                      </a:lnTo>
                      <a:lnTo>
                        <a:pt x="324" y="4"/>
                      </a:lnTo>
                      <a:lnTo>
                        <a:pt x="330" y="26"/>
                      </a:lnTo>
                      <a:lnTo>
                        <a:pt x="349" y="41"/>
                      </a:lnTo>
                      <a:lnTo>
                        <a:pt x="354" y="49"/>
                      </a:lnTo>
                      <a:lnTo>
                        <a:pt x="350" y="55"/>
                      </a:lnTo>
                      <a:lnTo>
                        <a:pt x="340" y="63"/>
                      </a:lnTo>
                      <a:lnTo>
                        <a:pt x="334" y="79"/>
                      </a:lnTo>
                      <a:lnTo>
                        <a:pt x="327" y="100"/>
                      </a:lnTo>
                      <a:lnTo>
                        <a:pt x="329" y="110"/>
                      </a:lnTo>
                      <a:lnTo>
                        <a:pt x="348" y="110"/>
                      </a:lnTo>
                      <a:lnTo>
                        <a:pt x="365" y="121"/>
                      </a:lnTo>
                      <a:lnTo>
                        <a:pt x="396" y="151"/>
                      </a:lnTo>
                      <a:lnTo>
                        <a:pt x="405" y="170"/>
                      </a:lnTo>
                      <a:lnTo>
                        <a:pt x="420" y="186"/>
                      </a:lnTo>
                      <a:lnTo>
                        <a:pt x="455" y="187"/>
                      </a:lnTo>
                      <a:lnTo>
                        <a:pt x="472" y="180"/>
                      </a:lnTo>
                      <a:lnTo>
                        <a:pt x="486" y="157"/>
                      </a:lnTo>
                      <a:lnTo>
                        <a:pt x="479" y="152"/>
                      </a:lnTo>
                      <a:lnTo>
                        <a:pt x="466" y="137"/>
                      </a:lnTo>
                      <a:lnTo>
                        <a:pt x="449" y="132"/>
                      </a:lnTo>
                      <a:lnTo>
                        <a:pt x="450" y="122"/>
                      </a:lnTo>
                      <a:lnTo>
                        <a:pt x="462" y="122"/>
                      </a:lnTo>
                      <a:lnTo>
                        <a:pt x="469" y="122"/>
                      </a:lnTo>
                      <a:lnTo>
                        <a:pt x="491" y="156"/>
                      </a:lnTo>
                      <a:lnTo>
                        <a:pt x="506" y="187"/>
                      </a:lnTo>
                      <a:lnTo>
                        <a:pt x="503" y="205"/>
                      </a:lnTo>
                      <a:lnTo>
                        <a:pt x="490" y="195"/>
                      </a:lnTo>
                      <a:lnTo>
                        <a:pt x="472" y="206"/>
                      </a:lnTo>
                      <a:lnTo>
                        <a:pt x="450" y="217"/>
                      </a:lnTo>
                      <a:lnTo>
                        <a:pt x="426" y="237"/>
                      </a:lnTo>
                      <a:lnTo>
                        <a:pt x="419" y="237"/>
                      </a:lnTo>
                      <a:lnTo>
                        <a:pt x="414" y="233"/>
                      </a:lnTo>
                      <a:lnTo>
                        <a:pt x="414" y="226"/>
                      </a:lnTo>
                      <a:lnTo>
                        <a:pt x="409" y="210"/>
                      </a:lnTo>
                      <a:lnTo>
                        <a:pt x="404" y="210"/>
                      </a:lnTo>
                      <a:lnTo>
                        <a:pt x="391" y="232"/>
                      </a:lnTo>
                      <a:lnTo>
                        <a:pt x="374" y="254"/>
                      </a:lnTo>
                      <a:lnTo>
                        <a:pt x="369" y="261"/>
                      </a:lnTo>
                      <a:lnTo>
                        <a:pt x="359" y="248"/>
                      </a:lnTo>
                      <a:lnTo>
                        <a:pt x="356" y="242"/>
                      </a:lnTo>
                      <a:lnTo>
                        <a:pt x="350" y="241"/>
                      </a:lnTo>
                      <a:lnTo>
                        <a:pt x="348" y="236"/>
                      </a:lnTo>
                      <a:lnTo>
                        <a:pt x="335" y="229"/>
                      </a:lnTo>
                      <a:lnTo>
                        <a:pt x="335" y="226"/>
                      </a:lnTo>
                      <a:lnTo>
                        <a:pt x="312" y="219"/>
                      </a:lnTo>
                      <a:lnTo>
                        <a:pt x="304" y="197"/>
                      </a:lnTo>
                      <a:lnTo>
                        <a:pt x="295" y="196"/>
                      </a:lnTo>
                      <a:lnTo>
                        <a:pt x="289" y="177"/>
                      </a:lnTo>
                      <a:lnTo>
                        <a:pt x="236" y="191"/>
                      </a:lnTo>
                      <a:lnTo>
                        <a:pt x="107" y="226"/>
                      </a:lnTo>
                      <a:lnTo>
                        <a:pt x="106" y="231"/>
                      </a:lnTo>
                      <a:lnTo>
                        <a:pt x="102" y="232"/>
                      </a:lnTo>
                      <a:lnTo>
                        <a:pt x="92" y="226"/>
                      </a:lnTo>
                      <a:lnTo>
                        <a:pt x="6" y="244"/>
                      </a:lnTo>
                      <a:lnTo>
                        <a:pt x="0" y="241"/>
                      </a:lnTo>
                      <a:lnTo>
                        <a:pt x="1" y="107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1" name="379219.25649.62524.7513.755"/>
                <p:cNvSpPr/>
                <p:nvPr/>
              </p:nvSpPr>
              <p:spPr>
                <a:xfrm>
                  <a:off x="3909600" y="2752920"/>
                  <a:ext cx="128520" cy="241200"/>
                </a:xfrm>
                <a:custGeom>
                  <a:avLst/>
                  <a:gdLst/>
                  <a:ahLst/>
                  <a:rect l="l" t="t" r="r" b="b"/>
                  <a:pathLst>
                    <a:path w="265" h="478">
                      <a:moveTo>
                        <a:pt x="0" y="61"/>
                      </a:moveTo>
                      <a:lnTo>
                        <a:pt x="10" y="79"/>
                      </a:lnTo>
                      <a:lnTo>
                        <a:pt x="5" y="89"/>
                      </a:lnTo>
                      <a:lnTo>
                        <a:pt x="13" y="98"/>
                      </a:lnTo>
                      <a:lnTo>
                        <a:pt x="15" y="102"/>
                      </a:lnTo>
                      <a:lnTo>
                        <a:pt x="35" y="160"/>
                      </a:lnTo>
                      <a:lnTo>
                        <a:pt x="43" y="198"/>
                      </a:lnTo>
                      <a:lnTo>
                        <a:pt x="33" y="219"/>
                      </a:lnTo>
                      <a:lnTo>
                        <a:pt x="35" y="239"/>
                      </a:lnTo>
                      <a:lnTo>
                        <a:pt x="58" y="293"/>
                      </a:lnTo>
                      <a:lnTo>
                        <a:pt x="56" y="319"/>
                      </a:lnTo>
                      <a:lnTo>
                        <a:pt x="61" y="326"/>
                      </a:lnTo>
                      <a:lnTo>
                        <a:pt x="66" y="325"/>
                      </a:lnTo>
                      <a:lnTo>
                        <a:pt x="62" y="319"/>
                      </a:lnTo>
                      <a:lnTo>
                        <a:pt x="72" y="319"/>
                      </a:lnTo>
                      <a:lnTo>
                        <a:pt x="86" y="343"/>
                      </a:lnTo>
                      <a:lnTo>
                        <a:pt x="94" y="390"/>
                      </a:lnTo>
                      <a:lnTo>
                        <a:pt x="94" y="416"/>
                      </a:lnTo>
                      <a:lnTo>
                        <a:pt x="106" y="448"/>
                      </a:lnTo>
                      <a:lnTo>
                        <a:pt x="120" y="478"/>
                      </a:lnTo>
                      <a:lnTo>
                        <a:pt x="225" y="457"/>
                      </a:lnTo>
                      <a:lnTo>
                        <a:pt x="221" y="446"/>
                      </a:lnTo>
                      <a:lnTo>
                        <a:pt x="209" y="435"/>
                      </a:lnTo>
                      <a:lnTo>
                        <a:pt x="210" y="415"/>
                      </a:lnTo>
                      <a:lnTo>
                        <a:pt x="215" y="410"/>
                      </a:lnTo>
                      <a:lnTo>
                        <a:pt x="209" y="391"/>
                      </a:lnTo>
                      <a:lnTo>
                        <a:pt x="201" y="314"/>
                      </a:lnTo>
                      <a:lnTo>
                        <a:pt x="201" y="288"/>
                      </a:lnTo>
                      <a:lnTo>
                        <a:pt x="210" y="243"/>
                      </a:lnTo>
                      <a:lnTo>
                        <a:pt x="220" y="213"/>
                      </a:lnTo>
                      <a:lnTo>
                        <a:pt x="221" y="192"/>
                      </a:lnTo>
                      <a:lnTo>
                        <a:pt x="211" y="176"/>
                      </a:lnTo>
                      <a:lnTo>
                        <a:pt x="211" y="157"/>
                      </a:lnTo>
                      <a:lnTo>
                        <a:pt x="219" y="146"/>
                      </a:lnTo>
                      <a:lnTo>
                        <a:pt x="248" y="122"/>
                      </a:lnTo>
                      <a:lnTo>
                        <a:pt x="265" y="79"/>
                      </a:lnTo>
                      <a:lnTo>
                        <a:pt x="248" y="55"/>
                      </a:lnTo>
                      <a:lnTo>
                        <a:pt x="244" y="44"/>
                      </a:lnTo>
                      <a:lnTo>
                        <a:pt x="250" y="37"/>
                      </a:lnTo>
                      <a:lnTo>
                        <a:pt x="250" y="29"/>
                      </a:lnTo>
                      <a:lnTo>
                        <a:pt x="243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2" name="380215.625660.12527.37512.6255"/>
                <p:cNvSpPr/>
                <p:nvPr/>
              </p:nvSpPr>
              <p:spPr>
                <a:xfrm>
                  <a:off x="4007160" y="2717280"/>
                  <a:ext cx="118080" cy="266400"/>
                </a:xfrm>
                <a:custGeom>
                  <a:avLst/>
                  <a:gdLst/>
                  <a:ahLst/>
                  <a:rect l="l" t="t" r="r" b="b"/>
                  <a:pathLst>
                    <a:path w="245" h="528">
                      <a:moveTo>
                        <a:pt x="242" y="446"/>
                      </a:moveTo>
                      <a:lnTo>
                        <a:pt x="232" y="442"/>
                      </a:lnTo>
                      <a:lnTo>
                        <a:pt x="222" y="444"/>
                      </a:lnTo>
                      <a:lnTo>
                        <a:pt x="210" y="463"/>
                      </a:lnTo>
                      <a:lnTo>
                        <a:pt x="196" y="468"/>
                      </a:lnTo>
                      <a:lnTo>
                        <a:pt x="200" y="481"/>
                      </a:lnTo>
                      <a:lnTo>
                        <a:pt x="196" y="485"/>
                      </a:lnTo>
                      <a:lnTo>
                        <a:pt x="192" y="481"/>
                      </a:lnTo>
                      <a:lnTo>
                        <a:pt x="189" y="485"/>
                      </a:lnTo>
                      <a:lnTo>
                        <a:pt x="186" y="490"/>
                      </a:lnTo>
                      <a:lnTo>
                        <a:pt x="24" y="528"/>
                      </a:lnTo>
                      <a:lnTo>
                        <a:pt x="20" y="517"/>
                      </a:lnTo>
                      <a:lnTo>
                        <a:pt x="8" y="506"/>
                      </a:lnTo>
                      <a:lnTo>
                        <a:pt x="9" y="486"/>
                      </a:lnTo>
                      <a:lnTo>
                        <a:pt x="14" y="481"/>
                      </a:lnTo>
                      <a:lnTo>
                        <a:pt x="8" y="462"/>
                      </a:lnTo>
                      <a:lnTo>
                        <a:pt x="0" y="385"/>
                      </a:lnTo>
                      <a:lnTo>
                        <a:pt x="0" y="359"/>
                      </a:lnTo>
                      <a:lnTo>
                        <a:pt x="9" y="314"/>
                      </a:lnTo>
                      <a:lnTo>
                        <a:pt x="19" y="284"/>
                      </a:lnTo>
                      <a:lnTo>
                        <a:pt x="20" y="263"/>
                      </a:lnTo>
                      <a:lnTo>
                        <a:pt x="10" y="247"/>
                      </a:lnTo>
                      <a:lnTo>
                        <a:pt x="10" y="228"/>
                      </a:lnTo>
                      <a:lnTo>
                        <a:pt x="18" y="217"/>
                      </a:lnTo>
                      <a:lnTo>
                        <a:pt x="47" y="193"/>
                      </a:lnTo>
                      <a:lnTo>
                        <a:pt x="64" y="150"/>
                      </a:lnTo>
                      <a:lnTo>
                        <a:pt x="47" y="126"/>
                      </a:lnTo>
                      <a:lnTo>
                        <a:pt x="43" y="115"/>
                      </a:lnTo>
                      <a:lnTo>
                        <a:pt x="49" y="108"/>
                      </a:lnTo>
                      <a:lnTo>
                        <a:pt x="49" y="100"/>
                      </a:lnTo>
                      <a:lnTo>
                        <a:pt x="42" y="71"/>
                      </a:lnTo>
                      <a:lnTo>
                        <a:pt x="48" y="35"/>
                      </a:lnTo>
                      <a:lnTo>
                        <a:pt x="38" y="22"/>
                      </a:lnTo>
                      <a:lnTo>
                        <a:pt x="42" y="19"/>
                      </a:lnTo>
                      <a:lnTo>
                        <a:pt x="53" y="19"/>
                      </a:lnTo>
                      <a:lnTo>
                        <a:pt x="58" y="6"/>
                      </a:lnTo>
                      <a:lnTo>
                        <a:pt x="66" y="10"/>
                      </a:lnTo>
                      <a:lnTo>
                        <a:pt x="76" y="8"/>
                      </a:lnTo>
                      <a:lnTo>
                        <a:pt x="84" y="0"/>
                      </a:lnTo>
                      <a:lnTo>
                        <a:pt x="192" y="325"/>
                      </a:lnTo>
                      <a:lnTo>
                        <a:pt x="194" y="330"/>
                      </a:lnTo>
                      <a:lnTo>
                        <a:pt x="192" y="344"/>
                      </a:lnTo>
                      <a:lnTo>
                        <a:pt x="194" y="350"/>
                      </a:lnTo>
                      <a:lnTo>
                        <a:pt x="220" y="370"/>
                      </a:lnTo>
                      <a:lnTo>
                        <a:pt x="226" y="373"/>
                      </a:lnTo>
                      <a:lnTo>
                        <a:pt x="230" y="384"/>
                      </a:lnTo>
                      <a:lnTo>
                        <a:pt x="230" y="390"/>
                      </a:lnTo>
                      <a:lnTo>
                        <a:pt x="245" y="416"/>
                      </a:lnTo>
                      <a:lnTo>
                        <a:pt x="242" y="421"/>
                      </a:lnTo>
                      <a:lnTo>
                        <a:pt x="242" y="434"/>
                      </a:lnTo>
                      <a:lnTo>
                        <a:pt x="242" y="44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3" name="381190.75664.546.528.755"/>
                <p:cNvSpPr/>
                <p:nvPr/>
              </p:nvSpPr>
              <p:spPr>
                <a:xfrm>
                  <a:off x="4048200" y="2475000"/>
                  <a:ext cx="268920" cy="452160"/>
                </a:xfrm>
                <a:custGeom>
                  <a:avLst/>
                  <a:gdLst/>
                  <a:ahLst/>
                  <a:rect l="l" t="t" r="r" b="b"/>
                  <a:pathLst>
                    <a:path w="557" h="895">
                      <a:moveTo>
                        <a:pt x="0" y="479"/>
                      </a:moveTo>
                      <a:lnTo>
                        <a:pt x="108" y="804"/>
                      </a:lnTo>
                      <a:lnTo>
                        <a:pt x="110" y="809"/>
                      </a:lnTo>
                      <a:lnTo>
                        <a:pt x="108" y="823"/>
                      </a:lnTo>
                      <a:lnTo>
                        <a:pt x="110" y="829"/>
                      </a:lnTo>
                      <a:lnTo>
                        <a:pt x="136" y="849"/>
                      </a:lnTo>
                      <a:lnTo>
                        <a:pt x="142" y="852"/>
                      </a:lnTo>
                      <a:lnTo>
                        <a:pt x="146" y="863"/>
                      </a:lnTo>
                      <a:lnTo>
                        <a:pt x="146" y="869"/>
                      </a:lnTo>
                      <a:lnTo>
                        <a:pt x="161" y="895"/>
                      </a:lnTo>
                      <a:lnTo>
                        <a:pt x="164" y="886"/>
                      </a:lnTo>
                      <a:lnTo>
                        <a:pt x="168" y="869"/>
                      </a:lnTo>
                      <a:lnTo>
                        <a:pt x="168" y="845"/>
                      </a:lnTo>
                      <a:lnTo>
                        <a:pt x="182" y="822"/>
                      </a:lnTo>
                      <a:lnTo>
                        <a:pt x="189" y="785"/>
                      </a:lnTo>
                      <a:lnTo>
                        <a:pt x="204" y="773"/>
                      </a:lnTo>
                      <a:lnTo>
                        <a:pt x="205" y="764"/>
                      </a:lnTo>
                      <a:lnTo>
                        <a:pt x="199" y="759"/>
                      </a:lnTo>
                      <a:lnTo>
                        <a:pt x="190" y="739"/>
                      </a:lnTo>
                      <a:lnTo>
                        <a:pt x="227" y="706"/>
                      </a:lnTo>
                      <a:lnTo>
                        <a:pt x="232" y="711"/>
                      </a:lnTo>
                      <a:lnTo>
                        <a:pt x="238" y="726"/>
                      </a:lnTo>
                      <a:lnTo>
                        <a:pt x="243" y="731"/>
                      </a:lnTo>
                      <a:lnTo>
                        <a:pt x="248" y="724"/>
                      </a:lnTo>
                      <a:lnTo>
                        <a:pt x="248" y="707"/>
                      </a:lnTo>
                      <a:lnTo>
                        <a:pt x="252" y="697"/>
                      </a:lnTo>
                      <a:lnTo>
                        <a:pt x="278" y="695"/>
                      </a:lnTo>
                      <a:lnTo>
                        <a:pt x="290" y="683"/>
                      </a:lnTo>
                      <a:lnTo>
                        <a:pt x="290" y="672"/>
                      </a:lnTo>
                      <a:lnTo>
                        <a:pt x="294" y="666"/>
                      </a:lnTo>
                      <a:lnTo>
                        <a:pt x="306" y="666"/>
                      </a:lnTo>
                      <a:lnTo>
                        <a:pt x="318" y="658"/>
                      </a:lnTo>
                      <a:lnTo>
                        <a:pt x="323" y="652"/>
                      </a:lnTo>
                      <a:lnTo>
                        <a:pt x="329" y="629"/>
                      </a:lnTo>
                      <a:lnTo>
                        <a:pt x="325" y="611"/>
                      </a:lnTo>
                      <a:lnTo>
                        <a:pt x="345" y="592"/>
                      </a:lnTo>
                      <a:lnTo>
                        <a:pt x="345" y="580"/>
                      </a:lnTo>
                      <a:lnTo>
                        <a:pt x="351" y="580"/>
                      </a:lnTo>
                      <a:lnTo>
                        <a:pt x="370" y="584"/>
                      </a:lnTo>
                      <a:lnTo>
                        <a:pt x="380" y="579"/>
                      </a:lnTo>
                      <a:lnTo>
                        <a:pt x="386" y="568"/>
                      </a:lnTo>
                      <a:lnTo>
                        <a:pt x="394" y="550"/>
                      </a:lnTo>
                      <a:lnTo>
                        <a:pt x="400" y="549"/>
                      </a:lnTo>
                      <a:lnTo>
                        <a:pt x="413" y="526"/>
                      </a:lnTo>
                      <a:lnTo>
                        <a:pt x="433" y="529"/>
                      </a:lnTo>
                      <a:lnTo>
                        <a:pt x="448" y="544"/>
                      </a:lnTo>
                      <a:lnTo>
                        <a:pt x="469" y="506"/>
                      </a:lnTo>
                      <a:lnTo>
                        <a:pt x="487" y="498"/>
                      </a:lnTo>
                      <a:lnTo>
                        <a:pt x="516" y="472"/>
                      </a:lnTo>
                      <a:lnTo>
                        <a:pt x="523" y="459"/>
                      </a:lnTo>
                      <a:lnTo>
                        <a:pt x="528" y="457"/>
                      </a:lnTo>
                      <a:lnTo>
                        <a:pt x="536" y="457"/>
                      </a:lnTo>
                      <a:lnTo>
                        <a:pt x="549" y="448"/>
                      </a:lnTo>
                      <a:lnTo>
                        <a:pt x="557" y="430"/>
                      </a:lnTo>
                      <a:lnTo>
                        <a:pt x="553" y="421"/>
                      </a:lnTo>
                      <a:lnTo>
                        <a:pt x="542" y="413"/>
                      </a:lnTo>
                      <a:lnTo>
                        <a:pt x="540" y="416"/>
                      </a:lnTo>
                      <a:lnTo>
                        <a:pt x="532" y="412"/>
                      </a:lnTo>
                      <a:lnTo>
                        <a:pt x="537" y="399"/>
                      </a:lnTo>
                      <a:lnTo>
                        <a:pt x="542" y="396"/>
                      </a:lnTo>
                      <a:lnTo>
                        <a:pt x="542" y="384"/>
                      </a:lnTo>
                      <a:lnTo>
                        <a:pt x="529" y="362"/>
                      </a:lnTo>
                      <a:lnTo>
                        <a:pt x="514" y="353"/>
                      </a:lnTo>
                      <a:lnTo>
                        <a:pt x="506" y="355"/>
                      </a:lnTo>
                      <a:lnTo>
                        <a:pt x="501" y="362"/>
                      </a:lnTo>
                      <a:lnTo>
                        <a:pt x="488" y="364"/>
                      </a:lnTo>
                      <a:lnTo>
                        <a:pt x="477" y="359"/>
                      </a:lnTo>
                      <a:lnTo>
                        <a:pt x="463" y="311"/>
                      </a:lnTo>
                      <a:lnTo>
                        <a:pt x="468" y="306"/>
                      </a:lnTo>
                      <a:lnTo>
                        <a:pt x="465" y="297"/>
                      </a:lnTo>
                      <a:lnTo>
                        <a:pt x="461" y="290"/>
                      </a:lnTo>
                      <a:lnTo>
                        <a:pt x="451" y="290"/>
                      </a:lnTo>
                      <a:lnTo>
                        <a:pt x="447" y="295"/>
                      </a:lnTo>
                      <a:lnTo>
                        <a:pt x="426" y="287"/>
                      </a:lnTo>
                      <a:lnTo>
                        <a:pt x="415" y="287"/>
                      </a:lnTo>
                      <a:lnTo>
                        <a:pt x="408" y="284"/>
                      </a:lnTo>
                      <a:lnTo>
                        <a:pt x="398" y="255"/>
                      </a:lnTo>
                      <a:lnTo>
                        <a:pt x="397" y="246"/>
                      </a:lnTo>
                      <a:lnTo>
                        <a:pt x="331" y="37"/>
                      </a:lnTo>
                      <a:lnTo>
                        <a:pt x="273" y="1"/>
                      </a:lnTo>
                      <a:lnTo>
                        <a:pt x="259" y="0"/>
                      </a:lnTo>
                      <a:lnTo>
                        <a:pt x="243" y="0"/>
                      </a:lnTo>
                      <a:lnTo>
                        <a:pt x="238" y="9"/>
                      </a:lnTo>
                      <a:lnTo>
                        <a:pt x="233" y="19"/>
                      </a:lnTo>
                      <a:lnTo>
                        <a:pt x="227" y="19"/>
                      </a:lnTo>
                      <a:lnTo>
                        <a:pt x="205" y="29"/>
                      </a:lnTo>
                      <a:lnTo>
                        <a:pt x="174" y="54"/>
                      </a:lnTo>
                      <a:lnTo>
                        <a:pt x="168" y="57"/>
                      </a:lnTo>
                      <a:lnTo>
                        <a:pt x="154" y="42"/>
                      </a:lnTo>
                      <a:lnTo>
                        <a:pt x="158" y="21"/>
                      </a:lnTo>
                      <a:lnTo>
                        <a:pt x="152" y="12"/>
                      </a:lnTo>
                      <a:lnTo>
                        <a:pt x="142" y="12"/>
                      </a:lnTo>
                      <a:lnTo>
                        <a:pt x="121" y="21"/>
                      </a:lnTo>
                      <a:lnTo>
                        <a:pt x="73" y="184"/>
                      </a:lnTo>
                      <a:lnTo>
                        <a:pt x="70" y="208"/>
                      </a:lnTo>
                      <a:lnTo>
                        <a:pt x="78" y="220"/>
                      </a:lnTo>
                      <a:lnTo>
                        <a:pt x="78" y="240"/>
                      </a:lnTo>
                      <a:lnTo>
                        <a:pt x="75" y="250"/>
                      </a:lnTo>
                      <a:lnTo>
                        <a:pt x="67" y="257"/>
                      </a:lnTo>
                      <a:lnTo>
                        <a:pt x="61" y="274"/>
                      </a:lnTo>
                      <a:lnTo>
                        <a:pt x="77" y="337"/>
                      </a:lnTo>
                      <a:lnTo>
                        <a:pt x="68" y="359"/>
                      </a:lnTo>
                      <a:lnTo>
                        <a:pt x="68" y="378"/>
                      </a:lnTo>
                      <a:lnTo>
                        <a:pt x="42" y="409"/>
                      </a:lnTo>
                      <a:lnTo>
                        <a:pt x="41" y="422"/>
                      </a:lnTo>
                      <a:lnTo>
                        <a:pt x="50" y="444"/>
                      </a:lnTo>
                      <a:lnTo>
                        <a:pt x="47" y="447"/>
                      </a:lnTo>
                      <a:lnTo>
                        <a:pt x="35" y="447"/>
                      </a:lnTo>
                      <a:lnTo>
                        <a:pt x="36" y="463"/>
                      </a:lnTo>
                      <a:lnTo>
                        <a:pt x="32" y="473"/>
                      </a:lnTo>
                      <a:lnTo>
                        <a:pt x="25" y="472"/>
                      </a:lnTo>
                      <a:lnTo>
                        <a:pt x="14" y="468"/>
                      </a:lnTo>
                      <a:lnTo>
                        <a:pt x="0" y="47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4" name="382284.25590.12534.37559.8755"/>
                <p:cNvSpPr/>
                <p:nvPr/>
              </p:nvSpPr>
              <p:spPr>
                <a:xfrm>
                  <a:off x="3351960" y="3385800"/>
                  <a:ext cx="560160" cy="335160"/>
                </a:xfrm>
                <a:custGeom>
                  <a:avLst/>
                  <a:gdLst/>
                  <a:ahLst/>
                  <a:rect l="l" t="t" r="r" b="b"/>
                  <a:pathLst>
                    <a:path w="1156" h="664">
                      <a:moveTo>
                        <a:pt x="1142" y="482"/>
                      </a:moveTo>
                      <a:lnTo>
                        <a:pt x="760" y="557"/>
                      </a:lnTo>
                      <a:lnTo>
                        <a:pt x="356" y="622"/>
                      </a:lnTo>
                      <a:lnTo>
                        <a:pt x="350" y="619"/>
                      </a:lnTo>
                      <a:lnTo>
                        <a:pt x="334" y="624"/>
                      </a:lnTo>
                      <a:lnTo>
                        <a:pt x="293" y="627"/>
                      </a:lnTo>
                      <a:lnTo>
                        <a:pt x="293" y="621"/>
                      </a:lnTo>
                      <a:lnTo>
                        <a:pt x="253" y="627"/>
                      </a:lnTo>
                      <a:lnTo>
                        <a:pt x="253" y="632"/>
                      </a:lnTo>
                      <a:lnTo>
                        <a:pt x="0" y="664"/>
                      </a:lnTo>
                      <a:lnTo>
                        <a:pt x="10" y="654"/>
                      </a:lnTo>
                      <a:lnTo>
                        <a:pt x="65" y="627"/>
                      </a:lnTo>
                      <a:lnTo>
                        <a:pt x="70" y="614"/>
                      </a:lnTo>
                      <a:lnTo>
                        <a:pt x="101" y="595"/>
                      </a:lnTo>
                      <a:lnTo>
                        <a:pt x="102" y="581"/>
                      </a:lnTo>
                      <a:lnTo>
                        <a:pt x="107" y="572"/>
                      </a:lnTo>
                      <a:lnTo>
                        <a:pt x="121" y="563"/>
                      </a:lnTo>
                      <a:lnTo>
                        <a:pt x="122" y="547"/>
                      </a:lnTo>
                      <a:lnTo>
                        <a:pt x="137" y="534"/>
                      </a:lnTo>
                      <a:lnTo>
                        <a:pt x="214" y="468"/>
                      </a:lnTo>
                      <a:lnTo>
                        <a:pt x="219" y="451"/>
                      </a:lnTo>
                      <a:lnTo>
                        <a:pt x="225" y="456"/>
                      </a:lnTo>
                      <a:lnTo>
                        <a:pt x="219" y="471"/>
                      </a:lnTo>
                      <a:lnTo>
                        <a:pt x="244" y="494"/>
                      </a:lnTo>
                      <a:lnTo>
                        <a:pt x="276" y="505"/>
                      </a:lnTo>
                      <a:lnTo>
                        <a:pt x="293" y="507"/>
                      </a:lnTo>
                      <a:lnTo>
                        <a:pt x="310" y="492"/>
                      </a:lnTo>
                      <a:lnTo>
                        <a:pt x="311" y="481"/>
                      </a:lnTo>
                      <a:lnTo>
                        <a:pt x="324" y="475"/>
                      </a:lnTo>
                      <a:lnTo>
                        <a:pt x="335" y="485"/>
                      </a:lnTo>
                      <a:lnTo>
                        <a:pt x="342" y="490"/>
                      </a:lnTo>
                      <a:lnTo>
                        <a:pt x="355" y="487"/>
                      </a:lnTo>
                      <a:lnTo>
                        <a:pt x="391" y="472"/>
                      </a:lnTo>
                      <a:lnTo>
                        <a:pt x="397" y="449"/>
                      </a:lnTo>
                      <a:lnTo>
                        <a:pt x="402" y="449"/>
                      </a:lnTo>
                      <a:lnTo>
                        <a:pt x="412" y="456"/>
                      </a:lnTo>
                      <a:lnTo>
                        <a:pt x="441" y="429"/>
                      </a:lnTo>
                      <a:lnTo>
                        <a:pt x="452" y="435"/>
                      </a:lnTo>
                      <a:lnTo>
                        <a:pt x="477" y="403"/>
                      </a:lnTo>
                      <a:lnTo>
                        <a:pt x="472" y="388"/>
                      </a:lnTo>
                      <a:lnTo>
                        <a:pt x="473" y="367"/>
                      </a:lnTo>
                      <a:lnTo>
                        <a:pt x="498" y="318"/>
                      </a:lnTo>
                      <a:lnTo>
                        <a:pt x="532" y="193"/>
                      </a:lnTo>
                      <a:lnTo>
                        <a:pt x="538" y="192"/>
                      </a:lnTo>
                      <a:lnTo>
                        <a:pt x="555" y="203"/>
                      </a:lnTo>
                      <a:lnTo>
                        <a:pt x="559" y="211"/>
                      </a:lnTo>
                      <a:lnTo>
                        <a:pt x="567" y="222"/>
                      </a:lnTo>
                      <a:lnTo>
                        <a:pt x="587" y="218"/>
                      </a:lnTo>
                      <a:lnTo>
                        <a:pt x="602" y="195"/>
                      </a:lnTo>
                      <a:lnTo>
                        <a:pt x="612" y="150"/>
                      </a:lnTo>
                      <a:lnTo>
                        <a:pt x="623" y="130"/>
                      </a:lnTo>
                      <a:lnTo>
                        <a:pt x="640" y="137"/>
                      </a:lnTo>
                      <a:lnTo>
                        <a:pt x="654" y="111"/>
                      </a:lnTo>
                      <a:lnTo>
                        <a:pt x="665" y="108"/>
                      </a:lnTo>
                      <a:lnTo>
                        <a:pt x="675" y="93"/>
                      </a:lnTo>
                      <a:lnTo>
                        <a:pt x="685" y="66"/>
                      </a:lnTo>
                      <a:lnTo>
                        <a:pt x="693" y="61"/>
                      </a:lnTo>
                      <a:lnTo>
                        <a:pt x="694" y="55"/>
                      </a:lnTo>
                      <a:lnTo>
                        <a:pt x="688" y="49"/>
                      </a:lnTo>
                      <a:lnTo>
                        <a:pt x="691" y="10"/>
                      </a:lnTo>
                      <a:lnTo>
                        <a:pt x="694" y="4"/>
                      </a:lnTo>
                      <a:lnTo>
                        <a:pt x="699" y="0"/>
                      </a:lnTo>
                      <a:lnTo>
                        <a:pt x="767" y="44"/>
                      </a:lnTo>
                      <a:lnTo>
                        <a:pt x="778" y="46"/>
                      </a:lnTo>
                      <a:lnTo>
                        <a:pt x="782" y="44"/>
                      </a:lnTo>
                      <a:lnTo>
                        <a:pt x="790" y="7"/>
                      </a:lnTo>
                      <a:lnTo>
                        <a:pt x="801" y="7"/>
                      </a:lnTo>
                      <a:lnTo>
                        <a:pt x="813" y="10"/>
                      </a:lnTo>
                      <a:lnTo>
                        <a:pt x="828" y="15"/>
                      </a:lnTo>
                      <a:lnTo>
                        <a:pt x="820" y="32"/>
                      </a:lnTo>
                      <a:lnTo>
                        <a:pt x="836" y="49"/>
                      </a:lnTo>
                      <a:lnTo>
                        <a:pt x="864" y="49"/>
                      </a:lnTo>
                      <a:lnTo>
                        <a:pt x="879" y="63"/>
                      </a:lnTo>
                      <a:lnTo>
                        <a:pt x="896" y="68"/>
                      </a:lnTo>
                      <a:lnTo>
                        <a:pt x="909" y="86"/>
                      </a:lnTo>
                      <a:lnTo>
                        <a:pt x="907" y="95"/>
                      </a:lnTo>
                      <a:lnTo>
                        <a:pt x="887" y="127"/>
                      </a:lnTo>
                      <a:lnTo>
                        <a:pt x="877" y="157"/>
                      </a:lnTo>
                      <a:lnTo>
                        <a:pt x="881" y="180"/>
                      </a:lnTo>
                      <a:lnTo>
                        <a:pt x="902" y="181"/>
                      </a:lnTo>
                      <a:lnTo>
                        <a:pt x="920" y="169"/>
                      </a:lnTo>
                      <a:lnTo>
                        <a:pt x="937" y="187"/>
                      </a:lnTo>
                      <a:lnTo>
                        <a:pt x="945" y="191"/>
                      </a:lnTo>
                      <a:lnTo>
                        <a:pt x="953" y="192"/>
                      </a:lnTo>
                      <a:lnTo>
                        <a:pt x="965" y="202"/>
                      </a:lnTo>
                      <a:lnTo>
                        <a:pt x="970" y="203"/>
                      </a:lnTo>
                      <a:lnTo>
                        <a:pt x="980" y="198"/>
                      </a:lnTo>
                      <a:lnTo>
                        <a:pt x="986" y="200"/>
                      </a:lnTo>
                      <a:lnTo>
                        <a:pt x="1021" y="218"/>
                      </a:lnTo>
                      <a:lnTo>
                        <a:pt x="1045" y="225"/>
                      </a:lnTo>
                      <a:lnTo>
                        <a:pt x="1060" y="241"/>
                      </a:lnTo>
                      <a:lnTo>
                        <a:pt x="1057" y="248"/>
                      </a:lnTo>
                      <a:lnTo>
                        <a:pt x="1049" y="255"/>
                      </a:lnTo>
                      <a:lnTo>
                        <a:pt x="1052" y="279"/>
                      </a:lnTo>
                      <a:lnTo>
                        <a:pt x="1049" y="283"/>
                      </a:lnTo>
                      <a:lnTo>
                        <a:pt x="1041" y="288"/>
                      </a:lnTo>
                      <a:lnTo>
                        <a:pt x="1041" y="292"/>
                      </a:lnTo>
                      <a:lnTo>
                        <a:pt x="1069" y="303"/>
                      </a:lnTo>
                      <a:lnTo>
                        <a:pt x="1076" y="323"/>
                      </a:lnTo>
                      <a:lnTo>
                        <a:pt x="1075" y="330"/>
                      </a:lnTo>
                      <a:lnTo>
                        <a:pt x="1071" y="337"/>
                      </a:lnTo>
                      <a:lnTo>
                        <a:pt x="1050" y="332"/>
                      </a:lnTo>
                      <a:lnTo>
                        <a:pt x="1046" y="340"/>
                      </a:lnTo>
                      <a:lnTo>
                        <a:pt x="1055" y="349"/>
                      </a:lnTo>
                      <a:lnTo>
                        <a:pt x="1060" y="347"/>
                      </a:lnTo>
                      <a:lnTo>
                        <a:pt x="1060" y="355"/>
                      </a:lnTo>
                      <a:lnTo>
                        <a:pt x="1046" y="360"/>
                      </a:lnTo>
                      <a:lnTo>
                        <a:pt x="1041" y="360"/>
                      </a:lnTo>
                      <a:lnTo>
                        <a:pt x="1040" y="365"/>
                      </a:lnTo>
                      <a:lnTo>
                        <a:pt x="1046" y="372"/>
                      </a:lnTo>
                      <a:lnTo>
                        <a:pt x="1065" y="373"/>
                      </a:lnTo>
                      <a:lnTo>
                        <a:pt x="1081" y="379"/>
                      </a:lnTo>
                      <a:lnTo>
                        <a:pt x="1086" y="387"/>
                      </a:lnTo>
                      <a:lnTo>
                        <a:pt x="1069" y="405"/>
                      </a:lnTo>
                      <a:lnTo>
                        <a:pt x="1060" y="405"/>
                      </a:lnTo>
                      <a:lnTo>
                        <a:pt x="1036" y="398"/>
                      </a:lnTo>
                      <a:lnTo>
                        <a:pt x="1036" y="408"/>
                      </a:lnTo>
                      <a:lnTo>
                        <a:pt x="1051" y="414"/>
                      </a:lnTo>
                      <a:lnTo>
                        <a:pt x="1065" y="426"/>
                      </a:lnTo>
                      <a:lnTo>
                        <a:pt x="1081" y="420"/>
                      </a:lnTo>
                      <a:lnTo>
                        <a:pt x="1099" y="408"/>
                      </a:lnTo>
                      <a:lnTo>
                        <a:pt x="1114" y="408"/>
                      </a:lnTo>
                      <a:lnTo>
                        <a:pt x="1137" y="408"/>
                      </a:lnTo>
                      <a:lnTo>
                        <a:pt x="1138" y="410"/>
                      </a:lnTo>
                      <a:lnTo>
                        <a:pt x="1156" y="465"/>
                      </a:lnTo>
                      <a:lnTo>
                        <a:pt x="1143" y="475"/>
                      </a:lnTo>
                      <a:lnTo>
                        <a:pt x="1140" y="475"/>
                      </a:lnTo>
                      <a:lnTo>
                        <a:pt x="1142" y="48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5" name="383293.375647.8759.8754.1255"/>
                <p:cNvSpPr/>
                <p:nvPr/>
              </p:nvSpPr>
              <p:spPr>
                <a:xfrm>
                  <a:off x="3893040" y="3474720"/>
                  <a:ext cx="38520" cy="95760"/>
                </a:xfrm>
                <a:custGeom>
                  <a:avLst/>
                  <a:gdLst/>
                  <a:ahLst/>
                  <a:rect l="l" t="t" r="r" b="b"/>
                  <a:pathLst>
                    <a:path w="81" h="191">
                      <a:moveTo>
                        <a:pt x="20" y="31"/>
                      </a:moveTo>
                      <a:lnTo>
                        <a:pt x="23" y="32"/>
                      </a:lnTo>
                      <a:lnTo>
                        <a:pt x="25" y="49"/>
                      </a:lnTo>
                      <a:lnTo>
                        <a:pt x="23" y="59"/>
                      </a:lnTo>
                      <a:lnTo>
                        <a:pt x="11" y="72"/>
                      </a:lnTo>
                      <a:lnTo>
                        <a:pt x="5" y="83"/>
                      </a:lnTo>
                      <a:lnTo>
                        <a:pt x="0" y="113"/>
                      </a:lnTo>
                      <a:lnTo>
                        <a:pt x="5" y="141"/>
                      </a:lnTo>
                      <a:lnTo>
                        <a:pt x="5" y="169"/>
                      </a:lnTo>
                      <a:lnTo>
                        <a:pt x="13" y="191"/>
                      </a:lnTo>
                      <a:lnTo>
                        <a:pt x="18" y="162"/>
                      </a:lnTo>
                      <a:lnTo>
                        <a:pt x="27" y="133"/>
                      </a:lnTo>
                      <a:lnTo>
                        <a:pt x="45" y="91"/>
                      </a:lnTo>
                      <a:lnTo>
                        <a:pt x="51" y="74"/>
                      </a:lnTo>
                      <a:lnTo>
                        <a:pt x="56" y="57"/>
                      </a:lnTo>
                      <a:lnTo>
                        <a:pt x="55" y="32"/>
                      </a:lnTo>
                      <a:lnTo>
                        <a:pt x="56" y="24"/>
                      </a:lnTo>
                      <a:lnTo>
                        <a:pt x="78" y="8"/>
                      </a:lnTo>
                      <a:lnTo>
                        <a:pt x="81" y="0"/>
                      </a:lnTo>
                      <a:lnTo>
                        <a:pt x="31" y="16"/>
                      </a:lnTo>
                      <a:lnTo>
                        <a:pt x="20" y="3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6" name="384319.625436.87534.87567.755"/>
                <p:cNvSpPr/>
                <p:nvPr/>
              </p:nvSpPr>
              <p:spPr>
                <a:xfrm>
                  <a:off x="1918440" y="3729960"/>
                  <a:ext cx="633600" cy="340200"/>
                </a:xfrm>
                <a:custGeom>
                  <a:avLst/>
                  <a:gdLst/>
                  <a:ahLst/>
                  <a:rect l="l" t="t" r="r" b="b"/>
                  <a:pathLst>
                    <a:path w="1310" h="675">
                      <a:moveTo>
                        <a:pt x="1281" y="32"/>
                      </a:moveTo>
                      <a:lnTo>
                        <a:pt x="155" y="7"/>
                      </a:lnTo>
                      <a:lnTo>
                        <a:pt x="7" y="0"/>
                      </a:lnTo>
                      <a:lnTo>
                        <a:pt x="0" y="92"/>
                      </a:lnTo>
                      <a:lnTo>
                        <a:pt x="458" y="119"/>
                      </a:lnTo>
                      <a:lnTo>
                        <a:pt x="448" y="489"/>
                      </a:lnTo>
                      <a:lnTo>
                        <a:pt x="463" y="492"/>
                      </a:lnTo>
                      <a:lnTo>
                        <a:pt x="471" y="499"/>
                      </a:lnTo>
                      <a:lnTo>
                        <a:pt x="494" y="528"/>
                      </a:lnTo>
                      <a:lnTo>
                        <a:pt x="505" y="533"/>
                      </a:lnTo>
                      <a:lnTo>
                        <a:pt x="537" y="530"/>
                      </a:lnTo>
                      <a:lnTo>
                        <a:pt x="545" y="520"/>
                      </a:lnTo>
                      <a:lnTo>
                        <a:pt x="565" y="530"/>
                      </a:lnTo>
                      <a:lnTo>
                        <a:pt x="570" y="538"/>
                      </a:lnTo>
                      <a:lnTo>
                        <a:pt x="567" y="548"/>
                      </a:lnTo>
                      <a:lnTo>
                        <a:pt x="576" y="560"/>
                      </a:lnTo>
                      <a:lnTo>
                        <a:pt x="581" y="564"/>
                      </a:lnTo>
                      <a:lnTo>
                        <a:pt x="623" y="570"/>
                      </a:lnTo>
                      <a:lnTo>
                        <a:pt x="637" y="579"/>
                      </a:lnTo>
                      <a:lnTo>
                        <a:pt x="647" y="579"/>
                      </a:lnTo>
                      <a:lnTo>
                        <a:pt x="649" y="575"/>
                      </a:lnTo>
                      <a:lnTo>
                        <a:pt x="663" y="571"/>
                      </a:lnTo>
                      <a:lnTo>
                        <a:pt x="672" y="589"/>
                      </a:lnTo>
                      <a:lnTo>
                        <a:pt x="688" y="596"/>
                      </a:lnTo>
                      <a:lnTo>
                        <a:pt x="698" y="584"/>
                      </a:lnTo>
                      <a:lnTo>
                        <a:pt x="739" y="590"/>
                      </a:lnTo>
                      <a:lnTo>
                        <a:pt x="739" y="596"/>
                      </a:lnTo>
                      <a:lnTo>
                        <a:pt x="758" y="610"/>
                      </a:lnTo>
                      <a:lnTo>
                        <a:pt x="763" y="613"/>
                      </a:lnTo>
                      <a:lnTo>
                        <a:pt x="763" y="633"/>
                      </a:lnTo>
                      <a:lnTo>
                        <a:pt x="794" y="639"/>
                      </a:lnTo>
                      <a:lnTo>
                        <a:pt x="800" y="619"/>
                      </a:lnTo>
                      <a:lnTo>
                        <a:pt x="813" y="615"/>
                      </a:lnTo>
                      <a:lnTo>
                        <a:pt x="850" y="644"/>
                      </a:lnTo>
                      <a:lnTo>
                        <a:pt x="855" y="644"/>
                      </a:lnTo>
                      <a:lnTo>
                        <a:pt x="871" y="631"/>
                      </a:lnTo>
                      <a:lnTo>
                        <a:pt x="885" y="631"/>
                      </a:lnTo>
                      <a:lnTo>
                        <a:pt x="886" y="639"/>
                      </a:lnTo>
                      <a:lnTo>
                        <a:pt x="884" y="655"/>
                      </a:lnTo>
                      <a:lnTo>
                        <a:pt x="890" y="667"/>
                      </a:lnTo>
                      <a:lnTo>
                        <a:pt x="900" y="660"/>
                      </a:lnTo>
                      <a:lnTo>
                        <a:pt x="898" y="650"/>
                      </a:lnTo>
                      <a:lnTo>
                        <a:pt x="911" y="633"/>
                      </a:lnTo>
                      <a:lnTo>
                        <a:pt x="926" y="624"/>
                      </a:lnTo>
                      <a:lnTo>
                        <a:pt x="932" y="625"/>
                      </a:lnTo>
                      <a:lnTo>
                        <a:pt x="933" y="638"/>
                      </a:lnTo>
                      <a:lnTo>
                        <a:pt x="950" y="644"/>
                      </a:lnTo>
                      <a:lnTo>
                        <a:pt x="958" y="644"/>
                      </a:lnTo>
                      <a:lnTo>
                        <a:pt x="964" y="634"/>
                      </a:lnTo>
                      <a:lnTo>
                        <a:pt x="977" y="635"/>
                      </a:lnTo>
                      <a:lnTo>
                        <a:pt x="979" y="639"/>
                      </a:lnTo>
                      <a:lnTo>
                        <a:pt x="979" y="644"/>
                      </a:lnTo>
                      <a:lnTo>
                        <a:pt x="994" y="651"/>
                      </a:lnTo>
                      <a:lnTo>
                        <a:pt x="1018" y="667"/>
                      </a:lnTo>
                      <a:lnTo>
                        <a:pt x="1043" y="649"/>
                      </a:lnTo>
                      <a:lnTo>
                        <a:pt x="1053" y="644"/>
                      </a:lnTo>
                      <a:lnTo>
                        <a:pt x="1087" y="640"/>
                      </a:lnTo>
                      <a:lnTo>
                        <a:pt x="1115" y="630"/>
                      </a:lnTo>
                      <a:lnTo>
                        <a:pt x="1128" y="629"/>
                      </a:lnTo>
                      <a:lnTo>
                        <a:pt x="1139" y="629"/>
                      </a:lnTo>
                      <a:lnTo>
                        <a:pt x="1174" y="633"/>
                      </a:lnTo>
                      <a:lnTo>
                        <a:pt x="1196" y="625"/>
                      </a:lnTo>
                      <a:lnTo>
                        <a:pt x="1201" y="621"/>
                      </a:lnTo>
                      <a:lnTo>
                        <a:pt x="1278" y="662"/>
                      </a:lnTo>
                      <a:lnTo>
                        <a:pt x="1291" y="665"/>
                      </a:lnTo>
                      <a:lnTo>
                        <a:pt x="1297" y="674"/>
                      </a:lnTo>
                      <a:lnTo>
                        <a:pt x="1305" y="675"/>
                      </a:lnTo>
                      <a:lnTo>
                        <a:pt x="1310" y="337"/>
                      </a:lnTo>
                      <a:lnTo>
                        <a:pt x="1282" y="128"/>
                      </a:lnTo>
                      <a:lnTo>
                        <a:pt x="1281" y="3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7" name="385199.625436.532.2551.6255"/>
                <p:cNvSpPr/>
                <p:nvPr/>
              </p:nvSpPr>
              <p:spPr>
                <a:xfrm>
                  <a:off x="1914840" y="2561040"/>
                  <a:ext cx="483480" cy="313560"/>
                </a:xfrm>
                <a:custGeom>
                  <a:avLst/>
                  <a:gdLst/>
                  <a:ahLst/>
                  <a:rect l="l" t="t" r="r" b="b"/>
                  <a:pathLst>
                    <a:path w="999" h="623">
                      <a:moveTo>
                        <a:pt x="0" y="578"/>
                      </a:moveTo>
                      <a:lnTo>
                        <a:pt x="50" y="0"/>
                      </a:lnTo>
                      <a:lnTo>
                        <a:pt x="306" y="18"/>
                      </a:lnTo>
                      <a:lnTo>
                        <a:pt x="488" y="30"/>
                      </a:lnTo>
                      <a:lnTo>
                        <a:pt x="919" y="43"/>
                      </a:lnTo>
                      <a:lnTo>
                        <a:pt x="920" y="57"/>
                      </a:lnTo>
                      <a:lnTo>
                        <a:pt x="934" y="104"/>
                      </a:lnTo>
                      <a:lnTo>
                        <a:pt x="929" y="116"/>
                      </a:lnTo>
                      <a:lnTo>
                        <a:pt x="924" y="148"/>
                      </a:lnTo>
                      <a:lnTo>
                        <a:pt x="925" y="202"/>
                      </a:lnTo>
                      <a:lnTo>
                        <a:pt x="939" y="262"/>
                      </a:lnTo>
                      <a:lnTo>
                        <a:pt x="955" y="282"/>
                      </a:lnTo>
                      <a:lnTo>
                        <a:pt x="965" y="336"/>
                      </a:lnTo>
                      <a:lnTo>
                        <a:pt x="968" y="432"/>
                      </a:lnTo>
                      <a:lnTo>
                        <a:pt x="974" y="451"/>
                      </a:lnTo>
                      <a:lnTo>
                        <a:pt x="974" y="486"/>
                      </a:lnTo>
                      <a:lnTo>
                        <a:pt x="975" y="502"/>
                      </a:lnTo>
                      <a:lnTo>
                        <a:pt x="999" y="569"/>
                      </a:lnTo>
                      <a:lnTo>
                        <a:pt x="996" y="594"/>
                      </a:lnTo>
                      <a:lnTo>
                        <a:pt x="998" y="623"/>
                      </a:lnTo>
                      <a:lnTo>
                        <a:pt x="0" y="578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8" name="386177.5301.62538.37552.255"/>
                <p:cNvSpPr/>
                <p:nvPr/>
              </p:nvSpPr>
              <p:spPr>
                <a:xfrm>
                  <a:off x="652680" y="2346120"/>
                  <a:ext cx="489240" cy="373320"/>
                </a:xfrm>
                <a:custGeom>
                  <a:avLst/>
                  <a:gdLst/>
                  <a:ahLst/>
                  <a:rect l="l" t="t" r="r" b="b"/>
                  <a:pathLst>
                    <a:path w="1011" h="740">
                      <a:moveTo>
                        <a:pt x="908" y="696"/>
                      </a:moveTo>
                      <a:lnTo>
                        <a:pt x="906" y="708"/>
                      </a:lnTo>
                      <a:lnTo>
                        <a:pt x="900" y="718"/>
                      </a:lnTo>
                      <a:lnTo>
                        <a:pt x="901" y="740"/>
                      </a:lnTo>
                      <a:lnTo>
                        <a:pt x="634" y="678"/>
                      </a:lnTo>
                      <a:lnTo>
                        <a:pt x="614" y="686"/>
                      </a:lnTo>
                      <a:lnTo>
                        <a:pt x="601" y="686"/>
                      </a:lnTo>
                      <a:lnTo>
                        <a:pt x="588" y="682"/>
                      </a:lnTo>
                      <a:lnTo>
                        <a:pt x="570" y="680"/>
                      </a:lnTo>
                      <a:lnTo>
                        <a:pt x="560" y="677"/>
                      </a:lnTo>
                      <a:lnTo>
                        <a:pt x="545" y="677"/>
                      </a:lnTo>
                      <a:lnTo>
                        <a:pt x="532" y="680"/>
                      </a:lnTo>
                      <a:lnTo>
                        <a:pt x="511" y="677"/>
                      </a:lnTo>
                      <a:lnTo>
                        <a:pt x="495" y="677"/>
                      </a:lnTo>
                      <a:lnTo>
                        <a:pt x="475" y="684"/>
                      </a:lnTo>
                      <a:lnTo>
                        <a:pt x="460" y="686"/>
                      </a:lnTo>
                      <a:lnTo>
                        <a:pt x="428" y="683"/>
                      </a:lnTo>
                      <a:lnTo>
                        <a:pt x="418" y="678"/>
                      </a:lnTo>
                      <a:lnTo>
                        <a:pt x="399" y="669"/>
                      </a:lnTo>
                      <a:lnTo>
                        <a:pt x="338" y="678"/>
                      </a:lnTo>
                      <a:lnTo>
                        <a:pt x="325" y="660"/>
                      </a:lnTo>
                      <a:lnTo>
                        <a:pt x="274" y="645"/>
                      </a:lnTo>
                      <a:lnTo>
                        <a:pt x="251" y="643"/>
                      </a:lnTo>
                      <a:lnTo>
                        <a:pt x="220" y="645"/>
                      </a:lnTo>
                      <a:lnTo>
                        <a:pt x="173" y="643"/>
                      </a:lnTo>
                      <a:lnTo>
                        <a:pt x="132" y="623"/>
                      </a:lnTo>
                      <a:lnTo>
                        <a:pt x="127" y="607"/>
                      </a:lnTo>
                      <a:lnTo>
                        <a:pt x="129" y="559"/>
                      </a:lnTo>
                      <a:lnTo>
                        <a:pt x="131" y="549"/>
                      </a:lnTo>
                      <a:lnTo>
                        <a:pt x="127" y="520"/>
                      </a:lnTo>
                      <a:lnTo>
                        <a:pt x="99" y="498"/>
                      </a:lnTo>
                      <a:lnTo>
                        <a:pt x="79" y="497"/>
                      </a:lnTo>
                      <a:lnTo>
                        <a:pt x="75" y="491"/>
                      </a:lnTo>
                      <a:lnTo>
                        <a:pt x="64" y="477"/>
                      </a:lnTo>
                      <a:lnTo>
                        <a:pt x="38" y="467"/>
                      </a:lnTo>
                      <a:lnTo>
                        <a:pt x="36" y="464"/>
                      </a:lnTo>
                      <a:lnTo>
                        <a:pt x="12" y="450"/>
                      </a:lnTo>
                      <a:lnTo>
                        <a:pt x="4" y="447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5" y="416"/>
                      </a:lnTo>
                      <a:lnTo>
                        <a:pt x="10" y="406"/>
                      </a:lnTo>
                      <a:lnTo>
                        <a:pt x="10" y="398"/>
                      </a:lnTo>
                      <a:lnTo>
                        <a:pt x="10" y="390"/>
                      </a:lnTo>
                      <a:lnTo>
                        <a:pt x="15" y="389"/>
                      </a:lnTo>
                      <a:lnTo>
                        <a:pt x="19" y="390"/>
                      </a:lnTo>
                      <a:lnTo>
                        <a:pt x="20" y="405"/>
                      </a:lnTo>
                      <a:lnTo>
                        <a:pt x="19" y="411"/>
                      </a:lnTo>
                      <a:lnTo>
                        <a:pt x="17" y="416"/>
                      </a:lnTo>
                      <a:lnTo>
                        <a:pt x="19" y="422"/>
                      </a:lnTo>
                      <a:lnTo>
                        <a:pt x="36" y="406"/>
                      </a:lnTo>
                      <a:lnTo>
                        <a:pt x="36" y="400"/>
                      </a:lnTo>
                      <a:lnTo>
                        <a:pt x="36" y="390"/>
                      </a:lnTo>
                      <a:lnTo>
                        <a:pt x="41" y="381"/>
                      </a:lnTo>
                      <a:lnTo>
                        <a:pt x="36" y="370"/>
                      </a:lnTo>
                      <a:lnTo>
                        <a:pt x="26" y="366"/>
                      </a:lnTo>
                      <a:lnTo>
                        <a:pt x="25" y="339"/>
                      </a:lnTo>
                      <a:lnTo>
                        <a:pt x="30" y="335"/>
                      </a:lnTo>
                      <a:lnTo>
                        <a:pt x="38" y="339"/>
                      </a:lnTo>
                      <a:lnTo>
                        <a:pt x="41" y="334"/>
                      </a:lnTo>
                      <a:lnTo>
                        <a:pt x="61" y="329"/>
                      </a:lnTo>
                      <a:lnTo>
                        <a:pt x="48" y="318"/>
                      </a:lnTo>
                      <a:lnTo>
                        <a:pt x="48" y="314"/>
                      </a:lnTo>
                      <a:lnTo>
                        <a:pt x="43" y="310"/>
                      </a:lnTo>
                      <a:lnTo>
                        <a:pt x="31" y="318"/>
                      </a:lnTo>
                      <a:lnTo>
                        <a:pt x="31" y="298"/>
                      </a:lnTo>
                      <a:lnTo>
                        <a:pt x="31" y="285"/>
                      </a:lnTo>
                      <a:lnTo>
                        <a:pt x="36" y="262"/>
                      </a:lnTo>
                      <a:lnTo>
                        <a:pt x="33" y="244"/>
                      </a:lnTo>
                      <a:lnTo>
                        <a:pt x="31" y="227"/>
                      </a:lnTo>
                      <a:lnTo>
                        <a:pt x="36" y="187"/>
                      </a:lnTo>
                      <a:lnTo>
                        <a:pt x="38" y="172"/>
                      </a:lnTo>
                      <a:lnTo>
                        <a:pt x="22" y="120"/>
                      </a:lnTo>
                      <a:lnTo>
                        <a:pt x="23" y="85"/>
                      </a:lnTo>
                      <a:lnTo>
                        <a:pt x="30" y="64"/>
                      </a:lnTo>
                      <a:lnTo>
                        <a:pt x="34" y="36"/>
                      </a:lnTo>
                      <a:lnTo>
                        <a:pt x="127" y="102"/>
                      </a:lnTo>
                      <a:lnTo>
                        <a:pt x="177" y="130"/>
                      </a:lnTo>
                      <a:lnTo>
                        <a:pt x="217" y="142"/>
                      </a:lnTo>
                      <a:lnTo>
                        <a:pt x="238" y="156"/>
                      </a:lnTo>
                      <a:lnTo>
                        <a:pt x="258" y="156"/>
                      </a:lnTo>
                      <a:lnTo>
                        <a:pt x="264" y="160"/>
                      </a:lnTo>
                      <a:lnTo>
                        <a:pt x="273" y="172"/>
                      </a:lnTo>
                      <a:lnTo>
                        <a:pt x="276" y="219"/>
                      </a:lnTo>
                      <a:lnTo>
                        <a:pt x="273" y="228"/>
                      </a:lnTo>
                      <a:lnTo>
                        <a:pt x="258" y="239"/>
                      </a:lnTo>
                      <a:lnTo>
                        <a:pt x="253" y="260"/>
                      </a:lnTo>
                      <a:lnTo>
                        <a:pt x="253" y="277"/>
                      </a:lnTo>
                      <a:lnTo>
                        <a:pt x="254" y="285"/>
                      </a:lnTo>
                      <a:lnTo>
                        <a:pt x="253" y="295"/>
                      </a:lnTo>
                      <a:lnTo>
                        <a:pt x="248" y="303"/>
                      </a:lnTo>
                      <a:lnTo>
                        <a:pt x="248" y="310"/>
                      </a:lnTo>
                      <a:lnTo>
                        <a:pt x="256" y="318"/>
                      </a:lnTo>
                      <a:lnTo>
                        <a:pt x="274" y="309"/>
                      </a:lnTo>
                      <a:lnTo>
                        <a:pt x="286" y="267"/>
                      </a:lnTo>
                      <a:lnTo>
                        <a:pt x="294" y="257"/>
                      </a:lnTo>
                      <a:lnTo>
                        <a:pt x="302" y="238"/>
                      </a:lnTo>
                      <a:lnTo>
                        <a:pt x="327" y="213"/>
                      </a:lnTo>
                      <a:lnTo>
                        <a:pt x="328" y="202"/>
                      </a:lnTo>
                      <a:lnTo>
                        <a:pt x="317" y="165"/>
                      </a:lnTo>
                      <a:lnTo>
                        <a:pt x="299" y="112"/>
                      </a:lnTo>
                      <a:lnTo>
                        <a:pt x="298" y="102"/>
                      </a:lnTo>
                      <a:lnTo>
                        <a:pt x="304" y="99"/>
                      </a:lnTo>
                      <a:lnTo>
                        <a:pt x="313" y="102"/>
                      </a:lnTo>
                      <a:lnTo>
                        <a:pt x="325" y="80"/>
                      </a:lnTo>
                      <a:lnTo>
                        <a:pt x="323" y="51"/>
                      </a:lnTo>
                      <a:lnTo>
                        <a:pt x="308" y="51"/>
                      </a:lnTo>
                      <a:lnTo>
                        <a:pt x="307" y="34"/>
                      </a:lnTo>
                      <a:lnTo>
                        <a:pt x="306" y="0"/>
                      </a:lnTo>
                      <a:lnTo>
                        <a:pt x="505" y="55"/>
                      </a:lnTo>
                      <a:lnTo>
                        <a:pt x="695" y="106"/>
                      </a:lnTo>
                      <a:lnTo>
                        <a:pt x="1011" y="183"/>
                      </a:lnTo>
                      <a:lnTo>
                        <a:pt x="906" y="657"/>
                      </a:lnTo>
                      <a:lnTo>
                        <a:pt x="900" y="665"/>
                      </a:lnTo>
                      <a:lnTo>
                        <a:pt x="900" y="682"/>
                      </a:lnTo>
                      <a:lnTo>
                        <a:pt x="908" y="69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9" name="387222.5610.2545.559.3755"/>
                <p:cNvSpPr/>
                <p:nvPr/>
              </p:nvSpPr>
              <p:spPr>
                <a:xfrm>
                  <a:off x="3540960" y="2783880"/>
                  <a:ext cx="555120" cy="443160"/>
                </a:xfrm>
                <a:custGeom>
                  <a:avLst/>
                  <a:gdLst/>
                  <a:ahLst/>
                  <a:rect l="l" t="t" r="r" b="b"/>
                  <a:pathLst>
                    <a:path w="1147" h="880">
                      <a:moveTo>
                        <a:pt x="744" y="725"/>
                      </a:moveTo>
                      <a:lnTo>
                        <a:pt x="868" y="767"/>
                      </a:lnTo>
                      <a:lnTo>
                        <a:pt x="876" y="789"/>
                      </a:lnTo>
                      <a:lnTo>
                        <a:pt x="868" y="799"/>
                      </a:lnTo>
                      <a:lnTo>
                        <a:pt x="862" y="806"/>
                      </a:lnTo>
                      <a:lnTo>
                        <a:pt x="858" y="817"/>
                      </a:lnTo>
                      <a:lnTo>
                        <a:pt x="860" y="838"/>
                      </a:lnTo>
                      <a:lnTo>
                        <a:pt x="852" y="840"/>
                      </a:lnTo>
                      <a:lnTo>
                        <a:pt x="845" y="845"/>
                      </a:lnTo>
                      <a:lnTo>
                        <a:pt x="835" y="868"/>
                      </a:lnTo>
                      <a:lnTo>
                        <a:pt x="835" y="878"/>
                      </a:lnTo>
                      <a:lnTo>
                        <a:pt x="839" y="880"/>
                      </a:lnTo>
                      <a:lnTo>
                        <a:pt x="844" y="877"/>
                      </a:lnTo>
                      <a:lnTo>
                        <a:pt x="847" y="868"/>
                      </a:lnTo>
                      <a:lnTo>
                        <a:pt x="867" y="851"/>
                      </a:lnTo>
                      <a:lnTo>
                        <a:pt x="878" y="852"/>
                      </a:lnTo>
                      <a:lnTo>
                        <a:pt x="905" y="852"/>
                      </a:lnTo>
                      <a:lnTo>
                        <a:pt x="914" y="845"/>
                      </a:lnTo>
                      <a:lnTo>
                        <a:pt x="940" y="838"/>
                      </a:lnTo>
                      <a:lnTo>
                        <a:pt x="961" y="827"/>
                      </a:lnTo>
                      <a:lnTo>
                        <a:pt x="976" y="820"/>
                      </a:lnTo>
                      <a:lnTo>
                        <a:pt x="992" y="805"/>
                      </a:lnTo>
                      <a:lnTo>
                        <a:pt x="1061" y="757"/>
                      </a:lnTo>
                      <a:lnTo>
                        <a:pt x="1078" y="746"/>
                      </a:lnTo>
                      <a:lnTo>
                        <a:pt x="1093" y="733"/>
                      </a:lnTo>
                      <a:lnTo>
                        <a:pt x="1107" y="729"/>
                      </a:lnTo>
                      <a:lnTo>
                        <a:pt x="1114" y="720"/>
                      </a:lnTo>
                      <a:lnTo>
                        <a:pt x="1128" y="711"/>
                      </a:lnTo>
                      <a:lnTo>
                        <a:pt x="1137" y="705"/>
                      </a:lnTo>
                      <a:lnTo>
                        <a:pt x="1146" y="689"/>
                      </a:lnTo>
                      <a:lnTo>
                        <a:pt x="1147" y="683"/>
                      </a:lnTo>
                      <a:lnTo>
                        <a:pt x="1143" y="679"/>
                      </a:lnTo>
                      <a:lnTo>
                        <a:pt x="1128" y="695"/>
                      </a:lnTo>
                      <a:lnTo>
                        <a:pt x="1114" y="699"/>
                      </a:lnTo>
                      <a:lnTo>
                        <a:pt x="1096" y="706"/>
                      </a:lnTo>
                      <a:lnTo>
                        <a:pt x="1085" y="716"/>
                      </a:lnTo>
                      <a:lnTo>
                        <a:pt x="1078" y="726"/>
                      </a:lnTo>
                      <a:lnTo>
                        <a:pt x="1062" y="735"/>
                      </a:lnTo>
                      <a:lnTo>
                        <a:pt x="1060" y="730"/>
                      </a:lnTo>
                      <a:lnTo>
                        <a:pt x="1066" y="718"/>
                      </a:lnTo>
                      <a:lnTo>
                        <a:pt x="1078" y="705"/>
                      </a:lnTo>
                      <a:lnTo>
                        <a:pt x="1091" y="683"/>
                      </a:lnTo>
                      <a:lnTo>
                        <a:pt x="1087" y="678"/>
                      </a:lnTo>
                      <a:lnTo>
                        <a:pt x="1075" y="690"/>
                      </a:lnTo>
                      <a:lnTo>
                        <a:pt x="1067" y="701"/>
                      </a:lnTo>
                      <a:lnTo>
                        <a:pt x="1057" y="713"/>
                      </a:lnTo>
                      <a:lnTo>
                        <a:pt x="1018" y="733"/>
                      </a:lnTo>
                      <a:lnTo>
                        <a:pt x="969" y="759"/>
                      </a:lnTo>
                      <a:lnTo>
                        <a:pt x="929" y="779"/>
                      </a:lnTo>
                      <a:lnTo>
                        <a:pt x="913" y="786"/>
                      </a:lnTo>
                      <a:lnTo>
                        <a:pt x="898" y="807"/>
                      </a:lnTo>
                      <a:lnTo>
                        <a:pt x="889" y="801"/>
                      </a:lnTo>
                      <a:lnTo>
                        <a:pt x="886" y="786"/>
                      </a:lnTo>
                      <a:lnTo>
                        <a:pt x="893" y="767"/>
                      </a:lnTo>
                      <a:lnTo>
                        <a:pt x="905" y="757"/>
                      </a:lnTo>
                      <a:lnTo>
                        <a:pt x="891" y="742"/>
                      </a:lnTo>
                      <a:lnTo>
                        <a:pt x="913" y="718"/>
                      </a:lnTo>
                      <a:lnTo>
                        <a:pt x="914" y="708"/>
                      </a:lnTo>
                      <a:lnTo>
                        <a:pt x="903" y="695"/>
                      </a:lnTo>
                      <a:lnTo>
                        <a:pt x="886" y="554"/>
                      </a:lnTo>
                      <a:lnTo>
                        <a:pt x="880" y="551"/>
                      </a:lnTo>
                      <a:lnTo>
                        <a:pt x="881" y="417"/>
                      </a:lnTo>
                      <a:lnTo>
                        <a:pt x="867" y="387"/>
                      </a:lnTo>
                      <a:lnTo>
                        <a:pt x="855" y="355"/>
                      </a:lnTo>
                      <a:lnTo>
                        <a:pt x="855" y="329"/>
                      </a:lnTo>
                      <a:lnTo>
                        <a:pt x="847" y="282"/>
                      </a:lnTo>
                      <a:lnTo>
                        <a:pt x="833" y="258"/>
                      </a:lnTo>
                      <a:lnTo>
                        <a:pt x="823" y="258"/>
                      </a:lnTo>
                      <a:lnTo>
                        <a:pt x="827" y="264"/>
                      </a:lnTo>
                      <a:lnTo>
                        <a:pt x="822" y="265"/>
                      </a:lnTo>
                      <a:lnTo>
                        <a:pt x="817" y="258"/>
                      </a:lnTo>
                      <a:lnTo>
                        <a:pt x="819" y="232"/>
                      </a:lnTo>
                      <a:lnTo>
                        <a:pt x="796" y="178"/>
                      </a:lnTo>
                      <a:lnTo>
                        <a:pt x="794" y="158"/>
                      </a:lnTo>
                      <a:lnTo>
                        <a:pt x="804" y="137"/>
                      </a:lnTo>
                      <a:lnTo>
                        <a:pt x="796" y="99"/>
                      </a:lnTo>
                      <a:lnTo>
                        <a:pt x="776" y="41"/>
                      </a:lnTo>
                      <a:lnTo>
                        <a:pt x="774" y="37"/>
                      </a:lnTo>
                      <a:lnTo>
                        <a:pt x="766" y="28"/>
                      </a:lnTo>
                      <a:lnTo>
                        <a:pt x="771" y="18"/>
                      </a:lnTo>
                      <a:lnTo>
                        <a:pt x="761" y="0"/>
                      </a:lnTo>
                      <a:lnTo>
                        <a:pt x="581" y="45"/>
                      </a:lnTo>
                      <a:lnTo>
                        <a:pt x="578" y="39"/>
                      </a:lnTo>
                      <a:lnTo>
                        <a:pt x="570" y="41"/>
                      </a:lnTo>
                      <a:lnTo>
                        <a:pt x="556" y="50"/>
                      </a:lnTo>
                      <a:lnTo>
                        <a:pt x="513" y="95"/>
                      </a:lnTo>
                      <a:lnTo>
                        <a:pt x="469" y="155"/>
                      </a:lnTo>
                      <a:lnTo>
                        <a:pt x="462" y="165"/>
                      </a:lnTo>
                      <a:lnTo>
                        <a:pt x="465" y="174"/>
                      </a:lnTo>
                      <a:lnTo>
                        <a:pt x="458" y="198"/>
                      </a:lnTo>
                      <a:lnTo>
                        <a:pt x="449" y="207"/>
                      </a:lnTo>
                      <a:lnTo>
                        <a:pt x="403" y="253"/>
                      </a:lnTo>
                      <a:lnTo>
                        <a:pt x="401" y="262"/>
                      </a:lnTo>
                      <a:lnTo>
                        <a:pt x="406" y="279"/>
                      </a:lnTo>
                      <a:lnTo>
                        <a:pt x="411" y="282"/>
                      </a:lnTo>
                      <a:lnTo>
                        <a:pt x="423" y="280"/>
                      </a:lnTo>
                      <a:lnTo>
                        <a:pt x="433" y="287"/>
                      </a:lnTo>
                      <a:lnTo>
                        <a:pt x="434" y="295"/>
                      </a:lnTo>
                      <a:lnTo>
                        <a:pt x="424" y="307"/>
                      </a:lnTo>
                      <a:lnTo>
                        <a:pt x="429" y="320"/>
                      </a:lnTo>
                      <a:lnTo>
                        <a:pt x="439" y="338"/>
                      </a:lnTo>
                      <a:lnTo>
                        <a:pt x="436" y="364"/>
                      </a:lnTo>
                      <a:lnTo>
                        <a:pt x="407" y="378"/>
                      </a:lnTo>
                      <a:lnTo>
                        <a:pt x="366" y="421"/>
                      </a:lnTo>
                      <a:lnTo>
                        <a:pt x="335" y="432"/>
                      </a:lnTo>
                      <a:lnTo>
                        <a:pt x="262" y="452"/>
                      </a:lnTo>
                      <a:lnTo>
                        <a:pt x="239" y="445"/>
                      </a:lnTo>
                      <a:lnTo>
                        <a:pt x="216" y="440"/>
                      </a:lnTo>
                      <a:lnTo>
                        <a:pt x="178" y="445"/>
                      </a:lnTo>
                      <a:lnTo>
                        <a:pt x="139" y="451"/>
                      </a:lnTo>
                      <a:lnTo>
                        <a:pt x="97" y="468"/>
                      </a:lnTo>
                      <a:lnTo>
                        <a:pt x="79" y="481"/>
                      </a:lnTo>
                      <a:lnTo>
                        <a:pt x="71" y="505"/>
                      </a:lnTo>
                      <a:lnTo>
                        <a:pt x="71" y="521"/>
                      </a:lnTo>
                      <a:lnTo>
                        <a:pt x="98" y="552"/>
                      </a:lnTo>
                      <a:lnTo>
                        <a:pt x="103" y="557"/>
                      </a:lnTo>
                      <a:lnTo>
                        <a:pt x="107" y="571"/>
                      </a:lnTo>
                      <a:lnTo>
                        <a:pt x="102" y="583"/>
                      </a:lnTo>
                      <a:lnTo>
                        <a:pt x="91" y="591"/>
                      </a:lnTo>
                      <a:lnTo>
                        <a:pt x="82" y="618"/>
                      </a:lnTo>
                      <a:lnTo>
                        <a:pt x="23" y="678"/>
                      </a:lnTo>
                      <a:lnTo>
                        <a:pt x="0" y="695"/>
                      </a:lnTo>
                      <a:lnTo>
                        <a:pt x="11" y="744"/>
                      </a:lnTo>
                      <a:lnTo>
                        <a:pt x="625" y="622"/>
                      </a:lnTo>
                      <a:lnTo>
                        <a:pt x="635" y="628"/>
                      </a:lnTo>
                      <a:lnTo>
                        <a:pt x="640" y="638"/>
                      </a:lnTo>
                      <a:lnTo>
                        <a:pt x="645" y="643"/>
                      </a:lnTo>
                      <a:lnTo>
                        <a:pt x="650" y="642"/>
                      </a:lnTo>
                      <a:lnTo>
                        <a:pt x="655" y="648"/>
                      </a:lnTo>
                      <a:lnTo>
                        <a:pt x="663" y="652"/>
                      </a:lnTo>
                      <a:lnTo>
                        <a:pt x="683" y="686"/>
                      </a:lnTo>
                      <a:lnTo>
                        <a:pt x="687" y="700"/>
                      </a:lnTo>
                      <a:lnTo>
                        <a:pt x="695" y="706"/>
                      </a:lnTo>
                      <a:lnTo>
                        <a:pt x="696" y="711"/>
                      </a:lnTo>
                      <a:lnTo>
                        <a:pt x="731" y="714"/>
                      </a:lnTo>
                      <a:lnTo>
                        <a:pt x="744" y="7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0" name="388324.375403107.5110.1255"/>
                <p:cNvSpPr/>
                <p:nvPr/>
              </p:nvSpPr>
              <p:spPr>
                <a:xfrm>
                  <a:off x="1601640" y="3776400"/>
                  <a:ext cx="1030320" cy="1046880"/>
                </a:xfrm>
                <a:custGeom>
                  <a:avLst/>
                  <a:gdLst/>
                  <a:ahLst/>
                  <a:rect l="l" t="t" r="r" b="b"/>
                  <a:pathLst>
                    <a:path w="2125" h="2074">
                      <a:moveTo>
                        <a:pt x="1957" y="583"/>
                      </a:moveTo>
                      <a:lnTo>
                        <a:pt x="1949" y="582"/>
                      </a:lnTo>
                      <a:lnTo>
                        <a:pt x="1943" y="573"/>
                      </a:lnTo>
                      <a:lnTo>
                        <a:pt x="1930" y="570"/>
                      </a:lnTo>
                      <a:lnTo>
                        <a:pt x="1853" y="529"/>
                      </a:lnTo>
                      <a:lnTo>
                        <a:pt x="1848" y="533"/>
                      </a:lnTo>
                      <a:lnTo>
                        <a:pt x="1826" y="541"/>
                      </a:lnTo>
                      <a:lnTo>
                        <a:pt x="1791" y="537"/>
                      </a:lnTo>
                      <a:lnTo>
                        <a:pt x="1780" y="537"/>
                      </a:lnTo>
                      <a:lnTo>
                        <a:pt x="1767" y="538"/>
                      </a:lnTo>
                      <a:lnTo>
                        <a:pt x="1739" y="548"/>
                      </a:lnTo>
                      <a:lnTo>
                        <a:pt x="1705" y="552"/>
                      </a:lnTo>
                      <a:lnTo>
                        <a:pt x="1695" y="557"/>
                      </a:lnTo>
                      <a:lnTo>
                        <a:pt x="1670" y="575"/>
                      </a:lnTo>
                      <a:lnTo>
                        <a:pt x="1646" y="559"/>
                      </a:lnTo>
                      <a:lnTo>
                        <a:pt x="1631" y="552"/>
                      </a:lnTo>
                      <a:lnTo>
                        <a:pt x="1631" y="547"/>
                      </a:lnTo>
                      <a:lnTo>
                        <a:pt x="1629" y="543"/>
                      </a:lnTo>
                      <a:lnTo>
                        <a:pt x="1616" y="542"/>
                      </a:lnTo>
                      <a:lnTo>
                        <a:pt x="1610" y="552"/>
                      </a:lnTo>
                      <a:lnTo>
                        <a:pt x="1602" y="552"/>
                      </a:lnTo>
                      <a:lnTo>
                        <a:pt x="1585" y="546"/>
                      </a:lnTo>
                      <a:lnTo>
                        <a:pt x="1584" y="533"/>
                      </a:lnTo>
                      <a:lnTo>
                        <a:pt x="1578" y="532"/>
                      </a:lnTo>
                      <a:lnTo>
                        <a:pt x="1563" y="541"/>
                      </a:lnTo>
                      <a:lnTo>
                        <a:pt x="1550" y="558"/>
                      </a:lnTo>
                      <a:lnTo>
                        <a:pt x="1552" y="568"/>
                      </a:lnTo>
                      <a:lnTo>
                        <a:pt x="1542" y="575"/>
                      </a:lnTo>
                      <a:lnTo>
                        <a:pt x="1536" y="563"/>
                      </a:lnTo>
                      <a:lnTo>
                        <a:pt x="1538" y="547"/>
                      </a:lnTo>
                      <a:lnTo>
                        <a:pt x="1537" y="539"/>
                      </a:lnTo>
                      <a:lnTo>
                        <a:pt x="1523" y="539"/>
                      </a:lnTo>
                      <a:lnTo>
                        <a:pt x="1507" y="552"/>
                      </a:lnTo>
                      <a:lnTo>
                        <a:pt x="1502" y="552"/>
                      </a:lnTo>
                      <a:lnTo>
                        <a:pt x="1465" y="523"/>
                      </a:lnTo>
                      <a:lnTo>
                        <a:pt x="1452" y="527"/>
                      </a:lnTo>
                      <a:lnTo>
                        <a:pt x="1446" y="547"/>
                      </a:lnTo>
                      <a:lnTo>
                        <a:pt x="1415" y="541"/>
                      </a:lnTo>
                      <a:lnTo>
                        <a:pt x="1415" y="521"/>
                      </a:lnTo>
                      <a:lnTo>
                        <a:pt x="1410" y="518"/>
                      </a:lnTo>
                      <a:lnTo>
                        <a:pt x="1391" y="504"/>
                      </a:lnTo>
                      <a:lnTo>
                        <a:pt x="1391" y="498"/>
                      </a:lnTo>
                      <a:lnTo>
                        <a:pt x="1350" y="492"/>
                      </a:lnTo>
                      <a:lnTo>
                        <a:pt x="1340" y="504"/>
                      </a:lnTo>
                      <a:lnTo>
                        <a:pt x="1324" y="497"/>
                      </a:lnTo>
                      <a:lnTo>
                        <a:pt x="1315" y="479"/>
                      </a:lnTo>
                      <a:lnTo>
                        <a:pt x="1301" y="483"/>
                      </a:lnTo>
                      <a:lnTo>
                        <a:pt x="1299" y="487"/>
                      </a:lnTo>
                      <a:lnTo>
                        <a:pt x="1289" y="487"/>
                      </a:lnTo>
                      <a:lnTo>
                        <a:pt x="1275" y="478"/>
                      </a:lnTo>
                      <a:lnTo>
                        <a:pt x="1233" y="472"/>
                      </a:lnTo>
                      <a:lnTo>
                        <a:pt x="1228" y="468"/>
                      </a:lnTo>
                      <a:lnTo>
                        <a:pt x="1219" y="456"/>
                      </a:lnTo>
                      <a:lnTo>
                        <a:pt x="1222" y="446"/>
                      </a:lnTo>
                      <a:lnTo>
                        <a:pt x="1217" y="438"/>
                      </a:lnTo>
                      <a:lnTo>
                        <a:pt x="1197" y="428"/>
                      </a:lnTo>
                      <a:lnTo>
                        <a:pt x="1189" y="438"/>
                      </a:lnTo>
                      <a:lnTo>
                        <a:pt x="1157" y="441"/>
                      </a:lnTo>
                      <a:lnTo>
                        <a:pt x="1146" y="436"/>
                      </a:lnTo>
                      <a:lnTo>
                        <a:pt x="1123" y="407"/>
                      </a:lnTo>
                      <a:lnTo>
                        <a:pt x="1115" y="400"/>
                      </a:lnTo>
                      <a:lnTo>
                        <a:pt x="1100" y="397"/>
                      </a:lnTo>
                      <a:lnTo>
                        <a:pt x="1110" y="27"/>
                      </a:lnTo>
                      <a:lnTo>
                        <a:pt x="652" y="0"/>
                      </a:lnTo>
                      <a:lnTo>
                        <a:pt x="645" y="0"/>
                      </a:lnTo>
                      <a:lnTo>
                        <a:pt x="575" y="863"/>
                      </a:lnTo>
                      <a:lnTo>
                        <a:pt x="3" y="810"/>
                      </a:lnTo>
                      <a:lnTo>
                        <a:pt x="0" y="812"/>
                      </a:lnTo>
                      <a:lnTo>
                        <a:pt x="5" y="818"/>
                      </a:lnTo>
                      <a:lnTo>
                        <a:pt x="6" y="821"/>
                      </a:lnTo>
                      <a:lnTo>
                        <a:pt x="0" y="832"/>
                      </a:lnTo>
                      <a:lnTo>
                        <a:pt x="6" y="848"/>
                      </a:lnTo>
                      <a:lnTo>
                        <a:pt x="8" y="852"/>
                      </a:lnTo>
                      <a:lnTo>
                        <a:pt x="38" y="872"/>
                      </a:lnTo>
                      <a:lnTo>
                        <a:pt x="46" y="889"/>
                      </a:lnTo>
                      <a:lnTo>
                        <a:pt x="58" y="918"/>
                      </a:lnTo>
                      <a:lnTo>
                        <a:pt x="88" y="937"/>
                      </a:lnTo>
                      <a:lnTo>
                        <a:pt x="175" y="1043"/>
                      </a:lnTo>
                      <a:lnTo>
                        <a:pt x="251" y="1101"/>
                      </a:lnTo>
                      <a:lnTo>
                        <a:pt x="258" y="1114"/>
                      </a:lnTo>
                      <a:lnTo>
                        <a:pt x="261" y="1127"/>
                      </a:lnTo>
                      <a:lnTo>
                        <a:pt x="259" y="1143"/>
                      </a:lnTo>
                      <a:lnTo>
                        <a:pt x="266" y="1152"/>
                      </a:lnTo>
                      <a:lnTo>
                        <a:pt x="284" y="1180"/>
                      </a:lnTo>
                      <a:lnTo>
                        <a:pt x="281" y="1241"/>
                      </a:lnTo>
                      <a:lnTo>
                        <a:pt x="286" y="1258"/>
                      </a:lnTo>
                      <a:lnTo>
                        <a:pt x="312" y="1302"/>
                      </a:lnTo>
                      <a:lnTo>
                        <a:pt x="426" y="1384"/>
                      </a:lnTo>
                      <a:lnTo>
                        <a:pt x="502" y="1432"/>
                      </a:lnTo>
                      <a:lnTo>
                        <a:pt x="522" y="1436"/>
                      </a:lnTo>
                      <a:lnTo>
                        <a:pt x="538" y="1427"/>
                      </a:lnTo>
                      <a:lnTo>
                        <a:pt x="554" y="1409"/>
                      </a:lnTo>
                      <a:lnTo>
                        <a:pt x="568" y="1396"/>
                      </a:lnTo>
                      <a:lnTo>
                        <a:pt x="601" y="1322"/>
                      </a:lnTo>
                      <a:lnTo>
                        <a:pt x="615" y="1298"/>
                      </a:lnTo>
                      <a:lnTo>
                        <a:pt x="627" y="1290"/>
                      </a:lnTo>
                      <a:lnTo>
                        <a:pt x="654" y="1299"/>
                      </a:lnTo>
                      <a:lnTo>
                        <a:pt x="660" y="1298"/>
                      </a:lnTo>
                      <a:lnTo>
                        <a:pt x="664" y="1285"/>
                      </a:lnTo>
                      <a:lnTo>
                        <a:pt x="672" y="1278"/>
                      </a:lnTo>
                      <a:lnTo>
                        <a:pt x="689" y="1283"/>
                      </a:lnTo>
                      <a:lnTo>
                        <a:pt x="700" y="1290"/>
                      </a:lnTo>
                      <a:lnTo>
                        <a:pt x="743" y="1298"/>
                      </a:lnTo>
                      <a:lnTo>
                        <a:pt x="757" y="1304"/>
                      </a:lnTo>
                      <a:lnTo>
                        <a:pt x="784" y="1312"/>
                      </a:lnTo>
                      <a:lnTo>
                        <a:pt x="797" y="1305"/>
                      </a:lnTo>
                      <a:lnTo>
                        <a:pt x="833" y="1325"/>
                      </a:lnTo>
                      <a:lnTo>
                        <a:pt x="840" y="1345"/>
                      </a:lnTo>
                      <a:lnTo>
                        <a:pt x="847" y="1348"/>
                      </a:lnTo>
                      <a:lnTo>
                        <a:pt x="849" y="1355"/>
                      </a:lnTo>
                      <a:lnTo>
                        <a:pt x="854" y="1356"/>
                      </a:lnTo>
                      <a:lnTo>
                        <a:pt x="870" y="1365"/>
                      </a:lnTo>
                      <a:lnTo>
                        <a:pt x="889" y="1391"/>
                      </a:lnTo>
                      <a:lnTo>
                        <a:pt x="923" y="1420"/>
                      </a:lnTo>
                      <a:lnTo>
                        <a:pt x="939" y="1446"/>
                      </a:lnTo>
                      <a:lnTo>
                        <a:pt x="940" y="1459"/>
                      </a:lnTo>
                      <a:lnTo>
                        <a:pt x="990" y="1576"/>
                      </a:lnTo>
                      <a:lnTo>
                        <a:pt x="997" y="1601"/>
                      </a:lnTo>
                      <a:lnTo>
                        <a:pt x="1052" y="1662"/>
                      </a:lnTo>
                      <a:lnTo>
                        <a:pt x="1056" y="1678"/>
                      </a:lnTo>
                      <a:lnTo>
                        <a:pt x="1095" y="1718"/>
                      </a:lnTo>
                      <a:lnTo>
                        <a:pt x="1105" y="1724"/>
                      </a:lnTo>
                      <a:lnTo>
                        <a:pt x="1118" y="1741"/>
                      </a:lnTo>
                      <a:lnTo>
                        <a:pt x="1123" y="1753"/>
                      </a:lnTo>
                      <a:lnTo>
                        <a:pt x="1121" y="1791"/>
                      </a:lnTo>
                      <a:lnTo>
                        <a:pt x="1132" y="1807"/>
                      </a:lnTo>
                      <a:lnTo>
                        <a:pt x="1137" y="1852"/>
                      </a:lnTo>
                      <a:lnTo>
                        <a:pt x="1149" y="1867"/>
                      </a:lnTo>
                      <a:lnTo>
                        <a:pt x="1189" y="1943"/>
                      </a:lnTo>
                      <a:lnTo>
                        <a:pt x="1192" y="1963"/>
                      </a:lnTo>
                      <a:lnTo>
                        <a:pt x="1218" y="1967"/>
                      </a:lnTo>
                      <a:lnTo>
                        <a:pt x="1248" y="1984"/>
                      </a:lnTo>
                      <a:lnTo>
                        <a:pt x="1285" y="1997"/>
                      </a:lnTo>
                      <a:lnTo>
                        <a:pt x="1337" y="2032"/>
                      </a:lnTo>
                      <a:lnTo>
                        <a:pt x="1410" y="2038"/>
                      </a:lnTo>
                      <a:lnTo>
                        <a:pt x="1423" y="2039"/>
                      </a:lnTo>
                      <a:lnTo>
                        <a:pt x="1465" y="2065"/>
                      </a:lnTo>
                      <a:lnTo>
                        <a:pt x="1482" y="2074"/>
                      </a:lnTo>
                      <a:lnTo>
                        <a:pt x="1502" y="2051"/>
                      </a:lnTo>
                      <a:lnTo>
                        <a:pt x="1517" y="2056"/>
                      </a:lnTo>
                      <a:lnTo>
                        <a:pt x="1523" y="2050"/>
                      </a:lnTo>
                      <a:lnTo>
                        <a:pt x="1523" y="2040"/>
                      </a:lnTo>
                      <a:lnTo>
                        <a:pt x="1507" y="2034"/>
                      </a:lnTo>
                      <a:lnTo>
                        <a:pt x="1511" y="2028"/>
                      </a:lnTo>
                      <a:lnTo>
                        <a:pt x="1493" y="2008"/>
                      </a:lnTo>
                      <a:lnTo>
                        <a:pt x="1470" y="1917"/>
                      </a:lnTo>
                      <a:lnTo>
                        <a:pt x="1458" y="1882"/>
                      </a:lnTo>
                      <a:lnTo>
                        <a:pt x="1474" y="1828"/>
                      </a:lnTo>
                      <a:lnTo>
                        <a:pt x="1472" y="1811"/>
                      </a:lnTo>
                      <a:lnTo>
                        <a:pt x="1468" y="1807"/>
                      </a:lnTo>
                      <a:lnTo>
                        <a:pt x="1465" y="1806"/>
                      </a:lnTo>
                      <a:lnTo>
                        <a:pt x="1461" y="1802"/>
                      </a:lnTo>
                      <a:lnTo>
                        <a:pt x="1461" y="1797"/>
                      </a:lnTo>
                      <a:lnTo>
                        <a:pt x="1465" y="1795"/>
                      </a:lnTo>
                      <a:lnTo>
                        <a:pt x="1487" y="1780"/>
                      </a:lnTo>
                      <a:lnTo>
                        <a:pt x="1503" y="1731"/>
                      </a:lnTo>
                      <a:lnTo>
                        <a:pt x="1491" y="1728"/>
                      </a:lnTo>
                      <a:lnTo>
                        <a:pt x="1486" y="1703"/>
                      </a:lnTo>
                      <a:lnTo>
                        <a:pt x="1498" y="1689"/>
                      </a:lnTo>
                      <a:lnTo>
                        <a:pt x="1514" y="1699"/>
                      </a:lnTo>
                      <a:lnTo>
                        <a:pt x="1542" y="1680"/>
                      </a:lnTo>
                      <a:lnTo>
                        <a:pt x="1549" y="1654"/>
                      </a:lnTo>
                      <a:lnTo>
                        <a:pt x="1536" y="1644"/>
                      </a:lnTo>
                      <a:lnTo>
                        <a:pt x="1542" y="1633"/>
                      </a:lnTo>
                      <a:lnTo>
                        <a:pt x="1548" y="1635"/>
                      </a:lnTo>
                      <a:lnTo>
                        <a:pt x="1555" y="1637"/>
                      </a:lnTo>
                      <a:lnTo>
                        <a:pt x="1560" y="1630"/>
                      </a:lnTo>
                      <a:lnTo>
                        <a:pt x="1569" y="1633"/>
                      </a:lnTo>
                      <a:lnTo>
                        <a:pt x="1579" y="1633"/>
                      </a:lnTo>
                      <a:lnTo>
                        <a:pt x="1587" y="1632"/>
                      </a:lnTo>
                      <a:lnTo>
                        <a:pt x="1589" y="1625"/>
                      </a:lnTo>
                      <a:lnTo>
                        <a:pt x="1589" y="1603"/>
                      </a:lnTo>
                      <a:lnTo>
                        <a:pt x="1592" y="1598"/>
                      </a:lnTo>
                      <a:lnTo>
                        <a:pt x="1599" y="1597"/>
                      </a:lnTo>
                      <a:lnTo>
                        <a:pt x="1602" y="1599"/>
                      </a:lnTo>
                      <a:lnTo>
                        <a:pt x="1608" y="1601"/>
                      </a:lnTo>
                      <a:lnTo>
                        <a:pt x="1649" y="1591"/>
                      </a:lnTo>
                      <a:lnTo>
                        <a:pt x="1654" y="1589"/>
                      </a:lnTo>
                      <a:lnTo>
                        <a:pt x="1656" y="1581"/>
                      </a:lnTo>
                      <a:lnTo>
                        <a:pt x="1653" y="1576"/>
                      </a:lnTo>
                      <a:lnTo>
                        <a:pt x="1631" y="1564"/>
                      </a:lnTo>
                      <a:lnTo>
                        <a:pt x="1631" y="1556"/>
                      </a:lnTo>
                      <a:lnTo>
                        <a:pt x="1669" y="1546"/>
                      </a:lnTo>
                      <a:lnTo>
                        <a:pt x="1675" y="1538"/>
                      </a:lnTo>
                      <a:lnTo>
                        <a:pt x="1686" y="1536"/>
                      </a:lnTo>
                      <a:lnTo>
                        <a:pt x="1689" y="1538"/>
                      </a:lnTo>
                      <a:lnTo>
                        <a:pt x="1685" y="1542"/>
                      </a:lnTo>
                      <a:lnTo>
                        <a:pt x="1691" y="1553"/>
                      </a:lnTo>
                      <a:lnTo>
                        <a:pt x="1695" y="1553"/>
                      </a:lnTo>
                      <a:lnTo>
                        <a:pt x="1702" y="1547"/>
                      </a:lnTo>
                      <a:lnTo>
                        <a:pt x="1761" y="1528"/>
                      </a:lnTo>
                      <a:lnTo>
                        <a:pt x="1859" y="1465"/>
                      </a:lnTo>
                      <a:lnTo>
                        <a:pt x="1864" y="1442"/>
                      </a:lnTo>
                      <a:lnTo>
                        <a:pt x="1909" y="1404"/>
                      </a:lnTo>
                      <a:lnTo>
                        <a:pt x="1910" y="1396"/>
                      </a:lnTo>
                      <a:lnTo>
                        <a:pt x="1891" y="1370"/>
                      </a:lnTo>
                      <a:lnTo>
                        <a:pt x="1895" y="1349"/>
                      </a:lnTo>
                      <a:lnTo>
                        <a:pt x="1925" y="1336"/>
                      </a:lnTo>
                      <a:lnTo>
                        <a:pt x="1932" y="1336"/>
                      </a:lnTo>
                      <a:lnTo>
                        <a:pt x="1927" y="1361"/>
                      </a:lnTo>
                      <a:lnTo>
                        <a:pt x="1930" y="1369"/>
                      </a:lnTo>
                      <a:lnTo>
                        <a:pt x="1964" y="1364"/>
                      </a:lnTo>
                      <a:lnTo>
                        <a:pt x="1970" y="1373"/>
                      </a:lnTo>
                      <a:lnTo>
                        <a:pt x="2039" y="1343"/>
                      </a:lnTo>
                      <a:lnTo>
                        <a:pt x="2080" y="1339"/>
                      </a:lnTo>
                      <a:lnTo>
                        <a:pt x="2081" y="1336"/>
                      </a:lnTo>
                      <a:lnTo>
                        <a:pt x="2080" y="1331"/>
                      </a:lnTo>
                      <a:lnTo>
                        <a:pt x="2072" y="1325"/>
                      </a:lnTo>
                      <a:lnTo>
                        <a:pt x="2069" y="1313"/>
                      </a:lnTo>
                      <a:lnTo>
                        <a:pt x="2074" y="1307"/>
                      </a:lnTo>
                      <a:lnTo>
                        <a:pt x="2079" y="1294"/>
                      </a:lnTo>
                      <a:lnTo>
                        <a:pt x="2091" y="1283"/>
                      </a:lnTo>
                      <a:lnTo>
                        <a:pt x="2104" y="1241"/>
                      </a:lnTo>
                      <a:lnTo>
                        <a:pt x="2094" y="1223"/>
                      </a:lnTo>
                      <a:lnTo>
                        <a:pt x="2094" y="1209"/>
                      </a:lnTo>
                      <a:lnTo>
                        <a:pt x="2097" y="1199"/>
                      </a:lnTo>
                      <a:lnTo>
                        <a:pt x="2096" y="1189"/>
                      </a:lnTo>
                      <a:lnTo>
                        <a:pt x="2099" y="1165"/>
                      </a:lnTo>
                      <a:lnTo>
                        <a:pt x="2111" y="1156"/>
                      </a:lnTo>
                      <a:lnTo>
                        <a:pt x="2118" y="1137"/>
                      </a:lnTo>
                      <a:lnTo>
                        <a:pt x="2125" y="1101"/>
                      </a:lnTo>
                      <a:lnTo>
                        <a:pt x="2125" y="1082"/>
                      </a:lnTo>
                      <a:lnTo>
                        <a:pt x="2118" y="1052"/>
                      </a:lnTo>
                      <a:lnTo>
                        <a:pt x="2106" y="1031"/>
                      </a:lnTo>
                      <a:lnTo>
                        <a:pt x="2100" y="1025"/>
                      </a:lnTo>
                      <a:lnTo>
                        <a:pt x="2102" y="1014"/>
                      </a:lnTo>
                      <a:lnTo>
                        <a:pt x="2097" y="1009"/>
                      </a:lnTo>
                      <a:lnTo>
                        <a:pt x="2089" y="989"/>
                      </a:lnTo>
                      <a:lnTo>
                        <a:pt x="2079" y="979"/>
                      </a:lnTo>
                      <a:lnTo>
                        <a:pt x="2075" y="974"/>
                      </a:lnTo>
                      <a:lnTo>
                        <a:pt x="2081" y="953"/>
                      </a:lnTo>
                      <a:lnTo>
                        <a:pt x="2067" y="925"/>
                      </a:lnTo>
                      <a:lnTo>
                        <a:pt x="2045" y="905"/>
                      </a:lnTo>
                      <a:lnTo>
                        <a:pt x="2037" y="893"/>
                      </a:lnTo>
                      <a:lnTo>
                        <a:pt x="2034" y="700"/>
                      </a:lnTo>
                      <a:lnTo>
                        <a:pt x="2034" y="600"/>
                      </a:lnTo>
                      <a:lnTo>
                        <a:pt x="2009" y="594"/>
                      </a:lnTo>
                      <a:lnTo>
                        <a:pt x="1989" y="603"/>
                      </a:lnTo>
                      <a:lnTo>
                        <a:pt x="1980" y="602"/>
                      </a:lnTo>
                      <a:lnTo>
                        <a:pt x="1957" y="58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1" name="389263.7536611.3757.8755"/>
                <p:cNvSpPr/>
                <p:nvPr/>
              </p:nvSpPr>
              <p:spPr>
                <a:xfrm>
                  <a:off x="1254600" y="3186000"/>
                  <a:ext cx="73440" cy="110880"/>
                </a:xfrm>
                <a:custGeom>
                  <a:avLst/>
                  <a:gdLst/>
                  <a:ahLst/>
                  <a:rect l="l" t="t" r="r" b="b"/>
                  <a:pathLst>
                    <a:path w="152" h="220">
                      <a:moveTo>
                        <a:pt x="49" y="25"/>
                      </a:moveTo>
                      <a:lnTo>
                        <a:pt x="39" y="64"/>
                      </a:lnTo>
                      <a:lnTo>
                        <a:pt x="68" y="87"/>
                      </a:lnTo>
                      <a:lnTo>
                        <a:pt x="99" y="56"/>
                      </a:lnTo>
                      <a:lnTo>
                        <a:pt x="124" y="61"/>
                      </a:lnTo>
                      <a:lnTo>
                        <a:pt x="152" y="96"/>
                      </a:lnTo>
                      <a:lnTo>
                        <a:pt x="109" y="112"/>
                      </a:lnTo>
                      <a:lnTo>
                        <a:pt x="115" y="152"/>
                      </a:lnTo>
                      <a:lnTo>
                        <a:pt x="134" y="168"/>
                      </a:lnTo>
                      <a:lnTo>
                        <a:pt x="104" y="216"/>
                      </a:lnTo>
                      <a:lnTo>
                        <a:pt x="73" y="220"/>
                      </a:lnTo>
                      <a:lnTo>
                        <a:pt x="12" y="121"/>
                      </a:lnTo>
                      <a:lnTo>
                        <a:pt x="3" y="61"/>
                      </a:lnTo>
                      <a:lnTo>
                        <a:pt x="0" y="0"/>
                      </a:lnTo>
                      <a:lnTo>
                        <a:pt x="34" y="10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642" name=""/>
          <p:cNvGrpSpPr/>
          <p:nvPr/>
        </p:nvGrpSpPr>
        <p:grpSpPr>
          <a:xfrm>
            <a:off x="514440" y="2125800"/>
            <a:ext cx="3622320" cy="2737440"/>
            <a:chOff x="514440" y="2125800"/>
            <a:chExt cx="3622320" cy="2737440"/>
          </a:xfrm>
        </p:grpSpPr>
        <p:grpSp>
          <p:nvGrpSpPr>
            <p:cNvPr id="643" name=""/>
            <p:cNvGrpSpPr/>
            <p:nvPr/>
          </p:nvGrpSpPr>
          <p:grpSpPr>
            <a:xfrm>
              <a:off x="638280" y="2125800"/>
              <a:ext cx="3498480" cy="2583360"/>
              <a:chOff x="638280" y="2125800"/>
              <a:chExt cx="3498480" cy="2583360"/>
            </a:xfrm>
          </p:grpSpPr>
          <p:grpSp>
            <p:nvGrpSpPr>
              <p:cNvPr id="644" name=""/>
              <p:cNvGrpSpPr/>
              <p:nvPr/>
            </p:nvGrpSpPr>
            <p:grpSpPr>
              <a:xfrm>
                <a:off x="1551960" y="2838600"/>
                <a:ext cx="2584800" cy="1672920"/>
                <a:chOff x="1551960" y="2838600"/>
                <a:chExt cx="2584800" cy="1672920"/>
              </a:xfrm>
            </p:grpSpPr>
            <p:sp>
              <p:nvSpPr>
                <p:cNvPr id="645" name=""/>
                <p:cNvSpPr/>
                <p:nvPr/>
              </p:nvSpPr>
              <p:spPr>
                <a:xfrm>
                  <a:off x="1551960" y="334512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6" name=""/>
                <p:cNvSpPr/>
                <p:nvPr/>
              </p:nvSpPr>
              <p:spPr>
                <a:xfrm flipH="1">
                  <a:off x="1863000" y="3623400"/>
                  <a:ext cx="46080" cy="518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040" bIns="5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7" name=""/>
                <p:cNvSpPr/>
                <p:nvPr/>
              </p:nvSpPr>
              <p:spPr>
                <a:xfrm>
                  <a:off x="2318760" y="3291120"/>
                  <a:ext cx="128520" cy="316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8" name=""/>
                <p:cNvSpPr/>
                <p:nvPr/>
              </p:nvSpPr>
              <p:spPr>
                <a:xfrm>
                  <a:off x="2025720" y="3477960"/>
                  <a:ext cx="550080" cy="20916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9" name=""/>
                <p:cNvSpPr/>
                <p:nvPr/>
              </p:nvSpPr>
              <p:spPr>
                <a:xfrm>
                  <a:off x="2108520" y="3219120"/>
                  <a:ext cx="898560" cy="43344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0" name=""/>
                <p:cNvSpPr/>
                <p:nvPr/>
              </p:nvSpPr>
              <p:spPr>
                <a:xfrm>
                  <a:off x="4038120" y="2838600"/>
                  <a:ext cx="29880" cy="6480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1" name=""/>
                <p:cNvSpPr/>
                <p:nvPr/>
              </p:nvSpPr>
              <p:spPr>
                <a:xfrm>
                  <a:off x="4050000" y="2935080"/>
                  <a:ext cx="86760" cy="3816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2" name=""/>
                <p:cNvSpPr/>
                <p:nvPr/>
              </p:nvSpPr>
              <p:spPr>
                <a:xfrm flipH="1">
                  <a:off x="3619440" y="2952000"/>
                  <a:ext cx="39600" cy="131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3" name=""/>
                <p:cNvSpPr/>
                <p:nvPr/>
              </p:nvSpPr>
              <p:spPr>
                <a:xfrm>
                  <a:off x="3519000" y="2952000"/>
                  <a:ext cx="466200" cy="18000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4" name=""/>
                <p:cNvSpPr/>
                <p:nvPr/>
              </p:nvSpPr>
              <p:spPr>
                <a:xfrm>
                  <a:off x="3323520" y="3364200"/>
                  <a:ext cx="467640" cy="24516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5" name=""/>
                <p:cNvSpPr/>
                <p:nvPr/>
              </p:nvSpPr>
              <p:spPr>
                <a:xfrm>
                  <a:off x="2964240" y="3229200"/>
                  <a:ext cx="526320" cy="12409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6" name=""/>
                <p:cNvSpPr/>
                <p:nvPr/>
              </p:nvSpPr>
              <p:spPr>
                <a:xfrm flipH="1" flipV="1">
                  <a:off x="3468240" y="3953160"/>
                  <a:ext cx="111240" cy="96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7" name=""/>
                <p:cNvSpPr/>
                <p:nvPr/>
              </p:nvSpPr>
              <p:spPr>
                <a:xfrm>
                  <a:off x="2801520" y="4299120"/>
                  <a:ext cx="202320" cy="13176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8" name=""/>
                <p:cNvSpPr/>
                <p:nvPr/>
              </p:nvSpPr>
              <p:spPr>
                <a:xfrm>
                  <a:off x="2883960" y="3348360"/>
                  <a:ext cx="529920" cy="56196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9" name=""/>
                <p:cNvSpPr/>
                <p:nvPr/>
              </p:nvSpPr>
              <p:spPr>
                <a:xfrm>
                  <a:off x="2631960" y="3962160"/>
                  <a:ext cx="209880" cy="54936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0" name=""/>
                <p:cNvSpPr/>
                <p:nvPr/>
              </p:nvSpPr>
              <p:spPr>
                <a:xfrm>
                  <a:off x="3033000" y="3351600"/>
                  <a:ext cx="109440" cy="26784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1" name=""/>
                <p:cNvSpPr/>
                <p:nvPr/>
              </p:nvSpPr>
              <p:spPr>
                <a:xfrm>
                  <a:off x="2785320" y="3739320"/>
                  <a:ext cx="172440" cy="31968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2" name=""/>
                <p:cNvSpPr/>
                <p:nvPr/>
              </p:nvSpPr>
              <p:spPr>
                <a:xfrm>
                  <a:off x="2457000" y="4001760"/>
                  <a:ext cx="344160" cy="24192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63" name=""/>
              <p:cNvGrpSpPr/>
              <p:nvPr/>
            </p:nvGrpSpPr>
            <p:grpSpPr>
              <a:xfrm>
                <a:off x="638280" y="2125800"/>
                <a:ext cx="3454920" cy="2583360"/>
                <a:chOff x="638280" y="2125800"/>
                <a:chExt cx="3454920" cy="2583360"/>
              </a:xfrm>
            </p:grpSpPr>
            <p:sp>
              <p:nvSpPr>
                <p:cNvPr id="664" name=""/>
                <p:cNvSpPr/>
                <p:nvPr/>
              </p:nvSpPr>
              <p:spPr>
                <a:xfrm>
                  <a:off x="2323800" y="3769920"/>
                  <a:ext cx="181080" cy="66204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5" name=""/>
                <p:cNvSpPr/>
                <p:nvPr/>
              </p:nvSpPr>
              <p:spPr>
                <a:xfrm>
                  <a:off x="1505880" y="2125800"/>
                  <a:ext cx="10440" cy="230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6" name=""/>
                <p:cNvSpPr/>
                <p:nvPr/>
              </p:nvSpPr>
              <p:spPr>
                <a:xfrm>
                  <a:off x="667080" y="2190960"/>
                  <a:ext cx="695880" cy="129168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7" name=""/>
                <p:cNvSpPr/>
                <p:nvPr/>
              </p:nvSpPr>
              <p:spPr>
                <a:xfrm>
                  <a:off x="740160" y="2328480"/>
                  <a:ext cx="123120" cy="33084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8" name=""/>
                <p:cNvSpPr/>
                <p:nvPr/>
              </p:nvSpPr>
              <p:spPr>
                <a:xfrm>
                  <a:off x="1343880" y="2275560"/>
                  <a:ext cx="330120" cy="21384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9" name=""/>
                <p:cNvSpPr/>
                <p:nvPr/>
              </p:nvSpPr>
              <p:spPr>
                <a:xfrm>
                  <a:off x="1339560" y="2255040"/>
                  <a:ext cx="2223000" cy="61020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0" name=""/>
                <p:cNvSpPr/>
                <p:nvPr/>
              </p:nvSpPr>
              <p:spPr>
                <a:xfrm>
                  <a:off x="909360" y="2506320"/>
                  <a:ext cx="664560" cy="11340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1" name=""/>
                <p:cNvSpPr/>
                <p:nvPr/>
              </p:nvSpPr>
              <p:spPr>
                <a:xfrm>
                  <a:off x="1451160" y="2473920"/>
                  <a:ext cx="130680" cy="69804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2" name=""/>
                <p:cNvSpPr/>
                <p:nvPr/>
              </p:nvSpPr>
              <p:spPr>
                <a:xfrm>
                  <a:off x="638280" y="3394080"/>
                  <a:ext cx="588600" cy="56268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3" name=""/>
                <p:cNvSpPr/>
                <p:nvPr/>
              </p:nvSpPr>
              <p:spPr>
                <a:xfrm flipV="1">
                  <a:off x="973800" y="3891960"/>
                  <a:ext cx="2880" cy="741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4" name=""/>
                <p:cNvSpPr/>
                <p:nvPr/>
              </p:nvSpPr>
              <p:spPr>
                <a:xfrm>
                  <a:off x="1173240" y="3744360"/>
                  <a:ext cx="933840" cy="60372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5" name=""/>
                <p:cNvSpPr/>
                <p:nvPr/>
              </p:nvSpPr>
              <p:spPr>
                <a:xfrm>
                  <a:off x="1607760" y="2895840"/>
                  <a:ext cx="60840" cy="293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6" name=""/>
                <p:cNvSpPr/>
                <p:nvPr/>
              </p:nvSpPr>
              <p:spPr>
                <a:xfrm>
                  <a:off x="1490760" y="3149640"/>
                  <a:ext cx="821520" cy="71604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7" name=""/>
                <p:cNvSpPr/>
                <p:nvPr/>
              </p:nvSpPr>
              <p:spPr>
                <a:xfrm>
                  <a:off x="1540080" y="3184200"/>
                  <a:ext cx="1091520" cy="50688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>
                  <a:off x="1857600" y="3490920"/>
                  <a:ext cx="94320" cy="19692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 flipV="1">
                  <a:off x="1877760" y="4118040"/>
                  <a:ext cx="289440" cy="1540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 flipH="1" flipV="1">
                  <a:off x="1980000" y="4223520"/>
                  <a:ext cx="162720" cy="5292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120" bIns="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1" name=""/>
                <p:cNvSpPr/>
                <p:nvPr/>
              </p:nvSpPr>
              <p:spPr>
                <a:xfrm>
                  <a:off x="2309040" y="3416400"/>
                  <a:ext cx="199080" cy="40068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2107440" y="3668760"/>
                  <a:ext cx="226080" cy="20376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3" name=""/>
                <p:cNvSpPr/>
                <p:nvPr/>
              </p:nvSpPr>
              <p:spPr>
                <a:xfrm>
                  <a:off x="2198520" y="3794760"/>
                  <a:ext cx="676800" cy="1620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4" name=""/>
                <p:cNvSpPr/>
                <p:nvPr/>
              </p:nvSpPr>
              <p:spPr>
                <a:xfrm>
                  <a:off x="2557800" y="3768840"/>
                  <a:ext cx="106920" cy="10368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5" name=""/>
                <p:cNvSpPr/>
                <p:nvPr/>
              </p:nvSpPr>
              <p:spPr>
                <a:xfrm>
                  <a:off x="2124720" y="3158640"/>
                  <a:ext cx="839520" cy="48852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6" name=""/>
                <p:cNvSpPr/>
                <p:nvPr/>
              </p:nvSpPr>
              <p:spPr>
                <a:xfrm>
                  <a:off x="2349720" y="2535480"/>
                  <a:ext cx="469800" cy="40320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7" name=""/>
                <p:cNvSpPr/>
                <p:nvPr/>
              </p:nvSpPr>
              <p:spPr>
                <a:xfrm>
                  <a:off x="2351880" y="2535480"/>
                  <a:ext cx="711000" cy="27684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8" name=""/>
                <p:cNvSpPr/>
                <p:nvPr/>
              </p:nvSpPr>
              <p:spPr>
                <a:xfrm>
                  <a:off x="3527280" y="2624760"/>
                  <a:ext cx="408240" cy="7200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0" bIns="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3448080" y="2686680"/>
                  <a:ext cx="367560" cy="32004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0" name=""/>
                <p:cNvSpPr/>
                <p:nvPr/>
              </p:nvSpPr>
              <p:spPr>
                <a:xfrm>
                  <a:off x="3493080" y="2887200"/>
                  <a:ext cx="600120" cy="38844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1" name=""/>
                <p:cNvSpPr/>
                <p:nvPr/>
              </p:nvSpPr>
              <p:spPr>
                <a:xfrm>
                  <a:off x="2479680" y="2952360"/>
                  <a:ext cx="1585800" cy="113400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2" name=""/>
                <p:cNvSpPr/>
                <p:nvPr/>
              </p:nvSpPr>
              <p:spPr>
                <a:xfrm>
                  <a:off x="3059640" y="2750760"/>
                  <a:ext cx="258480" cy="3466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3" name=""/>
                <p:cNvSpPr/>
                <p:nvPr/>
              </p:nvSpPr>
              <p:spPr>
                <a:xfrm>
                  <a:off x="2810880" y="2890440"/>
                  <a:ext cx="135000" cy="24192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4" name=""/>
                <p:cNvSpPr/>
                <p:nvPr/>
              </p:nvSpPr>
              <p:spPr>
                <a:xfrm>
                  <a:off x="2926800" y="3035520"/>
                  <a:ext cx="230400" cy="20736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5" name=""/>
                <p:cNvSpPr/>
                <p:nvPr/>
              </p:nvSpPr>
              <p:spPr>
                <a:xfrm>
                  <a:off x="3093120" y="3170880"/>
                  <a:ext cx="110160" cy="586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6" name=""/>
                <p:cNvSpPr/>
                <p:nvPr/>
              </p:nvSpPr>
              <p:spPr>
                <a:xfrm>
                  <a:off x="3613320" y="3093120"/>
                  <a:ext cx="246600" cy="6192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7" name=""/>
                <p:cNvSpPr/>
                <p:nvPr/>
              </p:nvSpPr>
              <p:spPr>
                <a:xfrm>
                  <a:off x="2401200" y="3155040"/>
                  <a:ext cx="1458360" cy="130860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8" name=""/>
                <p:cNvSpPr/>
                <p:nvPr/>
              </p:nvSpPr>
              <p:spPr>
                <a:xfrm>
                  <a:off x="2185560" y="3122640"/>
                  <a:ext cx="1072440" cy="131868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9" name=""/>
                <p:cNvSpPr/>
                <p:nvPr/>
              </p:nvSpPr>
              <p:spPr>
                <a:xfrm>
                  <a:off x="2493360" y="3165120"/>
                  <a:ext cx="460800" cy="113076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0" name=""/>
                <p:cNvSpPr/>
                <p:nvPr/>
              </p:nvSpPr>
              <p:spPr>
                <a:xfrm>
                  <a:off x="3543480" y="3189960"/>
                  <a:ext cx="367920" cy="12384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1" name=""/>
                <p:cNvSpPr/>
                <p:nvPr/>
              </p:nvSpPr>
              <p:spPr>
                <a:xfrm>
                  <a:off x="3382560" y="3364560"/>
                  <a:ext cx="298800" cy="18108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2" name=""/>
                <p:cNvSpPr/>
                <p:nvPr/>
              </p:nvSpPr>
              <p:spPr>
                <a:xfrm>
                  <a:off x="3361320" y="3130560"/>
                  <a:ext cx="57600" cy="29268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3" name=""/>
                <p:cNvSpPr/>
                <p:nvPr/>
              </p:nvSpPr>
              <p:spPr>
                <a:xfrm>
                  <a:off x="3275280" y="3165120"/>
                  <a:ext cx="230400" cy="572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4" name=""/>
                <p:cNvSpPr/>
                <p:nvPr/>
              </p:nvSpPr>
              <p:spPr>
                <a:xfrm flipV="1">
                  <a:off x="2937600" y="4473720"/>
                  <a:ext cx="26640" cy="3132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5" name=""/>
                <p:cNvSpPr/>
                <p:nvPr/>
              </p:nvSpPr>
              <p:spPr>
                <a:xfrm>
                  <a:off x="2804400" y="3891960"/>
                  <a:ext cx="740880" cy="26784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6" name=""/>
                <p:cNvSpPr/>
                <p:nvPr/>
              </p:nvSpPr>
              <p:spPr>
                <a:xfrm>
                  <a:off x="2557800" y="3911040"/>
                  <a:ext cx="817920" cy="24300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7" name=""/>
                <p:cNvSpPr/>
                <p:nvPr/>
              </p:nvSpPr>
              <p:spPr>
                <a:xfrm>
                  <a:off x="3201120" y="380160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8" name=""/>
                <p:cNvSpPr/>
                <p:nvPr/>
              </p:nvSpPr>
              <p:spPr>
                <a:xfrm>
                  <a:off x="3376080" y="3924720"/>
                  <a:ext cx="42840" cy="5688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9" name=""/>
                <p:cNvSpPr/>
                <p:nvPr/>
              </p:nvSpPr>
              <p:spPr>
                <a:xfrm>
                  <a:off x="3179880" y="3876120"/>
                  <a:ext cx="14760" cy="6732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0" name=""/>
                <p:cNvSpPr/>
                <p:nvPr/>
              </p:nvSpPr>
              <p:spPr>
                <a:xfrm>
                  <a:off x="2875320" y="4078800"/>
                  <a:ext cx="192960" cy="34884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1" name=""/>
                <p:cNvSpPr/>
                <p:nvPr/>
              </p:nvSpPr>
              <p:spPr>
                <a:xfrm>
                  <a:off x="2539800" y="3275640"/>
                  <a:ext cx="799560" cy="81648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2" name=""/>
                <p:cNvSpPr/>
                <p:nvPr/>
              </p:nvSpPr>
              <p:spPr>
                <a:xfrm>
                  <a:off x="2262960" y="4644000"/>
                  <a:ext cx="27720" cy="651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3" name=""/>
                <p:cNvSpPr/>
                <p:nvPr/>
              </p:nvSpPr>
              <p:spPr>
                <a:xfrm>
                  <a:off x="2216880" y="4367160"/>
                  <a:ext cx="262800" cy="33300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4" name=""/>
                <p:cNvSpPr/>
                <p:nvPr/>
              </p:nvSpPr>
              <p:spPr>
                <a:xfrm>
                  <a:off x="2635200" y="3730680"/>
                  <a:ext cx="485640" cy="72612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5" name=""/>
                <p:cNvSpPr/>
                <p:nvPr/>
              </p:nvSpPr>
              <p:spPr>
                <a:xfrm>
                  <a:off x="2745360" y="3469320"/>
                  <a:ext cx="184320" cy="37152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6" name=""/>
                <p:cNvSpPr/>
                <p:nvPr/>
              </p:nvSpPr>
              <p:spPr>
                <a:xfrm>
                  <a:off x="3037320" y="3307320"/>
                  <a:ext cx="27720" cy="26784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7" name=""/>
                <p:cNvSpPr/>
                <p:nvPr/>
              </p:nvSpPr>
              <p:spPr>
                <a:xfrm flipH="1" flipV="1">
                  <a:off x="3090240" y="3594240"/>
                  <a:ext cx="42840" cy="914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4640" bIns="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8" name=""/>
                <p:cNvSpPr/>
                <p:nvPr/>
              </p:nvSpPr>
              <p:spPr>
                <a:xfrm>
                  <a:off x="2672640" y="3412800"/>
                  <a:ext cx="641160" cy="104400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9" name=""/>
                <p:cNvSpPr/>
                <p:nvPr/>
              </p:nvSpPr>
              <p:spPr>
                <a:xfrm>
                  <a:off x="2610360" y="3746520"/>
                  <a:ext cx="509040" cy="60336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0" name=""/>
                <p:cNvSpPr/>
                <p:nvPr/>
              </p:nvSpPr>
              <p:spPr>
                <a:xfrm>
                  <a:off x="1653840" y="4124880"/>
                  <a:ext cx="673560" cy="27684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721" name=""/>
            <p:cNvSpPr/>
            <p:nvPr/>
          </p:nvSpPr>
          <p:spPr>
            <a:xfrm>
              <a:off x="601920" y="2497320"/>
              <a:ext cx="580680" cy="39204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2468880" y="3165120"/>
              <a:ext cx="461160" cy="113076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601920" y="2497320"/>
              <a:ext cx="580680" cy="39204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1339920" y="2255040"/>
              <a:ext cx="2223360" cy="61020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5" name=""/>
            <p:cNvSpPr/>
            <p:nvPr/>
          </p:nvSpPr>
          <p:spPr>
            <a:xfrm>
              <a:off x="909360" y="2506320"/>
              <a:ext cx="665280" cy="113436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6" name=""/>
            <p:cNvSpPr/>
            <p:nvPr/>
          </p:nvSpPr>
          <p:spPr>
            <a:xfrm>
              <a:off x="638280" y="3393720"/>
              <a:ext cx="589680" cy="56304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7" name=""/>
            <p:cNvSpPr/>
            <p:nvPr/>
          </p:nvSpPr>
          <p:spPr>
            <a:xfrm>
              <a:off x="1174320" y="3744360"/>
              <a:ext cx="933120" cy="60336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8" name=""/>
            <p:cNvSpPr/>
            <p:nvPr/>
          </p:nvSpPr>
          <p:spPr>
            <a:xfrm>
              <a:off x="2401920" y="3155040"/>
              <a:ext cx="1458360" cy="130896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" name=""/>
            <p:cNvSpPr/>
            <p:nvPr/>
          </p:nvSpPr>
          <p:spPr>
            <a:xfrm>
              <a:off x="3383640" y="3364560"/>
              <a:ext cx="298800" cy="18108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2804760" y="3891600"/>
              <a:ext cx="741240" cy="26820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" name=""/>
            <p:cNvSpPr/>
            <p:nvPr/>
          </p:nvSpPr>
          <p:spPr>
            <a:xfrm>
              <a:off x="2746800" y="3469320"/>
              <a:ext cx="183960" cy="37152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34" name=""/>
            <p:cNvGrpSpPr/>
            <p:nvPr/>
          </p:nvGrpSpPr>
          <p:grpSpPr>
            <a:xfrm>
              <a:off x="542520" y="2125800"/>
              <a:ext cx="3593520" cy="2583360"/>
              <a:chOff x="542520" y="2125800"/>
              <a:chExt cx="3593520" cy="2583360"/>
            </a:xfrm>
          </p:grpSpPr>
          <p:grpSp>
            <p:nvGrpSpPr>
              <p:cNvPr id="735" name=""/>
              <p:cNvGrpSpPr/>
              <p:nvPr/>
            </p:nvGrpSpPr>
            <p:grpSpPr>
              <a:xfrm>
                <a:off x="542520" y="2125800"/>
                <a:ext cx="3593520" cy="2583360"/>
                <a:chOff x="542520" y="2125800"/>
                <a:chExt cx="3593520" cy="2583360"/>
              </a:xfrm>
            </p:grpSpPr>
            <p:grpSp>
              <p:nvGrpSpPr>
                <p:cNvPr id="736" name=""/>
                <p:cNvGrpSpPr/>
                <p:nvPr/>
              </p:nvGrpSpPr>
              <p:grpSpPr>
                <a:xfrm>
                  <a:off x="542520" y="2125800"/>
                  <a:ext cx="3593520" cy="2583360"/>
                  <a:chOff x="542520" y="2125800"/>
                  <a:chExt cx="3593520" cy="2583360"/>
                </a:xfrm>
              </p:grpSpPr>
              <p:sp>
                <p:nvSpPr>
                  <p:cNvPr id="737" name=""/>
                  <p:cNvSpPr/>
                  <p:nvPr/>
                </p:nvSpPr>
                <p:spPr>
                  <a:xfrm flipV="1">
                    <a:off x="2949120" y="4353480"/>
                    <a:ext cx="23400" cy="9648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738" name=""/>
                  <p:cNvGrpSpPr/>
                  <p:nvPr/>
                </p:nvGrpSpPr>
                <p:grpSpPr>
                  <a:xfrm>
                    <a:off x="542520" y="2497320"/>
                    <a:ext cx="3547440" cy="2151000"/>
                    <a:chOff x="542520" y="2497320"/>
                    <a:chExt cx="3547440" cy="2151000"/>
                  </a:xfrm>
                </p:grpSpPr>
                <p:sp>
                  <p:nvSpPr>
                    <p:cNvPr id="739" name=""/>
                    <p:cNvSpPr/>
                    <p:nvPr/>
                  </p:nvSpPr>
                  <p:spPr>
                    <a:xfrm flipH="1">
                      <a:off x="4049640" y="2914920"/>
                      <a:ext cx="40320" cy="13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3480" bIns="-33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740" name=""/>
                    <p:cNvGrpSpPr/>
                    <p:nvPr/>
                  </p:nvGrpSpPr>
                  <p:grpSpPr>
                    <a:xfrm>
                      <a:off x="542520" y="2497320"/>
                      <a:ext cx="2709720" cy="2151000"/>
                      <a:chOff x="542520" y="2497320"/>
                      <a:chExt cx="2709720" cy="2151000"/>
                    </a:xfrm>
                  </p:grpSpPr>
                  <p:sp>
                    <p:nvSpPr>
                      <p:cNvPr id="741" name=""/>
                      <p:cNvSpPr/>
                      <p:nvPr/>
                    </p:nvSpPr>
                    <p:spPr>
                      <a:xfrm flipH="1">
                        <a:off x="1855800" y="4116960"/>
                        <a:ext cx="47880" cy="2419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2" name=""/>
                      <p:cNvSpPr/>
                      <p:nvPr/>
                    </p:nvSpPr>
                    <p:spPr>
                      <a:xfrm>
                        <a:off x="601200" y="2497320"/>
                        <a:ext cx="580320" cy="392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3" h="695">
                            <a:moveTo>
                              <a:pt x="36" y="695"/>
                            </a:moveTo>
                            <a:lnTo>
                              <a:pt x="0" y="616"/>
                            </a:lnTo>
                            <a:lnTo>
                              <a:pt x="222" y="308"/>
                            </a:lnTo>
                            <a:lnTo>
                              <a:pt x="287" y="272"/>
                            </a:lnTo>
                            <a:lnTo>
                              <a:pt x="337" y="251"/>
                            </a:lnTo>
                            <a:lnTo>
                              <a:pt x="495" y="308"/>
                            </a:lnTo>
                            <a:lnTo>
                              <a:pt x="839" y="36"/>
                            </a:lnTo>
                            <a:lnTo>
                              <a:pt x="939" y="0"/>
                            </a:lnTo>
                            <a:lnTo>
                              <a:pt x="1083" y="7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3" name=""/>
                      <p:cNvSpPr/>
                      <p:nvPr/>
                    </p:nvSpPr>
                    <p:spPr>
                      <a:xfrm>
                        <a:off x="573480" y="2977200"/>
                        <a:ext cx="141480" cy="148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264">
                            <a:moveTo>
                              <a:pt x="41" y="0"/>
                            </a:moveTo>
                            <a:lnTo>
                              <a:pt x="0" y="120"/>
                            </a:lnTo>
                            <a:lnTo>
                              <a:pt x="2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4" name=""/>
                      <p:cNvSpPr/>
                      <p:nvPr/>
                    </p:nvSpPr>
                    <p:spPr>
                      <a:xfrm>
                        <a:off x="542520" y="3146040"/>
                        <a:ext cx="123120" cy="17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315">
                            <a:moveTo>
                              <a:pt x="0" y="0"/>
                            </a:moveTo>
                            <a:lnTo>
                              <a:pt x="98" y="315"/>
                            </a:lnTo>
                            <a:lnTo>
                              <a:pt x="229" y="3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5" name=""/>
                      <p:cNvSpPr/>
                      <p:nvPr/>
                    </p:nvSpPr>
                    <p:spPr>
                      <a:xfrm>
                        <a:off x="726840" y="3394080"/>
                        <a:ext cx="49320" cy="264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470">
                            <a:moveTo>
                              <a:pt x="0" y="0"/>
                            </a:moveTo>
                            <a:lnTo>
                              <a:pt x="91" y="18"/>
                            </a:lnTo>
                            <a:lnTo>
                              <a:pt x="57" y="47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6" name=""/>
                      <p:cNvSpPr/>
                      <p:nvPr/>
                    </p:nvSpPr>
                    <p:spPr>
                      <a:xfrm>
                        <a:off x="711720" y="3481560"/>
                        <a:ext cx="141480" cy="300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4" h="534">
                            <a:moveTo>
                              <a:pt x="0" y="0"/>
                            </a:moveTo>
                            <a:lnTo>
                              <a:pt x="99" y="161"/>
                            </a:lnTo>
                            <a:lnTo>
                              <a:pt x="247" y="396"/>
                            </a:lnTo>
                            <a:lnTo>
                              <a:pt x="264" y="495"/>
                            </a:lnTo>
                            <a:lnTo>
                              <a:pt x="120" y="53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7" name=""/>
                      <p:cNvSpPr/>
                      <p:nvPr/>
                    </p:nvSpPr>
                    <p:spPr>
                      <a:xfrm>
                        <a:off x="693720" y="3571560"/>
                        <a:ext cx="137880" cy="1936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8" name=""/>
                      <p:cNvSpPr/>
                      <p:nvPr/>
                    </p:nvSpPr>
                    <p:spPr>
                      <a:xfrm>
                        <a:off x="844560" y="3733920"/>
                        <a:ext cx="38520" cy="21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384">
                            <a:moveTo>
                              <a:pt x="17" y="0"/>
                            </a:moveTo>
                            <a:lnTo>
                              <a:pt x="74" y="76"/>
                            </a:lnTo>
                            <a:lnTo>
                              <a:pt x="63" y="253"/>
                            </a:lnTo>
                            <a:lnTo>
                              <a:pt x="29" y="384"/>
                            </a:lnTo>
                            <a:lnTo>
                              <a:pt x="0" y="287"/>
                            </a:lnTo>
                            <a:lnTo>
                              <a:pt x="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9" name=""/>
                      <p:cNvSpPr/>
                      <p:nvPr/>
                    </p:nvSpPr>
                    <p:spPr>
                      <a:xfrm flipH="1">
                        <a:off x="2135880" y="4437720"/>
                        <a:ext cx="52200" cy="1069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50" name=""/>
                      <p:cNvSpPr/>
                      <p:nvPr/>
                    </p:nvSpPr>
                    <p:spPr>
                      <a:xfrm>
                        <a:off x="2262600" y="4464000"/>
                        <a:ext cx="141480" cy="18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328">
                            <a:moveTo>
                              <a:pt x="5" y="328"/>
                            </a:moveTo>
                            <a:lnTo>
                              <a:pt x="0" y="195"/>
                            </a:lnTo>
                            <a:lnTo>
                              <a:pt x="34" y="138"/>
                            </a:lnTo>
                            <a:lnTo>
                              <a:pt x="154" y="46"/>
                            </a:lnTo>
                            <a:lnTo>
                              <a:pt x="26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51" name=""/>
                      <p:cNvSpPr/>
                      <p:nvPr/>
                    </p:nvSpPr>
                    <p:spPr>
                      <a:xfrm>
                        <a:off x="2980080" y="3400560"/>
                        <a:ext cx="272160" cy="281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7" h="500">
                            <a:moveTo>
                              <a:pt x="507" y="0"/>
                            </a:moveTo>
                            <a:lnTo>
                              <a:pt x="387" y="184"/>
                            </a:lnTo>
                            <a:lnTo>
                              <a:pt x="0" y="50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  <p:sp>
                <p:nvSpPr>
                  <p:cNvPr id="752" name=""/>
                  <p:cNvSpPr/>
                  <p:nvPr/>
                </p:nvSpPr>
                <p:spPr>
                  <a:xfrm flipH="1" flipV="1">
                    <a:off x="2972880" y="3985920"/>
                    <a:ext cx="43920" cy="1548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753" name=""/>
                  <p:cNvGrpSpPr/>
                  <p:nvPr/>
                </p:nvGrpSpPr>
                <p:grpSpPr>
                  <a:xfrm>
                    <a:off x="865080" y="3103200"/>
                    <a:ext cx="2593800" cy="1249560"/>
                    <a:chOff x="865080" y="3103200"/>
                    <a:chExt cx="2593800" cy="1249560"/>
                  </a:xfrm>
                </p:grpSpPr>
                <p:sp>
                  <p:nvSpPr>
                    <p:cNvPr id="754" name=""/>
                    <p:cNvSpPr/>
                    <p:nvPr/>
                  </p:nvSpPr>
                  <p:spPr>
                    <a:xfrm>
                      <a:off x="865080" y="3746160"/>
                      <a:ext cx="19728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7" h="57">
                          <a:moveTo>
                            <a:pt x="29" y="44"/>
                          </a:moveTo>
                          <a:lnTo>
                            <a:pt x="310" y="57"/>
                          </a:lnTo>
                          <a:lnTo>
                            <a:pt x="367" y="10"/>
                          </a:lnTo>
                          <a:lnTo>
                            <a:pt x="258" y="0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5" name=""/>
                    <p:cNvSpPr/>
                    <p:nvPr/>
                  </p:nvSpPr>
                  <p:spPr>
                    <a:xfrm>
                      <a:off x="1672560" y="4136760"/>
                      <a:ext cx="434160" cy="21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0" h="383">
                          <a:moveTo>
                            <a:pt x="0" y="0"/>
                          </a:moveTo>
                          <a:lnTo>
                            <a:pt x="414" y="252"/>
                          </a:lnTo>
                          <a:lnTo>
                            <a:pt x="810" y="3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6" name=""/>
                    <p:cNvSpPr/>
                    <p:nvPr/>
                  </p:nvSpPr>
                  <p:spPr>
                    <a:xfrm flipH="1">
                      <a:off x="1745280" y="3103200"/>
                      <a:ext cx="19080" cy="106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7" name=""/>
                    <p:cNvSpPr/>
                    <p:nvPr/>
                  </p:nvSpPr>
                  <p:spPr>
                    <a:xfrm>
                      <a:off x="1711080" y="3213360"/>
                      <a:ext cx="1394280" cy="903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9" h="1606">
                          <a:moveTo>
                            <a:pt x="0" y="1606"/>
                          </a:moveTo>
                          <a:lnTo>
                            <a:pt x="103" y="1531"/>
                          </a:lnTo>
                          <a:lnTo>
                            <a:pt x="414" y="1257"/>
                          </a:lnTo>
                          <a:lnTo>
                            <a:pt x="534" y="970"/>
                          </a:lnTo>
                          <a:lnTo>
                            <a:pt x="677" y="843"/>
                          </a:lnTo>
                          <a:lnTo>
                            <a:pt x="1405" y="109"/>
                          </a:lnTo>
                          <a:lnTo>
                            <a:pt x="2031" y="0"/>
                          </a:lnTo>
                          <a:lnTo>
                            <a:pt x="2341" y="73"/>
                          </a:lnTo>
                          <a:lnTo>
                            <a:pt x="2427" y="454"/>
                          </a:lnTo>
                          <a:lnTo>
                            <a:pt x="2500" y="498"/>
                          </a:lnTo>
                          <a:lnTo>
                            <a:pt x="2599" y="7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8" name=""/>
                    <p:cNvSpPr/>
                    <p:nvPr/>
                  </p:nvSpPr>
                  <p:spPr>
                    <a:xfrm>
                      <a:off x="2234520" y="3407040"/>
                      <a:ext cx="12600" cy="112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9" name=""/>
                    <p:cNvSpPr/>
                    <p:nvPr/>
                  </p:nvSpPr>
                  <p:spPr>
                    <a:xfrm>
                      <a:off x="1794960" y="3843000"/>
                      <a:ext cx="482760" cy="355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0" h="631">
                          <a:moveTo>
                            <a:pt x="0" y="631"/>
                          </a:moveTo>
                          <a:lnTo>
                            <a:pt x="269" y="504"/>
                          </a:lnTo>
                          <a:lnTo>
                            <a:pt x="407" y="0"/>
                          </a:lnTo>
                          <a:lnTo>
                            <a:pt x="900" y="2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60" name=""/>
                    <p:cNvSpPr/>
                    <p:nvPr/>
                  </p:nvSpPr>
                  <p:spPr>
                    <a:xfrm flipV="1">
                      <a:off x="2526480" y="4058640"/>
                      <a:ext cx="15840" cy="67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0520" bIns="20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61" name=""/>
                    <p:cNvSpPr/>
                    <p:nvPr/>
                  </p:nvSpPr>
                  <p:spPr>
                    <a:xfrm>
                      <a:off x="3064680" y="3981240"/>
                      <a:ext cx="19440" cy="752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8440" bIns="28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62" name=""/>
                    <p:cNvSpPr/>
                    <p:nvPr/>
                  </p:nvSpPr>
                  <p:spPr>
                    <a:xfrm>
                      <a:off x="2939400" y="4039920"/>
                      <a:ext cx="30600" cy="80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" h="144">
                          <a:moveTo>
                            <a:pt x="57" y="144"/>
                          </a:moveTo>
                          <a:lnTo>
                            <a:pt x="46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840" bIns="33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63" name=""/>
                    <p:cNvSpPr/>
                    <p:nvPr/>
                  </p:nvSpPr>
                  <p:spPr>
                    <a:xfrm flipH="1" flipV="1">
                      <a:off x="3233880" y="3323160"/>
                      <a:ext cx="225000" cy="831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360" bIns="36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64" name=""/>
                    <p:cNvSpPr/>
                    <p:nvPr/>
                  </p:nvSpPr>
                  <p:spPr>
                    <a:xfrm flipH="1">
                      <a:off x="2723760" y="3856320"/>
                      <a:ext cx="18000" cy="1731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65" name=""/>
                    <p:cNvSpPr/>
                    <p:nvPr/>
                  </p:nvSpPr>
                  <p:spPr>
                    <a:xfrm>
                      <a:off x="2662560" y="3962160"/>
                      <a:ext cx="29880" cy="1000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66" name=""/>
                    <p:cNvSpPr/>
                    <p:nvPr/>
                  </p:nvSpPr>
                  <p:spPr>
                    <a:xfrm flipV="1">
                      <a:off x="2590560" y="4087800"/>
                      <a:ext cx="112320" cy="32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560" bIns="-43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67" name=""/>
                    <p:cNvSpPr/>
                    <p:nvPr/>
                  </p:nvSpPr>
                  <p:spPr>
                    <a:xfrm>
                      <a:off x="3059280" y="3581640"/>
                      <a:ext cx="123480" cy="48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86">
                          <a:moveTo>
                            <a:pt x="229" y="17"/>
                          </a:moveTo>
                          <a:lnTo>
                            <a:pt x="15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440" bIns="1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68" name=""/>
                    <p:cNvSpPr/>
                    <p:nvPr/>
                  </p:nvSpPr>
                  <p:spPr>
                    <a:xfrm flipH="1">
                      <a:off x="2989800" y="3949920"/>
                      <a:ext cx="720" cy="446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" bIns="-2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69" name=""/>
                    <p:cNvSpPr/>
                    <p:nvPr/>
                  </p:nvSpPr>
                  <p:spPr>
                    <a:xfrm flipV="1">
                      <a:off x="2804400" y="4086000"/>
                      <a:ext cx="720" cy="31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480" bIns="-15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770" name=""/>
                  <p:cNvGrpSpPr/>
                  <p:nvPr/>
                </p:nvGrpSpPr>
                <p:grpSpPr>
                  <a:xfrm>
                    <a:off x="637560" y="2125800"/>
                    <a:ext cx="3498480" cy="2583360"/>
                    <a:chOff x="637560" y="2125800"/>
                    <a:chExt cx="3498480" cy="2583360"/>
                  </a:xfrm>
                </p:grpSpPr>
                <p:grpSp>
                  <p:nvGrpSpPr>
                    <p:cNvPr id="771" name=""/>
                    <p:cNvGrpSpPr/>
                    <p:nvPr/>
                  </p:nvGrpSpPr>
                  <p:grpSpPr>
                    <a:xfrm>
                      <a:off x="1551240" y="2838600"/>
                      <a:ext cx="2584800" cy="1672920"/>
                      <a:chOff x="1551240" y="2838600"/>
                      <a:chExt cx="2584800" cy="1672920"/>
                    </a:xfrm>
                  </p:grpSpPr>
                  <p:sp>
                    <p:nvSpPr>
                      <p:cNvPr id="772" name=""/>
                      <p:cNvSpPr/>
                      <p:nvPr/>
                    </p:nvSpPr>
                    <p:spPr>
                      <a:xfrm>
                        <a:off x="1551240" y="3345120"/>
                        <a:ext cx="56880" cy="12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" h="222">
                            <a:moveTo>
                              <a:pt x="108" y="222"/>
                            </a:moveTo>
                            <a:lnTo>
                              <a:pt x="65" y="122"/>
                            </a:lnTo>
                            <a:lnTo>
                              <a:pt x="65" y="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3" name=""/>
                      <p:cNvSpPr/>
                      <p:nvPr/>
                    </p:nvSpPr>
                    <p:spPr>
                      <a:xfrm flipH="1">
                        <a:off x="1862280" y="3623400"/>
                        <a:ext cx="46080" cy="5184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5040" bIns="5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4" name=""/>
                      <p:cNvSpPr/>
                      <p:nvPr/>
                    </p:nvSpPr>
                    <p:spPr>
                      <a:xfrm>
                        <a:off x="2318040" y="3291120"/>
                        <a:ext cx="128520" cy="316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" h="561">
                            <a:moveTo>
                              <a:pt x="62" y="561"/>
                            </a:moveTo>
                            <a:lnTo>
                              <a:pt x="0" y="412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5" name=""/>
                      <p:cNvSpPr/>
                      <p:nvPr/>
                    </p:nvSpPr>
                    <p:spPr>
                      <a:xfrm>
                        <a:off x="2025000" y="3477960"/>
                        <a:ext cx="550080" cy="209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25" h="373">
                            <a:moveTo>
                              <a:pt x="0" y="373"/>
                            </a:moveTo>
                            <a:lnTo>
                              <a:pt x="509" y="166"/>
                            </a:lnTo>
                            <a:lnTo>
                              <a:pt x="1020" y="127"/>
                            </a:lnTo>
                            <a:lnTo>
                              <a:pt x="1025" y="0"/>
                            </a:lnTo>
                            <a:lnTo>
                              <a:pt x="555" y="9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6" name=""/>
                      <p:cNvSpPr/>
                      <p:nvPr/>
                    </p:nvSpPr>
                    <p:spPr>
                      <a:xfrm>
                        <a:off x="2107800" y="3219120"/>
                        <a:ext cx="898560" cy="433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74" h="769">
                            <a:moveTo>
                              <a:pt x="1674" y="0"/>
                            </a:moveTo>
                            <a:lnTo>
                              <a:pt x="1205" y="109"/>
                            </a:lnTo>
                            <a:lnTo>
                              <a:pt x="699" y="304"/>
                            </a:lnTo>
                            <a:lnTo>
                              <a:pt x="0" y="76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7" name=""/>
                      <p:cNvSpPr/>
                      <p:nvPr/>
                    </p:nvSpPr>
                    <p:spPr>
                      <a:xfrm>
                        <a:off x="4037400" y="2838600"/>
                        <a:ext cx="29880" cy="6480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8000" bIns="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8" name=""/>
                      <p:cNvSpPr/>
                      <p:nvPr/>
                    </p:nvSpPr>
                    <p:spPr>
                      <a:xfrm>
                        <a:off x="4049280" y="2935080"/>
                        <a:ext cx="86760" cy="38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2" h="68">
                            <a:moveTo>
                              <a:pt x="162" y="39"/>
                            </a:moveTo>
                            <a:lnTo>
                              <a:pt x="70" y="6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8640" bIns="-8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9" name=""/>
                      <p:cNvSpPr/>
                      <p:nvPr/>
                    </p:nvSpPr>
                    <p:spPr>
                      <a:xfrm flipH="1">
                        <a:off x="3618720" y="2952000"/>
                        <a:ext cx="39600" cy="1317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0" name=""/>
                      <p:cNvSpPr/>
                      <p:nvPr/>
                    </p:nvSpPr>
                    <p:spPr>
                      <a:xfrm>
                        <a:off x="3518280" y="2952000"/>
                        <a:ext cx="466200" cy="180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320">
                            <a:moveTo>
                              <a:pt x="0" y="320"/>
                            </a:moveTo>
                            <a:lnTo>
                              <a:pt x="39" y="274"/>
                            </a:lnTo>
                            <a:lnTo>
                              <a:pt x="194" y="234"/>
                            </a:lnTo>
                            <a:lnTo>
                              <a:pt x="344" y="245"/>
                            </a:lnTo>
                            <a:lnTo>
                              <a:pt x="504" y="206"/>
                            </a:lnTo>
                            <a:lnTo>
                              <a:pt x="590" y="222"/>
                            </a:lnTo>
                            <a:lnTo>
                              <a:pt x="739" y="274"/>
                            </a:lnTo>
                            <a:lnTo>
                              <a:pt x="832" y="200"/>
                            </a:lnTo>
                            <a:lnTo>
                              <a:pt x="866" y="172"/>
                            </a:lnTo>
                            <a:lnTo>
                              <a:pt x="853" y="114"/>
                            </a:lnTo>
                            <a:lnTo>
                              <a:pt x="871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1" name=""/>
                      <p:cNvSpPr/>
                      <p:nvPr/>
                    </p:nvSpPr>
                    <p:spPr>
                      <a:xfrm>
                        <a:off x="3322800" y="3364200"/>
                        <a:ext cx="467640" cy="24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436">
                            <a:moveTo>
                              <a:pt x="871" y="41"/>
                            </a:moveTo>
                            <a:lnTo>
                              <a:pt x="785" y="0"/>
                            </a:lnTo>
                            <a:lnTo>
                              <a:pt x="613" y="0"/>
                            </a:lnTo>
                            <a:lnTo>
                              <a:pt x="91" y="109"/>
                            </a:lnTo>
                            <a:lnTo>
                              <a:pt x="104" y="321"/>
                            </a:lnTo>
                            <a:lnTo>
                              <a:pt x="0" y="43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2" name=""/>
                      <p:cNvSpPr/>
                      <p:nvPr/>
                    </p:nvSpPr>
                    <p:spPr>
                      <a:xfrm>
                        <a:off x="2963520" y="3229200"/>
                        <a:ext cx="526320" cy="1240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3" h="2203">
                            <a:moveTo>
                              <a:pt x="983" y="0"/>
                            </a:moveTo>
                            <a:lnTo>
                              <a:pt x="839" y="109"/>
                            </a:lnTo>
                            <a:lnTo>
                              <a:pt x="759" y="303"/>
                            </a:lnTo>
                            <a:lnTo>
                              <a:pt x="569" y="602"/>
                            </a:lnTo>
                            <a:lnTo>
                              <a:pt x="506" y="790"/>
                            </a:lnTo>
                            <a:lnTo>
                              <a:pt x="183" y="1142"/>
                            </a:lnTo>
                            <a:lnTo>
                              <a:pt x="86" y="1382"/>
                            </a:lnTo>
                            <a:lnTo>
                              <a:pt x="97" y="1612"/>
                            </a:lnTo>
                            <a:lnTo>
                              <a:pt x="6" y="2047"/>
                            </a:lnTo>
                            <a:lnTo>
                              <a:pt x="0" y="22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3" name=""/>
                      <p:cNvSpPr/>
                      <p:nvPr/>
                    </p:nvSpPr>
                    <p:spPr>
                      <a:xfrm flipH="1" flipV="1">
                        <a:off x="3467520" y="3953160"/>
                        <a:ext cx="111240" cy="964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4" name=""/>
                      <p:cNvSpPr/>
                      <p:nvPr/>
                    </p:nvSpPr>
                    <p:spPr>
                      <a:xfrm>
                        <a:off x="2800800" y="4299120"/>
                        <a:ext cx="202320" cy="131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8" h="235">
                            <a:moveTo>
                              <a:pt x="378" y="110"/>
                            </a:moveTo>
                            <a:lnTo>
                              <a:pt x="190" y="2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5" name=""/>
                      <p:cNvSpPr/>
                      <p:nvPr/>
                    </p:nvSpPr>
                    <p:spPr>
                      <a:xfrm>
                        <a:off x="2883240" y="3348360"/>
                        <a:ext cx="529920" cy="561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8" h="999">
                            <a:moveTo>
                              <a:pt x="988" y="0"/>
                            </a:moveTo>
                            <a:lnTo>
                              <a:pt x="884" y="167"/>
                            </a:lnTo>
                            <a:lnTo>
                              <a:pt x="803" y="350"/>
                            </a:lnTo>
                            <a:lnTo>
                              <a:pt x="443" y="678"/>
                            </a:lnTo>
                            <a:lnTo>
                              <a:pt x="156" y="981"/>
                            </a:lnTo>
                            <a:lnTo>
                              <a:pt x="0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6" name=""/>
                      <p:cNvSpPr/>
                      <p:nvPr/>
                    </p:nvSpPr>
                    <p:spPr>
                      <a:xfrm>
                        <a:off x="2631240" y="3962160"/>
                        <a:ext cx="209880" cy="549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3" h="976">
                            <a:moveTo>
                              <a:pt x="0" y="976"/>
                            </a:moveTo>
                            <a:lnTo>
                              <a:pt x="138" y="861"/>
                            </a:lnTo>
                            <a:lnTo>
                              <a:pt x="161" y="666"/>
                            </a:lnTo>
                            <a:lnTo>
                              <a:pt x="249" y="219"/>
                            </a:lnTo>
                            <a:lnTo>
                              <a:pt x="393" y="70"/>
                            </a:lnTo>
                            <a:lnTo>
                              <a:pt x="39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7" name=""/>
                      <p:cNvSpPr/>
                      <p:nvPr/>
                    </p:nvSpPr>
                    <p:spPr>
                      <a:xfrm>
                        <a:off x="3032280" y="3351600"/>
                        <a:ext cx="109440" cy="26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4" h="477">
                            <a:moveTo>
                              <a:pt x="204" y="0"/>
                            </a:moveTo>
                            <a:lnTo>
                              <a:pt x="0" y="28"/>
                            </a:lnTo>
                            <a:lnTo>
                              <a:pt x="23" y="47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8" name=""/>
                      <p:cNvSpPr/>
                      <p:nvPr/>
                    </p:nvSpPr>
                    <p:spPr>
                      <a:xfrm>
                        <a:off x="2784600" y="3739320"/>
                        <a:ext cx="172440" cy="319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" h="568">
                            <a:moveTo>
                              <a:pt x="0" y="568"/>
                            </a:moveTo>
                            <a:lnTo>
                              <a:pt x="11" y="466"/>
                            </a:lnTo>
                            <a:lnTo>
                              <a:pt x="177" y="352"/>
                            </a:lnTo>
                            <a:lnTo>
                              <a:pt x="321" y="41"/>
                            </a:lnTo>
                            <a:lnTo>
                              <a:pt x="315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9" name=""/>
                      <p:cNvSpPr/>
                      <p:nvPr/>
                    </p:nvSpPr>
                    <p:spPr>
                      <a:xfrm>
                        <a:off x="2456280" y="4001760"/>
                        <a:ext cx="344160" cy="241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2" h="431">
                            <a:moveTo>
                              <a:pt x="0" y="431"/>
                            </a:moveTo>
                            <a:lnTo>
                              <a:pt x="211" y="327"/>
                            </a:lnTo>
                            <a:lnTo>
                              <a:pt x="435" y="137"/>
                            </a:lnTo>
                            <a:lnTo>
                              <a:pt x="64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790" name=""/>
                    <p:cNvGrpSpPr/>
                    <p:nvPr/>
                  </p:nvGrpSpPr>
                  <p:grpSpPr>
                    <a:xfrm>
                      <a:off x="637560" y="2125800"/>
                      <a:ext cx="3455640" cy="2583360"/>
                      <a:chOff x="637560" y="2125800"/>
                      <a:chExt cx="3455640" cy="2583360"/>
                    </a:xfrm>
                  </p:grpSpPr>
                  <p:sp>
                    <p:nvSpPr>
                      <p:cNvPr id="791" name=""/>
                      <p:cNvSpPr/>
                      <p:nvPr/>
                    </p:nvSpPr>
                    <p:spPr>
                      <a:xfrm>
                        <a:off x="2323440" y="3769920"/>
                        <a:ext cx="181440" cy="662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1176">
                            <a:moveTo>
                              <a:pt x="0" y="0"/>
                            </a:moveTo>
                            <a:lnTo>
                              <a:pt x="122" y="667"/>
                            </a:lnTo>
                            <a:lnTo>
                              <a:pt x="302" y="925"/>
                            </a:lnTo>
                            <a:lnTo>
                              <a:pt x="287" y="1090"/>
                            </a:lnTo>
                            <a:lnTo>
                              <a:pt x="338" y="117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2" name=""/>
                      <p:cNvSpPr/>
                      <p:nvPr/>
                    </p:nvSpPr>
                    <p:spPr>
                      <a:xfrm>
                        <a:off x="1505160" y="2125800"/>
                        <a:ext cx="10440" cy="2307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3" name=""/>
                      <p:cNvSpPr/>
                      <p:nvPr/>
                    </p:nvSpPr>
                    <p:spPr>
                      <a:xfrm>
                        <a:off x="666360" y="2190960"/>
                        <a:ext cx="695880" cy="129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8" h="2295">
                            <a:moveTo>
                              <a:pt x="1205" y="0"/>
                            </a:moveTo>
                            <a:lnTo>
                              <a:pt x="1262" y="136"/>
                            </a:lnTo>
                            <a:lnTo>
                              <a:pt x="1298" y="286"/>
                            </a:lnTo>
                            <a:lnTo>
                              <a:pt x="975" y="401"/>
                            </a:lnTo>
                            <a:lnTo>
                              <a:pt x="946" y="487"/>
                            </a:lnTo>
                            <a:lnTo>
                              <a:pt x="846" y="573"/>
                            </a:lnTo>
                            <a:lnTo>
                              <a:pt x="466" y="882"/>
                            </a:lnTo>
                            <a:lnTo>
                              <a:pt x="79" y="1219"/>
                            </a:lnTo>
                            <a:lnTo>
                              <a:pt x="136" y="1477"/>
                            </a:lnTo>
                            <a:lnTo>
                              <a:pt x="0" y="2008"/>
                            </a:lnTo>
                            <a:lnTo>
                              <a:pt x="86" y="229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4" name=""/>
                      <p:cNvSpPr/>
                      <p:nvPr/>
                    </p:nvSpPr>
                    <p:spPr>
                      <a:xfrm>
                        <a:off x="739440" y="2328480"/>
                        <a:ext cx="123120" cy="330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" h="589">
                            <a:moveTo>
                              <a:pt x="230" y="0"/>
                            </a:moveTo>
                            <a:lnTo>
                              <a:pt x="172" y="86"/>
                            </a:lnTo>
                            <a:lnTo>
                              <a:pt x="158" y="273"/>
                            </a:lnTo>
                            <a:lnTo>
                              <a:pt x="36" y="373"/>
                            </a:lnTo>
                            <a:lnTo>
                              <a:pt x="0" y="58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5" name=""/>
                      <p:cNvSpPr/>
                      <p:nvPr/>
                    </p:nvSpPr>
                    <p:spPr>
                      <a:xfrm>
                        <a:off x="1343160" y="2275560"/>
                        <a:ext cx="330120" cy="213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7" h="380">
                            <a:moveTo>
                              <a:pt x="617" y="380"/>
                            </a:moveTo>
                            <a:lnTo>
                              <a:pt x="430" y="194"/>
                            </a:lnTo>
                            <a:lnTo>
                              <a:pt x="315" y="17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6" name=""/>
                      <p:cNvSpPr/>
                      <p:nvPr/>
                    </p:nvSpPr>
                    <p:spPr>
                      <a:xfrm>
                        <a:off x="1338840" y="2255040"/>
                        <a:ext cx="2223360" cy="610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145" h="1083">
                            <a:moveTo>
                              <a:pt x="0" y="0"/>
                            </a:moveTo>
                            <a:lnTo>
                              <a:pt x="322" y="180"/>
                            </a:lnTo>
                            <a:lnTo>
                              <a:pt x="1283" y="302"/>
                            </a:lnTo>
                            <a:lnTo>
                              <a:pt x="1900" y="423"/>
                            </a:lnTo>
                            <a:lnTo>
                              <a:pt x="2660" y="431"/>
                            </a:lnTo>
                            <a:lnTo>
                              <a:pt x="2825" y="495"/>
                            </a:lnTo>
                            <a:lnTo>
                              <a:pt x="2933" y="395"/>
                            </a:lnTo>
                            <a:lnTo>
                              <a:pt x="3047" y="359"/>
                            </a:lnTo>
                            <a:lnTo>
                              <a:pt x="3908" y="330"/>
                            </a:lnTo>
                            <a:lnTo>
                              <a:pt x="3958" y="345"/>
                            </a:lnTo>
                            <a:lnTo>
                              <a:pt x="4015" y="409"/>
                            </a:lnTo>
                            <a:lnTo>
                              <a:pt x="4066" y="553"/>
                            </a:lnTo>
                            <a:lnTo>
                              <a:pt x="4101" y="969"/>
                            </a:lnTo>
                            <a:lnTo>
                              <a:pt x="4145" y="10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7" name=""/>
                      <p:cNvSpPr/>
                      <p:nvPr/>
                    </p:nvSpPr>
                    <p:spPr>
                      <a:xfrm>
                        <a:off x="909000" y="2506320"/>
                        <a:ext cx="664920" cy="113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40" h="2015">
                            <a:moveTo>
                              <a:pt x="71" y="0"/>
                            </a:moveTo>
                            <a:lnTo>
                              <a:pt x="0" y="108"/>
                            </a:lnTo>
                            <a:lnTo>
                              <a:pt x="50" y="287"/>
                            </a:lnTo>
                            <a:lnTo>
                              <a:pt x="272" y="574"/>
                            </a:lnTo>
                            <a:lnTo>
                              <a:pt x="294" y="681"/>
                            </a:lnTo>
                            <a:lnTo>
                              <a:pt x="537" y="1011"/>
                            </a:lnTo>
                            <a:lnTo>
                              <a:pt x="717" y="1004"/>
                            </a:lnTo>
                            <a:lnTo>
                              <a:pt x="760" y="961"/>
                            </a:lnTo>
                            <a:lnTo>
                              <a:pt x="796" y="947"/>
                            </a:lnTo>
                            <a:lnTo>
                              <a:pt x="853" y="990"/>
                            </a:lnTo>
                            <a:lnTo>
                              <a:pt x="925" y="997"/>
                            </a:lnTo>
                            <a:lnTo>
                              <a:pt x="953" y="1126"/>
                            </a:lnTo>
                            <a:lnTo>
                              <a:pt x="1147" y="1320"/>
                            </a:lnTo>
                            <a:lnTo>
                              <a:pt x="1118" y="1477"/>
                            </a:lnTo>
                            <a:lnTo>
                              <a:pt x="1204" y="1542"/>
                            </a:lnTo>
                            <a:lnTo>
                              <a:pt x="1176" y="1664"/>
                            </a:lnTo>
                            <a:lnTo>
                              <a:pt x="1118" y="1736"/>
                            </a:lnTo>
                            <a:lnTo>
                              <a:pt x="1025" y="1786"/>
                            </a:lnTo>
                            <a:lnTo>
                              <a:pt x="1118" y="1922"/>
                            </a:lnTo>
                            <a:lnTo>
                              <a:pt x="1240" y="20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8" name=""/>
                      <p:cNvSpPr/>
                      <p:nvPr/>
                    </p:nvSpPr>
                    <p:spPr>
                      <a:xfrm>
                        <a:off x="1450440" y="2473920"/>
                        <a:ext cx="130680" cy="698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" h="1240">
                            <a:moveTo>
                              <a:pt x="129" y="0"/>
                            </a:moveTo>
                            <a:lnTo>
                              <a:pt x="243" y="789"/>
                            </a:lnTo>
                            <a:lnTo>
                              <a:pt x="0" y="12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9" name=""/>
                      <p:cNvSpPr/>
                      <p:nvPr/>
                    </p:nvSpPr>
                    <p:spPr>
                      <a:xfrm>
                        <a:off x="637560" y="3394080"/>
                        <a:ext cx="588600" cy="562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97" h="999">
                            <a:moveTo>
                              <a:pt x="172" y="0"/>
                            </a:moveTo>
                            <a:lnTo>
                              <a:pt x="138" y="149"/>
                            </a:lnTo>
                            <a:lnTo>
                              <a:pt x="93" y="211"/>
                            </a:lnTo>
                            <a:lnTo>
                              <a:pt x="109" y="315"/>
                            </a:lnTo>
                            <a:lnTo>
                              <a:pt x="0" y="373"/>
                            </a:lnTo>
                            <a:lnTo>
                              <a:pt x="36" y="563"/>
                            </a:lnTo>
                            <a:lnTo>
                              <a:pt x="161" y="608"/>
                            </a:lnTo>
                            <a:lnTo>
                              <a:pt x="448" y="843"/>
                            </a:lnTo>
                            <a:lnTo>
                              <a:pt x="740" y="900"/>
                            </a:lnTo>
                            <a:lnTo>
                              <a:pt x="1097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0" name=""/>
                      <p:cNvSpPr/>
                      <p:nvPr/>
                    </p:nvSpPr>
                    <p:spPr>
                      <a:xfrm flipV="1">
                        <a:off x="973440" y="3891960"/>
                        <a:ext cx="2880" cy="741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7360" bIns="27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1" name=""/>
                      <p:cNvSpPr/>
                      <p:nvPr/>
                    </p:nvSpPr>
                    <p:spPr>
                      <a:xfrm>
                        <a:off x="1172880" y="3744360"/>
                        <a:ext cx="934200" cy="603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40" h="1072">
                            <a:moveTo>
                              <a:pt x="0" y="0"/>
                            </a:moveTo>
                            <a:lnTo>
                              <a:pt x="138" y="533"/>
                            </a:lnTo>
                            <a:lnTo>
                              <a:pt x="419" y="665"/>
                            </a:lnTo>
                            <a:lnTo>
                              <a:pt x="740" y="603"/>
                            </a:lnTo>
                            <a:lnTo>
                              <a:pt x="1740" y="107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2" name=""/>
                      <p:cNvSpPr/>
                      <p:nvPr/>
                    </p:nvSpPr>
                    <p:spPr>
                      <a:xfrm>
                        <a:off x="1607040" y="2895840"/>
                        <a:ext cx="60840" cy="2937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3" name=""/>
                      <p:cNvSpPr/>
                      <p:nvPr/>
                    </p:nvSpPr>
                    <p:spPr>
                      <a:xfrm>
                        <a:off x="1490040" y="3149640"/>
                        <a:ext cx="821520" cy="716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31" h="1273">
                            <a:moveTo>
                              <a:pt x="0" y="0"/>
                            </a:moveTo>
                            <a:lnTo>
                              <a:pt x="81" y="63"/>
                            </a:lnTo>
                            <a:lnTo>
                              <a:pt x="172" y="34"/>
                            </a:lnTo>
                            <a:lnTo>
                              <a:pt x="511" y="120"/>
                            </a:lnTo>
                            <a:lnTo>
                              <a:pt x="590" y="224"/>
                            </a:lnTo>
                            <a:lnTo>
                              <a:pt x="655" y="235"/>
                            </a:lnTo>
                            <a:lnTo>
                              <a:pt x="1336" y="723"/>
                            </a:lnTo>
                            <a:lnTo>
                              <a:pt x="1508" y="746"/>
                            </a:lnTo>
                            <a:lnTo>
                              <a:pt x="1531" y="127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4" name=""/>
                      <p:cNvSpPr/>
                      <p:nvPr/>
                    </p:nvSpPr>
                    <p:spPr>
                      <a:xfrm>
                        <a:off x="1539360" y="3184200"/>
                        <a:ext cx="1091520" cy="506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6" h="900">
                            <a:moveTo>
                              <a:pt x="0" y="0"/>
                            </a:moveTo>
                            <a:lnTo>
                              <a:pt x="263" y="47"/>
                            </a:lnTo>
                            <a:lnTo>
                              <a:pt x="355" y="91"/>
                            </a:lnTo>
                            <a:lnTo>
                              <a:pt x="487" y="143"/>
                            </a:lnTo>
                            <a:lnTo>
                              <a:pt x="568" y="224"/>
                            </a:lnTo>
                            <a:lnTo>
                              <a:pt x="597" y="642"/>
                            </a:lnTo>
                            <a:lnTo>
                              <a:pt x="774" y="895"/>
                            </a:lnTo>
                            <a:lnTo>
                              <a:pt x="1497" y="900"/>
                            </a:lnTo>
                            <a:lnTo>
                              <a:pt x="1817" y="895"/>
                            </a:lnTo>
                            <a:lnTo>
                              <a:pt x="2036" y="8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5" name=""/>
                      <p:cNvSpPr/>
                      <p:nvPr/>
                    </p:nvSpPr>
                    <p:spPr>
                      <a:xfrm>
                        <a:off x="1856880" y="3490920"/>
                        <a:ext cx="94320" cy="19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8" h="350">
                            <a:moveTo>
                              <a:pt x="0" y="0"/>
                            </a:moveTo>
                            <a:lnTo>
                              <a:pt x="178" y="143"/>
                            </a:lnTo>
                            <a:lnTo>
                              <a:pt x="178" y="3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6" name=""/>
                      <p:cNvSpPr/>
                      <p:nvPr/>
                    </p:nvSpPr>
                    <p:spPr>
                      <a:xfrm flipV="1">
                        <a:off x="1877400" y="4118040"/>
                        <a:ext cx="289440" cy="1540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7" name=""/>
                      <p:cNvSpPr/>
                      <p:nvPr/>
                    </p:nvSpPr>
                    <p:spPr>
                      <a:xfrm flipH="1" flipV="1">
                        <a:off x="1979280" y="4223520"/>
                        <a:ext cx="162720" cy="529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6120" bIns="6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8" name=""/>
                      <p:cNvSpPr/>
                      <p:nvPr/>
                    </p:nvSpPr>
                    <p:spPr>
                      <a:xfrm>
                        <a:off x="2308680" y="3416400"/>
                        <a:ext cx="199440" cy="400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" h="712">
                            <a:moveTo>
                              <a:pt x="373" y="0"/>
                            </a:moveTo>
                            <a:lnTo>
                              <a:pt x="349" y="144"/>
                            </a:lnTo>
                            <a:lnTo>
                              <a:pt x="292" y="266"/>
                            </a:lnTo>
                            <a:lnTo>
                              <a:pt x="253" y="483"/>
                            </a:lnTo>
                            <a:lnTo>
                              <a:pt x="97" y="667"/>
                            </a:lnTo>
                            <a:lnTo>
                              <a:pt x="0" y="71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9" name=""/>
                      <p:cNvSpPr/>
                      <p:nvPr/>
                    </p:nvSpPr>
                    <p:spPr>
                      <a:xfrm>
                        <a:off x="2107080" y="3668760"/>
                        <a:ext cx="226080" cy="203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3" h="362">
                            <a:moveTo>
                              <a:pt x="68" y="362"/>
                            </a:moveTo>
                            <a:lnTo>
                              <a:pt x="423" y="86"/>
                            </a:lnTo>
                            <a:lnTo>
                              <a:pt x="416" y="28"/>
                            </a:lnTo>
                            <a:lnTo>
                              <a:pt x="377" y="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0" name=""/>
                      <p:cNvSpPr/>
                      <p:nvPr/>
                    </p:nvSpPr>
                    <p:spPr>
                      <a:xfrm>
                        <a:off x="2197800" y="3794760"/>
                        <a:ext cx="676800" cy="162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2" h="287">
                            <a:moveTo>
                              <a:pt x="0" y="68"/>
                            </a:moveTo>
                            <a:lnTo>
                              <a:pt x="80" y="154"/>
                            </a:lnTo>
                            <a:lnTo>
                              <a:pt x="182" y="245"/>
                            </a:lnTo>
                            <a:lnTo>
                              <a:pt x="297" y="287"/>
                            </a:lnTo>
                            <a:lnTo>
                              <a:pt x="464" y="281"/>
                            </a:lnTo>
                            <a:lnTo>
                              <a:pt x="860" y="138"/>
                            </a:lnTo>
                            <a:lnTo>
                              <a:pt x="126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1" name=""/>
                      <p:cNvSpPr/>
                      <p:nvPr/>
                    </p:nvSpPr>
                    <p:spPr>
                      <a:xfrm>
                        <a:off x="2557440" y="3768840"/>
                        <a:ext cx="106920" cy="103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1" h="185">
                            <a:moveTo>
                              <a:pt x="0" y="0"/>
                            </a:moveTo>
                            <a:lnTo>
                              <a:pt x="75" y="99"/>
                            </a:lnTo>
                            <a:lnTo>
                              <a:pt x="201" y="18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2" name=""/>
                      <p:cNvSpPr/>
                      <p:nvPr/>
                    </p:nvSpPr>
                    <p:spPr>
                      <a:xfrm>
                        <a:off x="2124000" y="3158640"/>
                        <a:ext cx="839520" cy="488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66" h="868">
                            <a:moveTo>
                              <a:pt x="1566" y="0"/>
                            </a:moveTo>
                            <a:lnTo>
                              <a:pt x="1301" y="144"/>
                            </a:lnTo>
                            <a:lnTo>
                              <a:pt x="1158" y="190"/>
                            </a:lnTo>
                            <a:lnTo>
                              <a:pt x="636" y="248"/>
                            </a:lnTo>
                            <a:lnTo>
                              <a:pt x="0" y="86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3" name=""/>
                      <p:cNvSpPr/>
                      <p:nvPr/>
                    </p:nvSpPr>
                    <p:spPr>
                      <a:xfrm>
                        <a:off x="2349360" y="2535480"/>
                        <a:ext cx="469800" cy="403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7" h="717">
                            <a:moveTo>
                              <a:pt x="0" y="0"/>
                            </a:moveTo>
                            <a:lnTo>
                              <a:pt x="45" y="310"/>
                            </a:lnTo>
                            <a:lnTo>
                              <a:pt x="86" y="373"/>
                            </a:lnTo>
                            <a:lnTo>
                              <a:pt x="274" y="475"/>
                            </a:lnTo>
                            <a:lnTo>
                              <a:pt x="733" y="717"/>
                            </a:lnTo>
                            <a:lnTo>
                              <a:pt x="877" y="7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4" name=""/>
                      <p:cNvSpPr/>
                      <p:nvPr/>
                    </p:nvSpPr>
                    <p:spPr>
                      <a:xfrm>
                        <a:off x="2351520" y="2535480"/>
                        <a:ext cx="711000" cy="27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25" h="493">
                            <a:moveTo>
                              <a:pt x="0" y="0"/>
                            </a:moveTo>
                            <a:lnTo>
                              <a:pt x="241" y="269"/>
                            </a:lnTo>
                            <a:lnTo>
                              <a:pt x="418" y="274"/>
                            </a:lnTo>
                            <a:lnTo>
                              <a:pt x="465" y="373"/>
                            </a:lnTo>
                            <a:lnTo>
                              <a:pt x="562" y="407"/>
                            </a:lnTo>
                            <a:lnTo>
                              <a:pt x="838" y="407"/>
                            </a:lnTo>
                            <a:lnTo>
                              <a:pt x="1044" y="493"/>
                            </a:lnTo>
                            <a:lnTo>
                              <a:pt x="1325" y="38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5" name=""/>
                      <p:cNvSpPr/>
                      <p:nvPr/>
                    </p:nvSpPr>
                    <p:spPr>
                      <a:xfrm>
                        <a:off x="3526920" y="2624760"/>
                        <a:ext cx="408600" cy="72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64" h="127">
                            <a:moveTo>
                              <a:pt x="0" y="46"/>
                            </a:moveTo>
                            <a:lnTo>
                              <a:pt x="138" y="28"/>
                            </a:lnTo>
                            <a:lnTo>
                              <a:pt x="321" y="86"/>
                            </a:lnTo>
                            <a:lnTo>
                              <a:pt x="477" y="127"/>
                            </a:lnTo>
                            <a:lnTo>
                              <a:pt x="568" y="104"/>
                            </a:lnTo>
                            <a:lnTo>
                              <a:pt x="620" y="93"/>
                            </a:lnTo>
                            <a:lnTo>
                              <a:pt x="712" y="0"/>
                            </a:lnTo>
                            <a:lnTo>
                              <a:pt x="746" y="0"/>
                            </a:lnTo>
                            <a:lnTo>
                              <a:pt x="764" y="12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5200" bIns="252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6" name=""/>
                      <p:cNvSpPr/>
                      <p:nvPr/>
                    </p:nvSpPr>
                    <p:spPr>
                      <a:xfrm>
                        <a:off x="3447720" y="2686680"/>
                        <a:ext cx="367560" cy="320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7" h="568">
                            <a:moveTo>
                              <a:pt x="687" y="0"/>
                            </a:moveTo>
                            <a:lnTo>
                              <a:pt x="653" y="47"/>
                            </a:lnTo>
                            <a:lnTo>
                              <a:pt x="491" y="156"/>
                            </a:lnTo>
                            <a:lnTo>
                              <a:pt x="339" y="276"/>
                            </a:lnTo>
                            <a:lnTo>
                              <a:pt x="224" y="310"/>
                            </a:lnTo>
                            <a:lnTo>
                              <a:pt x="115" y="350"/>
                            </a:lnTo>
                            <a:lnTo>
                              <a:pt x="34" y="407"/>
                            </a:lnTo>
                            <a:lnTo>
                              <a:pt x="6" y="472"/>
                            </a:lnTo>
                            <a:lnTo>
                              <a:pt x="0" y="540"/>
                            </a:lnTo>
                            <a:lnTo>
                              <a:pt x="52" y="568"/>
                            </a:lnTo>
                            <a:lnTo>
                              <a:pt x="144" y="5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7" name=""/>
                      <p:cNvSpPr/>
                      <p:nvPr/>
                    </p:nvSpPr>
                    <p:spPr>
                      <a:xfrm>
                        <a:off x="3492720" y="2887200"/>
                        <a:ext cx="600480" cy="38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9" h="688">
                            <a:moveTo>
                              <a:pt x="1119" y="0"/>
                            </a:moveTo>
                            <a:lnTo>
                              <a:pt x="1004" y="97"/>
                            </a:lnTo>
                            <a:lnTo>
                              <a:pt x="832" y="125"/>
                            </a:lnTo>
                            <a:lnTo>
                              <a:pt x="707" y="21"/>
                            </a:lnTo>
                            <a:lnTo>
                              <a:pt x="563" y="97"/>
                            </a:lnTo>
                            <a:lnTo>
                              <a:pt x="493" y="39"/>
                            </a:lnTo>
                            <a:lnTo>
                              <a:pt x="190" y="143"/>
                            </a:lnTo>
                            <a:lnTo>
                              <a:pt x="92" y="251"/>
                            </a:lnTo>
                            <a:lnTo>
                              <a:pt x="52" y="412"/>
                            </a:lnTo>
                            <a:lnTo>
                              <a:pt x="0" y="613"/>
                            </a:lnTo>
                            <a:lnTo>
                              <a:pt x="24" y="68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8" name=""/>
                      <p:cNvSpPr/>
                      <p:nvPr/>
                    </p:nvSpPr>
                    <p:spPr>
                      <a:xfrm>
                        <a:off x="2478960" y="2952360"/>
                        <a:ext cx="1586160" cy="113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58" h="2013">
                            <a:moveTo>
                              <a:pt x="2958" y="0"/>
                            </a:moveTo>
                            <a:lnTo>
                              <a:pt x="2666" y="193"/>
                            </a:lnTo>
                            <a:lnTo>
                              <a:pt x="2528" y="446"/>
                            </a:lnTo>
                            <a:lnTo>
                              <a:pt x="2121" y="545"/>
                            </a:lnTo>
                            <a:lnTo>
                              <a:pt x="1816" y="681"/>
                            </a:lnTo>
                            <a:lnTo>
                              <a:pt x="1377" y="756"/>
                            </a:lnTo>
                            <a:lnTo>
                              <a:pt x="986" y="1025"/>
                            </a:lnTo>
                            <a:lnTo>
                              <a:pt x="740" y="1296"/>
                            </a:lnTo>
                            <a:lnTo>
                              <a:pt x="326" y="1807"/>
                            </a:lnTo>
                            <a:lnTo>
                              <a:pt x="86" y="1984"/>
                            </a:lnTo>
                            <a:lnTo>
                              <a:pt x="0" y="201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9" name=""/>
                      <p:cNvSpPr/>
                      <p:nvPr/>
                    </p:nvSpPr>
                    <p:spPr>
                      <a:xfrm>
                        <a:off x="3059280" y="2750760"/>
                        <a:ext cx="258480" cy="346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2" h="615">
                            <a:moveTo>
                              <a:pt x="0" y="0"/>
                            </a:moveTo>
                            <a:lnTo>
                              <a:pt x="81" y="12"/>
                            </a:lnTo>
                            <a:lnTo>
                              <a:pt x="172" y="477"/>
                            </a:lnTo>
                            <a:lnTo>
                              <a:pt x="211" y="550"/>
                            </a:lnTo>
                            <a:lnTo>
                              <a:pt x="482" y="6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0" name=""/>
                      <p:cNvSpPr/>
                      <p:nvPr/>
                    </p:nvSpPr>
                    <p:spPr>
                      <a:xfrm>
                        <a:off x="2810520" y="2890440"/>
                        <a:ext cx="135000" cy="241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2" h="430">
                            <a:moveTo>
                              <a:pt x="39" y="131"/>
                            </a:moveTo>
                            <a:lnTo>
                              <a:pt x="5" y="63"/>
                            </a:lnTo>
                            <a:lnTo>
                              <a:pt x="0" y="29"/>
                            </a:lnTo>
                            <a:lnTo>
                              <a:pt x="28" y="6"/>
                            </a:lnTo>
                            <a:lnTo>
                              <a:pt x="173" y="0"/>
                            </a:lnTo>
                            <a:lnTo>
                              <a:pt x="247" y="373"/>
                            </a:lnTo>
                            <a:lnTo>
                              <a:pt x="218" y="430"/>
                            </a:lnTo>
                            <a:lnTo>
                              <a:pt x="132" y="355"/>
                            </a:lnTo>
                            <a:lnTo>
                              <a:pt x="161" y="149"/>
                            </a:lnTo>
                            <a:lnTo>
                              <a:pt x="252" y="10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1" name=""/>
                      <p:cNvSpPr/>
                      <p:nvPr/>
                    </p:nvSpPr>
                    <p:spPr>
                      <a:xfrm>
                        <a:off x="2926440" y="3035520"/>
                        <a:ext cx="230400" cy="207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0" h="368">
                            <a:moveTo>
                              <a:pt x="0" y="172"/>
                            </a:moveTo>
                            <a:lnTo>
                              <a:pt x="0" y="368"/>
                            </a:lnTo>
                            <a:lnTo>
                              <a:pt x="195" y="332"/>
                            </a:lnTo>
                            <a:lnTo>
                              <a:pt x="320" y="224"/>
                            </a:lnTo>
                            <a:lnTo>
                              <a:pt x="328" y="110"/>
                            </a:lnTo>
                            <a:lnTo>
                              <a:pt x="43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2" name=""/>
                      <p:cNvSpPr/>
                      <p:nvPr/>
                    </p:nvSpPr>
                    <p:spPr>
                      <a:xfrm>
                        <a:off x="3092400" y="3170880"/>
                        <a:ext cx="110160" cy="586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1880" bIns="11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3" name=""/>
                      <p:cNvSpPr/>
                      <p:nvPr/>
                    </p:nvSpPr>
                    <p:spPr>
                      <a:xfrm>
                        <a:off x="3612600" y="3093120"/>
                        <a:ext cx="246600" cy="61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8" h="109">
                            <a:moveTo>
                              <a:pt x="0" y="0"/>
                            </a:moveTo>
                            <a:lnTo>
                              <a:pt x="44" y="35"/>
                            </a:lnTo>
                            <a:lnTo>
                              <a:pt x="114" y="23"/>
                            </a:lnTo>
                            <a:lnTo>
                              <a:pt x="206" y="35"/>
                            </a:lnTo>
                            <a:lnTo>
                              <a:pt x="245" y="7"/>
                            </a:lnTo>
                            <a:lnTo>
                              <a:pt x="286" y="12"/>
                            </a:lnTo>
                            <a:lnTo>
                              <a:pt x="458" y="10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5120" bIns="15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4" name=""/>
                      <p:cNvSpPr/>
                      <p:nvPr/>
                    </p:nvSpPr>
                    <p:spPr>
                      <a:xfrm>
                        <a:off x="2400840" y="3155040"/>
                        <a:ext cx="1458360" cy="130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19" h="2324">
                            <a:moveTo>
                              <a:pt x="2719" y="0"/>
                            </a:moveTo>
                            <a:lnTo>
                              <a:pt x="2644" y="70"/>
                            </a:lnTo>
                            <a:lnTo>
                              <a:pt x="2524" y="127"/>
                            </a:lnTo>
                            <a:lnTo>
                              <a:pt x="2433" y="321"/>
                            </a:lnTo>
                            <a:lnTo>
                              <a:pt x="2409" y="402"/>
                            </a:lnTo>
                            <a:lnTo>
                              <a:pt x="2370" y="516"/>
                            </a:lnTo>
                            <a:lnTo>
                              <a:pt x="2305" y="678"/>
                            </a:lnTo>
                            <a:lnTo>
                              <a:pt x="2289" y="678"/>
                            </a:lnTo>
                            <a:lnTo>
                              <a:pt x="2226" y="861"/>
                            </a:lnTo>
                            <a:lnTo>
                              <a:pt x="2099" y="999"/>
                            </a:lnTo>
                            <a:lnTo>
                              <a:pt x="2047" y="1017"/>
                            </a:lnTo>
                            <a:lnTo>
                              <a:pt x="1755" y="1400"/>
                            </a:lnTo>
                            <a:lnTo>
                              <a:pt x="1692" y="1429"/>
                            </a:lnTo>
                            <a:lnTo>
                              <a:pt x="1301" y="1658"/>
                            </a:lnTo>
                            <a:lnTo>
                              <a:pt x="1079" y="1768"/>
                            </a:lnTo>
                            <a:lnTo>
                              <a:pt x="769" y="1992"/>
                            </a:lnTo>
                            <a:lnTo>
                              <a:pt x="717" y="1992"/>
                            </a:lnTo>
                            <a:lnTo>
                              <a:pt x="167" y="2123"/>
                            </a:lnTo>
                            <a:lnTo>
                              <a:pt x="0" y="232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5" name=""/>
                      <p:cNvSpPr/>
                      <p:nvPr/>
                    </p:nvSpPr>
                    <p:spPr>
                      <a:xfrm>
                        <a:off x="2185200" y="3122640"/>
                        <a:ext cx="1072440" cy="1318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9" h="2341">
                            <a:moveTo>
                              <a:pt x="1999" y="0"/>
                            </a:moveTo>
                            <a:lnTo>
                              <a:pt x="1901" y="195"/>
                            </a:lnTo>
                            <a:lnTo>
                              <a:pt x="1671" y="636"/>
                            </a:lnTo>
                            <a:lnTo>
                              <a:pt x="1598" y="740"/>
                            </a:lnTo>
                            <a:lnTo>
                              <a:pt x="1460" y="1045"/>
                            </a:lnTo>
                            <a:lnTo>
                              <a:pt x="1418" y="1131"/>
                            </a:lnTo>
                            <a:lnTo>
                              <a:pt x="1236" y="1504"/>
                            </a:lnTo>
                            <a:lnTo>
                              <a:pt x="712" y="1898"/>
                            </a:lnTo>
                            <a:lnTo>
                              <a:pt x="248" y="2094"/>
                            </a:lnTo>
                            <a:lnTo>
                              <a:pt x="0" y="234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6" name=""/>
                      <p:cNvSpPr/>
                      <p:nvPr/>
                    </p:nvSpPr>
                    <p:spPr>
                      <a:xfrm>
                        <a:off x="2493000" y="3165120"/>
                        <a:ext cx="460800" cy="1130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0" h="2008">
                            <a:moveTo>
                              <a:pt x="860" y="0"/>
                            </a:moveTo>
                            <a:lnTo>
                              <a:pt x="803" y="493"/>
                            </a:lnTo>
                            <a:lnTo>
                              <a:pt x="746" y="516"/>
                            </a:lnTo>
                            <a:lnTo>
                              <a:pt x="688" y="722"/>
                            </a:lnTo>
                            <a:lnTo>
                              <a:pt x="654" y="746"/>
                            </a:lnTo>
                            <a:lnTo>
                              <a:pt x="470" y="1176"/>
                            </a:lnTo>
                            <a:lnTo>
                              <a:pt x="269" y="1434"/>
                            </a:lnTo>
                            <a:lnTo>
                              <a:pt x="34" y="1617"/>
                            </a:lnTo>
                            <a:lnTo>
                              <a:pt x="63" y="1721"/>
                            </a:lnTo>
                            <a:lnTo>
                              <a:pt x="0" y="200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7" name=""/>
                      <p:cNvSpPr/>
                      <p:nvPr/>
                    </p:nvSpPr>
                    <p:spPr>
                      <a:xfrm>
                        <a:off x="3543120" y="3189960"/>
                        <a:ext cx="367920" cy="123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6" h="218">
                            <a:moveTo>
                              <a:pt x="686" y="7"/>
                            </a:moveTo>
                            <a:lnTo>
                              <a:pt x="624" y="93"/>
                            </a:lnTo>
                            <a:lnTo>
                              <a:pt x="376" y="46"/>
                            </a:lnTo>
                            <a:lnTo>
                              <a:pt x="184" y="0"/>
                            </a:lnTo>
                            <a:lnTo>
                              <a:pt x="57" y="18"/>
                            </a:lnTo>
                            <a:lnTo>
                              <a:pt x="0" y="166"/>
                            </a:lnTo>
                            <a:lnTo>
                              <a:pt x="34" y="21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8" name=""/>
                      <p:cNvSpPr/>
                      <p:nvPr/>
                    </p:nvSpPr>
                    <p:spPr>
                      <a:xfrm>
                        <a:off x="3382200" y="3364560"/>
                        <a:ext cx="299160" cy="18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8" h="321">
                            <a:moveTo>
                              <a:pt x="558" y="0"/>
                            </a:moveTo>
                            <a:lnTo>
                              <a:pt x="443" y="281"/>
                            </a:lnTo>
                            <a:lnTo>
                              <a:pt x="264" y="276"/>
                            </a:lnTo>
                            <a:lnTo>
                              <a:pt x="167" y="315"/>
                            </a:lnTo>
                            <a:lnTo>
                              <a:pt x="0" y="3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9" name=""/>
                      <p:cNvSpPr/>
                      <p:nvPr/>
                    </p:nvSpPr>
                    <p:spPr>
                      <a:xfrm>
                        <a:off x="3360960" y="3130560"/>
                        <a:ext cx="57600" cy="292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7" h="522">
                            <a:moveTo>
                              <a:pt x="63" y="0"/>
                            </a:moveTo>
                            <a:lnTo>
                              <a:pt x="107" y="63"/>
                            </a:lnTo>
                            <a:lnTo>
                              <a:pt x="0" y="172"/>
                            </a:lnTo>
                            <a:lnTo>
                              <a:pt x="18" y="5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0" name=""/>
                      <p:cNvSpPr/>
                      <p:nvPr/>
                    </p:nvSpPr>
                    <p:spPr>
                      <a:xfrm>
                        <a:off x="3274920" y="3165120"/>
                        <a:ext cx="230400" cy="57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1" h="102">
                            <a:moveTo>
                              <a:pt x="0" y="0"/>
                            </a:moveTo>
                            <a:lnTo>
                              <a:pt x="167" y="102"/>
                            </a:lnTo>
                            <a:lnTo>
                              <a:pt x="350" y="102"/>
                            </a:lnTo>
                            <a:lnTo>
                              <a:pt x="431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0440" bIns="10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1" name=""/>
                      <p:cNvSpPr/>
                      <p:nvPr/>
                    </p:nvSpPr>
                    <p:spPr>
                      <a:xfrm flipV="1">
                        <a:off x="2937240" y="4473720"/>
                        <a:ext cx="26640" cy="313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5480" bIns="-15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2" name=""/>
                      <p:cNvSpPr/>
                      <p:nvPr/>
                    </p:nvSpPr>
                    <p:spPr>
                      <a:xfrm>
                        <a:off x="2804040" y="3891960"/>
                        <a:ext cx="740880" cy="26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82" h="475">
                            <a:moveTo>
                              <a:pt x="1382" y="0"/>
                            </a:moveTo>
                            <a:lnTo>
                              <a:pt x="1153" y="154"/>
                            </a:lnTo>
                            <a:lnTo>
                              <a:pt x="975" y="195"/>
                            </a:lnTo>
                            <a:lnTo>
                              <a:pt x="522" y="281"/>
                            </a:lnTo>
                            <a:lnTo>
                              <a:pt x="230" y="470"/>
                            </a:lnTo>
                            <a:lnTo>
                              <a:pt x="0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3" name=""/>
                      <p:cNvSpPr/>
                      <p:nvPr/>
                    </p:nvSpPr>
                    <p:spPr>
                      <a:xfrm>
                        <a:off x="2557440" y="3911040"/>
                        <a:ext cx="817920" cy="243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6" h="430">
                            <a:moveTo>
                              <a:pt x="1492" y="219"/>
                            </a:moveTo>
                            <a:lnTo>
                              <a:pt x="1447" y="161"/>
                            </a:lnTo>
                            <a:lnTo>
                              <a:pt x="1526" y="34"/>
                            </a:lnTo>
                            <a:lnTo>
                              <a:pt x="1515" y="0"/>
                            </a:lnTo>
                            <a:lnTo>
                              <a:pt x="1275" y="29"/>
                            </a:lnTo>
                            <a:lnTo>
                              <a:pt x="866" y="138"/>
                            </a:lnTo>
                            <a:lnTo>
                              <a:pt x="602" y="298"/>
                            </a:lnTo>
                            <a:lnTo>
                              <a:pt x="362" y="310"/>
                            </a:lnTo>
                            <a:lnTo>
                              <a:pt x="0" y="43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4" name=""/>
                      <p:cNvSpPr/>
                      <p:nvPr/>
                    </p:nvSpPr>
                    <p:spPr>
                      <a:xfrm>
                        <a:off x="3200760" y="3801600"/>
                        <a:ext cx="56880" cy="12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6" h="225">
                            <a:moveTo>
                              <a:pt x="0" y="0"/>
                            </a:moveTo>
                            <a:lnTo>
                              <a:pt x="106" y="104"/>
                            </a:lnTo>
                            <a:lnTo>
                              <a:pt x="70" y="22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5" name=""/>
                      <p:cNvSpPr/>
                      <p:nvPr/>
                    </p:nvSpPr>
                    <p:spPr>
                      <a:xfrm>
                        <a:off x="3375720" y="3924720"/>
                        <a:ext cx="42840" cy="56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" h="102">
                            <a:moveTo>
                              <a:pt x="80" y="102"/>
                            </a:moveTo>
                            <a:lnTo>
                              <a:pt x="12" y="5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0080" bIns="10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6" name=""/>
                      <p:cNvSpPr/>
                      <p:nvPr/>
                    </p:nvSpPr>
                    <p:spPr>
                      <a:xfrm>
                        <a:off x="3179160" y="3876120"/>
                        <a:ext cx="14760" cy="67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" h="120">
                            <a:moveTo>
                              <a:pt x="29" y="0"/>
                            </a:moveTo>
                            <a:lnTo>
                              <a:pt x="0" y="58"/>
                            </a:lnTo>
                            <a:lnTo>
                              <a:pt x="0" y="12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0520" bIns="205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7" name=""/>
                      <p:cNvSpPr/>
                      <p:nvPr/>
                    </p:nvSpPr>
                    <p:spPr>
                      <a:xfrm>
                        <a:off x="2874960" y="4078800"/>
                        <a:ext cx="192960" cy="348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" h="620">
                            <a:moveTo>
                              <a:pt x="360" y="620"/>
                            </a:moveTo>
                            <a:lnTo>
                              <a:pt x="206" y="563"/>
                            </a:lnTo>
                            <a:lnTo>
                              <a:pt x="97" y="424"/>
                            </a:lnTo>
                            <a:lnTo>
                              <a:pt x="62" y="333"/>
                            </a:lnTo>
                            <a:lnTo>
                              <a:pt x="0" y="258"/>
                            </a:lnTo>
                            <a:lnTo>
                              <a:pt x="39" y="138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8" name=""/>
                      <p:cNvSpPr/>
                      <p:nvPr/>
                    </p:nvSpPr>
                    <p:spPr>
                      <a:xfrm>
                        <a:off x="2539080" y="3275640"/>
                        <a:ext cx="799920" cy="81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92" h="1451">
                            <a:moveTo>
                              <a:pt x="1492" y="0"/>
                            </a:moveTo>
                            <a:lnTo>
                              <a:pt x="1377" y="22"/>
                            </a:lnTo>
                            <a:lnTo>
                              <a:pt x="1158" y="493"/>
                            </a:lnTo>
                            <a:lnTo>
                              <a:pt x="746" y="780"/>
                            </a:lnTo>
                            <a:lnTo>
                              <a:pt x="550" y="1164"/>
                            </a:lnTo>
                            <a:lnTo>
                              <a:pt x="287" y="1399"/>
                            </a:lnTo>
                            <a:lnTo>
                              <a:pt x="63" y="1451"/>
                            </a:lnTo>
                            <a:lnTo>
                              <a:pt x="0" y="14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9" name=""/>
                      <p:cNvSpPr/>
                      <p:nvPr/>
                    </p:nvSpPr>
                    <p:spPr>
                      <a:xfrm>
                        <a:off x="2262240" y="4644000"/>
                        <a:ext cx="27720" cy="6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114">
                            <a:moveTo>
                              <a:pt x="52" y="114"/>
                            </a:moveTo>
                            <a:lnTo>
                              <a:pt x="46" y="6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8360" bIns="18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40" name=""/>
                      <p:cNvSpPr/>
                      <p:nvPr/>
                    </p:nvSpPr>
                    <p:spPr>
                      <a:xfrm>
                        <a:off x="2216160" y="4367160"/>
                        <a:ext cx="262800" cy="333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9" h="591">
                            <a:moveTo>
                              <a:pt x="0" y="591"/>
                            </a:moveTo>
                            <a:lnTo>
                              <a:pt x="91" y="487"/>
                            </a:lnTo>
                            <a:lnTo>
                              <a:pt x="218" y="328"/>
                            </a:lnTo>
                            <a:lnTo>
                              <a:pt x="351" y="229"/>
                            </a:lnTo>
                            <a:lnTo>
                              <a:pt x="455" y="177"/>
                            </a:lnTo>
                            <a:lnTo>
                              <a:pt x="489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41" name=""/>
                      <p:cNvSpPr/>
                      <p:nvPr/>
                    </p:nvSpPr>
                    <p:spPr>
                      <a:xfrm>
                        <a:off x="2634480" y="3730680"/>
                        <a:ext cx="485640" cy="72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7" h="1291">
                            <a:moveTo>
                              <a:pt x="0" y="1291"/>
                            </a:moveTo>
                            <a:lnTo>
                              <a:pt x="12" y="1119"/>
                            </a:lnTo>
                            <a:lnTo>
                              <a:pt x="12" y="1072"/>
                            </a:lnTo>
                            <a:lnTo>
                              <a:pt x="86" y="929"/>
                            </a:lnTo>
                            <a:lnTo>
                              <a:pt x="75" y="866"/>
                            </a:lnTo>
                            <a:lnTo>
                              <a:pt x="206" y="827"/>
                            </a:lnTo>
                            <a:lnTo>
                              <a:pt x="396" y="626"/>
                            </a:lnTo>
                            <a:lnTo>
                              <a:pt x="464" y="516"/>
                            </a:lnTo>
                            <a:lnTo>
                              <a:pt x="620" y="418"/>
                            </a:lnTo>
                            <a:lnTo>
                              <a:pt x="815" y="229"/>
                            </a:lnTo>
                            <a:lnTo>
                              <a:pt x="907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42" name=""/>
                      <p:cNvSpPr/>
                      <p:nvPr/>
                    </p:nvSpPr>
                    <p:spPr>
                      <a:xfrm>
                        <a:off x="2745000" y="3469320"/>
                        <a:ext cx="184320" cy="371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4" h="659">
                            <a:moveTo>
                              <a:pt x="344" y="50"/>
                            </a:moveTo>
                            <a:lnTo>
                              <a:pt x="281" y="62"/>
                            </a:lnTo>
                            <a:lnTo>
                              <a:pt x="200" y="0"/>
                            </a:lnTo>
                            <a:lnTo>
                              <a:pt x="184" y="159"/>
                            </a:lnTo>
                            <a:lnTo>
                              <a:pt x="0" y="65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43" name=""/>
                      <p:cNvSpPr/>
                      <p:nvPr/>
                    </p:nvSpPr>
                    <p:spPr>
                      <a:xfrm>
                        <a:off x="3036960" y="3307320"/>
                        <a:ext cx="27720" cy="26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75">
                            <a:moveTo>
                              <a:pt x="0" y="0"/>
                            </a:moveTo>
                            <a:lnTo>
                              <a:pt x="52" y="200"/>
                            </a:lnTo>
                            <a:lnTo>
                              <a:pt x="36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44" name=""/>
                      <p:cNvSpPr/>
                      <p:nvPr/>
                    </p:nvSpPr>
                    <p:spPr>
                      <a:xfrm flipH="1" flipV="1">
                        <a:off x="3089880" y="3594240"/>
                        <a:ext cx="42840" cy="9144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4640" bIns="44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45" name=""/>
                      <p:cNvSpPr/>
                      <p:nvPr/>
                    </p:nvSpPr>
                    <p:spPr>
                      <a:xfrm>
                        <a:off x="2672280" y="3412800"/>
                        <a:ext cx="641160" cy="104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8" h="1854">
                            <a:moveTo>
                              <a:pt x="1072" y="0"/>
                            </a:moveTo>
                            <a:lnTo>
                              <a:pt x="1198" y="143"/>
                            </a:lnTo>
                            <a:lnTo>
                              <a:pt x="1067" y="264"/>
                            </a:lnTo>
                            <a:lnTo>
                              <a:pt x="992" y="477"/>
                            </a:lnTo>
                            <a:lnTo>
                              <a:pt x="574" y="947"/>
                            </a:lnTo>
                            <a:lnTo>
                              <a:pt x="551" y="1137"/>
                            </a:lnTo>
                            <a:lnTo>
                              <a:pt x="418" y="1280"/>
                            </a:lnTo>
                            <a:lnTo>
                              <a:pt x="217" y="1624"/>
                            </a:lnTo>
                            <a:lnTo>
                              <a:pt x="115" y="1619"/>
                            </a:lnTo>
                            <a:lnTo>
                              <a:pt x="0" y="185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46" name=""/>
                      <p:cNvSpPr/>
                      <p:nvPr/>
                    </p:nvSpPr>
                    <p:spPr>
                      <a:xfrm>
                        <a:off x="2610000" y="3746520"/>
                        <a:ext cx="509040" cy="603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8" h="1072">
                            <a:moveTo>
                              <a:pt x="0" y="1072"/>
                            </a:moveTo>
                            <a:lnTo>
                              <a:pt x="172" y="1061"/>
                            </a:lnTo>
                            <a:lnTo>
                              <a:pt x="193" y="855"/>
                            </a:lnTo>
                            <a:lnTo>
                              <a:pt x="263" y="740"/>
                            </a:lnTo>
                            <a:lnTo>
                              <a:pt x="383" y="625"/>
                            </a:lnTo>
                            <a:lnTo>
                              <a:pt x="489" y="475"/>
                            </a:lnTo>
                            <a:lnTo>
                              <a:pt x="649" y="355"/>
                            </a:lnTo>
                            <a:lnTo>
                              <a:pt x="826" y="172"/>
                            </a:lnTo>
                            <a:lnTo>
                              <a:pt x="948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47" name=""/>
                      <p:cNvSpPr/>
                      <p:nvPr/>
                    </p:nvSpPr>
                    <p:spPr>
                      <a:xfrm>
                        <a:off x="1653120" y="4124880"/>
                        <a:ext cx="673560" cy="27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7" h="493">
                            <a:moveTo>
                              <a:pt x="0" y="0"/>
                            </a:moveTo>
                            <a:lnTo>
                              <a:pt x="224" y="214"/>
                            </a:lnTo>
                            <a:lnTo>
                              <a:pt x="396" y="321"/>
                            </a:lnTo>
                            <a:lnTo>
                              <a:pt x="1119" y="488"/>
                            </a:lnTo>
                            <a:lnTo>
                              <a:pt x="1189" y="436"/>
                            </a:lnTo>
                            <a:lnTo>
                              <a:pt x="1257" y="49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</p:grpSp>
            <p:sp>
              <p:nvSpPr>
                <p:cNvPr id="848" name=""/>
                <p:cNvSpPr/>
                <p:nvPr/>
              </p:nvSpPr>
              <p:spPr>
                <a:xfrm flipH="1">
                  <a:off x="2369520" y="2738520"/>
                  <a:ext cx="25560" cy="15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1320" bIns="-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9" name=""/>
                <p:cNvSpPr/>
                <p:nvPr/>
              </p:nvSpPr>
              <p:spPr>
                <a:xfrm>
                  <a:off x="1551600" y="334548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0" name=""/>
                <p:cNvSpPr/>
                <p:nvPr/>
              </p:nvSpPr>
              <p:spPr>
                <a:xfrm flipV="1">
                  <a:off x="973440" y="3891960"/>
                  <a:ext cx="2880" cy="741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1" name=""/>
                <p:cNvSpPr/>
                <p:nvPr/>
              </p:nvSpPr>
              <p:spPr>
                <a:xfrm>
                  <a:off x="1857240" y="3490920"/>
                  <a:ext cx="94320" cy="19692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2" name=""/>
                <p:cNvSpPr/>
                <p:nvPr/>
              </p:nvSpPr>
              <p:spPr>
                <a:xfrm flipH="1">
                  <a:off x="1862640" y="3623760"/>
                  <a:ext cx="46080" cy="518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040" bIns="5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3" name=""/>
                <p:cNvSpPr/>
                <p:nvPr/>
              </p:nvSpPr>
              <p:spPr>
                <a:xfrm>
                  <a:off x="2318400" y="3291480"/>
                  <a:ext cx="128520" cy="316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4" name=""/>
                <p:cNvSpPr/>
                <p:nvPr/>
              </p:nvSpPr>
              <p:spPr>
                <a:xfrm>
                  <a:off x="3527280" y="2624760"/>
                  <a:ext cx="408600" cy="7200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0" bIns="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5" name=""/>
                <p:cNvSpPr/>
                <p:nvPr/>
              </p:nvSpPr>
              <p:spPr>
                <a:xfrm>
                  <a:off x="2926800" y="3035520"/>
                  <a:ext cx="230400" cy="20736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6" name=""/>
                <p:cNvSpPr/>
                <p:nvPr/>
              </p:nvSpPr>
              <p:spPr>
                <a:xfrm flipH="1">
                  <a:off x="3619440" y="2952360"/>
                  <a:ext cx="39600" cy="131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7" name=""/>
                <p:cNvSpPr/>
                <p:nvPr/>
              </p:nvSpPr>
              <p:spPr>
                <a:xfrm>
                  <a:off x="3613320" y="3093120"/>
                  <a:ext cx="246600" cy="6192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8" name=""/>
                <p:cNvSpPr/>
                <p:nvPr/>
              </p:nvSpPr>
              <p:spPr>
                <a:xfrm flipV="1">
                  <a:off x="2526840" y="4059360"/>
                  <a:ext cx="15840" cy="6732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9" name=""/>
                <p:cNvSpPr/>
                <p:nvPr/>
              </p:nvSpPr>
              <p:spPr>
                <a:xfrm>
                  <a:off x="3275280" y="3165120"/>
                  <a:ext cx="230400" cy="572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0" name=""/>
                <p:cNvSpPr/>
                <p:nvPr/>
              </p:nvSpPr>
              <p:spPr>
                <a:xfrm>
                  <a:off x="3201120" y="380160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1" name=""/>
                <p:cNvSpPr/>
                <p:nvPr/>
              </p:nvSpPr>
              <p:spPr>
                <a:xfrm>
                  <a:off x="3179880" y="3876120"/>
                  <a:ext cx="14760" cy="6732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2" name=""/>
                <p:cNvSpPr/>
                <p:nvPr/>
              </p:nvSpPr>
              <p:spPr>
                <a:xfrm flipV="1">
                  <a:off x="2590920" y="4088520"/>
                  <a:ext cx="112320" cy="32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3" name=""/>
                <p:cNvSpPr/>
                <p:nvPr/>
              </p:nvSpPr>
              <p:spPr>
                <a:xfrm flipH="1" flipV="1">
                  <a:off x="3090240" y="3594240"/>
                  <a:ext cx="42840" cy="914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4640" bIns="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4" name=""/>
                <p:cNvSpPr/>
                <p:nvPr/>
              </p:nvSpPr>
              <p:spPr>
                <a:xfrm flipH="1">
                  <a:off x="2990160" y="3950280"/>
                  <a:ext cx="720" cy="446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5" name=""/>
                <p:cNvSpPr/>
                <p:nvPr/>
              </p:nvSpPr>
              <p:spPr>
                <a:xfrm>
                  <a:off x="2457000" y="4002120"/>
                  <a:ext cx="344160" cy="24192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866" name=""/>
              <p:cNvSpPr/>
              <p:nvPr/>
            </p:nvSpPr>
            <p:spPr>
              <a:xfrm>
                <a:off x="3093120" y="3170880"/>
                <a:ext cx="110160" cy="58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 flipH="1" flipV="1">
                <a:off x="2972880" y="3985920"/>
                <a:ext cx="43920" cy="15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 flipV="1">
                <a:off x="2804400" y="4086360"/>
                <a:ext cx="720" cy="31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69" name=""/>
            <p:cNvSpPr/>
            <p:nvPr/>
          </p:nvSpPr>
          <p:spPr>
            <a:xfrm flipH="1">
              <a:off x="1857240" y="4116960"/>
              <a:ext cx="48240" cy="241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0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71" name=""/>
            <p:cNvGrpSpPr/>
            <p:nvPr/>
          </p:nvGrpSpPr>
          <p:grpSpPr>
            <a:xfrm>
              <a:off x="2263680" y="4464000"/>
              <a:ext cx="141480" cy="244800"/>
              <a:chOff x="2263680" y="4464000"/>
              <a:chExt cx="141480" cy="244800"/>
            </a:xfrm>
          </p:grpSpPr>
          <p:sp>
            <p:nvSpPr>
              <p:cNvPr id="872" name=""/>
              <p:cNvSpPr/>
              <p:nvPr/>
            </p:nvSpPr>
            <p:spPr>
              <a:xfrm>
                <a:off x="2263680" y="4643640"/>
                <a:ext cx="27720" cy="6516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>
                <a:off x="2263680" y="4464000"/>
                <a:ext cx="141480" cy="18432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74" name=""/>
            <p:cNvGrpSpPr/>
            <p:nvPr/>
          </p:nvGrpSpPr>
          <p:grpSpPr>
            <a:xfrm>
              <a:off x="1011600" y="2408400"/>
              <a:ext cx="2729520" cy="2364120"/>
              <a:chOff x="1011600" y="2408400"/>
              <a:chExt cx="2729520" cy="2364120"/>
            </a:xfrm>
          </p:grpSpPr>
          <p:sp>
            <p:nvSpPr>
              <p:cNvPr id="875" name=""/>
              <p:cNvSpPr/>
              <p:nvPr/>
            </p:nvSpPr>
            <p:spPr>
              <a:xfrm>
                <a:off x="2527920" y="2689560"/>
                <a:ext cx="359280" cy="6084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040" bIns="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>
                <a:off x="2549520" y="2634480"/>
                <a:ext cx="162000" cy="54288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>
                <a:off x="2447640" y="2777400"/>
                <a:ext cx="126720" cy="7632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>
                <a:off x="2471040" y="2892600"/>
                <a:ext cx="69480" cy="86760"/>
              </a:xfrm>
              <a:custGeom>
                <a:avLst/>
                <a:gdLst/>
                <a:ahLst/>
                <a:rect l="l" t="t" r="r" b="b"/>
                <a:pathLst>
                  <a:path w="129" h="154">
                    <a:moveTo>
                      <a:pt x="14" y="0"/>
                    </a:moveTo>
                    <a:lnTo>
                      <a:pt x="0" y="16"/>
                    </a:lnTo>
                    <a:lnTo>
                      <a:pt x="114" y="154"/>
                    </a:lnTo>
                    <a:lnTo>
                      <a:pt x="129" y="1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>
                <a:off x="2179440" y="2865600"/>
                <a:ext cx="561960" cy="28368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0" name=""/>
              <p:cNvSpPr/>
              <p:nvPr/>
            </p:nvSpPr>
            <p:spPr>
              <a:xfrm>
                <a:off x="2326320" y="3147120"/>
                <a:ext cx="22320" cy="30852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1" name=""/>
              <p:cNvSpPr/>
              <p:nvPr/>
            </p:nvSpPr>
            <p:spPr>
              <a:xfrm>
                <a:off x="1899360" y="3034440"/>
                <a:ext cx="1025280" cy="108900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>
                <a:off x="2224440" y="3573000"/>
                <a:ext cx="72720" cy="84240"/>
              </a:xfrm>
              <a:custGeom>
                <a:avLst/>
                <a:gdLst/>
                <a:ahLst/>
                <a:rect l="l" t="t" r="r" b="b"/>
                <a:pathLst>
                  <a:path w="136" h="151">
                    <a:moveTo>
                      <a:pt x="14" y="0"/>
                    </a:moveTo>
                    <a:lnTo>
                      <a:pt x="0" y="16"/>
                    </a:lnTo>
                    <a:lnTo>
                      <a:pt x="122" y="151"/>
                    </a:lnTo>
                    <a:lnTo>
                      <a:pt x="136" y="13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>
                <a:off x="2000520" y="3583080"/>
                <a:ext cx="88920" cy="13608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>
                <a:off x="2049480" y="3758760"/>
                <a:ext cx="184320" cy="12600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>
                <a:off x="1887840" y="3809520"/>
                <a:ext cx="128520" cy="135000"/>
              </a:xfrm>
              <a:custGeom>
                <a:avLst/>
                <a:gdLst/>
                <a:ahLst/>
                <a:rect l="l" t="t" r="r" b="b"/>
                <a:pathLst>
                  <a:path w="240" h="240">
                    <a:moveTo>
                      <a:pt x="240" y="20"/>
                    </a:moveTo>
                    <a:lnTo>
                      <a:pt x="231" y="0"/>
                    </a:lnTo>
                    <a:lnTo>
                      <a:pt x="7" y="115"/>
                    </a:lnTo>
                    <a:lnTo>
                      <a:pt x="3" y="116"/>
                    </a:lnTo>
                    <a:lnTo>
                      <a:pt x="0" y="124"/>
                    </a:lnTo>
                    <a:lnTo>
                      <a:pt x="1" y="125"/>
                    </a:lnTo>
                    <a:lnTo>
                      <a:pt x="25" y="240"/>
                    </a:lnTo>
                    <a:lnTo>
                      <a:pt x="44" y="236"/>
                    </a:lnTo>
                    <a:lnTo>
                      <a:pt x="21" y="122"/>
                    </a:lnTo>
                    <a:lnTo>
                      <a:pt x="18" y="131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10" y="124"/>
                    </a:lnTo>
                    <a:lnTo>
                      <a:pt x="16" y="134"/>
                    </a:lnTo>
                    <a:lnTo>
                      <a:pt x="240" y="2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1985400" y="3871440"/>
                <a:ext cx="53280" cy="77760"/>
              </a:xfrm>
              <a:custGeom>
                <a:avLst/>
                <a:gdLst/>
                <a:ahLst/>
                <a:rect l="l" t="t" r="r" b="b"/>
                <a:pathLst>
                  <a:path w="100" h="136">
                    <a:moveTo>
                      <a:pt x="14" y="0"/>
                    </a:moveTo>
                    <a:lnTo>
                      <a:pt x="0" y="16"/>
                    </a:lnTo>
                    <a:lnTo>
                      <a:pt x="86" y="136"/>
                    </a:lnTo>
                    <a:lnTo>
                      <a:pt x="100" y="1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>
                <a:off x="1652760" y="2480400"/>
                <a:ext cx="901800" cy="69696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1412640" y="3178440"/>
                <a:ext cx="919080" cy="201600"/>
              </a:xfrm>
              <a:custGeom>
                <a:avLst/>
                <a:gdLst/>
                <a:ahLst/>
                <a:rect l="l" t="t" r="r" b="b"/>
                <a:pathLst>
                  <a:path w="1714" h="359">
                    <a:moveTo>
                      <a:pt x="2" y="0"/>
                    </a:moveTo>
                    <a:lnTo>
                      <a:pt x="0" y="22"/>
                    </a:lnTo>
                    <a:lnTo>
                      <a:pt x="566" y="93"/>
                    </a:lnTo>
                    <a:lnTo>
                      <a:pt x="566" y="83"/>
                    </a:lnTo>
                    <a:lnTo>
                      <a:pt x="559" y="90"/>
                    </a:lnTo>
                    <a:lnTo>
                      <a:pt x="563" y="92"/>
                    </a:lnTo>
                    <a:lnTo>
                      <a:pt x="559" y="90"/>
                    </a:lnTo>
                    <a:lnTo>
                      <a:pt x="724" y="348"/>
                    </a:lnTo>
                    <a:lnTo>
                      <a:pt x="724" y="348"/>
                    </a:lnTo>
                    <a:lnTo>
                      <a:pt x="728" y="350"/>
                    </a:lnTo>
                    <a:lnTo>
                      <a:pt x="731" y="352"/>
                    </a:lnTo>
                    <a:lnTo>
                      <a:pt x="1714" y="359"/>
                    </a:lnTo>
                    <a:lnTo>
                      <a:pt x="1714" y="337"/>
                    </a:lnTo>
                    <a:lnTo>
                      <a:pt x="731" y="330"/>
                    </a:lnTo>
                    <a:lnTo>
                      <a:pt x="739" y="334"/>
                    </a:lnTo>
                    <a:lnTo>
                      <a:pt x="735" y="332"/>
                    </a:lnTo>
                    <a:lnTo>
                      <a:pt x="731" y="341"/>
                    </a:lnTo>
                    <a:lnTo>
                      <a:pt x="740" y="334"/>
                    </a:lnTo>
                    <a:lnTo>
                      <a:pt x="575" y="75"/>
                    </a:lnTo>
                    <a:lnTo>
                      <a:pt x="574" y="75"/>
                    </a:lnTo>
                    <a:lnTo>
                      <a:pt x="570" y="74"/>
                    </a:lnTo>
                    <a:lnTo>
                      <a:pt x="568" y="7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>
                <a:off x="1258200" y="2408400"/>
                <a:ext cx="25560" cy="118080"/>
              </a:xfrm>
              <a:custGeom>
                <a:avLst/>
                <a:gdLst/>
                <a:ahLst/>
                <a:rect l="l" t="t" r="r" b="b"/>
                <a:pathLst>
                  <a:path w="49" h="210">
                    <a:moveTo>
                      <a:pt x="49" y="2"/>
                    </a:moveTo>
                    <a:lnTo>
                      <a:pt x="29" y="0"/>
                    </a:lnTo>
                    <a:lnTo>
                      <a:pt x="0" y="208"/>
                    </a:lnTo>
                    <a:lnTo>
                      <a:pt x="20" y="21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0" name=""/>
              <p:cNvSpPr/>
              <p:nvPr/>
            </p:nvSpPr>
            <p:spPr>
              <a:xfrm>
                <a:off x="1209960" y="2431800"/>
                <a:ext cx="61920" cy="50400"/>
              </a:xfrm>
              <a:custGeom>
                <a:avLst/>
                <a:gdLst/>
                <a:ahLst/>
                <a:rect l="l" t="t" r="r" b="b"/>
                <a:pathLst>
                  <a:path w="114" h="90">
                    <a:moveTo>
                      <a:pt x="12" y="0"/>
                    </a:moveTo>
                    <a:lnTo>
                      <a:pt x="0" y="18"/>
                    </a:lnTo>
                    <a:lnTo>
                      <a:pt x="102" y="90"/>
                    </a:lnTo>
                    <a:lnTo>
                      <a:pt x="114" y="7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>
                <a:off x="1515600" y="3630600"/>
                <a:ext cx="53640" cy="15516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>
                <a:off x="1799640" y="4111560"/>
                <a:ext cx="165960" cy="257400"/>
              </a:xfrm>
              <a:custGeom>
                <a:avLst/>
                <a:gdLst/>
                <a:ahLst/>
                <a:rect l="l" t="t" r="r" b="b"/>
                <a:pathLst>
                  <a:path w="310" h="459">
                    <a:moveTo>
                      <a:pt x="132" y="258"/>
                    </a:moveTo>
                    <a:lnTo>
                      <a:pt x="148" y="246"/>
                    </a:lnTo>
                    <a:lnTo>
                      <a:pt x="19" y="20"/>
                    </a:lnTo>
                    <a:lnTo>
                      <a:pt x="10" y="25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1" y="25"/>
                    </a:lnTo>
                    <a:lnTo>
                      <a:pt x="12" y="36"/>
                    </a:lnTo>
                    <a:lnTo>
                      <a:pt x="208" y="21"/>
                    </a:lnTo>
                    <a:lnTo>
                      <a:pt x="206" y="11"/>
                    </a:lnTo>
                    <a:lnTo>
                      <a:pt x="199" y="18"/>
                    </a:lnTo>
                    <a:lnTo>
                      <a:pt x="202" y="20"/>
                    </a:lnTo>
                    <a:lnTo>
                      <a:pt x="206" y="21"/>
                    </a:lnTo>
                    <a:lnTo>
                      <a:pt x="199" y="18"/>
                    </a:lnTo>
                    <a:lnTo>
                      <a:pt x="292" y="170"/>
                    </a:lnTo>
                    <a:lnTo>
                      <a:pt x="299" y="163"/>
                    </a:lnTo>
                    <a:lnTo>
                      <a:pt x="290" y="161"/>
                    </a:lnTo>
                    <a:lnTo>
                      <a:pt x="247" y="446"/>
                    </a:lnTo>
                    <a:lnTo>
                      <a:pt x="256" y="448"/>
                    </a:lnTo>
                    <a:lnTo>
                      <a:pt x="256" y="437"/>
                    </a:lnTo>
                    <a:lnTo>
                      <a:pt x="252" y="439"/>
                    </a:lnTo>
                    <a:lnTo>
                      <a:pt x="249" y="441"/>
                    </a:lnTo>
                    <a:lnTo>
                      <a:pt x="256" y="437"/>
                    </a:lnTo>
                    <a:lnTo>
                      <a:pt x="104" y="430"/>
                    </a:lnTo>
                    <a:lnTo>
                      <a:pt x="104" y="452"/>
                    </a:lnTo>
                    <a:lnTo>
                      <a:pt x="256" y="459"/>
                    </a:lnTo>
                    <a:lnTo>
                      <a:pt x="256" y="459"/>
                    </a:lnTo>
                    <a:lnTo>
                      <a:pt x="260" y="457"/>
                    </a:lnTo>
                    <a:lnTo>
                      <a:pt x="263" y="455"/>
                    </a:lnTo>
                    <a:lnTo>
                      <a:pt x="267" y="448"/>
                    </a:lnTo>
                    <a:lnTo>
                      <a:pt x="267" y="450"/>
                    </a:lnTo>
                    <a:lnTo>
                      <a:pt x="310" y="165"/>
                    </a:lnTo>
                    <a:lnTo>
                      <a:pt x="310" y="163"/>
                    </a:lnTo>
                    <a:lnTo>
                      <a:pt x="308" y="156"/>
                    </a:lnTo>
                    <a:lnTo>
                      <a:pt x="215" y="4"/>
                    </a:lnTo>
                    <a:lnTo>
                      <a:pt x="213" y="4"/>
                    </a:lnTo>
                    <a:lnTo>
                      <a:pt x="209" y="2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3" y="32"/>
                    </a:lnTo>
                    <a:lnTo>
                      <a:pt x="132" y="25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>
                <a:off x="1726920" y="3901680"/>
                <a:ext cx="254160" cy="13608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>
                <a:off x="1011600" y="3764160"/>
                <a:ext cx="821520" cy="54072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5" name=""/>
              <p:cNvSpPr/>
              <p:nvPr/>
            </p:nvSpPr>
            <p:spPr>
              <a:xfrm>
                <a:off x="2219040" y="4289040"/>
                <a:ext cx="1522080" cy="426960"/>
              </a:xfrm>
              <a:custGeom>
                <a:avLst/>
                <a:gdLst/>
                <a:ahLst/>
                <a:rect l="l" t="t" r="r" b="b"/>
                <a:pathLst>
                  <a:path w="2840" h="759">
                    <a:moveTo>
                      <a:pt x="2804" y="750"/>
                    </a:moveTo>
                    <a:lnTo>
                      <a:pt x="2826" y="752"/>
                    </a:lnTo>
                    <a:lnTo>
                      <a:pt x="2840" y="508"/>
                    </a:lnTo>
                    <a:lnTo>
                      <a:pt x="2840" y="506"/>
                    </a:lnTo>
                    <a:lnTo>
                      <a:pt x="2836" y="499"/>
                    </a:lnTo>
                    <a:lnTo>
                      <a:pt x="2835" y="497"/>
                    </a:lnTo>
                    <a:lnTo>
                      <a:pt x="2670" y="425"/>
                    </a:lnTo>
                    <a:lnTo>
                      <a:pt x="2664" y="434"/>
                    </a:lnTo>
                    <a:lnTo>
                      <a:pt x="2673" y="429"/>
                    </a:lnTo>
                    <a:lnTo>
                      <a:pt x="2487" y="92"/>
                    </a:lnTo>
                    <a:lnTo>
                      <a:pt x="2485" y="90"/>
                    </a:lnTo>
                    <a:lnTo>
                      <a:pt x="2481" y="88"/>
                    </a:lnTo>
                    <a:lnTo>
                      <a:pt x="2481" y="88"/>
                    </a:lnTo>
                    <a:lnTo>
                      <a:pt x="2230" y="2"/>
                    </a:lnTo>
                    <a:lnTo>
                      <a:pt x="2227" y="0"/>
                    </a:lnTo>
                    <a:lnTo>
                      <a:pt x="2227" y="0"/>
                    </a:lnTo>
                    <a:lnTo>
                      <a:pt x="1345" y="15"/>
                    </a:lnTo>
                    <a:lnTo>
                      <a:pt x="1341" y="17"/>
                    </a:lnTo>
                    <a:lnTo>
                      <a:pt x="1054" y="110"/>
                    </a:lnTo>
                    <a:lnTo>
                      <a:pt x="1058" y="119"/>
                    </a:lnTo>
                    <a:lnTo>
                      <a:pt x="1058" y="108"/>
                    </a:lnTo>
                    <a:lnTo>
                      <a:pt x="484" y="151"/>
                    </a:lnTo>
                    <a:lnTo>
                      <a:pt x="481" y="153"/>
                    </a:lnTo>
                    <a:lnTo>
                      <a:pt x="481" y="153"/>
                    </a:lnTo>
                    <a:lnTo>
                      <a:pt x="223" y="260"/>
                    </a:lnTo>
                    <a:lnTo>
                      <a:pt x="219" y="262"/>
                    </a:lnTo>
                    <a:lnTo>
                      <a:pt x="68" y="427"/>
                    </a:lnTo>
                    <a:lnTo>
                      <a:pt x="68" y="429"/>
                    </a:lnTo>
                    <a:lnTo>
                      <a:pt x="4" y="544"/>
                    </a:lnTo>
                    <a:lnTo>
                      <a:pt x="0" y="549"/>
                    </a:lnTo>
                    <a:lnTo>
                      <a:pt x="2" y="551"/>
                    </a:lnTo>
                    <a:lnTo>
                      <a:pt x="31" y="759"/>
                    </a:lnTo>
                    <a:lnTo>
                      <a:pt x="50" y="757"/>
                    </a:lnTo>
                    <a:lnTo>
                      <a:pt x="22" y="549"/>
                    </a:lnTo>
                    <a:lnTo>
                      <a:pt x="11" y="549"/>
                    </a:lnTo>
                    <a:lnTo>
                      <a:pt x="20" y="556"/>
                    </a:lnTo>
                    <a:lnTo>
                      <a:pt x="85" y="442"/>
                    </a:lnTo>
                    <a:lnTo>
                      <a:pt x="76" y="434"/>
                    </a:lnTo>
                    <a:lnTo>
                      <a:pt x="83" y="443"/>
                    </a:lnTo>
                    <a:lnTo>
                      <a:pt x="233" y="278"/>
                    </a:lnTo>
                    <a:lnTo>
                      <a:pt x="226" y="269"/>
                    </a:lnTo>
                    <a:lnTo>
                      <a:pt x="232" y="280"/>
                    </a:lnTo>
                    <a:lnTo>
                      <a:pt x="490" y="173"/>
                    </a:lnTo>
                    <a:lnTo>
                      <a:pt x="484" y="162"/>
                    </a:lnTo>
                    <a:lnTo>
                      <a:pt x="486" y="173"/>
                    </a:lnTo>
                    <a:lnTo>
                      <a:pt x="1060" y="130"/>
                    </a:lnTo>
                    <a:lnTo>
                      <a:pt x="1062" y="130"/>
                    </a:lnTo>
                    <a:lnTo>
                      <a:pt x="1348" y="36"/>
                    </a:lnTo>
                    <a:lnTo>
                      <a:pt x="1345" y="26"/>
                    </a:lnTo>
                    <a:lnTo>
                      <a:pt x="1345" y="36"/>
                    </a:lnTo>
                    <a:lnTo>
                      <a:pt x="2227" y="22"/>
                    </a:lnTo>
                    <a:lnTo>
                      <a:pt x="2227" y="11"/>
                    </a:lnTo>
                    <a:lnTo>
                      <a:pt x="2223" y="22"/>
                    </a:lnTo>
                    <a:lnTo>
                      <a:pt x="2474" y="108"/>
                    </a:lnTo>
                    <a:lnTo>
                      <a:pt x="2478" y="97"/>
                    </a:lnTo>
                    <a:lnTo>
                      <a:pt x="2471" y="104"/>
                    </a:lnTo>
                    <a:lnTo>
                      <a:pt x="2657" y="442"/>
                    </a:lnTo>
                    <a:lnTo>
                      <a:pt x="2657" y="442"/>
                    </a:lnTo>
                    <a:lnTo>
                      <a:pt x="2661" y="445"/>
                    </a:lnTo>
                    <a:lnTo>
                      <a:pt x="2826" y="517"/>
                    </a:lnTo>
                    <a:lnTo>
                      <a:pt x="2818" y="506"/>
                    </a:lnTo>
                    <a:lnTo>
                      <a:pt x="2822" y="513"/>
                    </a:lnTo>
                    <a:lnTo>
                      <a:pt x="2829" y="506"/>
                    </a:lnTo>
                    <a:lnTo>
                      <a:pt x="2818" y="506"/>
                    </a:lnTo>
                    <a:lnTo>
                      <a:pt x="2804" y="75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>
                <a:off x="3521520" y="4454640"/>
                <a:ext cx="90000" cy="5976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>
                <a:off x="3556800" y="4468320"/>
                <a:ext cx="43920" cy="63000"/>
              </a:xfrm>
              <a:custGeom>
                <a:avLst/>
                <a:gdLst/>
                <a:ahLst/>
                <a:rect l="l" t="t" r="r" b="b"/>
                <a:pathLst>
                  <a:path w="80" h="111">
                    <a:moveTo>
                      <a:pt x="71" y="111"/>
                    </a:moveTo>
                    <a:lnTo>
                      <a:pt x="80" y="91"/>
                    </a:lnTo>
                    <a:lnTo>
                      <a:pt x="23" y="62"/>
                    </a:lnTo>
                    <a:lnTo>
                      <a:pt x="18" y="71"/>
                    </a:lnTo>
                    <a:lnTo>
                      <a:pt x="25" y="64"/>
                    </a:lnTo>
                    <a:lnTo>
                      <a:pt x="28" y="71"/>
                    </a:lnTo>
                    <a:lnTo>
                      <a:pt x="21" y="0"/>
                    </a:lnTo>
                    <a:lnTo>
                      <a:pt x="0" y="1"/>
                    </a:lnTo>
                    <a:lnTo>
                      <a:pt x="7" y="73"/>
                    </a:lnTo>
                    <a:lnTo>
                      <a:pt x="11" y="79"/>
                    </a:lnTo>
                    <a:lnTo>
                      <a:pt x="14" y="82"/>
                    </a:lnTo>
                    <a:lnTo>
                      <a:pt x="71" y="111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200" bIns="16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>
                <a:off x="3548160" y="4502160"/>
                <a:ext cx="23400" cy="34560"/>
              </a:xfrm>
              <a:custGeom>
                <a:avLst/>
                <a:gdLst/>
                <a:ahLst/>
                <a:rect l="l" t="t" r="r" b="b"/>
                <a:pathLst>
                  <a:path w="43" h="63">
                    <a:moveTo>
                      <a:pt x="0" y="50"/>
                    </a:moveTo>
                    <a:lnTo>
                      <a:pt x="16" y="63"/>
                    </a:lnTo>
                    <a:lnTo>
                      <a:pt x="43" y="12"/>
                    </a:lnTo>
                    <a:lnTo>
                      <a:pt x="2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>
                <a:off x="2365200" y="4672440"/>
                <a:ext cx="75960" cy="1000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>
                <a:off x="2279160" y="4582080"/>
                <a:ext cx="99720" cy="10908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1" name=""/>
              <p:cNvSpPr/>
              <p:nvPr/>
            </p:nvSpPr>
            <p:spPr>
              <a:xfrm>
                <a:off x="2153880" y="4392000"/>
                <a:ext cx="338760" cy="27252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2" name=""/>
              <p:cNvSpPr/>
              <p:nvPr/>
            </p:nvSpPr>
            <p:spPr>
              <a:xfrm>
                <a:off x="2123640" y="4329720"/>
                <a:ext cx="581040" cy="19692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3" name=""/>
              <p:cNvSpPr/>
              <p:nvPr/>
            </p:nvSpPr>
            <p:spPr>
              <a:xfrm>
                <a:off x="3026880" y="4307400"/>
                <a:ext cx="14760" cy="52560"/>
              </a:xfrm>
              <a:custGeom>
                <a:avLst/>
                <a:gdLst/>
                <a:ahLst/>
                <a:rect l="l" t="t" r="r" b="b"/>
                <a:pathLst>
                  <a:path w="27" h="95">
                    <a:moveTo>
                      <a:pt x="27" y="2"/>
                    </a:moveTo>
                    <a:lnTo>
                      <a:pt x="5" y="0"/>
                    </a:lnTo>
                    <a:lnTo>
                      <a:pt x="0" y="93"/>
                    </a:lnTo>
                    <a:lnTo>
                      <a:pt x="21" y="95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4" name=""/>
              <p:cNvSpPr/>
              <p:nvPr/>
            </p:nvSpPr>
            <p:spPr>
              <a:xfrm>
                <a:off x="3530880" y="4305960"/>
                <a:ext cx="69480" cy="8352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720" bIns="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5" name=""/>
              <p:cNvSpPr/>
              <p:nvPr/>
            </p:nvSpPr>
            <p:spPr>
              <a:xfrm>
                <a:off x="2376720" y="4493160"/>
                <a:ext cx="111600" cy="154440"/>
              </a:xfrm>
              <a:custGeom>
                <a:avLst/>
                <a:gdLst/>
                <a:ahLst/>
                <a:rect l="l" t="t" r="r" b="b"/>
                <a:pathLst>
                  <a:path w="208" h="274">
                    <a:moveTo>
                      <a:pt x="154" y="0"/>
                    </a:moveTo>
                    <a:lnTo>
                      <a:pt x="140" y="16"/>
                    </a:lnTo>
                    <a:lnTo>
                      <a:pt x="190" y="88"/>
                    </a:lnTo>
                    <a:lnTo>
                      <a:pt x="197" y="79"/>
                    </a:lnTo>
                    <a:lnTo>
                      <a:pt x="190" y="71"/>
                    </a:lnTo>
                    <a:lnTo>
                      <a:pt x="187" y="79"/>
                    </a:lnTo>
                    <a:lnTo>
                      <a:pt x="190" y="86"/>
                    </a:lnTo>
                    <a:lnTo>
                      <a:pt x="192" y="71"/>
                    </a:lnTo>
                    <a:lnTo>
                      <a:pt x="142" y="122"/>
                    </a:lnTo>
                    <a:lnTo>
                      <a:pt x="147" y="129"/>
                    </a:lnTo>
                    <a:lnTo>
                      <a:pt x="142" y="120"/>
                    </a:lnTo>
                    <a:lnTo>
                      <a:pt x="6" y="192"/>
                    </a:lnTo>
                    <a:lnTo>
                      <a:pt x="4" y="193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7" y="274"/>
                    </a:lnTo>
                    <a:lnTo>
                      <a:pt x="29" y="272"/>
                    </a:lnTo>
                    <a:lnTo>
                      <a:pt x="22" y="200"/>
                    </a:lnTo>
                    <a:lnTo>
                      <a:pt x="18" y="208"/>
                    </a:lnTo>
                    <a:lnTo>
                      <a:pt x="22" y="200"/>
                    </a:lnTo>
                    <a:lnTo>
                      <a:pt x="22" y="200"/>
                    </a:lnTo>
                    <a:lnTo>
                      <a:pt x="11" y="200"/>
                    </a:lnTo>
                    <a:lnTo>
                      <a:pt x="16" y="209"/>
                    </a:lnTo>
                    <a:lnTo>
                      <a:pt x="153" y="138"/>
                    </a:lnTo>
                    <a:lnTo>
                      <a:pt x="154" y="138"/>
                    </a:lnTo>
                    <a:lnTo>
                      <a:pt x="205" y="88"/>
                    </a:lnTo>
                    <a:lnTo>
                      <a:pt x="205" y="86"/>
                    </a:lnTo>
                    <a:lnTo>
                      <a:pt x="208" y="79"/>
                    </a:lnTo>
                    <a:lnTo>
                      <a:pt x="205" y="71"/>
                    </a:lnTo>
                    <a:lnTo>
                      <a:pt x="205" y="7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06" name=""/>
            <p:cNvGrpSpPr/>
            <p:nvPr/>
          </p:nvGrpSpPr>
          <p:grpSpPr>
            <a:xfrm>
              <a:off x="542520" y="2125800"/>
              <a:ext cx="3593520" cy="2583360"/>
              <a:chOff x="542520" y="2125800"/>
              <a:chExt cx="3593520" cy="2583360"/>
            </a:xfrm>
          </p:grpSpPr>
          <p:grpSp>
            <p:nvGrpSpPr>
              <p:cNvPr id="907" name=""/>
              <p:cNvGrpSpPr/>
              <p:nvPr/>
            </p:nvGrpSpPr>
            <p:grpSpPr>
              <a:xfrm>
                <a:off x="542520" y="2125800"/>
                <a:ext cx="3593520" cy="2583360"/>
                <a:chOff x="542520" y="2125800"/>
                <a:chExt cx="3593520" cy="2583360"/>
              </a:xfrm>
            </p:grpSpPr>
            <p:sp>
              <p:nvSpPr>
                <p:cNvPr id="908" name=""/>
                <p:cNvSpPr/>
                <p:nvPr/>
              </p:nvSpPr>
              <p:spPr>
                <a:xfrm flipV="1">
                  <a:off x="2949120" y="4353480"/>
                  <a:ext cx="23400" cy="96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909" name=""/>
                <p:cNvGrpSpPr/>
                <p:nvPr/>
              </p:nvGrpSpPr>
              <p:grpSpPr>
                <a:xfrm>
                  <a:off x="542520" y="2497320"/>
                  <a:ext cx="3547440" cy="2151000"/>
                  <a:chOff x="542520" y="2497320"/>
                  <a:chExt cx="3547440" cy="2151000"/>
                </a:xfrm>
              </p:grpSpPr>
              <p:sp>
                <p:nvSpPr>
                  <p:cNvPr id="910" name=""/>
                  <p:cNvSpPr/>
                  <p:nvPr/>
                </p:nvSpPr>
                <p:spPr>
                  <a:xfrm flipH="1">
                    <a:off x="4049640" y="2914920"/>
                    <a:ext cx="40320" cy="13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911" name=""/>
                  <p:cNvGrpSpPr/>
                  <p:nvPr/>
                </p:nvGrpSpPr>
                <p:grpSpPr>
                  <a:xfrm>
                    <a:off x="542520" y="2497320"/>
                    <a:ext cx="2709720" cy="2151000"/>
                    <a:chOff x="542520" y="2497320"/>
                    <a:chExt cx="2709720" cy="2151000"/>
                  </a:xfrm>
                </p:grpSpPr>
                <p:sp>
                  <p:nvSpPr>
                    <p:cNvPr id="912" name=""/>
                    <p:cNvSpPr/>
                    <p:nvPr/>
                  </p:nvSpPr>
                  <p:spPr>
                    <a:xfrm flipH="1">
                      <a:off x="1855800" y="4116960"/>
                      <a:ext cx="47880" cy="241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13" name=""/>
                    <p:cNvSpPr/>
                    <p:nvPr/>
                  </p:nvSpPr>
                  <p:spPr>
                    <a:xfrm>
                      <a:off x="601200" y="2497320"/>
                      <a:ext cx="580320" cy="392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14" name=""/>
                    <p:cNvSpPr/>
                    <p:nvPr/>
                  </p:nvSpPr>
                  <p:spPr>
                    <a:xfrm>
                      <a:off x="573480" y="2977200"/>
                      <a:ext cx="141480" cy="148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15" name=""/>
                    <p:cNvSpPr/>
                    <p:nvPr/>
                  </p:nvSpPr>
                  <p:spPr>
                    <a:xfrm>
                      <a:off x="542520" y="3146040"/>
                      <a:ext cx="123120" cy="17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16" name=""/>
                    <p:cNvSpPr/>
                    <p:nvPr/>
                  </p:nvSpPr>
                  <p:spPr>
                    <a:xfrm>
                      <a:off x="726840" y="3394080"/>
                      <a:ext cx="49320" cy="26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17" name=""/>
                    <p:cNvSpPr/>
                    <p:nvPr/>
                  </p:nvSpPr>
                  <p:spPr>
                    <a:xfrm>
                      <a:off x="711720" y="3481560"/>
                      <a:ext cx="141480" cy="30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18" name=""/>
                    <p:cNvSpPr/>
                    <p:nvPr/>
                  </p:nvSpPr>
                  <p:spPr>
                    <a:xfrm>
                      <a:off x="693720" y="3571560"/>
                      <a:ext cx="137880" cy="1936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19" name=""/>
                    <p:cNvSpPr/>
                    <p:nvPr/>
                  </p:nvSpPr>
                  <p:spPr>
                    <a:xfrm>
                      <a:off x="844560" y="3733920"/>
                      <a:ext cx="38520" cy="21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20" name=""/>
                    <p:cNvSpPr/>
                    <p:nvPr/>
                  </p:nvSpPr>
                  <p:spPr>
                    <a:xfrm flipH="1">
                      <a:off x="2135880" y="4437720"/>
                      <a:ext cx="52200" cy="106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21" name=""/>
                    <p:cNvSpPr/>
                    <p:nvPr/>
                  </p:nvSpPr>
                  <p:spPr>
                    <a:xfrm>
                      <a:off x="2262600" y="4464000"/>
                      <a:ext cx="141480" cy="18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22" name=""/>
                    <p:cNvSpPr/>
                    <p:nvPr/>
                  </p:nvSpPr>
                  <p:spPr>
                    <a:xfrm>
                      <a:off x="2980080" y="3400560"/>
                      <a:ext cx="272160" cy="28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sp>
              <p:nvSpPr>
                <p:cNvPr id="923" name=""/>
                <p:cNvSpPr/>
                <p:nvPr/>
              </p:nvSpPr>
              <p:spPr>
                <a:xfrm flipH="1" flipV="1">
                  <a:off x="2972880" y="3985920"/>
                  <a:ext cx="43920" cy="15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1320" bIns="-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924" name=""/>
                <p:cNvGrpSpPr/>
                <p:nvPr/>
              </p:nvGrpSpPr>
              <p:grpSpPr>
                <a:xfrm>
                  <a:off x="865080" y="3103200"/>
                  <a:ext cx="2593800" cy="1249560"/>
                  <a:chOff x="865080" y="3103200"/>
                  <a:chExt cx="2593800" cy="1249560"/>
                </a:xfrm>
              </p:grpSpPr>
              <p:sp>
                <p:nvSpPr>
                  <p:cNvPr id="925" name=""/>
                  <p:cNvSpPr/>
                  <p:nvPr/>
                </p:nvSpPr>
                <p:spPr>
                  <a:xfrm>
                    <a:off x="865080" y="3746160"/>
                    <a:ext cx="19728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6" name=""/>
                  <p:cNvSpPr/>
                  <p:nvPr/>
                </p:nvSpPr>
                <p:spPr>
                  <a:xfrm>
                    <a:off x="1672560" y="4136760"/>
                    <a:ext cx="434160" cy="21600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7" name=""/>
                  <p:cNvSpPr/>
                  <p:nvPr/>
                </p:nvSpPr>
                <p:spPr>
                  <a:xfrm flipH="1">
                    <a:off x="1745280" y="3103200"/>
                    <a:ext cx="19080" cy="1069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8" name=""/>
                  <p:cNvSpPr/>
                  <p:nvPr/>
                </p:nvSpPr>
                <p:spPr>
                  <a:xfrm>
                    <a:off x="1711080" y="3213360"/>
                    <a:ext cx="1394280" cy="90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9" name=""/>
                  <p:cNvSpPr/>
                  <p:nvPr/>
                </p:nvSpPr>
                <p:spPr>
                  <a:xfrm>
                    <a:off x="2234520" y="3407040"/>
                    <a:ext cx="12600" cy="112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0" name=""/>
                  <p:cNvSpPr/>
                  <p:nvPr/>
                </p:nvSpPr>
                <p:spPr>
                  <a:xfrm>
                    <a:off x="1794960" y="3843000"/>
                    <a:ext cx="482760" cy="35568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1" name=""/>
                  <p:cNvSpPr/>
                  <p:nvPr/>
                </p:nvSpPr>
                <p:spPr>
                  <a:xfrm flipV="1">
                    <a:off x="2526480" y="4058640"/>
                    <a:ext cx="15840" cy="67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0520" bIns="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2" name=""/>
                  <p:cNvSpPr/>
                  <p:nvPr/>
                </p:nvSpPr>
                <p:spPr>
                  <a:xfrm>
                    <a:off x="3064680" y="3981240"/>
                    <a:ext cx="19440" cy="7524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440" bIns="28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3" name=""/>
                  <p:cNvSpPr/>
                  <p:nvPr/>
                </p:nvSpPr>
                <p:spPr>
                  <a:xfrm>
                    <a:off x="2939400" y="4039920"/>
                    <a:ext cx="30600" cy="8064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840" bIns="33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4" name=""/>
                  <p:cNvSpPr/>
                  <p:nvPr/>
                </p:nvSpPr>
                <p:spPr>
                  <a:xfrm flipH="1" flipV="1">
                    <a:off x="3233880" y="3323160"/>
                    <a:ext cx="225000" cy="8316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5" name=""/>
                  <p:cNvSpPr/>
                  <p:nvPr/>
                </p:nvSpPr>
                <p:spPr>
                  <a:xfrm flipH="1">
                    <a:off x="2723760" y="3856320"/>
                    <a:ext cx="18000" cy="17316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6" name=""/>
                  <p:cNvSpPr/>
                  <p:nvPr/>
                </p:nvSpPr>
                <p:spPr>
                  <a:xfrm>
                    <a:off x="2662560" y="3962160"/>
                    <a:ext cx="29880" cy="10008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7" name=""/>
                  <p:cNvSpPr/>
                  <p:nvPr/>
                </p:nvSpPr>
                <p:spPr>
                  <a:xfrm flipV="1">
                    <a:off x="2590560" y="4087800"/>
                    <a:ext cx="112320" cy="324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8" name=""/>
                  <p:cNvSpPr/>
                  <p:nvPr/>
                </p:nvSpPr>
                <p:spPr>
                  <a:xfrm>
                    <a:off x="3059280" y="3581640"/>
                    <a:ext cx="123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9" name=""/>
                  <p:cNvSpPr/>
                  <p:nvPr/>
                </p:nvSpPr>
                <p:spPr>
                  <a:xfrm flipH="1">
                    <a:off x="2989800" y="3949920"/>
                    <a:ext cx="720" cy="4464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" bIns="-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40" name=""/>
                  <p:cNvSpPr/>
                  <p:nvPr/>
                </p:nvSpPr>
                <p:spPr>
                  <a:xfrm flipV="1">
                    <a:off x="2804400" y="4086000"/>
                    <a:ext cx="720" cy="31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5480" bIns="-15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41" name=""/>
                <p:cNvGrpSpPr/>
                <p:nvPr/>
              </p:nvGrpSpPr>
              <p:grpSpPr>
                <a:xfrm>
                  <a:off x="637560" y="2125800"/>
                  <a:ext cx="3498480" cy="2583360"/>
                  <a:chOff x="637560" y="2125800"/>
                  <a:chExt cx="3498480" cy="2583360"/>
                </a:xfrm>
              </p:grpSpPr>
              <p:grpSp>
                <p:nvGrpSpPr>
                  <p:cNvPr id="942" name=""/>
                  <p:cNvGrpSpPr/>
                  <p:nvPr/>
                </p:nvGrpSpPr>
                <p:grpSpPr>
                  <a:xfrm>
                    <a:off x="1551240" y="2838600"/>
                    <a:ext cx="2584800" cy="1672920"/>
                    <a:chOff x="1551240" y="2838600"/>
                    <a:chExt cx="2584800" cy="1672920"/>
                  </a:xfrm>
                </p:grpSpPr>
                <p:sp>
                  <p:nvSpPr>
                    <p:cNvPr id="943" name=""/>
                    <p:cNvSpPr/>
                    <p:nvPr/>
                  </p:nvSpPr>
                  <p:spPr>
                    <a:xfrm>
                      <a:off x="1551240" y="3345120"/>
                      <a:ext cx="56880" cy="12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4" name=""/>
                    <p:cNvSpPr/>
                    <p:nvPr/>
                  </p:nvSpPr>
                  <p:spPr>
                    <a:xfrm flipH="1">
                      <a:off x="1862280" y="3623400"/>
                      <a:ext cx="46080" cy="518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5040" bIns="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5" name=""/>
                    <p:cNvSpPr/>
                    <p:nvPr/>
                  </p:nvSpPr>
                  <p:spPr>
                    <a:xfrm>
                      <a:off x="2318040" y="3291120"/>
                      <a:ext cx="128520" cy="316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6" name=""/>
                    <p:cNvSpPr/>
                    <p:nvPr/>
                  </p:nvSpPr>
                  <p:spPr>
                    <a:xfrm>
                      <a:off x="2025000" y="3477960"/>
                      <a:ext cx="550080" cy="209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7" name=""/>
                    <p:cNvSpPr/>
                    <p:nvPr/>
                  </p:nvSpPr>
                  <p:spPr>
                    <a:xfrm>
                      <a:off x="2107800" y="3219120"/>
                      <a:ext cx="898560" cy="43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8" name=""/>
                    <p:cNvSpPr/>
                    <p:nvPr/>
                  </p:nvSpPr>
                  <p:spPr>
                    <a:xfrm>
                      <a:off x="4037400" y="2838600"/>
                      <a:ext cx="29880" cy="6480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8000" bIns="18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9" name=""/>
                    <p:cNvSpPr/>
                    <p:nvPr/>
                  </p:nvSpPr>
                  <p:spPr>
                    <a:xfrm>
                      <a:off x="4049280" y="2935080"/>
                      <a:ext cx="86760" cy="38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8640" bIns="-8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0" name=""/>
                    <p:cNvSpPr/>
                    <p:nvPr/>
                  </p:nvSpPr>
                  <p:spPr>
                    <a:xfrm flipH="1">
                      <a:off x="3618720" y="2952000"/>
                      <a:ext cx="39600" cy="1317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1" name=""/>
                    <p:cNvSpPr/>
                    <p:nvPr/>
                  </p:nvSpPr>
                  <p:spPr>
                    <a:xfrm>
                      <a:off x="3518280" y="2952000"/>
                      <a:ext cx="466200" cy="180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2" name=""/>
                    <p:cNvSpPr/>
                    <p:nvPr/>
                  </p:nvSpPr>
                  <p:spPr>
                    <a:xfrm>
                      <a:off x="3322800" y="3364200"/>
                      <a:ext cx="467640" cy="245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3" name=""/>
                    <p:cNvSpPr/>
                    <p:nvPr/>
                  </p:nvSpPr>
                  <p:spPr>
                    <a:xfrm>
                      <a:off x="2963520" y="3229200"/>
                      <a:ext cx="526320" cy="124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4" name=""/>
                    <p:cNvSpPr/>
                    <p:nvPr/>
                  </p:nvSpPr>
                  <p:spPr>
                    <a:xfrm flipH="1" flipV="1">
                      <a:off x="3467520" y="3953160"/>
                      <a:ext cx="111240" cy="964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5" name=""/>
                    <p:cNvSpPr/>
                    <p:nvPr/>
                  </p:nvSpPr>
                  <p:spPr>
                    <a:xfrm>
                      <a:off x="2800800" y="4299120"/>
                      <a:ext cx="202320" cy="13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6" name=""/>
                    <p:cNvSpPr/>
                    <p:nvPr/>
                  </p:nvSpPr>
                  <p:spPr>
                    <a:xfrm>
                      <a:off x="2883240" y="3348360"/>
                      <a:ext cx="529920" cy="56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7" name=""/>
                    <p:cNvSpPr/>
                    <p:nvPr/>
                  </p:nvSpPr>
                  <p:spPr>
                    <a:xfrm>
                      <a:off x="2631240" y="3962160"/>
                      <a:ext cx="209880" cy="549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8" name=""/>
                    <p:cNvSpPr/>
                    <p:nvPr/>
                  </p:nvSpPr>
                  <p:spPr>
                    <a:xfrm>
                      <a:off x="3032280" y="3351600"/>
                      <a:ext cx="109440" cy="26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9" name=""/>
                    <p:cNvSpPr/>
                    <p:nvPr/>
                  </p:nvSpPr>
                  <p:spPr>
                    <a:xfrm>
                      <a:off x="2784600" y="3739320"/>
                      <a:ext cx="172440" cy="319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0" name=""/>
                    <p:cNvSpPr/>
                    <p:nvPr/>
                  </p:nvSpPr>
                  <p:spPr>
                    <a:xfrm>
                      <a:off x="2456280" y="4001760"/>
                      <a:ext cx="344160" cy="24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961" name=""/>
                  <p:cNvGrpSpPr/>
                  <p:nvPr/>
                </p:nvGrpSpPr>
                <p:grpSpPr>
                  <a:xfrm>
                    <a:off x="637560" y="2125800"/>
                    <a:ext cx="3455640" cy="2583360"/>
                    <a:chOff x="637560" y="2125800"/>
                    <a:chExt cx="3455640" cy="2583360"/>
                  </a:xfrm>
                </p:grpSpPr>
                <p:sp>
                  <p:nvSpPr>
                    <p:cNvPr id="962" name=""/>
                    <p:cNvSpPr/>
                    <p:nvPr/>
                  </p:nvSpPr>
                  <p:spPr>
                    <a:xfrm>
                      <a:off x="2323440" y="3769920"/>
                      <a:ext cx="181440" cy="662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3" name=""/>
                    <p:cNvSpPr/>
                    <p:nvPr/>
                  </p:nvSpPr>
                  <p:spPr>
                    <a:xfrm>
                      <a:off x="1505160" y="2125800"/>
                      <a:ext cx="10440" cy="2307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4" name=""/>
                    <p:cNvSpPr/>
                    <p:nvPr/>
                  </p:nvSpPr>
                  <p:spPr>
                    <a:xfrm>
                      <a:off x="666360" y="2190960"/>
                      <a:ext cx="695880" cy="129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5" name=""/>
                    <p:cNvSpPr/>
                    <p:nvPr/>
                  </p:nvSpPr>
                  <p:spPr>
                    <a:xfrm>
                      <a:off x="739440" y="2328480"/>
                      <a:ext cx="123120" cy="330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6" name=""/>
                    <p:cNvSpPr/>
                    <p:nvPr/>
                  </p:nvSpPr>
                  <p:spPr>
                    <a:xfrm>
                      <a:off x="1343160" y="2275560"/>
                      <a:ext cx="330120" cy="21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7" name=""/>
                    <p:cNvSpPr/>
                    <p:nvPr/>
                  </p:nvSpPr>
                  <p:spPr>
                    <a:xfrm>
                      <a:off x="1338840" y="2255040"/>
                      <a:ext cx="2223360" cy="610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8" name=""/>
                    <p:cNvSpPr/>
                    <p:nvPr/>
                  </p:nvSpPr>
                  <p:spPr>
                    <a:xfrm>
                      <a:off x="909000" y="2506320"/>
                      <a:ext cx="664920" cy="113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9" name=""/>
                    <p:cNvSpPr/>
                    <p:nvPr/>
                  </p:nvSpPr>
                  <p:spPr>
                    <a:xfrm>
                      <a:off x="1450440" y="2473920"/>
                      <a:ext cx="130680" cy="69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0" name=""/>
                    <p:cNvSpPr/>
                    <p:nvPr/>
                  </p:nvSpPr>
                  <p:spPr>
                    <a:xfrm>
                      <a:off x="637560" y="3394080"/>
                      <a:ext cx="588600" cy="56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1" name=""/>
                    <p:cNvSpPr/>
                    <p:nvPr/>
                  </p:nvSpPr>
                  <p:spPr>
                    <a:xfrm flipV="1">
                      <a:off x="973440" y="3891960"/>
                      <a:ext cx="2880" cy="741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7360" bIns="27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2" name=""/>
                    <p:cNvSpPr/>
                    <p:nvPr/>
                  </p:nvSpPr>
                  <p:spPr>
                    <a:xfrm>
                      <a:off x="1172880" y="3744360"/>
                      <a:ext cx="934200" cy="603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3" name=""/>
                    <p:cNvSpPr/>
                    <p:nvPr/>
                  </p:nvSpPr>
                  <p:spPr>
                    <a:xfrm>
                      <a:off x="1607040" y="2895840"/>
                      <a:ext cx="60840" cy="2937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4" name=""/>
                    <p:cNvSpPr/>
                    <p:nvPr/>
                  </p:nvSpPr>
                  <p:spPr>
                    <a:xfrm>
                      <a:off x="1490040" y="3149640"/>
                      <a:ext cx="821520" cy="716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5" name=""/>
                    <p:cNvSpPr/>
                    <p:nvPr/>
                  </p:nvSpPr>
                  <p:spPr>
                    <a:xfrm>
                      <a:off x="1539360" y="3184200"/>
                      <a:ext cx="1091520" cy="50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6" name=""/>
                    <p:cNvSpPr/>
                    <p:nvPr/>
                  </p:nvSpPr>
                  <p:spPr>
                    <a:xfrm>
                      <a:off x="1856880" y="3490920"/>
                      <a:ext cx="94320" cy="196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7" name=""/>
                    <p:cNvSpPr/>
                    <p:nvPr/>
                  </p:nvSpPr>
                  <p:spPr>
                    <a:xfrm flipV="1">
                      <a:off x="1877400" y="4118040"/>
                      <a:ext cx="289440" cy="1540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8" name=""/>
                    <p:cNvSpPr/>
                    <p:nvPr/>
                  </p:nvSpPr>
                  <p:spPr>
                    <a:xfrm flipH="1" flipV="1">
                      <a:off x="1979280" y="4223520"/>
                      <a:ext cx="162720" cy="52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6120" bIns="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9" name=""/>
                    <p:cNvSpPr/>
                    <p:nvPr/>
                  </p:nvSpPr>
                  <p:spPr>
                    <a:xfrm>
                      <a:off x="2308680" y="3416400"/>
                      <a:ext cx="199440" cy="40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0" name=""/>
                    <p:cNvSpPr/>
                    <p:nvPr/>
                  </p:nvSpPr>
                  <p:spPr>
                    <a:xfrm>
                      <a:off x="2107080" y="3668760"/>
                      <a:ext cx="226080" cy="203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1" name=""/>
                    <p:cNvSpPr/>
                    <p:nvPr/>
                  </p:nvSpPr>
                  <p:spPr>
                    <a:xfrm>
                      <a:off x="2197800" y="3794760"/>
                      <a:ext cx="676800" cy="16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2" name=""/>
                    <p:cNvSpPr/>
                    <p:nvPr/>
                  </p:nvSpPr>
                  <p:spPr>
                    <a:xfrm>
                      <a:off x="2557440" y="3768840"/>
                      <a:ext cx="106920" cy="10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3" name=""/>
                    <p:cNvSpPr/>
                    <p:nvPr/>
                  </p:nvSpPr>
                  <p:spPr>
                    <a:xfrm>
                      <a:off x="2124000" y="3158640"/>
                      <a:ext cx="839520" cy="488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4" name=""/>
                    <p:cNvSpPr/>
                    <p:nvPr/>
                  </p:nvSpPr>
                  <p:spPr>
                    <a:xfrm>
                      <a:off x="2349360" y="2535480"/>
                      <a:ext cx="469800" cy="403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5" name=""/>
                    <p:cNvSpPr/>
                    <p:nvPr/>
                  </p:nvSpPr>
                  <p:spPr>
                    <a:xfrm>
                      <a:off x="2351520" y="2535480"/>
                      <a:ext cx="711000" cy="27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6" name=""/>
                    <p:cNvSpPr/>
                    <p:nvPr/>
                  </p:nvSpPr>
                  <p:spPr>
                    <a:xfrm>
                      <a:off x="3526920" y="2624760"/>
                      <a:ext cx="408600" cy="7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5200" bIns="25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7" name=""/>
                    <p:cNvSpPr/>
                    <p:nvPr/>
                  </p:nvSpPr>
                  <p:spPr>
                    <a:xfrm>
                      <a:off x="3447720" y="2686680"/>
                      <a:ext cx="367560" cy="320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8" name=""/>
                    <p:cNvSpPr/>
                    <p:nvPr/>
                  </p:nvSpPr>
                  <p:spPr>
                    <a:xfrm>
                      <a:off x="3492720" y="2887200"/>
                      <a:ext cx="600480" cy="388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9" name=""/>
                    <p:cNvSpPr/>
                    <p:nvPr/>
                  </p:nvSpPr>
                  <p:spPr>
                    <a:xfrm>
                      <a:off x="2478960" y="2952360"/>
                      <a:ext cx="1586160" cy="113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0" name=""/>
                    <p:cNvSpPr/>
                    <p:nvPr/>
                  </p:nvSpPr>
                  <p:spPr>
                    <a:xfrm>
                      <a:off x="3059280" y="2750760"/>
                      <a:ext cx="258480" cy="346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1" name=""/>
                    <p:cNvSpPr/>
                    <p:nvPr/>
                  </p:nvSpPr>
                  <p:spPr>
                    <a:xfrm>
                      <a:off x="2810520" y="2890440"/>
                      <a:ext cx="135000" cy="24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2" name=""/>
                    <p:cNvSpPr/>
                    <p:nvPr/>
                  </p:nvSpPr>
                  <p:spPr>
                    <a:xfrm>
                      <a:off x="2926440" y="3035520"/>
                      <a:ext cx="230400" cy="207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3" name=""/>
                    <p:cNvSpPr/>
                    <p:nvPr/>
                  </p:nvSpPr>
                  <p:spPr>
                    <a:xfrm>
                      <a:off x="3092400" y="3170880"/>
                      <a:ext cx="110160" cy="586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1880" bIns="11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4" name=""/>
                    <p:cNvSpPr/>
                    <p:nvPr/>
                  </p:nvSpPr>
                  <p:spPr>
                    <a:xfrm>
                      <a:off x="3612600" y="3093120"/>
                      <a:ext cx="246600" cy="6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5120" bIns="15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5" name=""/>
                    <p:cNvSpPr/>
                    <p:nvPr/>
                  </p:nvSpPr>
                  <p:spPr>
                    <a:xfrm>
                      <a:off x="2400840" y="3155040"/>
                      <a:ext cx="1458360" cy="130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6" name=""/>
                    <p:cNvSpPr/>
                    <p:nvPr/>
                  </p:nvSpPr>
                  <p:spPr>
                    <a:xfrm>
                      <a:off x="2185200" y="3122640"/>
                      <a:ext cx="1072440" cy="1318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7" name=""/>
                    <p:cNvSpPr/>
                    <p:nvPr/>
                  </p:nvSpPr>
                  <p:spPr>
                    <a:xfrm>
                      <a:off x="2493000" y="3165120"/>
                      <a:ext cx="460800" cy="113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8" name=""/>
                    <p:cNvSpPr/>
                    <p:nvPr/>
                  </p:nvSpPr>
                  <p:spPr>
                    <a:xfrm>
                      <a:off x="3543120" y="3189960"/>
                      <a:ext cx="367920" cy="12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9" name=""/>
                    <p:cNvSpPr/>
                    <p:nvPr/>
                  </p:nvSpPr>
                  <p:spPr>
                    <a:xfrm>
                      <a:off x="3382200" y="3364560"/>
                      <a:ext cx="299160" cy="18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0" name=""/>
                    <p:cNvSpPr/>
                    <p:nvPr/>
                  </p:nvSpPr>
                  <p:spPr>
                    <a:xfrm>
                      <a:off x="3360960" y="3130560"/>
                      <a:ext cx="57600" cy="29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1" name=""/>
                    <p:cNvSpPr/>
                    <p:nvPr/>
                  </p:nvSpPr>
                  <p:spPr>
                    <a:xfrm>
                      <a:off x="3274920" y="3165120"/>
                      <a:ext cx="230400" cy="57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0440" bIns="10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2" name=""/>
                    <p:cNvSpPr/>
                    <p:nvPr/>
                  </p:nvSpPr>
                  <p:spPr>
                    <a:xfrm flipV="1">
                      <a:off x="2937240" y="4473720"/>
                      <a:ext cx="26640" cy="31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480" bIns="-15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3" name=""/>
                    <p:cNvSpPr/>
                    <p:nvPr/>
                  </p:nvSpPr>
                  <p:spPr>
                    <a:xfrm>
                      <a:off x="2804040" y="3891960"/>
                      <a:ext cx="740880" cy="26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4" name=""/>
                    <p:cNvSpPr/>
                    <p:nvPr/>
                  </p:nvSpPr>
                  <p:spPr>
                    <a:xfrm>
                      <a:off x="2557440" y="3911040"/>
                      <a:ext cx="817920" cy="243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5" name=""/>
                    <p:cNvSpPr/>
                    <p:nvPr/>
                  </p:nvSpPr>
                  <p:spPr>
                    <a:xfrm>
                      <a:off x="3200760" y="3801600"/>
                      <a:ext cx="56880" cy="12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6" name=""/>
                    <p:cNvSpPr/>
                    <p:nvPr/>
                  </p:nvSpPr>
                  <p:spPr>
                    <a:xfrm>
                      <a:off x="3375720" y="3924720"/>
                      <a:ext cx="42840" cy="5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0080" bIns="10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7" name=""/>
                    <p:cNvSpPr/>
                    <p:nvPr/>
                  </p:nvSpPr>
                  <p:spPr>
                    <a:xfrm>
                      <a:off x="3179160" y="3876120"/>
                      <a:ext cx="14760" cy="67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0520" bIns="20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8" name=""/>
                    <p:cNvSpPr/>
                    <p:nvPr/>
                  </p:nvSpPr>
                  <p:spPr>
                    <a:xfrm>
                      <a:off x="2874960" y="4078800"/>
                      <a:ext cx="192960" cy="348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9" name=""/>
                    <p:cNvSpPr/>
                    <p:nvPr/>
                  </p:nvSpPr>
                  <p:spPr>
                    <a:xfrm>
                      <a:off x="2539080" y="3275640"/>
                      <a:ext cx="799920" cy="81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10" name=""/>
                    <p:cNvSpPr/>
                    <p:nvPr/>
                  </p:nvSpPr>
                  <p:spPr>
                    <a:xfrm>
                      <a:off x="2262240" y="4644000"/>
                      <a:ext cx="27720" cy="65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8360" bIns="18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11" name=""/>
                    <p:cNvSpPr/>
                    <p:nvPr/>
                  </p:nvSpPr>
                  <p:spPr>
                    <a:xfrm>
                      <a:off x="2216160" y="4367160"/>
                      <a:ext cx="262800" cy="333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12" name=""/>
                    <p:cNvSpPr/>
                    <p:nvPr/>
                  </p:nvSpPr>
                  <p:spPr>
                    <a:xfrm>
                      <a:off x="2634480" y="3730680"/>
                      <a:ext cx="485640" cy="72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13" name=""/>
                    <p:cNvSpPr/>
                    <p:nvPr/>
                  </p:nvSpPr>
                  <p:spPr>
                    <a:xfrm>
                      <a:off x="2745000" y="3469320"/>
                      <a:ext cx="184320" cy="37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14" name=""/>
                    <p:cNvSpPr/>
                    <p:nvPr/>
                  </p:nvSpPr>
                  <p:spPr>
                    <a:xfrm>
                      <a:off x="3036960" y="3307320"/>
                      <a:ext cx="27720" cy="26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15" name=""/>
                    <p:cNvSpPr/>
                    <p:nvPr/>
                  </p:nvSpPr>
                  <p:spPr>
                    <a:xfrm flipH="1" flipV="1">
                      <a:off x="3089880" y="3594240"/>
                      <a:ext cx="42840" cy="914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4640" bIns="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16" name=""/>
                    <p:cNvSpPr/>
                    <p:nvPr/>
                  </p:nvSpPr>
                  <p:spPr>
                    <a:xfrm>
                      <a:off x="2672280" y="3412800"/>
                      <a:ext cx="641160" cy="104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17" name=""/>
                    <p:cNvSpPr/>
                    <p:nvPr/>
                  </p:nvSpPr>
                  <p:spPr>
                    <a:xfrm>
                      <a:off x="2610000" y="3746520"/>
                      <a:ext cx="509040" cy="603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18" name=""/>
                    <p:cNvSpPr/>
                    <p:nvPr/>
                  </p:nvSpPr>
                  <p:spPr>
                    <a:xfrm>
                      <a:off x="1653120" y="4124880"/>
                      <a:ext cx="673560" cy="27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  <p:sp>
            <p:nvSpPr>
              <p:cNvPr id="1019" name=""/>
              <p:cNvSpPr/>
              <p:nvPr/>
            </p:nvSpPr>
            <p:spPr>
              <a:xfrm flipH="1">
                <a:off x="2369520" y="2738520"/>
                <a:ext cx="25560" cy="15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0" name=""/>
              <p:cNvSpPr/>
              <p:nvPr/>
            </p:nvSpPr>
            <p:spPr>
              <a:xfrm>
                <a:off x="1551600" y="3345480"/>
                <a:ext cx="56880" cy="12600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1" name=""/>
              <p:cNvSpPr/>
              <p:nvPr/>
            </p:nvSpPr>
            <p:spPr>
              <a:xfrm flipV="1">
                <a:off x="973440" y="3891960"/>
                <a:ext cx="2880" cy="74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2" name=""/>
              <p:cNvSpPr/>
              <p:nvPr/>
            </p:nvSpPr>
            <p:spPr>
              <a:xfrm>
                <a:off x="1857240" y="3490920"/>
                <a:ext cx="94320" cy="19692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3" name=""/>
              <p:cNvSpPr/>
              <p:nvPr/>
            </p:nvSpPr>
            <p:spPr>
              <a:xfrm flipH="1">
                <a:off x="1862640" y="3623760"/>
                <a:ext cx="46080" cy="518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040" bIns="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4" name=""/>
              <p:cNvSpPr/>
              <p:nvPr/>
            </p:nvSpPr>
            <p:spPr>
              <a:xfrm>
                <a:off x="2318400" y="3291480"/>
                <a:ext cx="128520" cy="316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5" name=""/>
              <p:cNvSpPr/>
              <p:nvPr/>
            </p:nvSpPr>
            <p:spPr>
              <a:xfrm>
                <a:off x="3527280" y="2624760"/>
                <a:ext cx="408600" cy="7200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6" name=""/>
              <p:cNvSpPr/>
              <p:nvPr/>
            </p:nvSpPr>
            <p:spPr>
              <a:xfrm>
                <a:off x="2926800" y="3035520"/>
                <a:ext cx="230400" cy="20736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7" name=""/>
              <p:cNvSpPr/>
              <p:nvPr/>
            </p:nvSpPr>
            <p:spPr>
              <a:xfrm flipH="1">
                <a:off x="3619440" y="2952360"/>
                <a:ext cx="39600" cy="131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8" name=""/>
              <p:cNvSpPr/>
              <p:nvPr/>
            </p:nvSpPr>
            <p:spPr>
              <a:xfrm>
                <a:off x="3613320" y="3093120"/>
                <a:ext cx="246600" cy="6192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9" name=""/>
              <p:cNvSpPr/>
              <p:nvPr/>
            </p:nvSpPr>
            <p:spPr>
              <a:xfrm flipV="1">
                <a:off x="2526840" y="4059360"/>
                <a:ext cx="15840" cy="67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0" name=""/>
              <p:cNvSpPr/>
              <p:nvPr/>
            </p:nvSpPr>
            <p:spPr>
              <a:xfrm>
                <a:off x="3275280" y="3165120"/>
                <a:ext cx="230400" cy="572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1" name=""/>
              <p:cNvSpPr/>
              <p:nvPr/>
            </p:nvSpPr>
            <p:spPr>
              <a:xfrm>
                <a:off x="3201120" y="3801600"/>
                <a:ext cx="56880" cy="12600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2" name=""/>
              <p:cNvSpPr/>
              <p:nvPr/>
            </p:nvSpPr>
            <p:spPr>
              <a:xfrm>
                <a:off x="3179880" y="3876120"/>
                <a:ext cx="14760" cy="6732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3" name=""/>
              <p:cNvSpPr/>
              <p:nvPr/>
            </p:nvSpPr>
            <p:spPr>
              <a:xfrm flipV="1">
                <a:off x="2590920" y="4088520"/>
                <a:ext cx="112320" cy="3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4" name=""/>
              <p:cNvSpPr/>
              <p:nvPr/>
            </p:nvSpPr>
            <p:spPr>
              <a:xfrm flipH="1" flipV="1">
                <a:off x="3090240" y="3594240"/>
                <a:ext cx="42840" cy="914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5" name=""/>
              <p:cNvSpPr/>
              <p:nvPr/>
            </p:nvSpPr>
            <p:spPr>
              <a:xfrm flipH="1">
                <a:off x="2990160" y="3950280"/>
                <a:ext cx="720" cy="446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6" name=""/>
              <p:cNvSpPr/>
              <p:nvPr/>
            </p:nvSpPr>
            <p:spPr>
              <a:xfrm>
                <a:off x="2457000" y="4002120"/>
                <a:ext cx="344160" cy="2419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37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 flipH="1" flipV="1">
              <a:off x="2973960" y="3986280"/>
              <a:ext cx="4392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 flipV="1">
              <a:off x="2804760" y="4086360"/>
              <a:ext cx="1080" cy="31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 flipH="1">
              <a:off x="2370960" y="2738520"/>
              <a:ext cx="252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7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8" name=""/>
            <p:cNvSpPr/>
            <p:nvPr/>
          </p:nvSpPr>
          <p:spPr>
            <a:xfrm flipV="1">
              <a:off x="2527200" y="4059360"/>
              <a:ext cx="16200" cy="67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880" bIns="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1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2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3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4" name=""/>
            <p:cNvSpPr/>
            <p:nvPr/>
          </p:nvSpPr>
          <p:spPr>
            <a:xfrm flipH="1">
              <a:off x="2990160" y="3950280"/>
              <a:ext cx="1080" cy="446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56" name=""/>
            <p:cNvGrpSpPr/>
            <p:nvPr/>
          </p:nvGrpSpPr>
          <p:grpSpPr>
            <a:xfrm>
              <a:off x="545040" y="2497320"/>
              <a:ext cx="2711520" cy="2151000"/>
              <a:chOff x="545040" y="2497320"/>
              <a:chExt cx="2711520" cy="2151000"/>
            </a:xfrm>
          </p:grpSpPr>
          <p:sp>
            <p:nvSpPr>
              <p:cNvPr id="1057" name=""/>
              <p:cNvSpPr/>
              <p:nvPr/>
            </p:nvSpPr>
            <p:spPr>
              <a:xfrm flipH="1">
                <a:off x="1859040" y="4116960"/>
                <a:ext cx="47880" cy="2419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8" name=""/>
              <p:cNvSpPr/>
              <p:nvPr/>
            </p:nvSpPr>
            <p:spPr>
              <a:xfrm>
                <a:off x="603720" y="2497320"/>
                <a:ext cx="580320" cy="39204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9" name=""/>
              <p:cNvSpPr/>
              <p:nvPr/>
            </p:nvSpPr>
            <p:spPr>
              <a:xfrm>
                <a:off x="576000" y="2977200"/>
                <a:ext cx="141480" cy="14832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0" name=""/>
              <p:cNvSpPr/>
              <p:nvPr/>
            </p:nvSpPr>
            <p:spPr>
              <a:xfrm>
                <a:off x="545040" y="3146040"/>
                <a:ext cx="123120" cy="17784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1" name=""/>
              <p:cNvSpPr/>
              <p:nvPr/>
            </p:nvSpPr>
            <p:spPr>
              <a:xfrm>
                <a:off x="729360" y="3394080"/>
                <a:ext cx="49320" cy="26460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2" name=""/>
              <p:cNvSpPr/>
              <p:nvPr/>
            </p:nvSpPr>
            <p:spPr>
              <a:xfrm>
                <a:off x="714600" y="3481560"/>
                <a:ext cx="141480" cy="3006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3" name=""/>
              <p:cNvSpPr/>
              <p:nvPr/>
            </p:nvSpPr>
            <p:spPr>
              <a:xfrm>
                <a:off x="696240" y="3571560"/>
                <a:ext cx="137880" cy="193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4" name=""/>
              <p:cNvSpPr/>
              <p:nvPr/>
            </p:nvSpPr>
            <p:spPr>
              <a:xfrm>
                <a:off x="847440" y="3733920"/>
                <a:ext cx="38520" cy="21600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5" name=""/>
              <p:cNvSpPr/>
              <p:nvPr/>
            </p:nvSpPr>
            <p:spPr>
              <a:xfrm flipH="1">
                <a:off x="2139480" y="4437720"/>
                <a:ext cx="52560" cy="1069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>
                <a:off x="2266200" y="4464000"/>
                <a:ext cx="141480" cy="18432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7" name=""/>
              <p:cNvSpPr/>
              <p:nvPr/>
            </p:nvSpPr>
            <p:spPr>
              <a:xfrm>
                <a:off x="2984040" y="3400560"/>
                <a:ext cx="272520" cy="28116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68" name=""/>
            <p:cNvSpPr/>
            <p:nvPr/>
          </p:nvSpPr>
          <p:spPr>
            <a:xfrm flipH="1" flipV="1">
              <a:off x="2973960" y="3986280"/>
              <a:ext cx="4392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69" name=""/>
            <p:cNvGrpSpPr/>
            <p:nvPr/>
          </p:nvGrpSpPr>
          <p:grpSpPr>
            <a:xfrm>
              <a:off x="865800" y="3103560"/>
              <a:ext cx="2594160" cy="1249560"/>
              <a:chOff x="865800" y="3103560"/>
              <a:chExt cx="2594160" cy="1249560"/>
            </a:xfrm>
          </p:grpSpPr>
          <p:sp>
            <p:nvSpPr>
              <p:cNvPr id="1070" name=""/>
              <p:cNvSpPr/>
              <p:nvPr/>
            </p:nvSpPr>
            <p:spPr>
              <a:xfrm>
                <a:off x="865800" y="3746520"/>
                <a:ext cx="197280" cy="3240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>
                <a:off x="1673640" y="4137120"/>
                <a:ext cx="434160" cy="216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 flipH="1">
                <a:off x="1746000" y="3103560"/>
                <a:ext cx="19080" cy="1069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>
                <a:off x="1711800" y="3213720"/>
                <a:ext cx="1394640" cy="9039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2235600" y="3407400"/>
                <a:ext cx="12600" cy="112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5" name=""/>
              <p:cNvSpPr/>
              <p:nvPr/>
            </p:nvSpPr>
            <p:spPr>
              <a:xfrm>
                <a:off x="1795680" y="3843360"/>
                <a:ext cx="482760" cy="35568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6" name=""/>
              <p:cNvSpPr/>
              <p:nvPr/>
            </p:nvSpPr>
            <p:spPr>
              <a:xfrm flipV="1">
                <a:off x="2527560" y="4059000"/>
                <a:ext cx="15840" cy="67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7" name=""/>
              <p:cNvSpPr/>
              <p:nvPr/>
            </p:nvSpPr>
            <p:spPr>
              <a:xfrm>
                <a:off x="3065760" y="3981600"/>
                <a:ext cx="19440" cy="75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>
                <a:off x="2940480" y="4040280"/>
                <a:ext cx="30600" cy="8064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 flipH="1" flipV="1">
                <a:off x="3234960" y="3323520"/>
                <a:ext cx="225000" cy="83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0" name=""/>
              <p:cNvSpPr/>
              <p:nvPr/>
            </p:nvSpPr>
            <p:spPr>
              <a:xfrm flipH="1">
                <a:off x="2724840" y="3856680"/>
                <a:ext cx="18000" cy="173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1" name=""/>
              <p:cNvSpPr/>
              <p:nvPr/>
            </p:nvSpPr>
            <p:spPr>
              <a:xfrm>
                <a:off x="2663640" y="3962520"/>
                <a:ext cx="29880" cy="10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 flipV="1">
                <a:off x="2591640" y="4088160"/>
                <a:ext cx="112320" cy="3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3" name=""/>
              <p:cNvSpPr/>
              <p:nvPr/>
            </p:nvSpPr>
            <p:spPr>
              <a:xfrm>
                <a:off x="3060360" y="3582000"/>
                <a:ext cx="123480" cy="4824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4" name=""/>
              <p:cNvSpPr/>
              <p:nvPr/>
            </p:nvSpPr>
            <p:spPr>
              <a:xfrm flipH="1">
                <a:off x="2990880" y="3950280"/>
                <a:ext cx="720" cy="446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5" name=""/>
              <p:cNvSpPr/>
              <p:nvPr/>
            </p:nvSpPr>
            <p:spPr>
              <a:xfrm flipV="1">
                <a:off x="2805120" y="4086360"/>
                <a:ext cx="720" cy="31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86" name=""/>
            <p:cNvSpPr/>
            <p:nvPr/>
          </p:nvSpPr>
          <p:spPr>
            <a:xfrm>
              <a:off x="574560" y="2977200"/>
              <a:ext cx="141480" cy="14832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713160" y="3481560"/>
              <a:ext cx="141480" cy="30060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694440" y="3571920"/>
              <a:ext cx="137880" cy="193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9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0" name=""/>
            <p:cNvSpPr/>
            <p:nvPr/>
          </p:nvSpPr>
          <p:spPr>
            <a:xfrm>
              <a:off x="2980800" y="3400920"/>
              <a:ext cx="273240" cy="28116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1" name=""/>
            <p:cNvSpPr/>
            <p:nvPr/>
          </p:nvSpPr>
          <p:spPr>
            <a:xfrm>
              <a:off x="574560" y="2977200"/>
              <a:ext cx="141480" cy="14832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2" name=""/>
            <p:cNvSpPr/>
            <p:nvPr/>
          </p:nvSpPr>
          <p:spPr>
            <a:xfrm>
              <a:off x="713160" y="3481560"/>
              <a:ext cx="141480" cy="30060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3" name=""/>
            <p:cNvSpPr/>
            <p:nvPr/>
          </p:nvSpPr>
          <p:spPr>
            <a:xfrm>
              <a:off x="694440" y="3571920"/>
              <a:ext cx="137880" cy="193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4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5" name=""/>
            <p:cNvSpPr/>
            <p:nvPr/>
          </p:nvSpPr>
          <p:spPr>
            <a:xfrm>
              <a:off x="2980800" y="3400920"/>
              <a:ext cx="273240" cy="28116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6" name=""/>
            <p:cNvSpPr/>
            <p:nvPr/>
          </p:nvSpPr>
          <p:spPr>
            <a:xfrm>
              <a:off x="865800" y="3746520"/>
              <a:ext cx="197280" cy="3240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7" name=""/>
            <p:cNvSpPr/>
            <p:nvPr/>
          </p:nvSpPr>
          <p:spPr>
            <a:xfrm>
              <a:off x="1673640" y="4137480"/>
              <a:ext cx="433800" cy="21600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8" name=""/>
            <p:cNvSpPr/>
            <p:nvPr/>
          </p:nvSpPr>
          <p:spPr>
            <a:xfrm flipH="1">
              <a:off x="1746000" y="3103560"/>
              <a:ext cx="1980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9" name=""/>
            <p:cNvSpPr/>
            <p:nvPr/>
          </p:nvSpPr>
          <p:spPr>
            <a:xfrm>
              <a:off x="1712520" y="3213720"/>
              <a:ext cx="1394280" cy="90432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0" name=""/>
            <p:cNvSpPr/>
            <p:nvPr/>
          </p:nvSpPr>
          <p:spPr>
            <a:xfrm>
              <a:off x="2235960" y="3407400"/>
              <a:ext cx="11880" cy="112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1" name=""/>
            <p:cNvSpPr/>
            <p:nvPr/>
          </p:nvSpPr>
          <p:spPr>
            <a:xfrm>
              <a:off x="1795680" y="3843360"/>
              <a:ext cx="483120" cy="35568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2" name=""/>
            <p:cNvSpPr/>
            <p:nvPr/>
          </p:nvSpPr>
          <p:spPr>
            <a:xfrm>
              <a:off x="3066480" y="3981960"/>
              <a:ext cx="18360" cy="756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3" name=""/>
            <p:cNvSpPr/>
            <p:nvPr/>
          </p:nvSpPr>
          <p:spPr>
            <a:xfrm flipH="1" flipV="1">
              <a:off x="3235320" y="3323880"/>
              <a:ext cx="225000" cy="8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4" name=""/>
            <p:cNvSpPr/>
            <p:nvPr/>
          </p:nvSpPr>
          <p:spPr>
            <a:xfrm flipH="1">
              <a:off x="2724480" y="3857040"/>
              <a:ext cx="18360" cy="17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5" name=""/>
            <p:cNvSpPr/>
            <p:nvPr/>
          </p:nvSpPr>
          <p:spPr>
            <a:xfrm>
              <a:off x="2663280" y="3962880"/>
              <a:ext cx="30600" cy="10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6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7" name=""/>
            <p:cNvSpPr/>
            <p:nvPr/>
          </p:nvSpPr>
          <p:spPr>
            <a:xfrm>
              <a:off x="3061080" y="3582000"/>
              <a:ext cx="122760" cy="4824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8" name=""/>
            <p:cNvSpPr/>
            <p:nvPr/>
          </p:nvSpPr>
          <p:spPr>
            <a:xfrm>
              <a:off x="865800" y="3746520"/>
              <a:ext cx="197280" cy="3240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9" name=""/>
            <p:cNvSpPr/>
            <p:nvPr/>
          </p:nvSpPr>
          <p:spPr>
            <a:xfrm>
              <a:off x="1673640" y="4137480"/>
              <a:ext cx="433800" cy="21600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0" name=""/>
            <p:cNvSpPr/>
            <p:nvPr/>
          </p:nvSpPr>
          <p:spPr>
            <a:xfrm flipH="1">
              <a:off x="1746000" y="3103560"/>
              <a:ext cx="1980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1" name=""/>
            <p:cNvSpPr/>
            <p:nvPr/>
          </p:nvSpPr>
          <p:spPr>
            <a:xfrm>
              <a:off x="1712520" y="3213720"/>
              <a:ext cx="1394280" cy="90432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2" name=""/>
            <p:cNvSpPr/>
            <p:nvPr/>
          </p:nvSpPr>
          <p:spPr>
            <a:xfrm>
              <a:off x="2235960" y="3407400"/>
              <a:ext cx="11880" cy="112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3" name=""/>
            <p:cNvSpPr/>
            <p:nvPr/>
          </p:nvSpPr>
          <p:spPr>
            <a:xfrm>
              <a:off x="1795680" y="3843360"/>
              <a:ext cx="483120" cy="35568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4" name=""/>
            <p:cNvSpPr/>
            <p:nvPr/>
          </p:nvSpPr>
          <p:spPr>
            <a:xfrm>
              <a:off x="3066480" y="3981960"/>
              <a:ext cx="18360" cy="756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5" name=""/>
            <p:cNvSpPr/>
            <p:nvPr/>
          </p:nvSpPr>
          <p:spPr>
            <a:xfrm flipH="1" flipV="1">
              <a:off x="3235320" y="3323880"/>
              <a:ext cx="225000" cy="8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6" name=""/>
            <p:cNvSpPr/>
            <p:nvPr/>
          </p:nvSpPr>
          <p:spPr>
            <a:xfrm flipH="1">
              <a:off x="2724480" y="3857040"/>
              <a:ext cx="18360" cy="17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7" name=""/>
            <p:cNvSpPr/>
            <p:nvPr/>
          </p:nvSpPr>
          <p:spPr>
            <a:xfrm>
              <a:off x="2663280" y="3962880"/>
              <a:ext cx="30600" cy="10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8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9" name=""/>
            <p:cNvSpPr/>
            <p:nvPr/>
          </p:nvSpPr>
          <p:spPr>
            <a:xfrm>
              <a:off x="3061080" y="3582000"/>
              <a:ext cx="122760" cy="4824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20" name=""/>
            <p:cNvGrpSpPr/>
            <p:nvPr/>
          </p:nvGrpSpPr>
          <p:grpSpPr>
            <a:xfrm>
              <a:off x="1553040" y="2838600"/>
              <a:ext cx="2583720" cy="1673640"/>
              <a:chOff x="1553040" y="2838600"/>
              <a:chExt cx="2583720" cy="1673640"/>
            </a:xfrm>
          </p:grpSpPr>
          <p:sp>
            <p:nvSpPr>
              <p:cNvPr id="1121" name=""/>
              <p:cNvSpPr/>
              <p:nvPr/>
            </p:nvSpPr>
            <p:spPr>
              <a:xfrm>
                <a:off x="1553040" y="3345120"/>
                <a:ext cx="56880" cy="12600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 flipH="1">
                <a:off x="1863720" y="3623400"/>
                <a:ext cx="46080" cy="518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040" bIns="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>
                <a:off x="2319480" y="3291120"/>
                <a:ext cx="128520" cy="316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>
                <a:off x="2026800" y="3477960"/>
                <a:ext cx="550080" cy="20916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5" name=""/>
              <p:cNvSpPr/>
              <p:nvPr/>
            </p:nvSpPr>
            <p:spPr>
              <a:xfrm>
                <a:off x="2109240" y="3219120"/>
                <a:ext cx="898200" cy="4334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>
                <a:off x="4038120" y="2838600"/>
                <a:ext cx="29880" cy="648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7" name=""/>
              <p:cNvSpPr/>
              <p:nvPr/>
            </p:nvSpPr>
            <p:spPr>
              <a:xfrm>
                <a:off x="4050000" y="2935080"/>
                <a:ext cx="86760" cy="3816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8" name=""/>
              <p:cNvSpPr/>
              <p:nvPr/>
            </p:nvSpPr>
            <p:spPr>
              <a:xfrm flipH="1">
                <a:off x="3619800" y="2952000"/>
                <a:ext cx="39600" cy="131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9" name=""/>
              <p:cNvSpPr/>
              <p:nvPr/>
            </p:nvSpPr>
            <p:spPr>
              <a:xfrm>
                <a:off x="3519360" y="2952000"/>
                <a:ext cx="466200" cy="1800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0" name=""/>
              <p:cNvSpPr/>
              <p:nvPr/>
            </p:nvSpPr>
            <p:spPr>
              <a:xfrm>
                <a:off x="3323880" y="3364560"/>
                <a:ext cx="467280" cy="24516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1" name=""/>
              <p:cNvSpPr/>
              <p:nvPr/>
            </p:nvSpPr>
            <p:spPr>
              <a:xfrm>
                <a:off x="2964960" y="3229200"/>
                <a:ext cx="526320" cy="12409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2" name=""/>
              <p:cNvSpPr/>
              <p:nvPr/>
            </p:nvSpPr>
            <p:spPr>
              <a:xfrm flipH="1" flipV="1">
                <a:off x="3468600" y="3953520"/>
                <a:ext cx="111240" cy="96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3" name=""/>
              <p:cNvSpPr/>
              <p:nvPr/>
            </p:nvSpPr>
            <p:spPr>
              <a:xfrm>
                <a:off x="2801880" y="4299480"/>
                <a:ext cx="202320" cy="13176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4" name=""/>
              <p:cNvSpPr/>
              <p:nvPr/>
            </p:nvSpPr>
            <p:spPr>
              <a:xfrm>
                <a:off x="2884320" y="3348720"/>
                <a:ext cx="529560" cy="56196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5" name=""/>
              <p:cNvSpPr/>
              <p:nvPr/>
            </p:nvSpPr>
            <p:spPr>
              <a:xfrm>
                <a:off x="2632680" y="3962520"/>
                <a:ext cx="209880" cy="54972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6" name=""/>
              <p:cNvSpPr/>
              <p:nvPr/>
            </p:nvSpPr>
            <p:spPr>
              <a:xfrm>
                <a:off x="3033360" y="3351960"/>
                <a:ext cx="109080" cy="26820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7" name=""/>
              <p:cNvSpPr/>
              <p:nvPr/>
            </p:nvSpPr>
            <p:spPr>
              <a:xfrm>
                <a:off x="2786040" y="3739320"/>
                <a:ext cx="172080" cy="32004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8" name=""/>
              <p:cNvSpPr/>
              <p:nvPr/>
            </p:nvSpPr>
            <p:spPr>
              <a:xfrm>
                <a:off x="2457720" y="4002120"/>
                <a:ext cx="344160" cy="2419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39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0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2026440" y="3478320"/>
              <a:ext cx="550080" cy="20916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2108520" y="3219480"/>
              <a:ext cx="899280" cy="43344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4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3520080" y="2952360"/>
              <a:ext cx="466560" cy="18000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3324600" y="3364560"/>
              <a:ext cx="467640" cy="24516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2965320" y="3229560"/>
              <a:ext cx="525960" cy="124092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8" name=""/>
            <p:cNvSpPr/>
            <p:nvPr/>
          </p:nvSpPr>
          <p:spPr>
            <a:xfrm flipH="1" flipV="1">
              <a:off x="3468960" y="3953880"/>
              <a:ext cx="110520" cy="96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2885040" y="3348720"/>
              <a:ext cx="529200" cy="56160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2632680" y="3962880"/>
              <a:ext cx="209520" cy="54936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3033360" y="3352320"/>
              <a:ext cx="109800" cy="26820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2026440" y="3478320"/>
              <a:ext cx="550080" cy="20916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2108520" y="3219480"/>
              <a:ext cx="899280" cy="43344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8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3520080" y="2952360"/>
              <a:ext cx="466560" cy="18000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3324600" y="3364560"/>
              <a:ext cx="467640" cy="24516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2965320" y="3229560"/>
              <a:ext cx="525960" cy="124092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2885040" y="3348720"/>
              <a:ext cx="529200" cy="56160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2632680" y="3962880"/>
              <a:ext cx="209520" cy="54936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3033360" y="3352320"/>
              <a:ext cx="109800" cy="26820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5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6" name=""/>
            <p:cNvSpPr/>
            <p:nvPr/>
          </p:nvSpPr>
          <p:spPr>
            <a:xfrm>
              <a:off x="2324880" y="3770280"/>
              <a:ext cx="181080" cy="66204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740520" y="2328480"/>
              <a:ext cx="122760" cy="33084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8" name=""/>
            <p:cNvSpPr/>
            <p:nvPr/>
          </p:nvSpPr>
          <p:spPr>
            <a:xfrm>
              <a:off x="1344240" y="2275200"/>
              <a:ext cx="330480" cy="21384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638280" y="3393720"/>
              <a:ext cx="589680" cy="56304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1174320" y="3744360"/>
              <a:ext cx="933120" cy="60336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1" name=""/>
            <p:cNvSpPr/>
            <p:nvPr/>
          </p:nvSpPr>
          <p:spPr>
            <a:xfrm>
              <a:off x="1608120" y="2895840"/>
              <a:ext cx="61200" cy="293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2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3" name=""/>
            <p:cNvSpPr/>
            <p:nvPr/>
          </p:nvSpPr>
          <p:spPr>
            <a:xfrm flipH="1" flipV="1">
              <a:off x="1980360" y="4223520"/>
              <a:ext cx="163440" cy="52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4" name=""/>
            <p:cNvSpPr/>
            <p:nvPr/>
          </p:nvSpPr>
          <p:spPr>
            <a:xfrm>
              <a:off x="2309760" y="3416760"/>
              <a:ext cx="199800" cy="40068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5" name=""/>
            <p:cNvSpPr/>
            <p:nvPr/>
          </p:nvSpPr>
          <p:spPr>
            <a:xfrm>
              <a:off x="2107800" y="3668760"/>
              <a:ext cx="227160" cy="20376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2198880" y="3794760"/>
              <a:ext cx="677520" cy="1620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7" name=""/>
            <p:cNvSpPr/>
            <p:nvPr/>
          </p:nvSpPr>
          <p:spPr>
            <a:xfrm>
              <a:off x="2558880" y="3769200"/>
              <a:ext cx="106560" cy="10332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8" name=""/>
            <p:cNvSpPr/>
            <p:nvPr/>
          </p:nvSpPr>
          <p:spPr>
            <a:xfrm>
              <a:off x="2125440" y="3158640"/>
              <a:ext cx="839880" cy="48888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2350440" y="2535480"/>
              <a:ext cx="469800" cy="40320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2352600" y="2535480"/>
              <a:ext cx="711720" cy="27684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1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3448440" y="2686680"/>
              <a:ext cx="367920" cy="31968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2480040" y="2952360"/>
              <a:ext cx="1586880" cy="113400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4" name=""/>
            <p:cNvSpPr/>
            <p:nvPr/>
          </p:nvSpPr>
          <p:spPr>
            <a:xfrm>
              <a:off x="3061080" y="2750760"/>
              <a:ext cx="257760" cy="34704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7" name=""/>
            <p:cNvSpPr/>
            <p:nvPr/>
          </p:nvSpPr>
          <p:spPr>
            <a:xfrm>
              <a:off x="2401920" y="3155040"/>
              <a:ext cx="1458360" cy="130896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2186640" y="3122640"/>
              <a:ext cx="1071360" cy="131868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9" name=""/>
            <p:cNvSpPr/>
            <p:nvPr/>
          </p:nvSpPr>
          <p:spPr>
            <a:xfrm>
              <a:off x="2494080" y="3165120"/>
              <a:ext cx="461160" cy="113076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0" name=""/>
            <p:cNvSpPr/>
            <p:nvPr/>
          </p:nvSpPr>
          <p:spPr>
            <a:xfrm>
              <a:off x="3544200" y="3189960"/>
              <a:ext cx="367560" cy="12384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3383640" y="3364560"/>
              <a:ext cx="298800" cy="18108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2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3" name=""/>
            <p:cNvSpPr/>
            <p:nvPr/>
          </p:nvSpPr>
          <p:spPr>
            <a:xfrm flipV="1">
              <a:off x="2937960" y="4473720"/>
              <a:ext cx="27360" cy="31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2804760" y="3891600"/>
              <a:ext cx="741240" cy="26820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5" name=""/>
            <p:cNvSpPr/>
            <p:nvPr/>
          </p:nvSpPr>
          <p:spPr>
            <a:xfrm>
              <a:off x="2558880" y="3910680"/>
              <a:ext cx="818280" cy="24336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7" name=""/>
            <p:cNvSpPr/>
            <p:nvPr/>
          </p:nvSpPr>
          <p:spPr>
            <a:xfrm>
              <a:off x="3377160" y="3924360"/>
              <a:ext cx="42480" cy="5724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9" name=""/>
            <p:cNvSpPr/>
            <p:nvPr/>
          </p:nvSpPr>
          <p:spPr>
            <a:xfrm>
              <a:off x="2876400" y="4078800"/>
              <a:ext cx="192960" cy="34884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2540160" y="3275640"/>
              <a:ext cx="800640" cy="81648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1" name=""/>
            <p:cNvSpPr/>
            <p:nvPr/>
          </p:nvSpPr>
          <p:spPr>
            <a:xfrm>
              <a:off x="2635920" y="3730680"/>
              <a:ext cx="485280" cy="72612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2" name=""/>
            <p:cNvSpPr/>
            <p:nvPr/>
          </p:nvSpPr>
          <p:spPr>
            <a:xfrm>
              <a:off x="2746800" y="3469320"/>
              <a:ext cx="183960" cy="37152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3037680" y="3307320"/>
              <a:ext cx="28440" cy="26784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4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2673360" y="3413160"/>
              <a:ext cx="641160" cy="104400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2611800" y="3746520"/>
              <a:ext cx="508320" cy="60336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1654200" y="4124880"/>
              <a:ext cx="673920" cy="27684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2324880" y="3770280"/>
              <a:ext cx="181080" cy="66204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740520" y="2328480"/>
              <a:ext cx="122760" cy="33084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1344240" y="2275200"/>
              <a:ext cx="330480" cy="21384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1608120" y="2895840"/>
              <a:ext cx="61200" cy="293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3" name=""/>
            <p:cNvSpPr/>
            <p:nvPr/>
          </p:nvSpPr>
          <p:spPr>
            <a:xfrm flipH="1" flipV="1">
              <a:off x="1980360" y="4223520"/>
              <a:ext cx="163440" cy="52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4" name=""/>
            <p:cNvSpPr/>
            <p:nvPr/>
          </p:nvSpPr>
          <p:spPr>
            <a:xfrm>
              <a:off x="2309760" y="3416760"/>
              <a:ext cx="199800" cy="40068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2107800" y="3668760"/>
              <a:ext cx="227160" cy="20376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2198880" y="3794760"/>
              <a:ext cx="677520" cy="1620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2558880" y="3769200"/>
              <a:ext cx="106560" cy="10332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2125440" y="3158640"/>
              <a:ext cx="839880" cy="48888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2350440" y="2535480"/>
              <a:ext cx="469800" cy="40320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2352600" y="2535480"/>
              <a:ext cx="711720" cy="27684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2" name=""/>
            <p:cNvSpPr/>
            <p:nvPr/>
          </p:nvSpPr>
          <p:spPr>
            <a:xfrm>
              <a:off x="3448440" y="2686680"/>
              <a:ext cx="367920" cy="31968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2480040" y="2952360"/>
              <a:ext cx="1586880" cy="113400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3061080" y="2750760"/>
              <a:ext cx="257760" cy="34704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5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6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7" name=""/>
            <p:cNvSpPr/>
            <p:nvPr/>
          </p:nvSpPr>
          <p:spPr>
            <a:xfrm>
              <a:off x="2186640" y="3122640"/>
              <a:ext cx="1071360" cy="131868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3544200" y="3189960"/>
              <a:ext cx="367560" cy="12384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0" name=""/>
            <p:cNvSpPr/>
            <p:nvPr/>
          </p:nvSpPr>
          <p:spPr>
            <a:xfrm flipV="1">
              <a:off x="2937960" y="4473720"/>
              <a:ext cx="27360" cy="31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2558880" y="3910680"/>
              <a:ext cx="818280" cy="24336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3" name=""/>
            <p:cNvSpPr/>
            <p:nvPr/>
          </p:nvSpPr>
          <p:spPr>
            <a:xfrm>
              <a:off x="3377160" y="3924360"/>
              <a:ext cx="42480" cy="5724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4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2876400" y="4078800"/>
              <a:ext cx="192960" cy="34884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2540160" y="3275640"/>
              <a:ext cx="800640" cy="81648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7" name=""/>
            <p:cNvSpPr/>
            <p:nvPr/>
          </p:nvSpPr>
          <p:spPr>
            <a:xfrm>
              <a:off x="2635920" y="3730680"/>
              <a:ext cx="485280" cy="72612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3037680" y="3307320"/>
              <a:ext cx="28440" cy="26784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9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0" name=""/>
            <p:cNvSpPr/>
            <p:nvPr/>
          </p:nvSpPr>
          <p:spPr>
            <a:xfrm>
              <a:off x="2673360" y="3413160"/>
              <a:ext cx="641160" cy="104400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1" name=""/>
            <p:cNvSpPr/>
            <p:nvPr/>
          </p:nvSpPr>
          <p:spPr>
            <a:xfrm>
              <a:off x="2611800" y="3746520"/>
              <a:ext cx="508320" cy="60336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1654200" y="4124880"/>
              <a:ext cx="673920" cy="27684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3" name=""/>
            <p:cNvSpPr/>
            <p:nvPr/>
          </p:nvSpPr>
          <p:spPr>
            <a:xfrm flipH="1">
              <a:off x="2370960" y="2738520"/>
              <a:ext cx="252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4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6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9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0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2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3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6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2528280" y="2689920"/>
              <a:ext cx="360000" cy="6048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2550240" y="2634840"/>
              <a:ext cx="161280" cy="54288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2448000" y="2777760"/>
              <a:ext cx="126000" cy="7632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2180160" y="2865600"/>
              <a:ext cx="562320" cy="28368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1" name=""/>
            <p:cNvSpPr/>
            <p:nvPr/>
          </p:nvSpPr>
          <p:spPr>
            <a:xfrm>
              <a:off x="2327400" y="3147480"/>
              <a:ext cx="21600" cy="30852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2" name=""/>
            <p:cNvSpPr/>
            <p:nvPr/>
          </p:nvSpPr>
          <p:spPr>
            <a:xfrm>
              <a:off x="1900080" y="3034800"/>
              <a:ext cx="1025280" cy="10890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2000880" y="3583080"/>
              <a:ext cx="88560" cy="13608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4" name=""/>
            <p:cNvSpPr/>
            <p:nvPr/>
          </p:nvSpPr>
          <p:spPr>
            <a:xfrm>
              <a:off x="2050560" y="3758760"/>
              <a:ext cx="184320" cy="12600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1652760" y="2480400"/>
              <a:ext cx="902520" cy="69732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1515600" y="3630240"/>
              <a:ext cx="53640" cy="15552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7" name=""/>
            <p:cNvSpPr/>
            <p:nvPr/>
          </p:nvSpPr>
          <p:spPr>
            <a:xfrm>
              <a:off x="1727640" y="3902040"/>
              <a:ext cx="253440" cy="13608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8" name=""/>
            <p:cNvSpPr/>
            <p:nvPr/>
          </p:nvSpPr>
          <p:spPr>
            <a:xfrm>
              <a:off x="1011600" y="3764520"/>
              <a:ext cx="821520" cy="54072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9" name=""/>
            <p:cNvSpPr/>
            <p:nvPr/>
          </p:nvSpPr>
          <p:spPr>
            <a:xfrm>
              <a:off x="3522240" y="4278240"/>
              <a:ext cx="89640" cy="5976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0" name=""/>
            <p:cNvSpPr/>
            <p:nvPr/>
          </p:nvSpPr>
          <p:spPr>
            <a:xfrm>
              <a:off x="2365560" y="4672440"/>
              <a:ext cx="75600" cy="10008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1" name=""/>
            <p:cNvSpPr/>
            <p:nvPr/>
          </p:nvSpPr>
          <p:spPr>
            <a:xfrm>
              <a:off x="2279880" y="4582440"/>
              <a:ext cx="100080" cy="10872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2" name=""/>
            <p:cNvSpPr/>
            <p:nvPr/>
          </p:nvSpPr>
          <p:spPr>
            <a:xfrm>
              <a:off x="2153520" y="4392000"/>
              <a:ext cx="339120" cy="27252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2124000" y="4330080"/>
              <a:ext cx="580680" cy="1969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4" name=""/>
            <p:cNvSpPr/>
            <p:nvPr/>
          </p:nvSpPr>
          <p:spPr>
            <a:xfrm>
              <a:off x="3531960" y="4129560"/>
              <a:ext cx="69120" cy="8316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5" name=""/>
            <p:cNvSpPr/>
            <p:nvPr/>
          </p:nvSpPr>
          <p:spPr>
            <a:xfrm>
              <a:off x="2528280" y="2689920"/>
              <a:ext cx="360000" cy="6048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6" name=""/>
            <p:cNvSpPr/>
            <p:nvPr/>
          </p:nvSpPr>
          <p:spPr>
            <a:xfrm>
              <a:off x="2550240" y="2634840"/>
              <a:ext cx="161280" cy="54288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7" name=""/>
            <p:cNvSpPr/>
            <p:nvPr/>
          </p:nvSpPr>
          <p:spPr>
            <a:xfrm>
              <a:off x="2448000" y="2777760"/>
              <a:ext cx="126000" cy="7632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2180160" y="2865600"/>
              <a:ext cx="562320" cy="28368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9" name=""/>
            <p:cNvSpPr/>
            <p:nvPr/>
          </p:nvSpPr>
          <p:spPr>
            <a:xfrm>
              <a:off x="2327400" y="3147480"/>
              <a:ext cx="21600" cy="30852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0" name=""/>
            <p:cNvSpPr/>
            <p:nvPr/>
          </p:nvSpPr>
          <p:spPr>
            <a:xfrm>
              <a:off x="1900080" y="3034800"/>
              <a:ext cx="1025280" cy="10890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1" name=""/>
            <p:cNvSpPr/>
            <p:nvPr/>
          </p:nvSpPr>
          <p:spPr>
            <a:xfrm>
              <a:off x="2000880" y="3583080"/>
              <a:ext cx="88560" cy="13608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2" name=""/>
            <p:cNvSpPr/>
            <p:nvPr/>
          </p:nvSpPr>
          <p:spPr>
            <a:xfrm>
              <a:off x="2050560" y="3758760"/>
              <a:ext cx="184320" cy="12600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3" name=""/>
            <p:cNvSpPr/>
            <p:nvPr/>
          </p:nvSpPr>
          <p:spPr>
            <a:xfrm>
              <a:off x="1652760" y="2480400"/>
              <a:ext cx="902520" cy="69732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1515600" y="3630240"/>
              <a:ext cx="53640" cy="15552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5" name=""/>
            <p:cNvSpPr/>
            <p:nvPr/>
          </p:nvSpPr>
          <p:spPr>
            <a:xfrm>
              <a:off x="1727640" y="3902040"/>
              <a:ext cx="253440" cy="13608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6" name=""/>
            <p:cNvSpPr/>
            <p:nvPr/>
          </p:nvSpPr>
          <p:spPr>
            <a:xfrm>
              <a:off x="1011600" y="3764520"/>
              <a:ext cx="821520" cy="54072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7" name=""/>
            <p:cNvSpPr/>
            <p:nvPr/>
          </p:nvSpPr>
          <p:spPr>
            <a:xfrm>
              <a:off x="3522240" y="4278240"/>
              <a:ext cx="89640" cy="5976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2365560" y="4672440"/>
              <a:ext cx="75600" cy="10008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2279880" y="4582440"/>
              <a:ext cx="100080" cy="10872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2153520" y="4392000"/>
              <a:ext cx="339120" cy="27252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1" name=""/>
            <p:cNvSpPr/>
            <p:nvPr/>
          </p:nvSpPr>
          <p:spPr>
            <a:xfrm>
              <a:off x="2124000" y="4330080"/>
              <a:ext cx="580680" cy="1969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2" name=""/>
            <p:cNvSpPr/>
            <p:nvPr/>
          </p:nvSpPr>
          <p:spPr>
            <a:xfrm>
              <a:off x="3531960" y="4129560"/>
              <a:ext cx="69120" cy="8316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cc99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3" name=""/>
            <p:cNvSpPr/>
            <p:nvPr/>
          </p:nvSpPr>
          <p:spPr>
            <a:xfrm flipV="1">
              <a:off x="1047960" y="4097880"/>
              <a:ext cx="1800" cy="74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4" name=""/>
            <p:cNvSpPr/>
            <p:nvPr/>
          </p:nvSpPr>
          <p:spPr>
            <a:xfrm flipV="1">
              <a:off x="1047960" y="4097880"/>
              <a:ext cx="1800" cy="74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5" name=""/>
            <p:cNvSpPr/>
            <p:nvPr/>
          </p:nvSpPr>
          <p:spPr>
            <a:xfrm flipV="1">
              <a:off x="1047960" y="4097880"/>
              <a:ext cx="1800" cy="74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6" name=""/>
            <p:cNvSpPr/>
            <p:nvPr/>
          </p:nvSpPr>
          <p:spPr>
            <a:xfrm flipV="1">
              <a:off x="1047960" y="4097520"/>
              <a:ext cx="1800" cy="65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97" name=""/>
            <p:cNvGrpSpPr/>
            <p:nvPr/>
          </p:nvGrpSpPr>
          <p:grpSpPr>
            <a:xfrm>
              <a:off x="1289520" y="2997360"/>
              <a:ext cx="1843200" cy="1609200"/>
              <a:chOff x="1289520" y="2997360"/>
              <a:chExt cx="1843200" cy="1609200"/>
            </a:xfrm>
          </p:grpSpPr>
          <p:sp>
            <p:nvSpPr>
              <p:cNvPr id="1298" name=""/>
              <p:cNvSpPr/>
              <p:nvPr/>
            </p:nvSpPr>
            <p:spPr>
              <a:xfrm>
                <a:off x="1551960" y="3986640"/>
                <a:ext cx="5040" cy="55440"/>
              </a:xfrm>
              <a:custGeom>
                <a:avLst/>
                <a:gdLst/>
                <a:ahLst/>
                <a:rect l="l" t="t" r="r" b="b"/>
                <a:pathLst>
                  <a:path w="5" h="59">
                    <a:moveTo>
                      <a:pt x="5" y="0"/>
                    </a:moveTo>
                    <a:lnTo>
                      <a:pt x="5" y="16"/>
                    </a:lnTo>
                    <a:lnTo>
                      <a:pt x="0" y="43"/>
                    </a:lnTo>
                    <a:lnTo>
                      <a:pt x="0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1551960" y="4042080"/>
                <a:ext cx="72720" cy="24480"/>
              </a:xfrm>
              <a:custGeom>
                <a:avLst/>
                <a:gdLst/>
                <a:ahLst/>
                <a:rect l="l" t="t" r="r" b="b"/>
                <a:pathLst>
                  <a:path w="72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10"/>
                    </a:lnTo>
                    <a:lnTo>
                      <a:pt x="51" y="21"/>
                    </a:lnTo>
                    <a:lnTo>
                      <a:pt x="72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>
                <a:off x="1557000" y="3986640"/>
                <a:ext cx="67680" cy="79920"/>
              </a:xfrm>
              <a:custGeom>
                <a:avLst/>
                <a:gdLst/>
                <a:ahLst/>
                <a:rect l="l" t="t" r="r" b="b"/>
                <a:pathLst>
                  <a:path w="67" h="85">
                    <a:moveTo>
                      <a:pt x="67" y="85"/>
                    </a:moveTo>
                    <a:lnTo>
                      <a:pt x="62" y="75"/>
                    </a:lnTo>
                    <a:lnTo>
                      <a:pt x="51" y="64"/>
                    </a:lnTo>
                    <a:lnTo>
                      <a:pt x="36" y="43"/>
                    </a:lnTo>
                    <a:lnTo>
                      <a:pt x="20" y="2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1" name=""/>
              <p:cNvSpPr/>
              <p:nvPr/>
            </p:nvSpPr>
            <p:spPr>
              <a:xfrm>
                <a:off x="1494000" y="3961800"/>
                <a:ext cx="31320" cy="69840"/>
              </a:xfrm>
              <a:custGeom>
                <a:avLst/>
                <a:gdLst/>
                <a:ahLst/>
                <a:rect l="l" t="t" r="r" b="b"/>
                <a:pathLst>
                  <a:path w="31" h="74">
                    <a:moveTo>
                      <a:pt x="31" y="0"/>
                    </a:moveTo>
                    <a:lnTo>
                      <a:pt x="26" y="5"/>
                    </a:lnTo>
                    <a:lnTo>
                      <a:pt x="20" y="11"/>
                    </a:lnTo>
                    <a:lnTo>
                      <a:pt x="10" y="26"/>
                    </a:lnTo>
                    <a:lnTo>
                      <a:pt x="5" y="48"/>
                    </a:lnTo>
                    <a:lnTo>
                      <a:pt x="0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1494000" y="4032000"/>
                <a:ext cx="1080" cy="1008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1305360" y="4042080"/>
                <a:ext cx="188280" cy="89280"/>
              </a:xfrm>
              <a:custGeom>
                <a:avLst/>
                <a:gdLst/>
                <a:ahLst/>
                <a:rect l="l" t="t" r="r" b="b"/>
                <a:pathLst>
                  <a:path w="186" h="95">
                    <a:moveTo>
                      <a:pt x="186" y="0"/>
                    </a:moveTo>
                    <a:lnTo>
                      <a:pt x="175" y="10"/>
                    </a:lnTo>
                    <a:lnTo>
                      <a:pt x="170" y="16"/>
                    </a:lnTo>
                    <a:lnTo>
                      <a:pt x="160" y="26"/>
                    </a:lnTo>
                    <a:lnTo>
                      <a:pt x="114" y="53"/>
                    </a:lnTo>
                    <a:lnTo>
                      <a:pt x="98" y="53"/>
                    </a:lnTo>
                    <a:lnTo>
                      <a:pt x="88" y="69"/>
                    </a:lnTo>
                    <a:lnTo>
                      <a:pt x="46" y="85"/>
                    </a:lnTo>
                    <a:lnTo>
                      <a:pt x="41" y="90"/>
                    </a:lnTo>
                    <a:lnTo>
                      <a:pt x="31" y="90"/>
                    </a:lnTo>
                    <a:lnTo>
                      <a:pt x="10" y="95"/>
                    </a:lnTo>
                    <a:lnTo>
                      <a:pt x="5" y="95"/>
                    </a:lnTo>
                    <a:lnTo>
                      <a:pt x="5" y="90"/>
                    </a:lnTo>
                    <a:lnTo>
                      <a:pt x="0" y="95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480" bIns="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1289520" y="4131720"/>
                <a:ext cx="15840" cy="10080"/>
              </a:xfrm>
              <a:custGeom>
                <a:avLst/>
                <a:gdLst/>
                <a:ahLst/>
                <a:rect l="l" t="t" r="r" b="b"/>
                <a:pathLst>
                  <a:path w="16" h="11">
                    <a:moveTo>
                      <a:pt x="16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1289520" y="4141800"/>
                <a:ext cx="720" cy="468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1289520" y="4146840"/>
                <a:ext cx="15840" cy="468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0"/>
                    </a:moveTo>
                    <a:lnTo>
                      <a:pt x="6" y="5"/>
                    </a:lnTo>
                    <a:lnTo>
                      <a:pt x="11" y="5"/>
                    </a:lnTo>
                    <a:lnTo>
                      <a:pt x="16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1305360" y="4146840"/>
                <a:ext cx="1080" cy="468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>
                <a:off x="1305360" y="4046760"/>
                <a:ext cx="240120" cy="100080"/>
              </a:xfrm>
              <a:custGeom>
                <a:avLst/>
                <a:gdLst/>
                <a:ahLst/>
                <a:rect l="l" t="t" r="r" b="b"/>
                <a:pathLst>
                  <a:path w="237" h="106">
                    <a:moveTo>
                      <a:pt x="0" y="106"/>
                    </a:moveTo>
                    <a:lnTo>
                      <a:pt x="93" y="69"/>
                    </a:lnTo>
                    <a:lnTo>
                      <a:pt x="160" y="53"/>
                    </a:lnTo>
                    <a:lnTo>
                      <a:pt x="237" y="0"/>
                    </a:lnTo>
                    <a:lnTo>
                      <a:pt x="186" y="0"/>
                    </a:lnTo>
                    <a:lnTo>
                      <a:pt x="170" y="11"/>
                    </a:lnTo>
                    <a:lnTo>
                      <a:pt x="150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1457640" y="4092120"/>
                <a:ext cx="720" cy="936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1446480" y="4101480"/>
                <a:ext cx="11160" cy="20520"/>
              </a:xfrm>
              <a:custGeom>
                <a:avLst/>
                <a:gdLst/>
                <a:ahLst/>
                <a:rect l="l" t="t" r="r" b="b"/>
                <a:pathLst>
                  <a:path w="11" h="22">
                    <a:moveTo>
                      <a:pt x="11" y="0"/>
                    </a:moveTo>
                    <a:lnTo>
                      <a:pt x="5" y="6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1" name=""/>
              <p:cNvSpPr/>
              <p:nvPr/>
            </p:nvSpPr>
            <p:spPr>
              <a:xfrm>
                <a:off x="1421280" y="4122360"/>
                <a:ext cx="25200" cy="5004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0"/>
                    </a:moveTo>
                    <a:lnTo>
                      <a:pt x="15" y="5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>
                <a:off x="1545840" y="4111920"/>
                <a:ext cx="52560" cy="34920"/>
              </a:xfrm>
              <a:custGeom>
                <a:avLst/>
                <a:gdLst/>
                <a:ahLst/>
                <a:rect l="l" t="t" r="r" b="b"/>
                <a:pathLst>
                  <a:path w="52" h="37">
                    <a:moveTo>
                      <a:pt x="0" y="37"/>
                    </a:moveTo>
                    <a:lnTo>
                      <a:pt x="11" y="32"/>
                    </a:lnTo>
                    <a:lnTo>
                      <a:pt x="21" y="21"/>
                    </a:lnTo>
                    <a:lnTo>
                      <a:pt x="31" y="5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1598760" y="4086360"/>
                <a:ext cx="720" cy="2520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2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>
                <a:off x="1598760" y="4086360"/>
                <a:ext cx="504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5" name=""/>
              <p:cNvSpPr/>
              <p:nvPr/>
            </p:nvSpPr>
            <p:spPr>
              <a:xfrm>
                <a:off x="1603800" y="4061880"/>
                <a:ext cx="15840" cy="24120"/>
              </a:xfrm>
              <a:custGeom>
                <a:avLst/>
                <a:gdLst/>
                <a:ahLst/>
                <a:rect l="l" t="t" r="r" b="b"/>
                <a:pathLst>
                  <a:path w="16" h="26">
                    <a:moveTo>
                      <a:pt x="0" y="26"/>
                    </a:moveTo>
                    <a:lnTo>
                      <a:pt x="5" y="21"/>
                    </a:lnTo>
                    <a:lnTo>
                      <a:pt x="11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6" name=""/>
              <p:cNvSpPr/>
              <p:nvPr/>
            </p:nvSpPr>
            <p:spPr>
              <a:xfrm>
                <a:off x="1620000" y="4026960"/>
                <a:ext cx="46440" cy="34560"/>
              </a:xfrm>
              <a:custGeom>
                <a:avLst/>
                <a:gdLst/>
                <a:ahLst/>
                <a:rect l="l" t="t" r="r" b="b"/>
                <a:pathLst>
                  <a:path w="46" h="37">
                    <a:moveTo>
                      <a:pt x="0" y="37"/>
                    </a:moveTo>
                    <a:lnTo>
                      <a:pt x="15" y="32"/>
                    </a:lnTo>
                    <a:lnTo>
                      <a:pt x="15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20" y="26"/>
                    </a:lnTo>
                    <a:lnTo>
                      <a:pt x="36" y="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7" name=""/>
              <p:cNvSpPr/>
              <p:nvPr/>
            </p:nvSpPr>
            <p:spPr>
              <a:xfrm>
                <a:off x="1666440" y="4026960"/>
                <a:ext cx="10080" cy="936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8" name=""/>
              <p:cNvSpPr/>
              <p:nvPr/>
            </p:nvSpPr>
            <p:spPr>
              <a:xfrm>
                <a:off x="1676520" y="4022280"/>
                <a:ext cx="11160" cy="14040"/>
              </a:xfrm>
              <a:custGeom>
                <a:avLst/>
                <a:gdLst/>
                <a:ahLst/>
                <a:rect l="l" t="t" r="r" b="b"/>
                <a:pathLst>
                  <a:path w="11" h="15">
                    <a:moveTo>
                      <a:pt x="0" y="15"/>
                    </a:moveTo>
                    <a:lnTo>
                      <a:pt x="6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9" name=""/>
              <p:cNvSpPr/>
              <p:nvPr/>
            </p:nvSpPr>
            <p:spPr>
              <a:xfrm>
                <a:off x="1688040" y="3986640"/>
                <a:ext cx="30960" cy="35640"/>
              </a:xfrm>
              <a:custGeom>
                <a:avLst/>
                <a:gdLst/>
                <a:ahLst/>
                <a:rect l="l" t="t" r="r" b="b"/>
                <a:pathLst>
                  <a:path w="31" h="38">
                    <a:moveTo>
                      <a:pt x="0" y="38"/>
                    </a:moveTo>
                    <a:lnTo>
                      <a:pt x="10" y="38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0" name=""/>
              <p:cNvSpPr/>
              <p:nvPr/>
            </p:nvSpPr>
            <p:spPr>
              <a:xfrm>
                <a:off x="1719360" y="3986640"/>
                <a:ext cx="63000" cy="720"/>
              </a:xfrm>
              <a:custGeom>
                <a:avLst/>
                <a:gdLst/>
                <a:ahLst/>
                <a:rect l="l" t="t" r="r" b="b"/>
                <a:pathLst>
                  <a:path w="62" h="0">
                    <a:moveTo>
                      <a:pt x="0" y="0"/>
                    </a:moveTo>
                    <a:lnTo>
                      <a:pt x="15" y="0"/>
                    </a:lnTo>
                    <a:lnTo>
                      <a:pt x="41" y="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1" name=""/>
              <p:cNvSpPr/>
              <p:nvPr/>
            </p:nvSpPr>
            <p:spPr>
              <a:xfrm>
                <a:off x="1782360" y="3986640"/>
                <a:ext cx="20160" cy="14760"/>
              </a:xfrm>
              <a:custGeom>
                <a:avLst/>
                <a:gdLst/>
                <a:ahLst/>
                <a:rect l="l" t="t" r="r" b="b"/>
                <a:pathLst>
                  <a:path w="20" h="16">
                    <a:moveTo>
                      <a:pt x="0" y="0"/>
                    </a:moveTo>
                    <a:lnTo>
                      <a:pt x="0" y="6"/>
                    </a:lnTo>
                    <a:lnTo>
                      <a:pt x="5" y="11"/>
                    </a:lnTo>
                    <a:lnTo>
                      <a:pt x="2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2" name=""/>
              <p:cNvSpPr/>
              <p:nvPr/>
            </p:nvSpPr>
            <p:spPr>
              <a:xfrm>
                <a:off x="1802520" y="4001400"/>
                <a:ext cx="10800" cy="3024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6" y="11"/>
                    </a:lnTo>
                    <a:lnTo>
                      <a:pt x="11" y="27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3" name=""/>
              <p:cNvSpPr/>
              <p:nvPr/>
            </p:nvSpPr>
            <p:spPr>
              <a:xfrm>
                <a:off x="1625040" y="4022280"/>
                <a:ext cx="188280" cy="50040"/>
              </a:xfrm>
              <a:custGeom>
                <a:avLst/>
                <a:gdLst/>
                <a:ahLst/>
                <a:rect l="l" t="t" r="r" b="b"/>
                <a:pathLst>
                  <a:path w="186" h="53">
                    <a:moveTo>
                      <a:pt x="186" y="10"/>
                    </a:moveTo>
                    <a:lnTo>
                      <a:pt x="113" y="5"/>
                    </a:lnTo>
                    <a:lnTo>
                      <a:pt x="103" y="5"/>
                    </a:lnTo>
                    <a:lnTo>
                      <a:pt x="98" y="5"/>
                    </a:lnTo>
                    <a:lnTo>
                      <a:pt x="98" y="15"/>
                    </a:lnTo>
                    <a:lnTo>
                      <a:pt x="88" y="10"/>
                    </a:lnTo>
                    <a:lnTo>
                      <a:pt x="82" y="10"/>
                    </a:lnTo>
                    <a:lnTo>
                      <a:pt x="77" y="0"/>
                    </a:lnTo>
                    <a:lnTo>
                      <a:pt x="62" y="5"/>
                    </a:lnTo>
                    <a:lnTo>
                      <a:pt x="57" y="15"/>
                    </a:lnTo>
                    <a:lnTo>
                      <a:pt x="51" y="21"/>
                    </a:lnTo>
                    <a:lnTo>
                      <a:pt x="51" y="47"/>
                    </a:lnTo>
                    <a:lnTo>
                      <a:pt x="36" y="47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4" name=""/>
              <p:cNvSpPr/>
              <p:nvPr/>
            </p:nvSpPr>
            <p:spPr>
              <a:xfrm>
                <a:off x="1666440" y="4066560"/>
                <a:ext cx="5040" cy="194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5" name=""/>
              <p:cNvSpPr/>
              <p:nvPr/>
            </p:nvSpPr>
            <p:spPr>
              <a:xfrm>
                <a:off x="1666440" y="4086360"/>
                <a:ext cx="720" cy="5760"/>
              </a:xfrm>
              <a:custGeom>
                <a:avLst/>
                <a:gdLst/>
                <a:ahLst/>
                <a:rect l="l" t="t" r="r" b="b"/>
                <a:pathLst>
                  <a:path w="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6" name=""/>
              <p:cNvSpPr/>
              <p:nvPr/>
            </p:nvSpPr>
            <p:spPr>
              <a:xfrm>
                <a:off x="1646280" y="4092120"/>
                <a:ext cx="20160" cy="119520"/>
              </a:xfrm>
              <a:custGeom>
                <a:avLst/>
                <a:gdLst/>
                <a:ahLst/>
                <a:rect l="l" t="t" r="r" b="b"/>
                <a:pathLst>
                  <a:path w="20" h="127">
                    <a:moveTo>
                      <a:pt x="20" y="0"/>
                    </a:moveTo>
                    <a:lnTo>
                      <a:pt x="15" y="42"/>
                    </a:lnTo>
                    <a:lnTo>
                      <a:pt x="20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7" name=""/>
              <p:cNvSpPr/>
              <p:nvPr/>
            </p:nvSpPr>
            <p:spPr>
              <a:xfrm>
                <a:off x="1603800" y="4212000"/>
                <a:ext cx="42480" cy="10080"/>
              </a:xfrm>
              <a:custGeom>
                <a:avLst/>
                <a:gdLst/>
                <a:ahLst/>
                <a:rect l="l" t="t" r="r" b="b"/>
                <a:pathLst>
                  <a:path w="42" h="11">
                    <a:moveTo>
                      <a:pt x="42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8" name=""/>
              <p:cNvSpPr/>
              <p:nvPr/>
            </p:nvSpPr>
            <p:spPr>
              <a:xfrm>
                <a:off x="1530720" y="4216680"/>
                <a:ext cx="115560" cy="110160"/>
              </a:xfrm>
              <a:custGeom>
                <a:avLst/>
                <a:gdLst/>
                <a:ahLst/>
                <a:rect l="l" t="t" r="r" b="b"/>
                <a:pathLst>
                  <a:path w="114" h="117">
                    <a:moveTo>
                      <a:pt x="108" y="0"/>
                    </a:moveTo>
                    <a:lnTo>
                      <a:pt x="114" y="37"/>
                    </a:lnTo>
                    <a:lnTo>
                      <a:pt x="114" y="69"/>
                    </a:lnTo>
                    <a:lnTo>
                      <a:pt x="88" y="74"/>
                    </a:lnTo>
                    <a:lnTo>
                      <a:pt x="88" y="80"/>
                    </a:lnTo>
                    <a:lnTo>
                      <a:pt x="52" y="117"/>
                    </a:lnTo>
                    <a:lnTo>
                      <a:pt x="41" y="117"/>
                    </a:lnTo>
                    <a:lnTo>
                      <a:pt x="5" y="106"/>
                    </a:lnTo>
                    <a:lnTo>
                      <a:pt x="0" y="1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9" name=""/>
              <p:cNvSpPr/>
              <p:nvPr/>
            </p:nvSpPr>
            <p:spPr>
              <a:xfrm>
                <a:off x="1557000" y="4296960"/>
                <a:ext cx="172080" cy="84600"/>
              </a:xfrm>
              <a:custGeom>
                <a:avLst/>
                <a:gdLst/>
                <a:ahLst/>
                <a:rect l="l" t="t" r="r" b="b"/>
                <a:pathLst>
                  <a:path w="170" h="90">
                    <a:moveTo>
                      <a:pt x="57" y="0"/>
                    </a:moveTo>
                    <a:lnTo>
                      <a:pt x="72" y="0"/>
                    </a:lnTo>
                    <a:lnTo>
                      <a:pt x="139" y="0"/>
                    </a:lnTo>
                    <a:lnTo>
                      <a:pt x="165" y="27"/>
                    </a:lnTo>
                    <a:lnTo>
                      <a:pt x="160" y="42"/>
                    </a:lnTo>
                    <a:lnTo>
                      <a:pt x="170" y="42"/>
                    </a:lnTo>
                    <a:lnTo>
                      <a:pt x="160" y="90"/>
                    </a:lnTo>
                    <a:lnTo>
                      <a:pt x="103" y="90"/>
                    </a:lnTo>
                    <a:lnTo>
                      <a:pt x="41" y="58"/>
                    </a:lnTo>
                    <a:lnTo>
                      <a:pt x="20" y="48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0" name=""/>
              <p:cNvSpPr/>
              <p:nvPr/>
            </p:nvSpPr>
            <p:spPr>
              <a:xfrm>
                <a:off x="1724400" y="3992040"/>
                <a:ext cx="5040" cy="2988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10"/>
                    </a:lnTo>
                    <a:lnTo>
                      <a:pt x="0" y="26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1" name=""/>
              <p:cNvSpPr/>
              <p:nvPr/>
            </p:nvSpPr>
            <p:spPr>
              <a:xfrm>
                <a:off x="1724400" y="4022280"/>
                <a:ext cx="10080" cy="29160"/>
              </a:xfrm>
              <a:custGeom>
                <a:avLst/>
                <a:gdLst/>
                <a:ahLst/>
                <a:rect l="l" t="t" r="r" b="b"/>
                <a:pathLst>
                  <a:path w="10" h="31">
                    <a:moveTo>
                      <a:pt x="5" y="0"/>
                    </a:moveTo>
                    <a:lnTo>
                      <a:pt x="0" y="21"/>
                    </a:lnTo>
                    <a:lnTo>
                      <a:pt x="10" y="3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640" bIns="-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2" name=""/>
              <p:cNvSpPr/>
              <p:nvPr/>
            </p:nvSpPr>
            <p:spPr>
              <a:xfrm>
                <a:off x="1734480" y="4051440"/>
                <a:ext cx="42480" cy="1512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0"/>
                    </a:moveTo>
                    <a:lnTo>
                      <a:pt x="11" y="6"/>
                    </a:lnTo>
                    <a:lnTo>
                      <a:pt x="31" y="11"/>
                    </a:lnTo>
                    <a:lnTo>
                      <a:pt x="42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3" name=""/>
              <p:cNvSpPr/>
              <p:nvPr/>
            </p:nvSpPr>
            <p:spPr>
              <a:xfrm>
                <a:off x="1777320" y="4066560"/>
                <a:ext cx="25200" cy="10080"/>
              </a:xfrm>
              <a:custGeom>
                <a:avLst/>
                <a:gdLst/>
                <a:ahLst/>
                <a:rect l="l" t="t" r="r" b="b"/>
                <a:pathLst>
                  <a:path w="25" h="11">
                    <a:moveTo>
                      <a:pt x="0" y="0"/>
                    </a:moveTo>
                    <a:lnTo>
                      <a:pt x="10" y="0"/>
                    </a:lnTo>
                    <a:lnTo>
                      <a:pt x="20" y="11"/>
                    </a:lnTo>
                    <a:lnTo>
                      <a:pt x="2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4" name=""/>
              <p:cNvSpPr/>
              <p:nvPr/>
            </p:nvSpPr>
            <p:spPr>
              <a:xfrm>
                <a:off x="1802520" y="4077000"/>
                <a:ext cx="42480" cy="151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5" name=""/>
              <p:cNvSpPr/>
              <p:nvPr/>
            </p:nvSpPr>
            <p:spPr>
              <a:xfrm>
                <a:off x="1765800" y="4022280"/>
                <a:ext cx="105480" cy="234720"/>
              </a:xfrm>
              <a:custGeom>
                <a:avLst/>
                <a:gdLst/>
                <a:ahLst/>
                <a:rect l="l" t="t" r="r" b="b"/>
                <a:pathLst>
                  <a:path w="104" h="249">
                    <a:moveTo>
                      <a:pt x="5" y="249"/>
                    </a:moveTo>
                    <a:lnTo>
                      <a:pt x="0" y="238"/>
                    </a:lnTo>
                    <a:lnTo>
                      <a:pt x="21" y="217"/>
                    </a:lnTo>
                    <a:lnTo>
                      <a:pt x="104" y="63"/>
                    </a:lnTo>
                    <a:lnTo>
                      <a:pt x="78" y="42"/>
                    </a:lnTo>
                    <a:lnTo>
                      <a:pt x="78" y="5"/>
                    </a:lnTo>
                    <a:lnTo>
                      <a:pt x="8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6" name=""/>
              <p:cNvSpPr/>
              <p:nvPr/>
            </p:nvSpPr>
            <p:spPr>
              <a:xfrm>
                <a:off x="1845000" y="4001400"/>
                <a:ext cx="145800" cy="65160"/>
              </a:xfrm>
              <a:custGeom>
                <a:avLst/>
                <a:gdLst/>
                <a:ahLst/>
                <a:rect l="l" t="t" r="r" b="b"/>
                <a:pathLst>
                  <a:path w="144" h="69">
                    <a:moveTo>
                      <a:pt x="0" y="32"/>
                    </a:moveTo>
                    <a:lnTo>
                      <a:pt x="20" y="22"/>
                    </a:lnTo>
                    <a:lnTo>
                      <a:pt x="20" y="43"/>
                    </a:lnTo>
                    <a:lnTo>
                      <a:pt x="36" y="43"/>
                    </a:lnTo>
                    <a:lnTo>
                      <a:pt x="51" y="69"/>
                    </a:lnTo>
                    <a:lnTo>
                      <a:pt x="108" y="6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7" name=""/>
              <p:cNvSpPr/>
              <p:nvPr/>
            </p:nvSpPr>
            <p:spPr>
              <a:xfrm>
                <a:off x="1896840" y="4066560"/>
                <a:ext cx="42480" cy="75240"/>
              </a:xfrm>
              <a:custGeom>
                <a:avLst/>
                <a:gdLst/>
                <a:ahLst/>
                <a:rect l="l" t="t" r="r" b="b"/>
                <a:pathLst>
                  <a:path w="42" h="80">
                    <a:moveTo>
                      <a:pt x="0" y="0"/>
                    </a:moveTo>
                    <a:lnTo>
                      <a:pt x="0" y="16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42" y="43"/>
                    </a:lnTo>
                    <a:lnTo>
                      <a:pt x="36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8" name=""/>
              <p:cNvSpPr/>
              <p:nvPr/>
            </p:nvSpPr>
            <p:spPr>
              <a:xfrm>
                <a:off x="1845000" y="4057200"/>
                <a:ext cx="51480" cy="2412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51" y="26"/>
                    </a:moveTo>
                    <a:lnTo>
                      <a:pt x="36" y="21"/>
                    </a:ln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9" name=""/>
              <p:cNvSpPr/>
              <p:nvPr/>
            </p:nvSpPr>
            <p:spPr>
              <a:xfrm>
                <a:off x="1708200" y="4042080"/>
                <a:ext cx="100080" cy="274320"/>
              </a:xfrm>
              <a:custGeom>
                <a:avLst/>
                <a:gdLst/>
                <a:ahLst/>
                <a:rect l="l" t="t" r="r" b="b"/>
                <a:pathLst>
                  <a:path w="99" h="291">
                    <a:moveTo>
                      <a:pt x="16" y="0"/>
                    </a:moveTo>
                    <a:lnTo>
                      <a:pt x="0" y="47"/>
                    </a:lnTo>
                    <a:lnTo>
                      <a:pt x="26" y="90"/>
                    </a:lnTo>
                    <a:lnTo>
                      <a:pt x="21" y="111"/>
                    </a:lnTo>
                    <a:lnTo>
                      <a:pt x="21" y="132"/>
                    </a:lnTo>
                    <a:lnTo>
                      <a:pt x="21" y="143"/>
                    </a:lnTo>
                    <a:lnTo>
                      <a:pt x="88" y="291"/>
                    </a:lnTo>
                    <a:lnTo>
                      <a:pt x="88" y="270"/>
                    </a:lnTo>
                    <a:lnTo>
                      <a:pt x="99" y="27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0" name=""/>
              <p:cNvSpPr/>
              <p:nvPr/>
            </p:nvSpPr>
            <p:spPr>
              <a:xfrm flipV="1">
                <a:off x="1734480" y="4122000"/>
                <a:ext cx="5796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1" name=""/>
              <p:cNvSpPr/>
              <p:nvPr/>
            </p:nvSpPr>
            <p:spPr>
              <a:xfrm>
                <a:off x="1792440" y="4122360"/>
                <a:ext cx="30960" cy="4680"/>
              </a:xfrm>
              <a:custGeom>
                <a:avLst/>
                <a:gdLst/>
                <a:ahLst/>
                <a:rect l="l" t="t" r="r" b="b"/>
                <a:pathLst>
                  <a:path w="31" h="5">
                    <a:moveTo>
                      <a:pt x="0" y="0"/>
                    </a:moveTo>
                    <a:lnTo>
                      <a:pt x="5" y="5"/>
                    </a:lnTo>
                    <a:lnTo>
                      <a:pt x="16" y="5"/>
                    </a:lnTo>
                    <a:lnTo>
                      <a:pt x="31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2" name=""/>
              <p:cNvSpPr/>
              <p:nvPr/>
            </p:nvSpPr>
            <p:spPr>
              <a:xfrm>
                <a:off x="1823760" y="4096800"/>
                <a:ext cx="21240" cy="2988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32"/>
                    </a:moveTo>
                    <a:lnTo>
                      <a:pt x="10" y="27"/>
                    </a:lnTo>
                    <a:lnTo>
                      <a:pt x="16" y="16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3" name=""/>
              <p:cNvSpPr/>
              <p:nvPr/>
            </p:nvSpPr>
            <p:spPr>
              <a:xfrm>
                <a:off x="1792440" y="4081680"/>
                <a:ext cx="52560" cy="15120"/>
              </a:xfrm>
              <a:custGeom>
                <a:avLst/>
                <a:gdLst/>
                <a:ahLst/>
                <a:rect l="l" t="t" r="r" b="b"/>
                <a:pathLst>
                  <a:path w="52" h="16">
                    <a:moveTo>
                      <a:pt x="52" y="16"/>
                    </a:moveTo>
                    <a:lnTo>
                      <a:pt x="41" y="16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4" name=""/>
              <p:cNvSpPr/>
              <p:nvPr/>
            </p:nvSpPr>
            <p:spPr>
              <a:xfrm>
                <a:off x="1708200" y="4077000"/>
                <a:ext cx="83880" cy="9360"/>
              </a:xfrm>
              <a:custGeom>
                <a:avLst/>
                <a:gdLst/>
                <a:ahLst/>
                <a:rect l="l" t="t" r="r" b="b"/>
                <a:pathLst>
                  <a:path w="83" h="10">
                    <a:moveTo>
                      <a:pt x="83" y="5"/>
                    </a:moveTo>
                    <a:lnTo>
                      <a:pt x="57" y="10"/>
                    </a:lnTo>
                    <a:lnTo>
                      <a:pt x="52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5" name=""/>
              <p:cNvSpPr/>
              <p:nvPr/>
            </p:nvSpPr>
            <p:spPr>
              <a:xfrm>
                <a:off x="1666440" y="4101480"/>
                <a:ext cx="57600" cy="40320"/>
              </a:xfrm>
              <a:custGeom>
                <a:avLst/>
                <a:gdLst/>
                <a:ahLst/>
                <a:rect l="l" t="t" r="r" b="b"/>
                <a:pathLst>
                  <a:path w="57" h="43">
                    <a:moveTo>
                      <a:pt x="57" y="43"/>
                    </a:moveTo>
                    <a:lnTo>
                      <a:pt x="47" y="4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6" name=""/>
              <p:cNvSpPr/>
              <p:nvPr/>
            </p:nvSpPr>
            <p:spPr>
              <a:xfrm>
                <a:off x="1598760" y="4101480"/>
                <a:ext cx="67680" cy="540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2" y="0"/>
                    </a:lnTo>
                    <a:lnTo>
                      <a:pt x="26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7" name=""/>
              <p:cNvSpPr/>
              <p:nvPr/>
            </p:nvSpPr>
            <p:spPr>
              <a:xfrm>
                <a:off x="1666440" y="4177080"/>
                <a:ext cx="62640" cy="39240"/>
              </a:xfrm>
              <a:custGeom>
                <a:avLst/>
                <a:gdLst/>
                <a:ahLst/>
                <a:rect l="l" t="t" r="r" b="b"/>
                <a:pathLst>
                  <a:path w="62" h="42">
                    <a:moveTo>
                      <a:pt x="0" y="0"/>
                    </a:moveTo>
                    <a:lnTo>
                      <a:pt x="62" y="0"/>
                    </a:lnTo>
                    <a:lnTo>
                      <a:pt x="47" y="26"/>
                    </a:lnTo>
                    <a:lnTo>
                      <a:pt x="41" y="16"/>
                    </a:lnTo>
                    <a:lnTo>
                      <a:pt x="2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8" name=""/>
              <p:cNvSpPr/>
              <p:nvPr/>
            </p:nvSpPr>
            <p:spPr>
              <a:xfrm>
                <a:off x="1714320" y="4201560"/>
                <a:ext cx="114480" cy="84600"/>
              </a:xfrm>
              <a:custGeom>
                <a:avLst/>
                <a:gdLst/>
                <a:ahLst/>
                <a:rect l="l" t="t" r="r" b="b"/>
                <a:pathLst>
                  <a:path w="113" h="90">
                    <a:moveTo>
                      <a:pt x="0" y="0"/>
                    </a:moveTo>
                    <a:lnTo>
                      <a:pt x="25" y="37"/>
                    </a:lnTo>
                    <a:lnTo>
                      <a:pt x="46" y="27"/>
                    </a:lnTo>
                    <a:lnTo>
                      <a:pt x="98" y="69"/>
                    </a:lnTo>
                    <a:lnTo>
                      <a:pt x="113" y="75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9" name=""/>
              <p:cNvSpPr/>
              <p:nvPr/>
            </p:nvSpPr>
            <p:spPr>
              <a:xfrm>
                <a:off x="1777320" y="4281480"/>
                <a:ext cx="77760" cy="15120"/>
              </a:xfrm>
              <a:custGeom>
                <a:avLst/>
                <a:gdLst/>
                <a:ahLst/>
                <a:rect l="l" t="t" r="r" b="b"/>
                <a:pathLst>
                  <a:path w="77" h="16">
                    <a:moveTo>
                      <a:pt x="77" y="16"/>
                    </a:moveTo>
                    <a:lnTo>
                      <a:pt x="62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0" name=""/>
              <p:cNvSpPr/>
              <p:nvPr/>
            </p:nvSpPr>
            <p:spPr>
              <a:xfrm>
                <a:off x="1813680" y="4301640"/>
                <a:ext cx="1080" cy="54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1" name=""/>
              <p:cNvSpPr/>
              <p:nvPr/>
            </p:nvSpPr>
            <p:spPr>
              <a:xfrm>
                <a:off x="1802520" y="4307040"/>
                <a:ext cx="10800" cy="936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2" name=""/>
              <p:cNvSpPr/>
              <p:nvPr/>
            </p:nvSpPr>
            <p:spPr>
              <a:xfrm>
                <a:off x="1845000" y="4231440"/>
                <a:ext cx="56520" cy="30240"/>
              </a:xfrm>
              <a:custGeom>
                <a:avLst/>
                <a:gdLst/>
                <a:ahLst/>
                <a:rect l="l" t="t" r="r" b="b"/>
                <a:pathLst>
                  <a:path w="56" h="32">
                    <a:moveTo>
                      <a:pt x="0" y="0"/>
                    </a:moveTo>
                    <a:lnTo>
                      <a:pt x="20" y="11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3" name=""/>
              <p:cNvSpPr/>
              <p:nvPr/>
            </p:nvSpPr>
            <p:spPr>
              <a:xfrm>
                <a:off x="1901880" y="4262040"/>
                <a:ext cx="11160" cy="2988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0" y="11"/>
                    </a:lnTo>
                    <a:lnTo>
                      <a:pt x="0" y="21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1913040" y="4276800"/>
                <a:ext cx="15120" cy="1512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5" name=""/>
              <p:cNvSpPr/>
              <p:nvPr/>
            </p:nvSpPr>
            <p:spPr>
              <a:xfrm>
                <a:off x="1928160" y="4251600"/>
                <a:ext cx="42480" cy="29880"/>
              </a:xfrm>
              <a:custGeom>
                <a:avLst/>
                <a:gdLst/>
                <a:ahLst/>
                <a:rect l="l" t="t" r="r" b="b"/>
                <a:pathLst>
                  <a:path w="42" h="32">
                    <a:moveTo>
                      <a:pt x="0" y="27"/>
                    </a:moveTo>
                    <a:lnTo>
                      <a:pt x="16" y="32"/>
                    </a:lnTo>
                    <a:lnTo>
                      <a:pt x="42" y="32"/>
                    </a:lnTo>
                    <a:lnTo>
                      <a:pt x="42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6" name=""/>
              <p:cNvSpPr/>
              <p:nvPr/>
            </p:nvSpPr>
            <p:spPr>
              <a:xfrm>
                <a:off x="1520640" y="4341960"/>
                <a:ext cx="56520" cy="44280"/>
              </a:xfrm>
              <a:custGeom>
                <a:avLst/>
                <a:gdLst/>
                <a:ahLst/>
                <a:rect l="l" t="t" r="r" b="b"/>
                <a:pathLst>
                  <a:path w="56" h="47">
                    <a:moveTo>
                      <a:pt x="51" y="0"/>
                    </a:moveTo>
                    <a:lnTo>
                      <a:pt x="56" y="10"/>
                    </a:lnTo>
                    <a:lnTo>
                      <a:pt x="0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7" name=""/>
              <p:cNvSpPr/>
              <p:nvPr/>
            </p:nvSpPr>
            <p:spPr>
              <a:xfrm>
                <a:off x="1557000" y="4366440"/>
                <a:ext cx="99360" cy="240120"/>
              </a:xfrm>
              <a:custGeom>
                <a:avLst/>
                <a:gdLst/>
                <a:ahLst/>
                <a:rect l="l" t="t" r="r" b="b"/>
                <a:pathLst>
                  <a:path w="98" h="255">
                    <a:moveTo>
                      <a:pt x="0" y="0"/>
                    </a:moveTo>
                    <a:lnTo>
                      <a:pt x="46" y="64"/>
                    </a:lnTo>
                    <a:lnTo>
                      <a:pt x="51" y="85"/>
                    </a:lnTo>
                    <a:lnTo>
                      <a:pt x="72" y="117"/>
                    </a:lnTo>
                    <a:lnTo>
                      <a:pt x="72" y="127"/>
                    </a:lnTo>
                    <a:lnTo>
                      <a:pt x="67" y="143"/>
                    </a:lnTo>
                    <a:lnTo>
                      <a:pt x="82" y="218"/>
                    </a:lnTo>
                    <a:lnTo>
                      <a:pt x="93" y="218"/>
                    </a:lnTo>
                    <a:lnTo>
                      <a:pt x="98" y="25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8" name=""/>
              <p:cNvSpPr/>
              <p:nvPr/>
            </p:nvSpPr>
            <p:spPr>
              <a:xfrm>
                <a:off x="1598760" y="4411800"/>
                <a:ext cx="72720" cy="169560"/>
              </a:xfrm>
              <a:custGeom>
                <a:avLst/>
                <a:gdLst/>
                <a:ahLst/>
                <a:rect l="l" t="t" r="r" b="b"/>
                <a:pathLst>
                  <a:path w="72" h="180">
                    <a:moveTo>
                      <a:pt x="5" y="180"/>
                    </a:moveTo>
                    <a:lnTo>
                      <a:pt x="0" y="117"/>
                    </a:lnTo>
                    <a:lnTo>
                      <a:pt x="0" y="101"/>
                    </a:lnTo>
                    <a:lnTo>
                      <a:pt x="10" y="85"/>
                    </a:lnTo>
                    <a:lnTo>
                      <a:pt x="10" y="64"/>
                    </a:lnTo>
                    <a:lnTo>
                      <a:pt x="31" y="69"/>
                    </a:lnTo>
                    <a:lnTo>
                      <a:pt x="41" y="32"/>
                    </a:lnTo>
                    <a:lnTo>
                      <a:pt x="47" y="2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9" name=""/>
              <p:cNvSpPr/>
              <p:nvPr/>
            </p:nvSpPr>
            <p:spPr>
              <a:xfrm>
                <a:off x="1671480" y="4392000"/>
                <a:ext cx="26280" cy="1980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21"/>
                    </a:moveTo>
                    <a:lnTo>
                      <a:pt x="0" y="16"/>
                    </a:lnTo>
                    <a:lnTo>
                      <a:pt x="5" y="1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0" name=""/>
              <p:cNvSpPr/>
              <p:nvPr/>
            </p:nvSpPr>
            <p:spPr>
              <a:xfrm>
                <a:off x="1698120" y="4381560"/>
                <a:ext cx="25920" cy="1008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11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1" name=""/>
              <p:cNvSpPr/>
              <p:nvPr/>
            </p:nvSpPr>
            <p:spPr>
              <a:xfrm>
                <a:off x="1724400" y="4316400"/>
                <a:ext cx="93960" cy="75240"/>
              </a:xfrm>
              <a:custGeom>
                <a:avLst/>
                <a:gdLst/>
                <a:ahLst/>
                <a:rect l="l" t="t" r="r" b="b"/>
                <a:pathLst>
                  <a:path w="93" h="80">
                    <a:moveTo>
                      <a:pt x="0" y="69"/>
                    </a:moveTo>
                    <a:lnTo>
                      <a:pt x="10" y="69"/>
                    </a:lnTo>
                    <a:lnTo>
                      <a:pt x="21" y="80"/>
                    </a:lnTo>
                    <a:lnTo>
                      <a:pt x="31" y="80"/>
                    </a:lnTo>
                    <a:lnTo>
                      <a:pt x="67" y="37"/>
                    </a:lnTo>
                    <a:lnTo>
                      <a:pt x="83" y="32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93" y="27"/>
                    </a:lnTo>
                    <a:lnTo>
                      <a:pt x="88" y="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2" name=""/>
              <p:cNvSpPr/>
              <p:nvPr/>
            </p:nvSpPr>
            <p:spPr>
              <a:xfrm flipV="1">
                <a:off x="1625040" y="4421880"/>
                <a:ext cx="5040" cy="50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3" name=""/>
              <p:cNvSpPr/>
              <p:nvPr/>
            </p:nvSpPr>
            <p:spPr>
              <a:xfrm>
                <a:off x="1630080" y="4407120"/>
                <a:ext cx="10080" cy="1476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4" name=""/>
              <p:cNvSpPr/>
              <p:nvPr/>
            </p:nvSpPr>
            <p:spPr>
              <a:xfrm>
                <a:off x="1572120" y="3236760"/>
                <a:ext cx="193320" cy="125280"/>
              </a:xfrm>
              <a:custGeom>
                <a:avLst/>
                <a:gdLst/>
                <a:ahLst/>
                <a:rect l="l" t="t" r="r" b="b"/>
                <a:pathLst>
                  <a:path w="191" h="133">
                    <a:moveTo>
                      <a:pt x="0" y="0"/>
                    </a:moveTo>
                    <a:lnTo>
                      <a:pt x="73" y="128"/>
                    </a:lnTo>
                    <a:lnTo>
                      <a:pt x="83" y="133"/>
                    </a:lnTo>
                    <a:lnTo>
                      <a:pt x="83" y="64"/>
                    </a:lnTo>
                    <a:lnTo>
                      <a:pt x="114" y="27"/>
                    </a:lnTo>
                    <a:lnTo>
                      <a:pt x="134" y="11"/>
                    </a:lnTo>
                    <a:lnTo>
                      <a:pt x="191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5" name=""/>
              <p:cNvSpPr/>
              <p:nvPr/>
            </p:nvSpPr>
            <p:spPr>
              <a:xfrm>
                <a:off x="1656360" y="3267000"/>
                <a:ext cx="591120" cy="50040"/>
              </a:xfrm>
              <a:custGeom>
                <a:avLst/>
                <a:gdLst/>
                <a:ahLst/>
                <a:rect l="l" t="t" r="r" b="b"/>
                <a:pathLst>
                  <a:path w="583" h="53">
                    <a:moveTo>
                      <a:pt x="0" y="32"/>
                    </a:moveTo>
                    <a:lnTo>
                      <a:pt x="26" y="27"/>
                    </a:lnTo>
                    <a:lnTo>
                      <a:pt x="46" y="0"/>
                    </a:lnTo>
                    <a:lnTo>
                      <a:pt x="175" y="11"/>
                    </a:lnTo>
                    <a:lnTo>
                      <a:pt x="175" y="32"/>
                    </a:lnTo>
                    <a:lnTo>
                      <a:pt x="191" y="37"/>
                    </a:lnTo>
                    <a:lnTo>
                      <a:pt x="191" y="53"/>
                    </a:lnTo>
                    <a:lnTo>
                      <a:pt x="330" y="43"/>
                    </a:lnTo>
                    <a:lnTo>
                      <a:pt x="423" y="43"/>
                    </a:lnTo>
                    <a:lnTo>
                      <a:pt x="480" y="32"/>
                    </a:lnTo>
                    <a:lnTo>
                      <a:pt x="485" y="21"/>
                    </a:lnTo>
                    <a:lnTo>
                      <a:pt x="537" y="16"/>
                    </a:lnTo>
                    <a:lnTo>
                      <a:pt x="58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6" name=""/>
              <p:cNvSpPr/>
              <p:nvPr/>
            </p:nvSpPr>
            <p:spPr>
              <a:xfrm>
                <a:off x="2635200" y="3431880"/>
                <a:ext cx="26280" cy="1008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26" y="0"/>
                    </a:moveTo>
                    <a:lnTo>
                      <a:pt x="21" y="11"/>
                    </a:lnTo>
                    <a:lnTo>
                      <a:pt x="11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7" name=""/>
              <p:cNvSpPr/>
              <p:nvPr/>
            </p:nvSpPr>
            <p:spPr>
              <a:xfrm>
                <a:off x="2300400" y="3431880"/>
                <a:ext cx="26280" cy="75240"/>
              </a:xfrm>
              <a:custGeom>
                <a:avLst/>
                <a:gdLst/>
                <a:ahLst/>
                <a:rect l="l" t="t" r="r" b="b"/>
                <a:pathLst>
                  <a:path w="26" h="80">
                    <a:moveTo>
                      <a:pt x="0" y="43"/>
                    </a:moveTo>
                    <a:lnTo>
                      <a:pt x="5" y="48"/>
                    </a:lnTo>
                    <a:lnTo>
                      <a:pt x="20" y="80"/>
                    </a:lnTo>
                    <a:lnTo>
                      <a:pt x="15" y="43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8" name=""/>
              <p:cNvSpPr/>
              <p:nvPr/>
            </p:nvSpPr>
            <p:spPr>
              <a:xfrm>
                <a:off x="2404800" y="3427200"/>
                <a:ext cx="47520" cy="59400"/>
              </a:xfrm>
              <a:custGeom>
                <a:avLst/>
                <a:gdLst/>
                <a:ahLst/>
                <a:rect l="l" t="t" r="r" b="b"/>
                <a:pathLst>
                  <a:path w="47" h="63">
                    <a:moveTo>
                      <a:pt x="47" y="26"/>
                    </a:moveTo>
                    <a:lnTo>
                      <a:pt x="47" y="37"/>
                    </a:lnTo>
                    <a:lnTo>
                      <a:pt x="21" y="53"/>
                    </a:lnTo>
                    <a:lnTo>
                      <a:pt x="10" y="63"/>
                    </a:lnTo>
                    <a:lnTo>
                      <a:pt x="5" y="4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9" name=""/>
              <p:cNvSpPr/>
              <p:nvPr/>
            </p:nvSpPr>
            <p:spPr>
              <a:xfrm>
                <a:off x="2426400" y="3436560"/>
                <a:ext cx="125640" cy="60120"/>
              </a:xfrm>
              <a:custGeom>
                <a:avLst/>
                <a:gdLst/>
                <a:ahLst/>
                <a:rect l="l" t="t" r="r" b="b"/>
                <a:pathLst>
                  <a:path w="124" h="64">
                    <a:moveTo>
                      <a:pt x="15" y="11"/>
                    </a:moveTo>
                    <a:lnTo>
                      <a:pt x="26" y="22"/>
                    </a:lnTo>
                    <a:lnTo>
                      <a:pt x="31" y="16"/>
                    </a:lnTo>
                    <a:lnTo>
                      <a:pt x="36" y="6"/>
                    </a:lnTo>
                    <a:lnTo>
                      <a:pt x="62" y="0"/>
                    </a:lnTo>
                    <a:lnTo>
                      <a:pt x="67" y="32"/>
                    </a:lnTo>
                    <a:lnTo>
                      <a:pt x="57" y="43"/>
                    </a:lnTo>
                    <a:lnTo>
                      <a:pt x="20" y="64"/>
                    </a:lnTo>
                    <a:lnTo>
                      <a:pt x="5" y="64"/>
                    </a:lnTo>
                    <a:lnTo>
                      <a:pt x="0" y="59"/>
                    </a:lnTo>
                    <a:lnTo>
                      <a:pt x="0" y="48"/>
                    </a:lnTo>
                    <a:lnTo>
                      <a:pt x="20" y="38"/>
                    </a:lnTo>
                    <a:lnTo>
                      <a:pt x="31" y="32"/>
                    </a:lnTo>
                    <a:lnTo>
                      <a:pt x="57" y="27"/>
                    </a:lnTo>
                    <a:lnTo>
                      <a:pt x="82" y="22"/>
                    </a:lnTo>
                    <a:lnTo>
                      <a:pt x="98" y="16"/>
                    </a:lnTo>
                    <a:lnTo>
                      <a:pt x="108" y="16"/>
                    </a:lnTo>
                    <a:lnTo>
                      <a:pt x="118" y="11"/>
                    </a:lnTo>
                    <a:lnTo>
                      <a:pt x="12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0" name=""/>
              <p:cNvSpPr/>
              <p:nvPr/>
            </p:nvSpPr>
            <p:spPr>
              <a:xfrm>
                <a:off x="2452680" y="3317040"/>
                <a:ext cx="36000" cy="140400"/>
              </a:xfrm>
              <a:custGeom>
                <a:avLst/>
                <a:gdLst/>
                <a:ahLst/>
                <a:rect l="l" t="t" r="r" b="b"/>
                <a:pathLst>
                  <a:path w="36" h="149">
                    <a:moveTo>
                      <a:pt x="0" y="149"/>
                    </a:moveTo>
                    <a:lnTo>
                      <a:pt x="10" y="133"/>
                    </a:lnTo>
                    <a:lnTo>
                      <a:pt x="5" y="122"/>
                    </a:lnTo>
                    <a:lnTo>
                      <a:pt x="20" y="112"/>
                    </a:lnTo>
                    <a:lnTo>
                      <a:pt x="15" y="101"/>
                    </a:lnTo>
                    <a:lnTo>
                      <a:pt x="15" y="74"/>
                    </a:lnTo>
                    <a:lnTo>
                      <a:pt x="31" y="69"/>
                    </a:lnTo>
                    <a:lnTo>
                      <a:pt x="36" y="59"/>
                    </a:lnTo>
                    <a:lnTo>
                      <a:pt x="31" y="32"/>
                    </a:lnTo>
                    <a:lnTo>
                      <a:pt x="20" y="16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1" name=""/>
              <p:cNvSpPr/>
              <p:nvPr/>
            </p:nvSpPr>
            <p:spPr>
              <a:xfrm>
                <a:off x="2646360" y="3392280"/>
                <a:ext cx="213840" cy="139320"/>
              </a:xfrm>
              <a:custGeom>
                <a:avLst/>
                <a:gdLst/>
                <a:ahLst/>
                <a:rect l="l" t="t" r="r" b="b"/>
                <a:pathLst>
                  <a:path w="211" h="148">
                    <a:moveTo>
                      <a:pt x="5" y="0"/>
                    </a:moveTo>
                    <a:lnTo>
                      <a:pt x="0" y="26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31" y="69"/>
                    </a:lnTo>
                    <a:lnTo>
                      <a:pt x="46" y="85"/>
                    </a:lnTo>
                    <a:lnTo>
                      <a:pt x="51" y="100"/>
                    </a:lnTo>
                    <a:lnTo>
                      <a:pt x="51" y="111"/>
                    </a:lnTo>
                    <a:lnTo>
                      <a:pt x="82" y="132"/>
                    </a:lnTo>
                    <a:lnTo>
                      <a:pt x="98" y="148"/>
                    </a:lnTo>
                    <a:lnTo>
                      <a:pt x="134" y="143"/>
                    </a:lnTo>
                    <a:lnTo>
                      <a:pt x="144" y="143"/>
                    </a:lnTo>
                    <a:lnTo>
                      <a:pt x="160" y="138"/>
                    </a:lnTo>
                    <a:lnTo>
                      <a:pt x="175" y="138"/>
                    </a:lnTo>
                    <a:lnTo>
                      <a:pt x="196" y="138"/>
                    </a:lnTo>
                    <a:lnTo>
                      <a:pt x="206" y="138"/>
                    </a:lnTo>
                    <a:lnTo>
                      <a:pt x="211" y="127"/>
                    </a:lnTo>
                    <a:lnTo>
                      <a:pt x="211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2" name=""/>
              <p:cNvSpPr/>
              <p:nvPr/>
            </p:nvSpPr>
            <p:spPr>
              <a:xfrm>
                <a:off x="2499120" y="3396960"/>
                <a:ext cx="52560" cy="79920"/>
              </a:xfrm>
              <a:custGeom>
                <a:avLst/>
                <a:gdLst/>
                <a:ahLst/>
                <a:rect l="l" t="t" r="r" b="b"/>
                <a:pathLst>
                  <a:path w="52" h="85">
                    <a:moveTo>
                      <a:pt x="52" y="0"/>
                    </a:moveTo>
                    <a:lnTo>
                      <a:pt x="36" y="48"/>
                    </a:lnTo>
                    <a:lnTo>
                      <a:pt x="31" y="85"/>
                    </a:lnTo>
                    <a:lnTo>
                      <a:pt x="26" y="58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3" name=""/>
              <p:cNvSpPr/>
              <p:nvPr/>
            </p:nvSpPr>
            <p:spPr>
              <a:xfrm>
                <a:off x="2462760" y="3442320"/>
                <a:ext cx="151920" cy="44280"/>
              </a:xfrm>
              <a:custGeom>
                <a:avLst/>
                <a:gdLst/>
                <a:ahLst/>
                <a:rect l="l" t="t" r="r" b="b"/>
                <a:pathLst>
                  <a:path w="150" h="47">
                    <a:moveTo>
                      <a:pt x="0" y="10"/>
                    </a:moveTo>
                    <a:lnTo>
                      <a:pt x="5" y="10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21" y="47"/>
                    </a:lnTo>
                    <a:lnTo>
                      <a:pt x="36" y="47"/>
                    </a:lnTo>
                    <a:lnTo>
                      <a:pt x="31" y="26"/>
                    </a:lnTo>
                    <a:lnTo>
                      <a:pt x="93" y="10"/>
                    </a:lnTo>
                    <a:lnTo>
                      <a:pt x="119" y="0"/>
                    </a:lnTo>
                    <a:lnTo>
                      <a:pt x="139" y="0"/>
                    </a:lnTo>
                    <a:lnTo>
                      <a:pt x="15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4" name=""/>
              <p:cNvSpPr/>
              <p:nvPr/>
            </p:nvSpPr>
            <p:spPr>
              <a:xfrm>
                <a:off x="2562120" y="3442320"/>
                <a:ext cx="20880" cy="3024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21" y="21"/>
                    </a:lnTo>
                    <a:lnTo>
                      <a:pt x="2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5" name=""/>
              <p:cNvSpPr/>
              <p:nvPr/>
            </p:nvSpPr>
            <p:spPr>
              <a:xfrm>
                <a:off x="2404800" y="3472560"/>
                <a:ext cx="183240" cy="34560"/>
              </a:xfrm>
              <a:custGeom>
                <a:avLst/>
                <a:gdLst/>
                <a:ahLst/>
                <a:rect l="l" t="t" r="r" b="b"/>
                <a:pathLst>
                  <a:path w="181" h="37">
                    <a:moveTo>
                      <a:pt x="176" y="0"/>
                    </a:moveTo>
                    <a:lnTo>
                      <a:pt x="181" y="5"/>
                    </a:lnTo>
                    <a:lnTo>
                      <a:pt x="155" y="10"/>
                    </a:lnTo>
                    <a:lnTo>
                      <a:pt x="124" y="15"/>
                    </a:lnTo>
                    <a:lnTo>
                      <a:pt x="98" y="26"/>
                    </a:lnTo>
                    <a:lnTo>
                      <a:pt x="67" y="31"/>
                    </a:lnTo>
                    <a:lnTo>
                      <a:pt x="41" y="37"/>
                    </a:lnTo>
                    <a:lnTo>
                      <a:pt x="21" y="31"/>
                    </a:lnTo>
                    <a:lnTo>
                      <a:pt x="5" y="3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6" name=""/>
              <p:cNvSpPr/>
              <p:nvPr/>
            </p:nvSpPr>
            <p:spPr>
              <a:xfrm>
                <a:off x="2133000" y="3416760"/>
                <a:ext cx="157320" cy="79920"/>
              </a:xfrm>
              <a:custGeom>
                <a:avLst/>
                <a:gdLst/>
                <a:ahLst/>
                <a:rect l="l" t="t" r="r" b="b"/>
                <a:pathLst>
                  <a:path w="155" h="85">
                    <a:moveTo>
                      <a:pt x="0" y="85"/>
                    </a:moveTo>
                    <a:lnTo>
                      <a:pt x="31" y="74"/>
                    </a:lnTo>
                    <a:lnTo>
                      <a:pt x="87" y="59"/>
                    </a:lnTo>
                    <a:lnTo>
                      <a:pt x="155" y="59"/>
                    </a:lnTo>
                    <a:lnTo>
                      <a:pt x="155" y="43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7" name=""/>
              <p:cNvSpPr/>
              <p:nvPr/>
            </p:nvSpPr>
            <p:spPr>
              <a:xfrm>
                <a:off x="2688120" y="3381840"/>
                <a:ext cx="36000" cy="10440"/>
              </a:xfrm>
              <a:custGeom>
                <a:avLst/>
                <a:gdLst/>
                <a:ahLst/>
                <a:rect l="l" t="t" r="r" b="b"/>
                <a:pathLst>
                  <a:path w="36" h="11">
                    <a:moveTo>
                      <a:pt x="36" y="0"/>
                    </a:moveTo>
                    <a:lnTo>
                      <a:pt x="21" y="5"/>
                    </a:lnTo>
                    <a:lnTo>
                      <a:pt x="1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8" name=""/>
              <p:cNvSpPr/>
              <p:nvPr/>
            </p:nvSpPr>
            <p:spPr>
              <a:xfrm>
                <a:off x="2750760" y="3362400"/>
                <a:ext cx="104400" cy="14760"/>
              </a:xfrm>
              <a:custGeom>
                <a:avLst/>
                <a:gdLst/>
                <a:ahLst/>
                <a:rect l="l" t="t" r="r" b="b"/>
                <a:pathLst>
                  <a:path w="103" h="16">
                    <a:moveTo>
                      <a:pt x="103" y="0"/>
                    </a:moveTo>
                    <a:lnTo>
                      <a:pt x="98" y="11"/>
                    </a:lnTo>
                    <a:lnTo>
                      <a:pt x="93" y="16"/>
                    </a:lnTo>
                    <a:lnTo>
                      <a:pt x="51" y="16"/>
                    </a:lnTo>
                    <a:lnTo>
                      <a:pt x="31" y="16"/>
                    </a:lnTo>
                    <a:lnTo>
                      <a:pt x="15" y="1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9" name=""/>
              <p:cNvSpPr/>
              <p:nvPr/>
            </p:nvSpPr>
            <p:spPr>
              <a:xfrm flipV="1">
                <a:off x="2661480" y="3457440"/>
                <a:ext cx="15840" cy="9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0" name=""/>
              <p:cNvSpPr/>
              <p:nvPr/>
            </p:nvSpPr>
            <p:spPr>
              <a:xfrm>
                <a:off x="2572200" y="3442320"/>
                <a:ext cx="73800" cy="19800"/>
              </a:xfrm>
              <a:custGeom>
                <a:avLst/>
                <a:gdLst/>
                <a:ahLst/>
                <a:rect l="l" t="t" r="r" b="b"/>
                <a:pathLst>
                  <a:path w="73" h="21">
                    <a:moveTo>
                      <a:pt x="0" y="0"/>
                    </a:moveTo>
                    <a:lnTo>
                      <a:pt x="5" y="5"/>
                    </a:lnTo>
                    <a:lnTo>
                      <a:pt x="11" y="10"/>
                    </a:lnTo>
                    <a:lnTo>
                      <a:pt x="36" y="10"/>
                    </a:lnTo>
                    <a:lnTo>
                      <a:pt x="52" y="5"/>
                    </a:lnTo>
                    <a:lnTo>
                      <a:pt x="62" y="5"/>
                    </a:lnTo>
                    <a:lnTo>
                      <a:pt x="67" y="10"/>
                    </a:lnTo>
                    <a:lnTo>
                      <a:pt x="73" y="5"/>
                    </a:lnTo>
                    <a:lnTo>
                      <a:pt x="73" y="10"/>
                    </a:lnTo>
                    <a:lnTo>
                      <a:pt x="73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1" name=""/>
              <p:cNvSpPr/>
              <p:nvPr/>
            </p:nvSpPr>
            <p:spPr>
              <a:xfrm>
                <a:off x="2640240" y="3442320"/>
                <a:ext cx="47520" cy="84600"/>
              </a:xfrm>
              <a:custGeom>
                <a:avLst/>
                <a:gdLst/>
                <a:ahLst/>
                <a:rect l="l" t="t" r="r" b="b"/>
                <a:pathLst>
                  <a:path w="47" h="90">
                    <a:moveTo>
                      <a:pt x="0" y="0"/>
                    </a:moveTo>
                    <a:lnTo>
                      <a:pt x="6" y="42"/>
                    </a:lnTo>
                    <a:lnTo>
                      <a:pt x="26" y="58"/>
                    </a:lnTo>
                    <a:lnTo>
                      <a:pt x="42" y="79"/>
                    </a:lnTo>
                    <a:lnTo>
                      <a:pt x="47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2" name=""/>
              <p:cNvSpPr/>
              <p:nvPr/>
            </p:nvSpPr>
            <p:spPr>
              <a:xfrm>
                <a:off x="2588400" y="3466800"/>
                <a:ext cx="68040" cy="10440"/>
              </a:xfrm>
              <a:custGeom>
                <a:avLst/>
                <a:gdLst/>
                <a:ahLst/>
                <a:rect l="l" t="t" r="r" b="b"/>
                <a:pathLst>
                  <a:path w="67" h="11">
                    <a:moveTo>
                      <a:pt x="0" y="11"/>
                    </a:moveTo>
                    <a:lnTo>
                      <a:pt x="36" y="11"/>
                    </a:lnTo>
                    <a:lnTo>
                      <a:pt x="67" y="0"/>
                    </a:lnTo>
                    <a:lnTo>
                      <a:pt x="62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3" name=""/>
              <p:cNvSpPr/>
              <p:nvPr/>
            </p:nvSpPr>
            <p:spPr>
              <a:xfrm>
                <a:off x="2603880" y="3472560"/>
                <a:ext cx="47520" cy="34560"/>
              </a:xfrm>
              <a:custGeom>
                <a:avLst/>
                <a:gdLst/>
                <a:ahLst/>
                <a:rect l="l" t="t" r="r" b="b"/>
                <a:pathLst>
                  <a:path w="47" h="37">
                    <a:moveTo>
                      <a:pt x="47" y="0"/>
                    </a:moveTo>
                    <a:lnTo>
                      <a:pt x="42" y="10"/>
                    </a:lnTo>
                    <a:lnTo>
                      <a:pt x="16" y="31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4" name=""/>
              <p:cNvSpPr/>
              <p:nvPr/>
            </p:nvSpPr>
            <p:spPr>
              <a:xfrm>
                <a:off x="2012400" y="3601800"/>
                <a:ext cx="162000" cy="114840"/>
              </a:xfrm>
              <a:custGeom>
                <a:avLst/>
                <a:gdLst/>
                <a:ahLst/>
                <a:rect l="l" t="t" r="r" b="b"/>
                <a:pathLst>
                  <a:path w="160" h="122">
                    <a:moveTo>
                      <a:pt x="0" y="16"/>
                    </a:moveTo>
                    <a:lnTo>
                      <a:pt x="52" y="37"/>
                    </a:lnTo>
                    <a:lnTo>
                      <a:pt x="57" y="48"/>
                    </a:lnTo>
                    <a:lnTo>
                      <a:pt x="124" y="122"/>
                    </a:lnTo>
                    <a:lnTo>
                      <a:pt x="160" y="122"/>
                    </a:lnTo>
                    <a:lnTo>
                      <a:pt x="134" y="43"/>
                    </a:lnTo>
                    <a:lnTo>
                      <a:pt x="124" y="22"/>
                    </a:lnTo>
                    <a:lnTo>
                      <a:pt x="113" y="6"/>
                    </a:lnTo>
                    <a:lnTo>
                      <a:pt x="10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5" name=""/>
              <p:cNvSpPr/>
              <p:nvPr/>
            </p:nvSpPr>
            <p:spPr>
              <a:xfrm>
                <a:off x="2206080" y="3551760"/>
                <a:ext cx="21240" cy="79920"/>
              </a:xfrm>
              <a:custGeom>
                <a:avLst/>
                <a:gdLst/>
                <a:ahLst/>
                <a:rect l="l" t="t" r="r" b="b"/>
                <a:pathLst>
                  <a:path w="21" h="85">
                    <a:moveTo>
                      <a:pt x="0" y="0"/>
                    </a:moveTo>
                    <a:lnTo>
                      <a:pt x="5" y="27"/>
                    </a:lnTo>
                    <a:lnTo>
                      <a:pt x="15" y="53"/>
                    </a:lnTo>
                    <a:lnTo>
                      <a:pt x="21" y="75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6" name=""/>
              <p:cNvSpPr/>
              <p:nvPr/>
            </p:nvSpPr>
            <p:spPr>
              <a:xfrm>
                <a:off x="2126880" y="3497040"/>
                <a:ext cx="115560" cy="75240"/>
              </a:xfrm>
              <a:custGeom>
                <a:avLst/>
                <a:gdLst/>
                <a:ahLst/>
                <a:rect l="l" t="t" r="r" b="b"/>
                <a:pathLst>
                  <a:path w="114" h="80">
                    <a:moveTo>
                      <a:pt x="0" y="37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21" y="80"/>
                    </a:lnTo>
                    <a:lnTo>
                      <a:pt x="16" y="53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1" y="80"/>
                    </a:lnTo>
                    <a:lnTo>
                      <a:pt x="21" y="80"/>
                    </a:lnTo>
                    <a:lnTo>
                      <a:pt x="57" y="69"/>
                    </a:lnTo>
                    <a:lnTo>
                      <a:pt x="73" y="64"/>
                    </a:lnTo>
                    <a:lnTo>
                      <a:pt x="78" y="48"/>
                    </a:lnTo>
                    <a:lnTo>
                      <a:pt x="99" y="27"/>
                    </a:lnTo>
                    <a:lnTo>
                      <a:pt x="109" y="21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7" name=""/>
              <p:cNvSpPr/>
              <p:nvPr/>
            </p:nvSpPr>
            <p:spPr>
              <a:xfrm>
                <a:off x="2327040" y="3557160"/>
                <a:ext cx="225000" cy="84600"/>
              </a:xfrm>
              <a:custGeom>
                <a:avLst/>
                <a:gdLst/>
                <a:ahLst/>
                <a:rect l="l" t="t" r="r" b="b"/>
                <a:pathLst>
                  <a:path w="222" h="90">
                    <a:moveTo>
                      <a:pt x="0" y="26"/>
                    </a:moveTo>
                    <a:lnTo>
                      <a:pt x="36" y="26"/>
                    </a:lnTo>
                    <a:lnTo>
                      <a:pt x="62" y="26"/>
                    </a:lnTo>
                    <a:lnTo>
                      <a:pt x="82" y="21"/>
                    </a:lnTo>
                    <a:lnTo>
                      <a:pt x="87" y="21"/>
                    </a:lnTo>
                    <a:lnTo>
                      <a:pt x="108" y="21"/>
                    </a:lnTo>
                    <a:lnTo>
                      <a:pt x="124" y="21"/>
                    </a:lnTo>
                    <a:lnTo>
                      <a:pt x="139" y="10"/>
                    </a:lnTo>
                    <a:lnTo>
                      <a:pt x="149" y="0"/>
                    </a:lnTo>
                    <a:lnTo>
                      <a:pt x="170" y="79"/>
                    </a:lnTo>
                    <a:lnTo>
                      <a:pt x="186" y="79"/>
                    </a:lnTo>
                    <a:lnTo>
                      <a:pt x="201" y="90"/>
                    </a:lnTo>
                    <a:lnTo>
                      <a:pt x="22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8" name=""/>
              <p:cNvSpPr/>
              <p:nvPr/>
            </p:nvSpPr>
            <p:spPr>
              <a:xfrm>
                <a:off x="2305440" y="3562200"/>
                <a:ext cx="36360" cy="4500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0" y="32"/>
                    </a:moveTo>
                    <a:lnTo>
                      <a:pt x="21" y="48"/>
                    </a:lnTo>
                    <a:lnTo>
                      <a:pt x="26" y="37"/>
                    </a:lnTo>
                    <a:lnTo>
                      <a:pt x="31" y="26"/>
                    </a:lnTo>
                    <a:lnTo>
                      <a:pt x="36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9" name=""/>
              <p:cNvSpPr/>
              <p:nvPr/>
            </p:nvSpPr>
            <p:spPr>
              <a:xfrm>
                <a:off x="2279160" y="3492360"/>
                <a:ext cx="83880" cy="50040"/>
              </a:xfrm>
              <a:custGeom>
                <a:avLst/>
                <a:gdLst/>
                <a:ahLst/>
                <a:rect l="l" t="t" r="r" b="b"/>
                <a:pathLst>
                  <a:path w="83" h="53">
                    <a:moveTo>
                      <a:pt x="0" y="53"/>
                    </a:moveTo>
                    <a:lnTo>
                      <a:pt x="31" y="47"/>
                    </a:lnTo>
                    <a:lnTo>
                      <a:pt x="52" y="42"/>
                    </a:lnTo>
                    <a:lnTo>
                      <a:pt x="83" y="21"/>
                    </a:lnTo>
                    <a:lnTo>
                      <a:pt x="72" y="5"/>
                    </a:lnTo>
                    <a:lnTo>
                      <a:pt x="72" y="0"/>
                    </a:lnTo>
                    <a:lnTo>
                      <a:pt x="62" y="10"/>
                    </a:lnTo>
                    <a:lnTo>
                      <a:pt x="36" y="32"/>
                    </a:lnTo>
                    <a:lnTo>
                      <a:pt x="0" y="53"/>
                    </a:lnTo>
                    <a:lnTo>
                      <a:pt x="21" y="26"/>
                    </a:lnTo>
                    <a:lnTo>
                      <a:pt x="2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0" name=""/>
              <p:cNvSpPr/>
              <p:nvPr/>
            </p:nvSpPr>
            <p:spPr>
              <a:xfrm>
                <a:off x="2562120" y="3462120"/>
                <a:ext cx="15120" cy="1512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1" name=""/>
              <p:cNvSpPr/>
              <p:nvPr/>
            </p:nvSpPr>
            <p:spPr>
              <a:xfrm>
                <a:off x="2530800" y="3447000"/>
                <a:ext cx="36360" cy="29880"/>
              </a:xfrm>
              <a:custGeom>
                <a:avLst/>
                <a:gdLst/>
                <a:ahLst/>
                <a:rect l="l" t="t" r="r" b="b"/>
                <a:pathLst>
                  <a:path w="36" h="32">
                    <a:moveTo>
                      <a:pt x="0" y="32"/>
                    </a:moveTo>
                    <a:lnTo>
                      <a:pt x="15" y="21"/>
                    </a:lnTo>
                    <a:lnTo>
                      <a:pt x="21" y="27"/>
                    </a:lnTo>
                    <a:lnTo>
                      <a:pt x="21" y="16"/>
                    </a:lnTo>
                    <a:lnTo>
                      <a:pt x="31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2" name=""/>
              <p:cNvSpPr/>
              <p:nvPr/>
            </p:nvSpPr>
            <p:spPr>
              <a:xfrm>
                <a:off x="2792520" y="3436560"/>
                <a:ext cx="62640" cy="50040"/>
              </a:xfrm>
              <a:custGeom>
                <a:avLst/>
                <a:gdLst/>
                <a:ahLst/>
                <a:rect l="l" t="t" r="r" b="b"/>
                <a:pathLst>
                  <a:path w="62" h="53">
                    <a:moveTo>
                      <a:pt x="0" y="22"/>
                    </a:moveTo>
                    <a:lnTo>
                      <a:pt x="31" y="53"/>
                    </a:lnTo>
                    <a:lnTo>
                      <a:pt x="10" y="38"/>
                    </a:lnTo>
                    <a:lnTo>
                      <a:pt x="0" y="22"/>
                    </a:lnTo>
                    <a:lnTo>
                      <a:pt x="47" y="0"/>
                    </a:lnTo>
                    <a:lnTo>
                      <a:pt x="62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3" name=""/>
              <p:cNvSpPr/>
              <p:nvPr/>
            </p:nvSpPr>
            <p:spPr>
              <a:xfrm flipH="1">
                <a:off x="2782440" y="3531960"/>
                <a:ext cx="504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4" name=""/>
              <p:cNvSpPr/>
              <p:nvPr/>
            </p:nvSpPr>
            <p:spPr>
              <a:xfrm>
                <a:off x="2583360" y="3477240"/>
                <a:ext cx="56520" cy="84600"/>
              </a:xfrm>
              <a:custGeom>
                <a:avLst/>
                <a:gdLst/>
                <a:ahLst/>
                <a:rect l="l" t="t" r="r" b="b"/>
                <a:pathLst>
                  <a:path w="56" h="90">
                    <a:moveTo>
                      <a:pt x="0" y="0"/>
                    </a:moveTo>
                    <a:lnTo>
                      <a:pt x="10" y="10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6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5" name=""/>
              <p:cNvSpPr/>
              <p:nvPr/>
            </p:nvSpPr>
            <p:spPr>
              <a:xfrm>
                <a:off x="2661480" y="3277440"/>
                <a:ext cx="26280" cy="1944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26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6" name=""/>
              <p:cNvSpPr/>
              <p:nvPr/>
            </p:nvSpPr>
            <p:spPr>
              <a:xfrm>
                <a:off x="2619720" y="3227400"/>
                <a:ext cx="93960" cy="69480"/>
              </a:xfrm>
              <a:custGeom>
                <a:avLst/>
                <a:gdLst/>
                <a:ahLst/>
                <a:rect l="l" t="t" r="r" b="b"/>
                <a:pathLst>
                  <a:path w="93" h="74">
                    <a:moveTo>
                      <a:pt x="88" y="53"/>
                    </a:moveTo>
                    <a:lnTo>
                      <a:pt x="93" y="48"/>
                    </a:lnTo>
                    <a:lnTo>
                      <a:pt x="88" y="21"/>
                    </a:lnTo>
                    <a:lnTo>
                      <a:pt x="93" y="21"/>
                    </a:lnTo>
                    <a:lnTo>
                      <a:pt x="93" y="16"/>
                    </a:lnTo>
                    <a:lnTo>
                      <a:pt x="82" y="16"/>
                    </a:lnTo>
                    <a:lnTo>
                      <a:pt x="82" y="0"/>
                    </a:lnTo>
                    <a:lnTo>
                      <a:pt x="57" y="5"/>
                    </a:lnTo>
                    <a:lnTo>
                      <a:pt x="46" y="10"/>
                    </a:lnTo>
                    <a:lnTo>
                      <a:pt x="26" y="10"/>
                    </a:lnTo>
                    <a:lnTo>
                      <a:pt x="20" y="5"/>
                    </a:lnTo>
                    <a:lnTo>
                      <a:pt x="20" y="16"/>
                    </a:lnTo>
                    <a:lnTo>
                      <a:pt x="0" y="21"/>
                    </a:lnTo>
                    <a:lnTo>
                      <a:pt x="0" y="48"/>
                    </a:lnTo>
                    <a:lnTo>
                      <a:pt x="10" y="74"/>
                    </a:lnTo>
                    <a:lnTo>
                      <a:pt x="46" y="69"/>
                    </a:lnTo>
                    <a:lnTo>
                      <a:pt x="57" y="63"/>
                    </a:lnTo>
                    <a:lnTo>
                      <a:pt x="88" y="69"/>
                    </a:lnTo>
                    <a:lnTo>
                      <a:pt x="88" y="58"/>
                    </a:lnTo>
                    <a:lnTo>
                      <a:pt x="77" y="53"/>
                    </a:lnTo>
                    <a:lnTo>
                      <a:pt x="67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7" name=""/>
              <p:cNvSpPr/>
              <p:nvPr/>
            </p:nvSpPr>
            <p:spPr>
              <a:xfrm>
                <a:off x="2698200" y="3262320"/>
                <a:ext cx="57600" cy="19800"/>
              </a:xfrm>
              <a:custGeom>
                <a:avLst/>
                <a:gdLst/>
                <a:ahLst/>
                <a:rect l="l" t="t" r="r" b="b"/>
                <a:pathLst>
                  <a:path w="57" h="21">
                    <a:moveTo>
                      <a:pt x="57" y="0"/>
                    </a:moveTo>
                    <a:lnTo>
                      <a:pt x="36" y="11"/>
                    </a:lnTo>
                    <a:lnTo>
                      <a:pt x="31" y="16"/>
                    </a:lnTo>
                    <a:lnTo>
                      <a:pt x="26" y="21"/>
                    </a:lnTo>
                    <a:lnTo>
                      <a:pt x="16" y="21"/>
                    </a:lnTo>
                    <a:lnTo>
                      <a:pt x="5" y="11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8" name=""/>
              <p:cNvSpPr/>
              <p:nvPr/>
            </p:nvSpPr>
            <p:spPr>
              <a:xfrm>
                <a:off x="2755800" y="3251880"/>
                <a:ext cx="46440" cy="14760"/>
              </a:xfrm>
              <a:custGeom>
                <a:avLst/>
                <a:gdLst/>
                <a:ahLst/>
                <a:rect l="l" t="t" r="r" b="b"/>
                <a:pathLst>
                  <a:path w="46" h="16">
                    <a:moveTo>
                      <a:pt x="46" y="0"/>
                    </a:moveTo>
                    <a:lnTo>
                      <a:pt x="36" y="11"/>
                    </a:lnTo>
                    <a:lnTo>
                      <a:pt x="21" y="11"/>
                    </a:lnTo>
                    <a:lnTo>
                      <a:pt x="10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9" name=""/>
              <p:cNvSpPr/>
              <p:nvPr/>
            </p:nvSpPr>
            <p:spPr>
              <a:xfrm>
                <a:off x="2153520" y="3296880"/>
                <a:ext cx="99360" cy="160200"/>
              </a:xfrm>
              <a:custGeom>
                <a:avLst/>
                <a:gdLst/>
                <a:ahLst/>
                <a:rect l="l" t="t" r="r" b="b"/>
                <a:pathLst>
                  <a:path w="98" h="170">
                    <a:moveTo>
                      <a:pt x="42" y="69"/>
                    </a:moveTo>
                    <a:lnTo>
                      <a:pt x="42" y="80"/>
                    </a:lnTo>
                    <a:lnTo>
                      <a:pt x="5" y="170"/>
                    </a:lnTo>
                    <a:lnTo>
                      <a:pt x="0" y="170"/>
                    </a:lnTo>
                    <a:lnTo>
                      <a:pt x="36" y="69"/>
                    </a:lnTo>
                    <a:lnTo>
                      <a:pt x="9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0" name=""/>
              <p:cNvSpPr/>
              <p:nvPr/>
            </p:nvSpPr>
            <p:spPr>
              <a:xfrm>
                <a:off x="2332080" y="3277440"/>
                <a:ext cx="145800" cy="392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144" y="37"/>
                    </a:moveTo>
                    <a:lnTo>
                      <a:pt x="124" y="37"/>
                    </a:lnTo>
                    <a:lnTo>
                      <a:pt x="113" y="37"/>
                    </a:lnTo>
                    <a:lnTo>
                      <a:pt x="77" y="42"/>
                    </a:lnTo>
                    <a:lnTo>
                      <a:pt x="62" y="26"/>
                    </a:lnTo>
                    <a:lnTo>
                      <a:pt x="31" y="10"/>
                    </a:lnTo>
                    <a:lnTo>
                      <a:pt x="1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1" name=""/>
              <p:cNvSpPr/>
              <p:nvPr/>
            </p:nvSpPr>
            <p:spPr>
              <a:xfrm>
                <a:off x="2545920" y="3372480"/>
                <a:ext cx="37440" cy="24480"/>
              </a:xfrm>
              <a:custGeom>
                <a:avLst/>
                <a:gdLst/>
                <a:ahLst/>
                <a:rect l="l" t="t" r="r" b="b"/>
                <a:pathLst>
                  <a:path w="37" h="26">
                    <a:moveTo>
                      <a:pt x="0" y="26"/>
                    </a:moveTo>
                    <a:lnTo>
                      <a:pt x="6" y="10"/>
                    </a:lnTo>
                    <a:lnTo>
                      <a:pt x="11" y="10"/>
                    </a:lnTo>
                    <a:lnTo>
                      <a:pt x="16" y="10"/>
                    </a:lnTo>
                    <a:lnTo>
                      <a:pt x="3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2" name=""/>
              <p:cNvSpPr/>
              <p:nvPr/>
            </p:nvSpPr>
            <p:spPr>
              <a:xfrm>
                <a:off x="2577240" y="3362400"/>
                <a:ext cx="5760" cy="10080"/>
              </a:xfrm>
              <a:custGeom>
                <a:avLst/>
                <a:gdLst/>
                <a:ahLst/>
                <a:rect l="l" t="t" r="r" b="b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3" name=""/>
              <p:cNvSpPr/>
              <p:nvPr/>
            </p:nvSpPr>
            <p:spPr>
              <a:xfrm>
                <a:off x="2740680" y="3342240"/>
                <a:ext cx="5040" cy="1980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4" name=""/>
              <p:cNvSpPr/>
              <p:nvPr/>
            </p:nvSpPr>
            <p:spPr>
              <a:xfrm>
                <a:off x="2227680" y="3357360"/>
                <a:ext cx="114480" cy="169560"/>
              </a:xfrm>
              <a:custGeom>
                <a:avLst/>
                <a:gdLst/>
                <a:ahLst/>
                <a:rect l="l" t="t" r="r" b="b"/>
                <a:pathLst>
                  <a:path w="113" h="180">
                    <a:moveTo>
                      <a:pt x="113" y="0"/>
                    </a:moveTo>
                    <a:lnTo>
                      <a:pt x="62" y="58"/>
                    </a:lnTo>
                    <a:lnTo>
                      <a:pt x="10" y="69"/>
                    </a:lnTo>
                    <a:lnTo>
                      <a:pt x="15" y="79"/>
                    </a:lnTo>
                    <a:lnTo>
                      <a:pt x="15" y="90"/>
                    </a:lnTo>
                    <a:lnTo>
                      <a:pt x="15" y="106"/>
                    </a:lnTo>
                    <a:lnTo>
                      <a:pt x="20" y="122"/>
                    </a:lnTo>
                    <a:lnTo>
                      <a:pt x="15" y="148"/>
                    </a:lnTo>
                    <a:lnTo>
                      <a:pt x="15" y="159"/>
                    </a:lnTo>
                    <a:lnTo>
                      <a:pt x="10" y="169"/>
                    </a:lnTo>
                    <a:lnTo>
                      <a:pt x="0" y="1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5" name=""/>
              <p:cNvSpPr/>
              <p:nvPr/>
            </p:nvSpPr>
            <p:spPr>
              <a:xfrm>
                <a:off x="2327040" y="3401640"/>
                <a:ext cx="30960" cy="2988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32"/>
                    </a:moveTo>
                    <a:lnTo>
                      <a:pt x="0" y="11"/>
                    </a:lnTo>
                    <a:lnTo>
                      <a:pt x="15" y="0"/>
                    </a:lnTo>
                    <a:lnTo>
                      <a:pt x="20" y="6"/>
                    </a:lnTo>
                    <a:lnTo>
                      <a:pt x="25" y="11"/>
                    </a:lnTo>
                    <a:lnTo>
                      <a:pt x="25" y="27"/>
                    </a:lnTo>
                    <a:lnTo>
                      <a:pt x="3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6" name=""/>
              <p:cNvSpPr/>
              <p:nvPr/>
            </p:nvSpPr>
            <p:spPr>
              <a:xfrm>
                <a:off x="2515320" y="3336840"/>
                <a:ext cx="193320" cy="55440"/>
              </a:xfrm>
              <a:custGeom>
                <a:avLst/>
                <a:gdLst/>
                <a:ahLst/>
                <a:rect l="l" t="t" r="r" b="b"/>
                <a:pathLst>
                  <a:path w="191" h="59">
                    <a:moveTo>
                      <a:pt x="191" y="22"/>
                    </a:moveTo>
                    <a:lnTo>
                      <a:pt x="185" y="16"/>
                    </a:lnTo>
                    <a:lnTo>
                      <a:pt x="160" y="43"/>
                    </a:lnTo>
                    <a:lnTo>
                      <a:pt x="139" y="48"/>
                    </a:lnTo>
                    <a:lnTo>
                      <a:pt x="92" y="59"/>
                    </a:lnTo>
                    <a:lnTo>
                      <a:pt x="77" y="32"/>
                    </a:lnTo>
                    <a:lnTo>
                      <a:pt x="61" y="22"/>
                    </a:lnTo>
                    <a:lnTo>
                      <a:pt x="46" y="11"/>
                    </a:lnTo>
                    <a:lnTo>
                      <a:pt x="20" y="11"/>
                    </a:lnTo>
                    <a:lnTo>
                      <a:pt x="0" y="0"/>
                    </a:lnTo>
                    <a:lnTo>
                      <a:pt x="20" y="16"/>
                    </a:lnTo>
                    <a:lnTo>
                      <a:pt x="4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7" name=""/>
              <p:cNvSpPr/>
              <p:nvPr/>
            </p:nvSpPr>
            <p:spPr>
              <a:xfrm>
                <a:off x="2520360" y="3342240"/>
                <a:ext cx="140760" cy="134640"/>
              </a:xfrm>
              <a:custGeom>
                <a:avLst/>
                <a:gdLst/>
                <a:ahLst/>
                <a:rect l="l" t="t" r="r" b="b"/>
                <a:pathLst>
                  <a:path w="139" h="143">
                    <a:moveTo>
                      <a:pt x="139" y="127"/>
                    </a:moveTo>
                    <a:lnTo>
                      <a:pt x="124" y="143"/>
                    </a:lnTo>
                    <a:lnTo>
                      <a:pt x="118" y="116"/>
                    </a:lnTo>
                    <a:lnTo>
                      <a:pt x="10" y="47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8" name=""/>
              <p:cNvSpPr/>
              <p:nvPr/>
            </p:nvSpPr>
            <p:spPr>
              <a:xfrm flipH="1" flipV="1">
                <a:off x="2483640" y="3312000"/>
                <a:ext cx="36360" cy="298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9" name=""/>
              <p:cNvSpPr/>
              <p:nvPr/>
            </p:nvSpPr>
            <p:spPr>
              <a:xfrm>
                <a:off x="2484000" y="3346920"/>
                <a:ext cx="68040" cy="54720"/>
              </a:xfrm>
              <a:custGeom>
                <a:avLst/>
                <a:gdLst/>
                <a:ahLst/>
                <a:rect l="l" t="t" r="r" b="b"/>
                <a:pathLst>
                  <a:path w="67" h="58">
                    <a:moveTo>
                      <a:pt x="0" y="37"/>
                    </a:moveTo>
                    <a:lnTo>
                      <a:pt x="10" y="42"/>
                    </a:lnTo>
                    <a:lnTo>
                      <a:pt x="15" y="42"/>
                    </a:lnTo>
                    <a:lnTo>
                      <a:pt x="15" y="48"/>
                    </a:lnTo>
                    <a:lnTo>
                      <a:pt x="20" y="58"/>
                    </a:lnTo>
                    <a:lnTo>
                      <a:pt x="67" y="37"/>
                    </a:lnTo>
                    <a:lnTo>
                      <a:pt x="56" y="32"/>
                    </a:lnTo>
                    <a:lnTo>
                      <a:pt x="56" y="16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0" name=""/>
              <p:cNvSpPr/>
              <p:nvPr/>
            </p:nvSpPr>
            <p:spPr>
              <a:xfrm>
                <a:off x="2729520" y="3336840"/>
                <a:ext cx="93960" cy="14760"/>
              </a:xfrm>
              <a:custGeom>
                <a:avLst/>
                <a:gdLst/>
                <a:ahLst/>
                <a:rect l="l" t="t" r="r" b="b"/>
                <a:pathLst>
                  <a:path w="93" h="16">
                    <a:moveTo>
                      <a:pt x="0" y="16"/>
                    </a:moveTo>
                    <a:lnTo>
                      <a:pt x="31" y="6"/>
                    </a:lnTo>
                    <a:lnTo>
                      <a:pt x="52" y="0"/>
                    </a:lnTo>
                    <a:lnTo>
                      <a:pt x="72" y="6"/>
                    </a:lnTo>
                    <a:lnTo>
                      <a:pt x="9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1" name=""/>
              <p:cNvSpPr/>
              <p:nvPr/>
            </p:nvSpPr>
            <p:spPr>
              <a:xfrm>
                <a:off x="2734560" y="3267000"/>
                <a:ext cx="31320" cy="84600"/>
              </a:xfrm>
              <a:custGeom>
                <a:avLst/>
                <a:gdLst/>
                <a:ahLst/>
                <a:rect l="l" t="t" r="r" b="b"/>
                <a:pathLst>
                  <a:path w="31" h="90">
                    <a:moveTo>
                      <a:pt x="0" y="90"/>
                    </a:moveTo>
                    <a:lnTo>
                      <a:pt x="16" y="90"/>
                    </a:lnTo>
                    <a:lnTo>
                      <a:pt x="21" y="90"/>
                    </a:lnTo>
                    <a:lnTo>
                      <a:pt x="26" y="80"/>
                    </a:lnTo>
                    <a:lnTo>
                      <a:pt x="26" y="69"/>
                    </a:lnTo>
                    <a:lnTo>
                      <a:pt x="26" y="59"/>
                    </a:lnTo>
                    <a:lnTo>
                      <a:pt x="26" y="48"/>
                    </a:lnTo>
                    <a:lnTo>
                      <a:pt x="21" y="43"/>
                    </a:lnTo>
                    <a:lnTo>
                      <a:pt x="26" y="37"/>
                    </a:lnTo>
                    <a:lnTo>
                      <a:pt x="26" y="27"/>
                    </a:lnTo>
                    <a:lnTo>
                      <a:pt x="26" y="16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2" name=""/>
              <p:cNvSpPr/>
              <p:nvPr/>
            </p:nvSpPr>
            <p:spPr>
              <a:xfrm>
                <a:off x="2666520" y="3292200"/>
                <a:ext cx="36360" cy="24480"/>
              </a:xfrm>
              <a:custGeom>
                <a:avLst/>
                <a:gdLst/>
                <a:ahLst/>
                <a:rect l="l" t="t" r="r" b="b"/>
                <a:pathLst>
                  <a:path w="36" h="26">
                    <a:moveTo>
                      <a:pt x="0" y="0"/>
                    </a:moveTo>
                    <a:lnTo>
                      <a:pt x="16" y="5"/>
                    </a:lnTo>
                    <a:lnTo>
                      <a:pt x="21" y="16"/>
                    </a:lnTo>
                    <a:lnTo>
                      <a:pt x="26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3" name=""/>
              <p:cNvSpPr/>
              <p:nvPr/>
            </p:nvSpPr>
            <p:spPr>
              <a:xfrm>
                <a:off x="2310480" y="3207240"/>
                <a:ext cx="47520" cy="54720"/>
              </a:xfrm>
              <a:custGeom>
                <a:avLst/>
                <a:gdLst/>
                <a:ahLst/>
                <a:rect l="l" t="t" r="r" b="b"/>
                <a:pathLst>
                  <a:path w="47" h="58">
                    <a:moveTo>
                      <a:pt x="47" y="0"/>
                    </a:moveTo>
                    <a:lnTo>
                      <a:pt x="47" y="21"/>
                    </a:lnTo>
                    <a:lnTo>
                      <a:pt x="41" y="53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16" y="47"/>
                    </a:lnTo>
                    <a:lnTo>
                      <a:pt x="5" y="53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5" y="42"/>
                    </a:lnTo>
                    <a:lnTo>
                      <a:pt x="10" y="47"/>
                    </a:lnTo>
                    <a:lnTo>
                      <a:pt x="10" y="37"/>
                    </a:lnTo>
                    <a:lnTo>
                      <a:pt x="16" y="26"/>
                    </a:lnTo>
                    <a:lnTo>
                      <a:pt x="10" y="21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4" name=""/>
              <p:cNvSpPr/>
              <p:nvPr/>
            </p:nvSpPr>
            <p:spPr>
              <a:xfrm>
                <a:off x="2158560" y="3236760"/>
                <a:ext cx="42480" cy="1512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16"/>
                    </a:moveTo>
                    <a:lnTo>
                      <a:pt x="42" y="11"/>
                    </a:lnTo>
                    <a:lnTo>
                      <a:pt x="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5" name=""/>
              <p:cNvSpPr/>
              <p:nvPr/>
            </p:nvSpPr>
            <p:spPr>
              <a:xfrm>
                <a:off x="2802600" y="3136680"/>
                <a:ext cx="5760" cy="14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6" name=""/>
              <p:cNvSpPr/>
              <p:nvPr/>
            </p:nvSpPr>
            <p:spPr>
              <a:xfrm>
                <a:off x="2787480" y="3151800"/>
                <a:ext cx="20880" cy="100080"/>
              </a:xfrm>
              <a:custGeom>
                <a:avLst/>
                <a:gdLst/>
                <a:ahLst/>
                <a:rect l="l" t="t" r="r" b="b"/>
                <a:pathLst>
                  <a:path w="21" h="106">
                    <a:moveTo>
                      <a:pt x="21" y="0"/>
                    </a:moveTo>
                    <a:lnTo>
                      <a:pt x="15" y="16"/>
                    </a:lnTo>
                    <a:lnTo>
                      <a:pt x="10" y="43"/>
                    </a:lnTo>
                    <a:lnTo>
                      <a:pt x="10" y="53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5" y="75"/>
                    </a:lnTo>
                    <a:lnTo>
                      <a:pt x="1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7" name=""/>
              <p:cNvSpPr/>
              <p:nvPr/>
            </p:nvSpPr>
            <p:spPr>
              <a:xfrm>
                <a:off x="2598840" y="3157560"/>
                <a:ext cx="120240" cy="114840"/>
              </a:xfrm>
              <a:custGeom>
                <a:avLst/>
                <a:gdLst/>
                <a:ahLst/>
                <a:rect l="l" t="t" r="r" b="b"/>
                <a:pathLst>
                  <a:path w="119" h="122">
                    <a:moveTo>
                      <a:pt x="0" y="122"/>
                    </a:moveTo>
                    <a:lnTo>
                      <a:pt x="62" y="111"/>
                    </a:lnTo>
                    <a:lnTo>
                      <a:pt x="57" y="95"/>
                    </a:lnTo>
                    <a:lnTo>
                      <a:pt x="36" y="95"/>
                    </a:lnTo>
                    <a:lnTo>
                      <a:pt x="31" y="84"/>
                    </a:lnTo>
                    <a:lnTo>
                      <a:pt x="31" y="74"/>
                    </a:lnTo>
                    <a:lnTo>
                      <a:pt x="36" y="58"/>
                    </a:lnTo>
                    <a:lnTo>
                      <a:pt x="47" y="53"/>
                    </a:lnTo>
                    <a:lnTo>
                      <a:pt x="47" y="42"/>
                    </a:lnTo>
                    <a:lnTo>
                      <a:pt x="52" y="47"/>
                    </a:lnTo>
                    <a:lnTo>
                      <a:pt x="67" y="42"/>
                    </a:lnTo>
                    <a:lnTo>
                      <a:pt x="119" y="5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8" name=""/>
              <p:cNvSpPr/>
              <p:nvPr/>
            </p:nvSpPr>
            <p:spPr>
              <a:xfrm>
                <a:off x="2472840" y="3222720"/>
                <a:ext cx="36000" cy="84600"/>
              </a:xfrm>
              <a:custGeom>
                <a:avLst/>
                <a:gdLst/>
                <a:ahLst/>
                <a:rect l="l" t="t" r="r" b="b"/>
                <a:pathLst>
                  <a:path w="36" h="90">
                    <a:moveTo>
                      <a:pt x="5" y="90"/>
                    </a:moveTo>
                    <a:lnTo>
                      <a:pt x="0" y="79"/>
                    </a:lnTo>
                    <a:lnTo>
                      <a:pt x="5" y="68"/>
                    </a:lnTo>
                    <a:lnTo>
                      <a:pt x="31" y="63"/>
                    </a:lnTo>
                    <a:lnTo>
                      <a:pt x="31" y="53"/>
                    </a:lnTo>
                    <a:lnTo>
                      <a:pt x="36" y="47"/>
                    </a:lnTo>
                    <a:lnTo>
                      <a:pt x="31" y="37"/>
                    </a:lnTo>
                    <a:lnTo>
                      <a:pt x="31" y="10"/>
                    </a:lnTo>
                    <a:lnTo>
                      <a:pt x="26" y="0"/>
                    </a:lnTo>
                    <a:lnTo>
                      <a:pt x="16" y="26"/>
                    </a:lnTo>
                    <a:lnTo>
                      <a:pt x="11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9" name=""/>
              <p:cNvSpPr/>
              <p:nvPr/>
            </p:nvSpPr>
            <p:spPr>
              <a:xfrm>
                <a:off x="2320560" y="3282120"/>
                <a:ext cx="382320" cy="69480"/>
              </a:xfrm>
              <a:custGeom>
                <a:avLst/>
                <a:gdLst/>
                <a:ahLst/>
                <a:rect l="l" t="t" r="r" b="b"/>
                <a:pathLst>
                  <a:path w="377" h="74">
                    <a:moveTo>
                      <a:pt x="0" y="0"/>
                    </a:moveTo>
                    <a:lnTo>
                      <a:pt x="26" y="5"/>
                    </a:lnTo>
                    <a:lnTo>
                      <a:pt x="73" y="32"/>
                    </a:lnTo>
                    <a:lnTo>
                      <a:pt x="83" y="43"/>
                    </a:lnTo>
                    <a:lnTo>
                      <a:pt x="145" y="58"/>
                    </a:lnTo>
                    <a:lnTo>
                      <a:pt x="181" y="64"/>
                    </a:lnTo>
                    <a:lnTo>
                      <a:pt x="228" y="64"/>
                    </a:lnTo>
                    <a:lnTo>
                      <a:pt x="295" y="64"/>
                    </a:lnTo>
                    <a:lnTo>
                      <a:pt x="341" y="69"/>
                    </a:lnTo>
                    <a:lnTo>
                      <a:pt x="377" y="74"/>
                    </a:lnTo>
                    <a:lnTo>
                      <a:pt x="372" y="64"/>
                    </a:lnTo>
                    <a:lnTo>
                      <a:pt x="367" y="48"/>
                    </a:lnTo>
                    <a:lnTo>
                      <a:pt x="357" y="32"/>
                    </a:lnTo>
                    <a:lnTo>
                      <a:pt x="341" y="27"/>
                    </a:lnTo>
                    <a:lnTo>
                      <a:pt x="31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0" name=""/>
              <p:cNvSpPr/>
              <p:nvPr/>
            </p:nvSpPr>
            <p:spPr>
              <a:xfrm>
                <a:off x="2310480" y="3251880"/>
                <a:ext cx="57600" cy="55440"/>
              </a:xfrm>
              <a:custGeom>
                <a:avLst/>
                <a:gdLst/>
                <a:ahLst/>
                <a:rect l="l" t="t" r="r" b="b"/>
                <a:pathLst>
                  <a:path w="57" h="59">
                    <a:moveTo>
                      <a:pt x="0" y="0"/>
                    </a:moveTo>
                    <a:lnTo>
                      <a:pt x="0" y="6"/>
                    </a:lnTo>
                    <a:lnTo>
                      <a:pt x="0" y="32"/>
                    </a:lnTo>
                    <a:lnTo>
                      <a:pt x="10" y="37"/>
                    </a:lnTo>
                    <a:lnTo>
                      <a:pt x="21" y="37"/>
                    </a:lnTo>
                    <a:lnTo>
                      <a:pt x="57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1" name=""/>
              <p:cNvSpPr/>
              <p:nvPr/>
            </p:nvSpPr>
            <p:spPr>
              <a:xfrm>
                <a:off x="2284200" y="3277440"/>
                <a:ext cx="36360" cy="19440"/>
              </a:xfrm>
              <a:custGeom>
                <a:avLst/>
                <a:gdLst/>
                <a:ahLst/>
                <a:rect l="l" t="t" r="r" b="b"/>
                <a:pathLst>
                  <a:path w="36" h="21">
                    <a:moveTo>
                      <a:pt x="31" y="16"/>
                    </a:moveTo>
                    <a:lnTo>
                      <a:pt x="31" y="5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21" y="10"/>
                    </a:lnTo>
                    <a:lnTo>
                      <a:pt x="16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2" name=""/>
              <p:cNvSpPr/>
              <p:nvPr/>
            </p:nvSpPr>
            <p:spPr>
              <a:xfrm>
                <a:off x="2315520" y="3257280"/>
                <a:ext cx="68040" cy="149760"/>
              </a:xfrm>
              <a:custGeom>
                <a:avLst/>
                <a:gdLst/>
                <a:ahLst/>
                <a:rect l="l" t="t" r="r" b="b"/>
                <a:pathLst>
                  <a:path w="67" h="159">
                    <a:moveTo>
                      <a:pt x="0" y="0"/>
                    </a:moveTo>
                    <a:lnTo>
                      <a:pt x="5" y="21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42"/>
                    </a:lnTo>
                    <a:lnTo>
                      <a:pt x="42" y="69"/>
                    </a:lnTo>
                    <a:lnTo>
                      <a:pt x="57" y="137"/>
                    </a:lnTo>
                    <a:lnTo>
                      <a:pt x="67" y="159"/>
                    </a:lnTo>
                    <a:lnTo>
                      <a:pt x="57" y="1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3" name=""/>
              <p:cNvSpPr/>
              <p:nvPr/>
            </p:nvSpPr>
            <p:spPr>
              <a:xfrm>
                <a:off x="2216160" y="3257280"/>
                <a:ext cx="42480" cy="43920"/>
              </a:xfrm>
              <a:custGeom>
                <a:avLst/>
                <a:gdLst/>
                <a:ahLst/>
                <a:rect l="l" t="t" r="r" b="b"/>
                <a:pathLst>
                  <a:path w="42" h="47">
                    <a:moveTo>
                      <a:pt x="42" y="21"/>
                    </a:moveTo>
                    <a:lnTo>
                      <a:pt x="26" y="26"/>
                    </a:lnTo>
                    <a:lnTo>
                      <a:pt x="0" y="31"/>
                    </a:lnTo>
                    <a:lnTo>
                      <a:pt x="11" y="21"/>
                    </a:lnTo>
                    <a:lnTo>
                      <a:pt x="21" y="0"/>
                    </a:lnTo>
                    <a:lnTo>
                      <a:pt x="26" y="10"/>
                    </a:lnTo>
                    <a:lnTo>
                      <a:pt x="16" y="16"/>
                    </a:lnTo>
                    <a:lnTo>
                      <a:pt x="16" y="31"/>
                    </a:lnTo>
                    <a:lnTo>
                      <a:pt x="5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4" name=""/>
              <p:cNvSpPr/>
              <p:nvPr/>
            </p:nvSpPr>
            <p:spPr>
              <a:xfrm>
                <a:off x="2116800" y="3292200"/>
                <a:ext cx="125640" cy="114840"/>
              </a:xfrm>
              <a:custGeom>
                <a:avLst/>
                <a:gdLst/>
                <a:ahLst/>
                <a:rect l="l" t="t" r="r" b="b"/>
                <a:pathLst>
                  <a:path w="124" h="122">
                    <a:moveTo>
                      <a:pt x="124" y="16"/>
                    </a:moveTo>
                    <a:lnTo>
                      <a:pt x="114" y="0"/>
                    </a:lnTo>
                    <a:lnTo>
                      <a:pt x="103" y="21"/>
                    </a:lnTo>
                    <a:lnTo>
                      <a:pt x="78" y="53"/>
                    </a:lnTo>
                    <a:lnTo>
                      <a:pt x="0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5" name=""/>
              <p:cNvSpPr/>
              <p:nvPr/>
            </p:nvSpPr>
            <p:spPr>
              <a:xfrm flipH="1">
                <a:off x="2201040" y="3312360"/>
                <a:ext cx="15120" cy="24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6" name=""/>
              <p:cNvSpPr/>
              <p:nvPr/>
            </p:nvSpPr>
            <p:spPr>
              <a:xfrm>
                <a:off x="2661480" y="3186720"/>
                <a:ext cx="36360" cy="85680"/>
              </a:xfrm>
              <a:custGeom>
                <a:avLst/>
                <a:gdLst/>
                <a:ahLst/>
                <a:rect l="l" t="t" r="r" b="b"/>
                <a:pathLst>
                  <a:path w="36" h="91">
                    <a:moveTo>
                      <a:pt x="5" y="0"/>
                    </a:moveTo>
                    <a:lnTo>
                      <a:pt x="10" y="32"/>
                    </a:lnTo>
                    <a:lnTo>
                      <a:pt x="0" y="69"/>
                    </a:lnTo>
                    <a:lnTo>
                      <a:pt x="16" y="80"/>
                    </a:lnTo>
                    <a:lnTo>
                      <a:pt x="26" y="91"/>
                    </a:lnTo>
                    <a:lnTo>
                      <a:pt x="36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7" name=""/>
              <p:cNvSpPr/>
              <p:nvPr/>
            </p:nvSpPr>
            <p:spPr>
              <a:xfrm>
                <a:off x="2656440" y="3201840"/>
                <a:ext cx="57600" cy="84600"/>
              </a:xfrm>
              <a:custGeom>
                <a:avLst/>
                <a:gdLst/>
                <a:ahLst/>
                <a:rect l="l" t="t" r="r" b="b"/>
                <a:pathLst>
                  <a:path w="57" h="90">
                    <a:moveTo>
                      <a:pt x="0" y="0"/>
                    </a:moveTo>
                    <a:lnTo>
                      <a:pt x="5" y="11"/>
                    </a:lnTo>
                    <a:lnTo>
                      <a:pt x="10" y="48"/>
                    </a:lnTo>
                    <a:lnTo>
                      <a:pt x="46" y="80"/>
                    </a:lnTo>
                    <a:lnTo>
                      <a:pt x="57" y="90"/>
                    </a:lnTo>
                    <a:lnTo>
                      <a:pt x="5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8" name=""/>
              <p:cNvSpPr/>
              <p:nvPr/>
            </p:nvSpPr>
            <p:spPr>
              <a:xfrm>
                <a:off x="2656440" y="3257280"/>
                <a:ext cx="52560" cy="29160"/>
              </a:xfrm>
              <a:custGeom>
                <a:avLst/>
                <a:gdLst/>
                <a:ahLst/>
                <a:rect l="l" t="t" r="r" b="b"/>
                <a:pathLst>
                  <a:path w="52" h="31">
                    <a:moveTo>
                      <a:pt x="52" y="31"/>
                    </a:moveTo>
                    <a:lnTo>
                      <a:pt x="41" y="26"/>
                    </a:lnTo>
                    <a:lnTo>
                      <a:pt x="21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640" bIns="-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9" name=""/>
              <p:cNvSpPr/>
              <p:nvPr/>
            </p:nvSpPr>
            <p:spPr>
              <a:xfrm>
                <a:off x="2651400" y="3247200"/>
                <a:ext cx="5040" cy="1008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0" name=""/>
              <p:cNvSpPr/>
              <p:nvPr/>
            </p:nvSpPr>
            <p:spPr>
              <a:xfrm>
                <a:off x="2504160" y="3242520"/>
                <a:ext cx="167400" cy="54360"/>
              </a:xfrm>
              <a:custGeom>
                <a:avLst/>
                <a:gdLst/>
                <a:ahLst/>
                <a:rect l="l" t="t" r="r" b="b"/>
                <a:pathLst>
                  <a:path w="165" h="58">
                    <a:moveTo>
                      <a:pt x="145" y="5"/>
                    </a:moveTo>
                    <a:lnTo>
                      <a:pt x="150" y="5"/>
                    </a:lnTo>
                    <a:lnTo>
                      <a:pt x="165" y="53"/>
                    </a:lnTo>
                    <a:lnTo>
                      <a:pt x="124" y="58"/>
                    </a:lnTo>
                    <a:lnTo>
                      <a:pt x="114" y="32"/>
                    </a:lnTo>
                    <a:lnTo>
                      <a:pt x="93" y="32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78" y="5"/>
                    </a:lnTo>
                    <a:lnTo>
                      <a:pt x="57" y="16"/>
                    </a:lnTo>
                    <a:lnTo>
                      <a:pt x="26" y="16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1" name=""/>
              <p:cNvSpPr/>
              <p:nvPr/>
            </p:nvSpPr>
            <p:spPr>
              <a:xfrm>
                <a:off x="2189880" y="3066840"/>
                <a:ext cx="57960" cy="264960"/>
              </a:xfrm>
              <a:custGeom>
                <a:avLst/>
                <a:gdLst/>
                <a:ahLst/>
                <a:rect l="l" t="t" r="r" b="b"/>
                <a:pathLst>
                  <a:path w="57" h="281">
                    <a:moveTo>
                      <a:pt x="6" y="223"/>
                    </a:moveTo>
                    <a:lnTo>
                      <a:pt x="16" y="223"/>
                    </a:lnTo>
                    <a:lnTo>
                      <a:pt x="11" y="223"/>
                    </a:lnTo>
                    <a:lnTo>
                      <a:pt x="21" y="223"/>
                    </a:lnTo>
                    <a:lnTo>
                      <a:pt x="37" y="212"/>
                    </a:lnTo>
                    <a:lnTo>
                      <a:pt x="26" y="180"/>
                    </a:lnTo>
                    <a:lnTo>
                      <a:pt x="11" y="180"/>
                    </a:lnTo>
                    <a:lnTo>
                      <a:pt x="16" y="212"/>
                    </a:lnTo>
                    <a:lnTo>
                      <a:pt x="31" y="218"/>
                    </a:lnTo>
                    <a:lnTo>
                      <a:pt x="26" y="228"/>
                    </a:lnTo>
                    <a:lnTo>
                      <a:pt x="0" y="281"/>
                    </a:lnTo>
                    <a:lnTo>
                      <a:pt x="26" y="255"/>
                    </a:lnTo>
                    <a:lnTo>
                      <a:pt x="52" y="218"/>
                    </a:lnTo>
                    <a:lnTo>
                      <a:pt x="57" y="202"/>
                    </a:lnTo>
                    <a:lnTo>
                      <a:pt x="42" y="191"/>
                    </a:lnTo>
                    <a:lnTo>
                      <a:pt x="31" y="154"/>
                    </a:lnTo>
                    <a:lnTo>
                      <a:pt x="26" y="133"/>
                    </a:lnTo>
                    <a:lnTo>
                      <a:pt x="6" y="138"/>
                    </a:lnTo>
                    <a:lnTo>
                      <a:pt x="0" y="106"/>
                    </a:lnTo>
                    <a:lnTo>
                      <a:pt x="16" y="90"/>
                    </a:lnTo>
                    <a:lnTo>
                      <a:pt x="16" y="74"/>
                    </a:lnTo>
                    <a:lnTo>
                      <a:pt x="11" y="21"/>
                    </a:lnTo>
                    <a:lnTo>
                      <a:pt x="31" y="16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2" name=""/>
              <p:cNvSpPr/>
              <p:nvPr/>
            </p:nvSpPr>
            <p:spPr>
              <a:xfrm>
                <a:off x="2184840" y="3286800"/>
                <a:ext cx="135720" cy="45000"/>
              </a:xfrm>
              <a:custGeom>
                <a:avLst/>
                <a:gdLst/>
                <a:ahLst/>
                <a:rect l="l" t="t" r="r" b="b"/>
                <a:pathLst>
                  <a:path w="134" h="48">
                    <a:moveTo>
                      <a:pt x="5" y="48"/>
                    </a:moveTo>
                    <a:lnTo>
                      <a:pt x="0" y="11"/>
                    </a:lnTo>
                    <a:lnTo>
                      <a:pt x="11" y="0"/>
                    </a:lnTo>
                    <a:lnTo>
                      <a:pt x="16" y="32"/>
                    </a:lnTo>
                    <a:lnTo>
                      <a:pt x="47" y="27"/>
                    </a:lnTo>
                    <a:lnTo>
                      <a:pt x="47" y="22"/>
                    </a:lnTo>
                    <a:lnTo>
                      <a:pt x="57" y="22"/>
                    </a:lnTo>
                    <a:lnTo>
                      <a:pt x="57" y="27"/>
                    </a:lnTo>
                    <a:lnTo>
                      <a:pt x="13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3" name=""/>
              <p:cNvSpPr/>
              <p:nvPr/>
            </p:nvSpPr>
            <p:spPr>
              <a:xfrm>
                <a:off x="2070360" y="3277440"/>
                <a:ext cx="145800" cy="392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0" y="42"/>
                    </a:moveTo>
                    <a:lnTo>
                      <a:pt x="10" y="26"/>
                    </a:lnTo>
                    <a:lnTo>
                      <a:pt x="67" y="16"/>
                    </a:lnTo>
                    <a:lnTo>
                      <a:pt x="67" y="10"/>
                    </a:lnTo>
                    <a:lnTo>
                      <a:pt x="118" y="5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4" name=""/>
              <p:cNvSpPr/>
              <p:nvPr/>
            </p:nvSpPr>
            <p:spPr>
              <a:xfrm>
                <a:off x="2258640" y="3277440"/>
                <a:ext cx="61560" cy="19440"/>
              </a:xfrm>
              <a:custGeom>
                <a:avLst/>
                <a:gdLst/>
                <a:ahLst/>
                <a:rect l="l" t="t" r="r" b="b"/>
                <a:pathLst>
                  <a:path w="61" h="21">
                    <a:moveTo>
                      <a:pt x="0" y="16"/>
                    </a:moveTo>
                    <a:lnTo>
                      <a:pt x="5" y="16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36" y="0"/>
                    </a:lnTo>
                    <a:lnTo>
                      <a:pt x="36" y="16"/>
                    </a:lnTo>
                    <a:lnTo>
                      <a:pt x="25" y="21"/>
                    </a:lnTo>
                    <a:lnTo>
                      <a:pt x="20" y="21"/>
                    </a:lnTo>
                    <a:lnTo>
                      <a:pt x="31" y="5"/>
                    </a:lnTo>
                    <a:lnTo>
                      <a:pt x="6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5" name=""/>
              <p:cNvSpPr/>
              <p:nvPr/>
            </p:nvSpPr>
            <p:spPr>
              <a:xfrm>
                <a:off x="2274120" y="3282120"/>
                <a:ext cx="36360" cy="14760"/>
              </a:xfrm>
              <a:custGeom>
                <a:avLst/>
                <a:gdLst/>
                <a:ahLst/>
                <a:rect l="l" t="t" r="r" b="b"/>
                <a:pathLst>
                  <a:path w="36" h="16">
                    <a:moveTo>
                      <a:pt x="0" y="16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6" name=""/>
              <p:cNvSpPr/>
              <p:nvPr/>
            </p:nvSpPr>
            <p:spPr>
              <a:xfrm>
                <a:off x="2116800" y="3286800"/>
                <a:ext cx="173160" cy="110160"/>
              </a:xfrm>
              <a:custGeom>
                <a:avLst/>
                <a:gdLst/>
                <a:ahLst/>
                <a:rect l="l" t="t" r="r" b="b"/>
                <a:pathLst>
                  <a:path w="171" h="117">
                    <a:moveTo>
                      <a:pt x="0" y="117"/>
                    </a:moveTo>
                    <a:lnTo>
                      <a:pt x="72" y="53"/>
                    </a:lnTo>
                    <a:lnTo>
                      <a:pt x="109" y="48"/>
                    </a:lnTo>
                    <a:lnTo>
                      <a:pt x="124" y="22"/>
                    </a:lnTo>
                    <a:lnTo>
                      <a:pt x="124" y="16"/>
                    </a:lnTo>
                    <a:lnTo>
                      <a:pt x="145" y="22"/>
                    </a:lnTo>
                    <a:lnTo>
                      <a:pt x="155" y="16"/>
                    </a:lnTo>
                    <a:lnTo>
                      <a:pt x="165" y="11"/>
                    </a:lnTo>
                    <a:lnTo>
                      <a:pt x="171" y="27"/>
                    </a:lnTo>
                    <a:lnTo>
                      <a:pt x="155" y="32"/>
                    </a:lnTo>
                    <a:lnTo>
                      <a:pt x="150" y="16"/>
                    </a:lnTo>
                    <a:lnTo>
                      <a:pt x="140" y="16"/>
                    </a:lnTo>
                    <a:lnTo>
                      <a:pt x="129" y="11"/>
                    </a:lnTo>
                    <a:lnTo>
                      <a:pt x="129" y="6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7" name=""/>
              <p:cNvSpPr/>
              <p:nvPr/>
            </p:nvSpPr>
            <p:spPr>
              <a:xfrm>
                <a:off x="2269080" y="3286800"/>
                <a:ext cx="46440" cy="3564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0"/>
                    </a:moveTo>
                    <a:lnTo>
                      <a:pt x="41" y="22"/>
                    </a:lnTo>
                    <a:lnTo>
                      <a:pt x="31" y="27"/>
                    </a:lnTo>
                    <a:lnTo>
                      <a:pt x="21" y="38"/>
                    </a:lnTo>
                    <a:lnTo>
                      <a:pt x="10" y="38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8" name=""/>
              <p:cNvSpPr/>
              <p:nvPr/>
            </p:nvSpPr>
            <p:spPr>
              <a:xfrm>
                <a:off x="2310480" y="3251880"/>
                <a:ext cx="10080" cy="1476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0"/>
                    </a:moveTo>
                    <a:lnTo>
                      <a:pt x="10" y="0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9" name=""/>
              <p:cNvSpPr/>
              <p:nvPr/>
            </p:nvSpPr>
            <p:spPr>
              <a:xfrm>
                <a:off x="2279160" y="3262320"/>
                <a:ext cx="57960" cy="224280"/>
              </a:xfrm>
              <a:custGeom>
                <a:avLst/>
                <a:gdLst/>
                <a:ahLst/>
                <a:rect l="l" t="t" r="r" b="b"/>
                <a:pathLst>
                  <a:path w="57" h="238">
                    <a:moveTo>
                      <a:pt x="57" y="201"/>
                    </a:moveTo>
                    <a:lnTo>
                      <a:pt x="31" y="233"/>
                    </a:lnTo>
                    <a:lnTo>
                      <a:pt x="11" y="238"/>
                    </a:lnTo>
                    <a:lnTo>
                      <a:pt x="11" y="212"/>
                    </a:lnTo>
                    <a:lnTo>
                      <a:pt x="0" y="132"/>
                    </a:lnTo>
                    <a:lnTo>
                      <a:pt x="5" y="117"/>
                    </a:lnTo>
                    <a:lnTo>
                      <a:pt x="47" y="21"/>
                    </a:lnTo>
                    <a:lnTo>
                      <a:pt x="5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0" name=""/>
              <p:cNvSpPr/>
              <p:nvPr/>
            </p:nvSpPr>
            <p:spPr>
              <a:xfrm flipH="1">
                <a:off x="2332080" y="3272760"/>
                <a:ext cx="5040" cy="9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1" name=""/>
              <p:cNvSpPr/>
              <p:nvPr/>
            </p:nvSpPr>
            <p:spPr>
              <a:xfrm>
                <a:off x="2315520" y="3277440"/>
                <a:ext cx="26280" cy="9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2" name=""/>
              <p:cNvSpPr/>
              <p:nvPr/>
            </p:nvSpPr>
            <p:spPr>
              <a:xfrm>
                <a:off x="2290320" y="3272760"/>
                <a:ext cx="114480" cy="124200"/>
              </a:xfrm>
              <a:custGeom>
                <a:avLst/>
                <a:gdLst/>
                <a:ahLst/>
                <a:rect l="l" t="t" r="r" b="b"/>
                <a:pathLst>
                  <a:path w="113" h="132">
                    <a:moveTo>
                      <a:pt x="0" y="47"/>
                    </a:moveTo>
                    <a:lnTo>
                      <a:pt x="5" y="53"/>
                    </a:lnTo>
                    <a:lnTo>
                      <a:pt x="15" y="53"/>
                    </a:lnTo>
                    <a:lnTo>
                      <a:pt x="20" y="47"/>
                    </a:lnTo>
                    <a:lnTo>
                      <a:pt x="41" y="42"/>
                    </a:lnTo>
                    <a:lnTo>
                      <a:pt x="92" y="0"/>
                    </a:lnTo>
                    <a:lnTo>
                      <a:pt x="61" y="26"/>
                    </a:lnTo>
                    <a:lnTo>
                      <a:pt x="56" y="74"/>
                    </a:lnTo>
                    <a:lnTo>
                      <a:pt x="51" y="90"/>
                    </a:lnTo>
                    <a:lnTo>
                      <a:pt x="56" y="90"/>
                    </a:lnTo>
                    <a:lnTo>
                      <a:pt x="67" y="132"/>
                    </a:lnTo>
                    <a:lnTo>
                      <a:pt x="103" y="132"/>
                    </a:lnTo>
                    <a:lnTo>
                      <a:pt x="113" y="1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3" name=""/>
              <p:cNvSpPr/>
              <p:nvPr/>
            </p:nvSpPr>
            <p:spPr>
              <a:xfrm>
                <a:off x="2358000" y="3257280"/>
                <a:ext cx="51480" cy="39240"/>
              </a:xfrm>
              <a:custGeom>
                <a:avLst/>
                <a:gdLst/>
                <a:ahLst/>
                <a:rect l="l" t="t" r="r" b="b"/>
                <a:pathLst>
                  <a:path w="51" h="42">
                    <a:moveTo>
                      <a:pt x="0" y="0"/>
                    </a:moveTo>
                    <a:lnTo>
                      <a:pt x="51" y="26"/>
                    </a:lnTo>
                    <a:lnTo>
                      <a:pt x="51" y="42"/>
                    </a:lnTo>
                    <a:lnTo>
                      <a:pt x="51" y="31"/>
                    </a:lnTo>
                    <a:lnTo>
                      <a:pt x="20" y="16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4" name=""/>
              <p:cNvSpPr/>
              <p:nvPr/>
            </p:nvSpPr>
            <p:spPr>
              <a:xfrm>
                <a:off x="2352240" y="3207240"/>
                <a:ext cx="47520" cy="89280"/>
              </a:xfrm>
              <a:custGeom>
                <a:avLst/>
                <a:gdLst/>
                <a:ahLst/>
                <a:rect l="l" t="t" r="r" b="b"/>
                <a:pathLst>
                  <a:path w="47" h="95">
                    <a:moveTo>
                      <a:pt x="42" y="0"/>
                    </a:moveTo>
                    <a:lnTo>
                      <a:pt x="47" y="37"/>
                    </a:lnTo>
                    <a:lnTo>
                      <a:pt x="31" y="37"/>
                    </a:lnTo>
                    <a:lnTo>
                      <a:pt x="31" y="53"/>
                    </a:lnTo>
                    <a:lnTo>
                      <a:pt x="6" y="79"/>
                    </a:lnTo>
                    <a:lnTo>
                      <a:pt x="6" y="84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480" bIns="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5" name=""/>
              <p:cNvSpPr/>
              <p:nvPr/>
            </p:nvSpPr>
            <p:spPr>
              <a:xfrm>
                <a:off x="2290320" y="3092400"/>
                <a:ext cx="41400" cy="59400"/>
              </a:xfrm>
              <a:custGeom>
                <a:avLst/>
                <a:gdLst/>
                <a:ahLst/>
                <a:rect l="l" t="t" r="r" b="b"/>
                <a:pathLst>
                  <a:path w="41" h="63">
                    <a:moveTo>
                      <a:pt x="0" y="0"/>
                    </a:moveTo>
                    <a:lnTo>
                      <a:pt x="36" y="63"/>
                    </a:lnTo>
                    <a:lnTo>
                      <a:pt x="41" y="6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6" name=""/>
              <p:cNvSpPr/>
              <p:nvPr/>
            </p:nvSpPr>
            <p:spPr>
              <a:xfrm>
                <a:off x="2332080" y="3151800"/>
                <a:ext cx="5040" cy="576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7" name=""/>
              <p:cNvSpPr/>
              <p:nvPr/>
            </p:nvSpPr>
            <p:spPr>
              <a:xfrm>
                <a:off x="2337120" y="3157560"/>
                <a:ext cx="5040" cy="468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8" name=""/>
              <p:cNvSpPr/>
              <p:nvPr/>
            </p:nvSpPr>
            <p:spPr>
              <a:xfrm>
                <a:off x="2290320" y="3092400"/>
                <a:ext cx="51480" cy="69840"/>
              </a:xfrm>
              <a:custGeom>
                <a:avLst/>
                <a:gdLst/>
                <a:ahLst/>
                <a:rect l="l" t="t" r="r" b="b"/>
                <a:pathLst>
                  <a:path w="51" h="74">
                    <a:moveTo>
                      <a:pt x="51" y="74"/>
                    </a:moveTo>
                    <a:lnTo>
                      <a:pt x="51" y="63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9" name=""/>
              <p:cNvSpPr/>
              <p:nvPr/>
            </p:nvSpPr>
            <p:spPr>
              <a:xfrm>
                <a:off x="2907720" y="3002040"/>
                <a:ext cx="51480" cy="25200"/>
              </a:xfrm>
              <a:custGeom>
                <a:avLst/>
                <a:gdLst/>
                <a:ahLst/>
                <a:rect l="l" t="t" r="r" b="b"/>
                <a:pathLst>
                  <a:path w="51" h="27">
                    <a:moveTo>
                      <a:pt x="0" y="27"/>
                    </a:moveTo>
                    <a:lnTo>
                      <a:pt x="15" y="27"/>
                    </a:lnTo>
                    <a:lnTo>
                      <a:pt x="36" y="22"/>
                    </a:lnTo>
                    <a:lnTo>
                      <a:pt x="51" y="11"/>
                    </a:lnTo>
                    <a:lnTo>
                      <a:pt x="5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0" name=""/>
              <p:cNvSpPr/>
              <p:nvPr/>
            </p:nvSpPr>
            <p:spPr>
              <a:xfrm>
                <a:off x="2138040" y="3081960"/>
                <a:ext cx="89280" cy="195120"/>
              </a:xfrm>
              <a:custGeom>
                <a:avLst/>
                <a:gdLst/>
                <a:ahLst/>
                <a:rect l="l" t="t" r="r" b="b"/>
                <a:pathLst>
                  <a:path w="88" h="207">
                    <a:moveTo>
                      <a:pt x="88" y="0"/>
                    </a:moveTo>
                    <a:lnTo>
                      <a:pt x="62" y="11"/>
                    </a:lnTo>
                    <a:lnTo>
                      <a:pt x="72" y="48"/>
                    </a:lnTo>
                    <a:lnTo>
                      <a:pt x="57" y="53"/>
                    </a:lnTo>
                    <a:lnTo>
                      <a:pt x="0" y="64"/>
                    </a:lnTo>
                    <a:lnTo>
                      <a:pt x="5" y="101"/>
                    </a:lnTo>
                    <a:lnTo>
                      <a:pt x="10" y="101"/>
                    </a:lnTo>
                    <a:lnTo>
                      <a:pt x="15" y="127"/>
                    </a:lnTo>
                    <a:lnTo>
                      <a:pt x="15" y="143"/>
                    </a:lnTo>
                    <a:lnTo>
                      <a:pt x="15" y="149"/>
                    </a:lnTo>
                    <a:lnTo>
                      <a:pt x="10" y="154"/>
                    </a:lnTo>
                    <a:lnTo>
                      <a:pt x="20" y="154"/>
                    </a:lnTo>
                    <a:lnTo>
                      <a:pt x="26" y="180"/>
                    </a:lnTo>
                    <a:lnTo>
                      <a:pt x="26" y="191"/>
                    </a:lnTo>
                    <a:lnTo>
                      <a:pt x="15" y="191"/>
                    </a:lnTo>
                    <a:lnTo>
                      <a:pt x="10" y="207"/>
                    </a:lnTo>
                    <a:lnTo>
                      <a:pt x="5" y="20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1" name=""/>
              <p:cNvSpPr/>
              <p:nvPr/>
            </p:nvSpPr>
            <p:spPr>
              <a:xfrm>
                <a:off x="2494080" y="3142440"/>
                <a:ext cx="63000" cy="5472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57" y="5"/>
                    </a:moveTo>
                    <a:lnTo>
                      <a:pt x="15" y="10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15" y="42"/>
                    </a:lnTo>
                    <a:lnTo>
                      <a:pt x="15" y="53"/>
                    </a:lnTo>
                    <a:lnTo>
                      <a:pt x="26" y="58"/>
                    </a:lnTo>
                    <a:lnTo>
                      <a:pt x="15" y="53"/>
                    </a:lnTo>
                    <a:lnTo>
                      <a:pt x="10" y="47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62" y="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2" name=""/>
              <p:cNvSpPr/>
              <p:nvPr/>
            </p:nvSpPr>
            <p:spPr>
              <a:xfrm flipH="1">
                <a:off x="2441160" y="3182040"/>
                <a:ext cx="3636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3" name=""/>
              <p:cNvSpPr/>
              <p:nvPr/>
            </p:nvSpPr>
            <p:spPr>
              <a:xfrm>
                <a:off x="2315520" y="3172680"/>
                <a:ext cx="26280" cy="9360"/>
              </a:xfrm>
              <a:custGeom>
                <a:avLst/>
                <a:gdLst/>
                <a:ahLst/>
                <a:rect l="l" t="t" r="r" b="b"/>
                <a:pathLst>
                  <a:path w="26" h="10">
                    <a:moveTo>
                      <a:pt x="0" y="5"/>
                    </a:moveTo>
                    <a:lnTo>
                      <a:pt x="21" y="0"/>
                    </a:lnTo>
                    <a:lnTo>
                      <a:pt x="26" y="0"/>
                    </a:lnTo>
                    <a:lnTo>
                      <a:pt x="26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4" name=""/>
              <p:cNvSpPr/>
              <p:nvPr/>
            </p:nvSpPr>
            <p:spPr>
              <a:xfrm>
                <a:off x="2729520" y="3092400"/>
                <a:ext cx="57960" cy="50040"/>
              </a:xfrm>
              <a:custGeom>
                <a:avLst/>
                <a:gdLst/>
                <a:ahLst/>
                <a:rect l="l" t="t" r="r" b="b"/>
                <a:pathLst>
                  <a:path w="57" h="53">
                    <a:moveTo>
                      <a:pt x="0" y="53"/>
                    </a:moveTo>
                    <a:lnTo>
                      <a:pt x="5" y="37"/>
                    </a:lnTo>
                    <a:lnTo>
                      <a:pt x="5" y="42"/>
                    </a:lnTo>
                    <a:lnTo>
                      <a:pt x="31" y="10"/>
                    </a:lnTo>
                    <a:lnTo>
                      <a:pt x="31" y="0"/>
                    </a:lnTo>
                    <a:lnTo>
                      <a:pt x="41" y="16"/>
                    </a:lnTo>
                    <a:lnTo>
                      <a:pt x="47" y="26"/>
                    </a:lnTo>
                    <a:lnTo>
                      <a:pt x="57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5" name=""/>
              <p:cNvSpPr/>
              <p:nvPr/>
            </p:nvSpPr>
            <p:spPr>
              <a:xfrm>
                <a:off x="2770920" y="3092400"/>
                <a:ext cx="16200" cy="3960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11" y="10"/>
                    </a:lnTo>
                    <a:lnTo>
                      <a:pt x="6" y="2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6" name=""/>
              <p:cNvSpPr/>
              <p:nvPr/>
            </p:nvSpPr>
            <p:spPr>
              <a:xfrm>
                <a:off x="2138040" y="3162240"/>
                <a:ext cx="5040" cy="14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7" name=""/>
              <p:cNvSpPr/>
              <p:nvPr/>
            </p:nvSpPr>
            <p:spPr>
              <a:xfrm>
                <a:off x="2358000" y="3097440"/>
                <a:ext cx="177480" cy="69480"/>
              </a:xfrm>
              <a:custGeom>
                <a:avLst/>
                <a:gdLst/>
                <a:ahLst/>
                <a:rect l="l" t="t" r="r" b="b"/>
                <a:pathLst>
                  <a:path w="175" h="74">
                    <a:moveTo>
                      <a:pt x="93" y="0"/>
                    </a:moveTo>
                    <a:lnTo>
                      <a:pt x="103" y="0"/>
                    </a:lnTo>
                    <a:lnTo>
                      <a:pt x="108" y="32"/>
                    </a:lnTo>
                    <a:lnTo>
                      <a:pt x="118" y="42"/>
                    </a:lnTo>
                    <a:lnTo>
                      <a:pt x="118" y="48"/>
                    </a:lnTo>
                    <a:lnTo>
                      <a:pt x="134" y="42"/>
                    </a:lnTo>
                    <a:lnTo>
                      <a:pt x="139" y="48"/>
                    </a:lnTo>
                    <a:lnTo>
                      <a:pt x="149" y="48"/>
                    </a:lnTo>
                    <a:lnTo>
                      <a:pt x="144" y="27"/>
                    </a:lnTo>
                    <a:lnTo>
                      <a:pt x="165" y="21"/>
                    </a:lnTo>
                    <a:lnTo>
                      <a:pt x="175" y="48"/>
                    </a:lnTo>
                    <a:lnTo>
                      <a:pt x="165" y="42"/>
                    </a:lnTo>
                    <a:lnTo>
                      <a:pt x="144" y="53"/>
                    </a:lnTo>
                    <a:lnTo>
                      <a:pt x="124" y="53"/>
                    </a:lnTo>
                    <a:lnTo>
                      <a:pt x="124" y="48"/>
                    </a:lnTo>
                    <a:lnTo>
                      <a:pt x="118" y="42"/>
                    </a:lnTo>
                    <a:lnTo>
                      <a:pt x="108" y="32"/>
                    </a:lnTo>
                    <a:lnTo>
                      <a:pt x="82" y="37"/>
                    </a:lnTo>
                    <a:lnTo>
                      <a:pt x="0" y="53"/>
                    </a:lnTo>
                    <a:lnTo>
                      <a:pt x="0" y="58"/>
                    </a:lnTo>
                    <a:lnTo>
                      <a:pt x="5" y="69"/>
                    </a:lnTo>
                    <a:lnTo>
                      <a:pt x="10" y="74"/>
                    </a:lnTo>
                    <a:lnTo>
                      <a:pt x="5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8" name=""/>
              <p:cNvSpPr/>
              <p:nvPr/>
            </p:nvSpPr>
            <p:spPr>
              <a:xfrm>
                <a:off x="2332080" y="3147120"/>
                <a:ext cx="135720" cy="54720"/>
              </a:xfrm>
              <a:custGeom>
                <a:avLst/>
                <a:gdLst/>
                <a:ahLst/>
                <a:rect l="l" t="t" r="r" b="b"/>
                <a:pathLst>
                  <a:path w="134" h="58">
                    <a:moveTo>
                      <a:pt x="134" y="0"/>
                    </a:moveTo>
                    <a:lnTo>
                      <a:pt x="134" y="11"/>
                    </a:lnTo>
                    <a:lnTo>
                      <a:pt x="108" y="16"/>
                    </a:lnTo>
                    <a:lnTo>
                      <a:pt x="113" y="27"/>
                    </a:lnTo>
                    <a:lnTo>
                      <a:pt x="113" y="42"/>
                    </a:lnTo>
                    <a:lnTo>
                      <a:pt x="20" y="58"/>
                    </a:lnTo>
                    <a:lnTo>
                      <a:pt x="20" y="42"/>
                    </a:lnTo>
                    <a:lnTo>
                      <a:pt x="15" y="32"/>
                    </a:lnTo>
                    <a:lnTo>
                      <a:pt x="26" y="32"/>
                    </a:lnTo>
                    <a:lnTo>
                      <a:pt x="31" y="21"/>
                    </a:lnTo>
                    <a:lnTo>
                      <a:pt x="10" y="21"/>
                    </a:lnTo>
                    <a:lnTo>
                      <a:pt x="10" y="32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9" name=""/>
              <p:cNvSpPr/>
              <p:nvPr/>
            </p:nvSpPr>
            <p:spPr>
              <a:xfrm>
                <a:off x="2290320" y="2997360"/>
                <a:ext cx="124560" cy="100080"/>
              </a:xfrm>
              <a:custGeom>
                <a:avLst/>
                <a:gdLst/>
                <a:ahLst/>
                <a:rect l="l" t="t" r="r" b="b"/>
                <a:pathLst>
                  <a:path w="123" h="106">
                    <a:moveTo>
                      <a:pt x="123" y="27"/>
                    </a:moveTo>
                    <a:lnTo>
                      <a:pt x="92" y="5"/>
                    </a:lnTo>
                    <a:lnTo>
                      <a:pt x="82" y="5"/>
                    </a:lnTo>
                    <a:lnTo>
                      <a:pt x="77" y="0"/>
                    </a:lnTo>
                    <a:lnTo>
                      <a:pt x="36" y="42"/>
                    </a:lnTo>
                    <a:lnTo>
                      <a:pt x="30" y="53"/>
                    </a:lnTo>
                    <a:lnTo>
                      <a:pt x="20" y="69"/>
                    </a:lnTo>
                    <a:lnTo>
                      <a:pt x="20" y="80"/>
                    </a:lnTo>
                    <a:lnTo>
                      <a:pt x="15" y="90"/>
                    </a:lnTo>
                    <a:lnTo>
                      <a:pt x="5" y="8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0" name=""/>
              <p:cNvSpPr/>
              <p:nvPr/>
            </p:nvSpPr>
            <p:spPr>
              <a:xfrm>
                <a:off x="2409840" y="3022560"/>
                <a:ext cx="16200" cy="69480"/>
              </a:xfrm>
              <a:custGeom>
                <a:avLst/>
                <a:gdLst/>
                <a:ahLst/>
                <a:rect l="l" t="t" r="r" b="b"/>
                <a:pathLst>
                  <a:path w="16" h="74">
                    <a:moveTo>
                      <a:pt x="0" y="0"/>
                    </a:moveTo>
                    <a:lnTo>
                      <a:pt x="11" y="37"/>
                    </a:lnTo>
                    <a:lnTo>
                      <a:pt x="5" y="74"/>
                    </a:lnTo>
                    <a:lnTo>
                      <a:pt x="16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1" name=""/>
              <p:cNvSpPr/>
              <p:nvPr/>
            </p:nvSpPr>
            <p:spPr>
              <a:xfrm>
                <a:off x="2327040" y="3162240"/>
                <a:ext cx="30960" cy="64800"/>
              </a:xfrm>
              <a:custGeom>
                <a:avLst/>
                <a:gdLst/>
                <a:ahLst/>
                <a:rect l="l" t="t" r="r" b="b"/>
                <a:pathLst>
                  <a:path w="31" h="69">
                    <a:moveTo>
                      <a:pt x="10" y="0"/>
                    </a:moveTo>
                    <a:lnTo>
                      <a:pt x="0" y="69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2" name=""/>
              <p:cNvSpPr/>
              <p:nvPr/>
            </p:nvSpPr>
            <p:spPr>
              <a:xfrm>
                <a:off x="2477880" y="3312360"/>
                <a:ext cx="1080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3" name=""/>
              <p:cNvSpPr/>
              <p:nvPr/>
            </p:nvSpPr>
            <p:spPr>
              <a:xfrm flipH="1">
                <a:off x="2431080" y="3102120"/>
                <a:ext cx="212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4" name=""/>
              <p:cNvSpPr/>
              <p:nvPr/>
            </p:nvSpPr>
            <p:spPr>
              <a:xfrm>
                <a:off x="2426400" y="3102120"/>
                <a:ext cx="10080" cy="54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5" name=""/>
              <p:cNvSpPr/>
              <p:nvPr/>
            </p:nvSpPr>
            <p:spPr>
              <a:xfrm>
                <a:off x="2436480" y="3107520"/>
                <a:ext cx="16200" cy="72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6" name=""/>
              <p:cNvSpPr/>
              <p:nvPr/>
            </p:nvSpPr>
            <p:spPr>
              <a:xfrm>
                <a:off x="2452680" y="3107520"/>
                <a:ext cx="20160" cy="2448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0" y="0"/>
                    </a:moveTo>
                    <a:lnTo>
                      <a:pt x="5" y="5"/>
                    </a:lnTo>
                    <a:lnTo>
                      <a:pt x="20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7" name=""/>
              <p:cNvSpPr/>
              <p:nvPr/>
            </p:nvSpPr>
            <p:spPr>
              <a:xfrm flipH="1" flipV="1">
                <a:off x="2457720" y="3132000"/>
                <a:ext cx="504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8" name=""/>
              <p:cNvSpPr/>
              <p:nvPr/>
            </p:nvSpPr>
            <p:spPr>
              <a:xfrm flipH="1">
                <a:off x="2232720" y="3262320"/>
                <a:ext cx="15120" cy="298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9" name=""/>
              <p:cNvSpPr/>
              <p:nvPr/>
            </p:nvSpPr>
            <p:spPr>
              <a:xfrm>
                <a:off x="2169720" y="3317040"/>
                <a:ext cx="36360" cy="99720"/>
              </a:xfrm>
              <a:custGeom>
                <a:avLst/>
                <a:gdLst/>
                <a:ahLst/>
                <a:rect l="l" t="t" r="r" b="b"/>
                <a:pathLst>
                  <a:path w="36" h="106">
                    <a:moveTo>
                      <a:pt x="0" y="106"/>
                    </a:moveTo>
                    <a:lnTo>
                      <a:pt x="31" y="96"/>
                    </a:lnTo>
                    <a:lnTo>
                      <a:pt x="20" y="53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0" name=""/>
              <p:cNvSpPr/>
              <p:nvPr/>
            </p:nvSpPr>
            <p:spPr>
              <a:xfrm flipH="1">
                <a:off x="2189520" y="3332160"/>
                <a:ext cx="16200" cy="298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1" name=""/>
              <p:cNvSpPr/>
              <p:nvPr/>
            </p:nvSpPr>
            <p:spPr>
              <a:xfrm>
                <a:off x="2777040" y="3027240"/>
                <a:ext cx="130320" cy="29880"/>
              </a:xfrm>
              <a:custGeom>
                <a:avLst/>
                <a:gdLst/>
                <a:ahLst/>
                <a:rect l="l" t="t" r="r" b="b"/>
                <a:pathLst>
                  <a:path w="129" h="32">
                    <a:moveTo>
                      <a:pt x="0" y="10"/>
                    </a:moveTo>
                    <a:lnTo>
                      <a:pt x="5" y="32"/>
                    </a:lnTo>
                    <a:lnTo>
                      <a:pt x="46" y="26"/>
                    </a:lnTo>
                    <a:lnTo>
                      <a:pt x="51" y="26"/>
                    </a:lnTo>
                    <a:lnTo>
                      <a:pt x="56" y="21"/>
                    </a:lnTo>
                    <a:lnTo>
                      <a:pt x="93" y="16"/>
                    </a:lnTo>
                    <a:lnTo>
                      <a:pt x="103" y="5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2" name=""/>
              <p:cNvSpPr/>
              <p:nvPr/>
            </p:nvSpPr>
            <p:spPr>
              <a:xfrm>
                <a:off x="2907720" y="3007800"/>
                <a:ext cx="63000" cy="19440"/>
              </a:xfrm>
              <a:custGeom>
                <a:avLst/>
                <a:gdLst/>
                <a:ahLst/>
                <a:rect l="l" t="t" r="r" b="b"/>
                <a:pathLst>
                  <a:path w="62" h="21">
                    <a:moveTo>
                      <a:pt x="0" y="21"/>
                    </a:moveTo>
                    <a:lnTo>
                      <a:pt x="15" y="16"/>
                    </a:lnTo>
                    <a:lnTo>
                      <a:pt x="41" y="1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3" name=""/>
              <p:cNvSpPr/>
              <p:nvPr/>
            </p:nvSpPr>
            <p:spPr>
              <a:xfrm>
                <a:off x="2970720" y="3002040"/>
                <a:ext cx="15120" cy="5760"/>
              </a:xfrm>
              <a:custGeom>
                <a:avLst/>
                <a:gdLst/>
                <a:ahLst/>
                <a:rect l="l" t="t" r="r" b="b"/>
                <a:pathLst>
                  <a:path w="15" h="6">
                    <a:moveTo>
                      <a:pt x="0" y="6"/>
                    </a:moveTo>
                    <a:lnTo>
                      <a:pt x="5" y="6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4" name=""/>
              <p:cNvSpPr/>
              <p:nvPr/>
            </p:nvSpPr>
            <p:spPr>
              <a:xfrm>
                <a:off x="2981160" y="2997360"/>
                <a:ext cx="41400" cy="75240"/>
              </a:xfrm>
              <a:custGeom>
                <a:avLst/>
                <a:gdLst/>
                <a:ahLst/>
                <a:rect l="l" t="t" r="r" b="b"/>
                <a:pathLst>
                  <a:path w="41" h="80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5" y="27"/>
                    </a:lnTo>
                    <a:lnTo>
                      <a:pt x="26" y="21"/>
                    </a:lnTo>
                    <a:lnTo>
                      <a:pt x="41" y="27"/>
                    </a:lnTo>
                    <a:lnTo>
                      <a:pt x="36" y="58"/>
                    </a:lnTo>
                    <a:lnTo>
                      <a:pt x="41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5" name=""/>
              <p:cNvSpPr/>
              <p:nvPr/>
            </p:nvSpPr>
            <p:spPr>
              <a:xfrm>
                <a:off x="3022560" y="3072600"/>
                <a:ext cx="10800" cy="936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1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6" name=""/>
              <p:cNvSpPr/>
              <p:nvPr/>
            </p:nvSpPr>
            <p:spPr>
              <a:xfrm>
                <a:off x="3033720" y="3081960"/>
                <a:ext cx="1080" cy="19800"/>
              </a:xfrm>
              <a:custGeom>
                <a:avLst/>
                <a:gdLst/>
                <a:ahLst/>
                <a:rect l="l" t="t" r="r" b="b"/>
                <a:pathLst>
                  <a:path w="0" h="21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7" name=""/>
              <p:cNvSpPr/>
              <p:nvPr/>
            </p:nvSpPr>
            <p:spPr>
              <a:xfrm>
                <a:off x="3033720" y="3102120"/>
                <a:ext cx="78120" cy="25200"/>
              </a:xfrm>
              <a:custGeom>
                <a:avLst/>
                <a:gdLst/>
                <a:ahLst/>
                <a:rect l="l" t="t" r="r" b="b"/>
                <a:pathLst>
                  <a:path w="77" h="27">
                    <a:moveTo>
                      <a:pt x="0" y="0"/>
                    </a:moveTo>
                    <a:lnTo>
                      <a:pt x="15" y="6"/>
                    </a:lnTo>
                    <a:lnTo>
                      <a:pt x="15" y="11"/>
                    </a:lnTo>
                    <a:lnTo>
                      <a:pt x="25" y="27"/>
                    </a:lnTo>
                    <a:lnTo>
                      <a:pt x="56" y="22"/>
                    </a:lnTo>
                    <a:lnTo>
                      <a:pt x="56" y="11"/>
                    </a:lnTo>
                    <a:lnTo>
                      <a:pt x="62" y="11"/>
                    </a:lnTo>
                    <a:lnTo>
                      <a:pt x="62" y="6"/>
                    </a:lnTo>
                    <a:lnTo>
                      <a:pt x="77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8" name=""/>
              <p:cNvSpPr/>
              <p:nvPr/>
            </p:nvSpPr>
            <p:spPr>
              <a:xfrm>
                <a:off x="2745720" y="3036600"/>
                <a:ext cx="36360" cy="25200"/>
              </a:xfrm>
              <a:custGeom>
                <a:avLst/>
                <a:gdLst/>
                <a:ahLst/>
                <a:rect l="l" t="t" r="r" b="b"/>
                <a:pathLst>
                  <a:path w="36" h="27">
                    <a:moveTo>
                      <a:pt x="31" y="0"/>
                    </a:moveTo>
                    <a:lnTo>
                      <a:pt x="36" y="22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9" name=""/>
              <p:cNvSpPr/>
              <p:nvPr/>
            </p:nvSpPr>
            <p:spPr>
              <a:xfrm>
                <a:off x="2745720" y="3022560"/>
                <a:ext cx="177480" cy="43920"/>
              </a:xfrm>
              <a:custGeom>
                <a:avLst/>
                <a:gdLst/>
                <a:ahLst/>
                <a:rect l="l" t="t" r="r" b="b"/>
                <a:pathLst>
                  <a:path w="175" h="47">
                    <a:moveTo>
                      <a:pt x="0" y="47"/>
                    </a:moveTo>
                    <a:lnTo>
                      <a:pt x="77" y="31"/>
                    </a:lnTo>
                    <a:lnTo>
                      <a:pt x="82" y="37"/>
                    </a:lnTo>
                    <a:lnTo>
                      <a:pt x="87" y="31"/>
                    </a:lnTo>
                    <a:lnTo>
                      <a:pt x="124" y="26"/>
                    </a:lnTo>
                    <a:lnTo>
                      <a:pt x="139" y="10"/>
                    </a:lnTo>
                    <a:lnTo>
                      <a:pt x="17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0" name=""/>
              <p:cNvSpPr/>
              <p:nvPr/>
            </p:nvSpPr>
            <p:spPr>
              <a:xfrm>
                <a:off x="2923200" y="3012480"/>
                <a:ext cx="47520" cy="1008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11"/>
                    </a:lnTo>
                    <a:lnTo>
                      <a:pt x="31" y="5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1" name=""/>
              <p:cNvSpPr/>
              <p:nvPr/>
            </p:nvSpPr>
            <p:spPr>
              <a:xfrm>
                <a:off x="2970720" y="3002040"/>
                <a:ext cx="15120" cy="10440"/>
              </a:xfrm>
              <a:custGeom>
                <a:avLst/>
                <a:gdLst/>
                <a:ahLst/>
                <a:rect l="l" t="t" r="r" b="b"/>
                <a:pathLst>
                  <a:path w="15" h="11">
                    <a:moveTo>
                      <a:pt x="0" y="11"/>
                    </a:moveTo>
                    <a:lnTo>
                      <a:pt x="5" y="6"/>
                    </a:lnTo>
                    <a:lnTo>
                      <a:pt x="10" y="6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2" name=""/>
              <p:cNvSpPr/>
              <p:nvPr/>
            </p:nvSpPr>
            <p:spPr>
              <a:xfrm>
                <a:off x="2986200" y="3002040"/>
                <a:ext cx="57600" cy="10440"/>
              </a:xfrm>
              <a:custGeom>
                <a:avLst/>
                <a:gdLst/>
                <a:ahLst/>
                <a:rect l="l" t="t" r="r" b="b"/>
                <a:pathLst>
                  <a:path w="57" h="11">
                    <a:moveTo>
                      <a:pt x="0" y="0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26" y="11"/>
                    </a:lnTo>
                    <a:lnTo>
                      <a:pt x="57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3" name=""/>
              <p:cNvSpPr/>
              <p:nvPr/>
            </p:nvSpPr>
            <p:spPr>
              <a:xfrm>
                <a:off x="3043800" y="3012480"/>
                <a:ext cx="26280" cy="1476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0" y="0"/>
                    </a:moveTo>
                    <a:lnTo>
                      <a:pt x="5" y="5"/>
                    </a:lnTo>
                    <a:lnTo>
                      <a:pt x="15" y="11"/>
                    </a:lnTo>
                    <a:lnTo>
                      <a:pt x="2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4" name=""/>
              <p:cNvSpPr/>
              <p:nvPr/>
            </p:nvSpPr>
            <p:spPr>
              <a:xfrm>
                <a:off x="3070080" y="3027240"/>
                <a:ext cx="15120" cy="1512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5" name=""/>
              <p:cNvSpPr/>
              <p:nvPr/>
            </p:nvSpPr>
            <p:spPr>
              <a:xfrm>
                <a:off x="3085560" y="3042360"/>
                <a:ext cx="16200" cy="3924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0" y="10"/>
                    </a:lnTo>
                    <a:lnTo>
                      <a:pt x="11" y="32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6" name=""/>
              <p:cNvSpPr/>
              <p:nvPr/>
            </p:nvSpPr>
            <p:spPr>
              <a:xfrm>
                <a:off x="3101760" y="308196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7" name=""/>
              <p:cNvSpPr/>
              <p:nvPr/>
            </p:nvSpPr>
            <p:spPr>
              <a:xfrm>
                <a:off x="3070080" y="3027240"/>
                <a:ext cx="26280" cy="54720"/>
              </a:xfrm>
              <a:custGeom>
                <a:avLst/>
                <a:gdLst/>
                <a:ahLst/>
                <a:rect l="l" t="t" r="r" b="b"/>
                <a:pathLst>
                  <a:path w="26" h="58">
                    <a:moveTo>
                      <a:pt x="0" y="0"/>
                    </a:moveTo>
                    <a:lnTo>
                      <a:pt x="10" y="16"/>
                    </a:lnTo>
                    <a:lnTo>
                      <a:pt x="20" y="37"/>
                    </a:lnTo>
                    <a:lnTo>
                      <a:pt x="26" y="5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8" name=""/>
              <p:cNvSpPr/>
              <p:nvPr/>
            </p:nvSpPr>
            <p:spPr>
              <a:xfrm>
                <a:off x="3096720" y="3081960"/>
                <a:ext cx="5040" cy="468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9" name=""/>
              <p:cNvSpPr/>
              <p:nvPr/>
            </p:nvSpPr>
            <p:spPr>
              <a:xfrm>
                <a:off x="3101760" y="3086640"/>
                <a:ext cx="5040" cy="1044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0" name=""/>
              <p:cNvSpPr/>
              <p:nvPr/>
            </p:nvSpPr>
            <p:spPr>
              <a:xfrm>
                <a:off x="3101760" y="3081960"/>
                <a:ext cx="30960" cy="99720"/>
              </a:xfrm>
              <a:custGeom>
                <a:avLst/>
                <a:gdLst/>
                <a:ahLst/>
                <a:rect l="l" t="t" r="r" b="b"/>
                <a:pathLst>
                  <a:path w="31" h="106">
                    <a:moveTo>
                      <a:pt x="5" y="16"/>
                    </a:moveTo>
                    <a:lnTo>
                      <a:pt x="15" y="53"/>
                    </a:lnTo>
                    <a:lnTo>
                      <a:pt x="26" y="58"/>
                    </a:lnTo>
                    <a:lnTo>
                      <a:pt x="20" y="69"/>
                    </a:lnTo>
                    <a:lnTo>
                      <a:pt x="20" y="74"/>
                    </a:lnTo>
                    <a:lnTo>
                      <a:pt x="26" y="80"/>
                    </a:lnTo>
                    <a:lnTo>
                      <a:pt x="20" y="80"/>
                    </a:lnTo>
                    <a:lnTo>
                      <a:pt x="20" y="101"/>
                    </a:lnTo>
                    <a:lnTo>
                      <a:pt x="26" y="101"/>
                    </a:lnTo>
                    <a:lnTo>
                      <a:pt x="26" y="106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74"/>
                    </a:lnTo>
                    <a:lnTo>
                      <a:pt x="26" y="69"/>
                    </a:lnTo>
                    <a:lnTo>
                      <a:pt x="31" y="58"/>
                    </a:lnTo>
                    <a:lnTo>
                      <a:pt x="15" y="53"/>
                    </a:lnTo>
                    <a:lnTo>
                      <a:pt x="1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1" name=""/>
              <p:cNvSpPr/>
              <p:nvPr/>
            </p:nvSpPr>
            <p:spPr>
              <a:xfrm>
                <a:off x="2986200" y="3002040"/>
                <a:ext cx="130680" cy="145080"/>
              </a:xfrm>
              <a:custGeom>
                <a:avLst/>
                <a:gdLst/>
                <a:ahLst/>
                <a:rect l="l" t="t" r="r" b="b"/>
                <a:pathLst>
                  <a:path w="129" h="154">
                    <a:moveTo>
                      <a:pt x="0" y="0"/>
                    </a:moveTo>
                    <a:lnTo>
                      <a:pt x="10" y="22"/>
                    </a:lnTo>
                    <a:lnTo>
                      <a:pt x="21" y="22"/>
                    </a:lnTo>
                    <a:lnTo>
                      <a:pt x="31" y="22"/>
                    </a:lnTo>
                    <a:lnTo>
                      <a:pt x="31" y="53"/>
                    </a:lnTo>
                    <a:lnTo>
                      <a:pt x="36" y="75"/>
                    </a:lnTo>
                    <a:lnTo>
                      <a:pt x="41" y="85"/>
                    </a:lnTo>
                    <a:lnTo>
                      <a:pt x="41" y="101"/>
                    </a:lnTo>
                    <a:lnTo>
                      <a:pt x="47" y="106"/>
                    </a:lnTo>
                    <a:lnTo>
                      <a:pt x="62" y="117"/>
                    </a:lnTo>
                    <a:lnTo>
                      <a:pt x="72" y="133"/>
                    </a:lnTo>
                    <a:lnTo>
                      <a:pt x="103" y="133"/>
                    </a:lnTo>
                    <a:lnTo>
                      <a:pt x="98" y="143"/>
                    </a:lnTo>
                    <a:lnTo>
                      <a:pt x="114" y="154"/>
                    </a:lnTo>
                    <a:lnTo>
                      <a:pt x="124" y="154"/>
                    </a:lnTo>
                    <a:lnTo>
                      <a:pt x="124" y="143"/>
                    </a:lnTo>
                    <a:lnTo>
                      <a:pt x="129" y="1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2" name=""/>
              <p:cNvSpPr/>
              <p:nvPr/>
            </p:nvSpPr>
            <p:spPr>
              <a:xfrm>
                <a:off x="3116880" y="3136680"/>
                <a:ext cx="1080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3" name=""/>
              <p:cNvSpPr/>
              <p:nvPr/>
            </p:nvSpPr>
            <p:spPr>
              <a:xfrm>
                <a:off x="3116880" y="3136680"/>
                <a:ext cx="1080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11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4" name=""/>
              <p:cNvSpPr/>
              <p:nvPr/>
            </p:nvSpPr>
            <p:spPr>
              <a:xfrm flipH="1">
                <a:off x="3111840" y="3136680"/>
                <a:ext cx="50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5" name=""/>
              <p:cNvSpPr/>
              <p:nvPr/>
            </p:nvSpPr>
            <p:spPr>
              <a:xfrm>
                <a:off x="3111840" y="313668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6" name=""/>
              <p:cNvSpPr/>
              <p:nvPr/>
            </p:nvSpPr>
            <p:spPr>
              <a:xfrm>
                <a:off x="3111840" y="3147120"/>
                <a:ext cx="720" cy="1044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7" name=""/>
              <p:cNvSpPr/>
              <p:nvPr/>
            </p:nvSpPr>
            <p:spPr>
              <a:xfrm>
                <a:off x="3111840" y="3147120"/>
                <a:ext cx="720" cy="1044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498" name=""/>
            <p:cNvSpPr/>
            <p:nvPr/>
          </p:nvSpPr>
          <p:spPr>
            <a:xfrm>
              <a:off x="790920" y="2691000"/>
              <a:ext cx="720" cy="1116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99" name=""/>
            <p:cNvGrpSpPr/>
            <p:nvPr/>
          </p:nvGrpSpPr>
          <p:grpSpPr>
            <a:xfrm>
              <a:off x="785520" y="2679840"/>
              <a:ext cx="5760" cy="81360"/>
              <a:chOff x="785520" y="2679840"/>
              <a:chExt cx="5760" cy="81360"/>
            </a:xfrm>
          </p:grpSpPr>
          <p:sp>
            <p:nvSpPr>
              <p:cNvPr id="1500" name=""/>
              <p:cNvSpPr/>
              <p:nvPr/>
            </p:nvSpPr>
            <p:spPr>
              <a:xfrm>
                <a:off x="790560" y="267984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1" name=""/>
              <p:cNvSpPr/>
              <p:nvPr/>
            </p:nvSpPr>
            <p:spPr>
              <a:xfrm>
                <a:off x="790560" y="2702160"/>
                <a:ext cx="720" cy="21240"/>
              </a:xfrm>
              <a:custGeom>
                <a:avLst/>
                <a:gdLst/>
                <a:ahLst/>
                <a:rect l="l" t="t" r="r" b="b"/>
                <a:pathLst>
                  <a:path w="0" h="21">
                    <a:moveTo>
                      <a:pt x="0" y="0"/>
                    </a:moveTo>
                    <a:lnTo>
                      <a:pt x="0" y="5"/>
                    </a:lnTo>
                    <a:lnTo>
                      <a:pt x="0" y="15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2" name=""/>
              <p:cNvSpPr/>
              <p:nvPr/>
            </p:nvSpPr>
            <p:spPr>
              <a:xfrm>
                <a:off x="785520" y="2723400"/>
                <a:ext cx="5040" cy="37800"/>
              </a:xfrm>
              <a:custGeom>
                <a:avLst/>
                <a:gdLst/>
                <a:ahLst/>
                <a:rect l="l" t="t" r="r" b="b"/>
                <a:pathLst>
                  <a:path w="5" h="37">
                    <a:moveTo>
                      <a:pt x="5" y="0"/>
                    </a:moveTo>
                    <a:lnTo>
                      <a:pt x="5" y="10"/>
                    </a:lnTo>
                    <a:lnTo>
                      <a:pt x="0" y="26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503" name=""/>
            <p:cNvSpPr/>
            <p:nvPr/>
          </p:nvSpPr>
          <p:spPr>
            <a:xfrm>
              <a:off x="1041120" y="2848680"/>
              <a:ext cx="672840" cy="249840"/>
            </a:xfrm>
            <a:custGeom>
              <a:avLst/>
              <a:gdLst/>
              <a:ahLst/>
              <a:rect l="l" t="t" r="r" b="b"/>
              <a:pathLst>
                <a:path w="610" h="243">
                  <a:moveTo>
                    <a:pt x="160" y="31"/>
                  </a:moveTo>
                  <a:lnTo>
                    <a:pt x="155" y="53"/>
                  </a:lnTo>
                  <a:lnTo>
                    <a:pt x="124" y="53"/>
                  </a:lnTo>
                  <a:lnTo>
                    <a:pt x="160" y="111"/>
                  </a:lnTo>
                  <a:lnTo>
                    <a:pt x="202" y="127"/>
                  </a:lnTo>
                  <a:lnTo>
                    <a:pt x="228" y="132"/>
                  </a:lnTo>
                  <a:lnTo>
                    <a:pt x="336" y="153"/>
                  </a:lnTo>
                  <a:lnTo>
                    <a:pt x="491" y="217"/>
                  </a:lnTo>
                  <a:lnTo>
                    <a:pt x="604" y="233"/>
                  </a:lnTo>
                  <a:lnTo>
                    <a:pt x="610" y="243"/>
                  </a:lnTo>
                  <a:lnTo>
                    <a:pt x="610" y="228"/>
                  </a:lnTo>
                  <a:lnTo>
                    <a:pt x="486" y="212"/>
                  </a:lnTo>
                  <a:lnTo>
                    <a:pt x="465" y="212"/>
                  </a:lnTo>
                  <a:lnTo>
                    <a:pt x="336" y="159"/>
                  </a:lnTo>
                  <a:lnTo>
                    <a:pt x="207" y="132"/>
                  </a:lnTo>
                  <a:lnTo>
                    <a:pt x="202" y="132"/>
                  </a:lnTo>
                  <a:lnTo>
                    <a:pt x="155" y="116"/>
                  </a:lnTo>
                  <a:lnTo>
                    <a:pt x="124" y="53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4" name=""/>
            <p:cNvSpPr/>
            <p:nvPr/>
          </p:nvSpPr>
          <p:spPr>
            <a:xfrm>
              <a:off x="3646080" y="4239720"/>
              <a:ext cx="16200" cy="3240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0" y="0"/>
                  </a:moveTo>
                  <a:lnTo>
                    <a:pt x="15" y="16"/>
                  </a:lnTo>
                  <a:lnTo>
                    <a:pt x="15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5" name=""/>
            <p:cNvSpPr/>
            <p:nvPr/>
          </p:nvSpPr>
          <p:spPr>
            <a:xfrm>
              <a:off x="3674880" y="4289400"/>
              <a:ext cx="101880" cy="124920"/>
            </a:xfrm>
            <a:custGeom>
              <a:avLst/>
              <a:gdLst/>
              <a:ahLst/>
              <a:rect l="l" t="t" r="r" b="b"/>
              <a:pathLst>
                <a:path w="93" h="122">
                  <a:moveTo>
                    <a:pt x="0" y="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26"/>
                  </a:lnTo>
                  <a:lnTo>
                    <a:pt x="20" y="32"/>
                  </a:lnTo>
                  <a:lnTo>
                    <a:pt x="25" y="32"/>
                  </a:lnTo>
                  <a:lnTo>
                    <a:pt x="31" y="42"/>
                  </a:lnTo>
                  <a:lnTo>
                    <a:pt x="31" y="47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1" y="69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51" y="79"/>
                  </a:lnTo>
                  <a:lnTo>
                    <a:pt x="67" y="106"/>
                  </a:lnTo>
                  <a:lnTo>
                    <a:pt x="72" y="116"/>
                  </a:lnTo>
                  <a:lnTo>
                    <a:pt x="82" y="116"/>
                  </a:lnTo>
                  <a:lnTo>
                    <a:pt x="82" y="122"/>
                  </a:lnTo>
                  <a:lnTo>
                    <a:pt x="93" y="1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6" name=""/>
            <p:cNvSpPr/>
            <p:nvPr/>
          </p:nvSpPr>
          <p:spPr>
            <a:xfrm>
              <a:off x="3702240" y="4338000"/>
              <a:ext cx="45720" cy="64800"/>
            </a:xfrm>
            <a:custGeom>
              <a:avLst/>
              <a:gdLst/>
              <a:ahLst/>
              <a:rect l="l" t="t" r="r" b="b"/>
              <a:pathLst>
                <a:path w="42" h="64">
                  <a:moveTo>
                    <a:pt x="0" y="0"/>
                  </a:moveTo>
                  <a:lnTo>
                    <a:pt x="11" y="11"/>
                  </a:lnTo>
                  <a:lnTo>
                    <a:pt x="11" y="11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42" y="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7" name=""/>
            <p:cNvSpPr/>
            <p:nvPr/>
          </p:nvSpPr>
          <p:spPr>
            <a:xfrm>
              <a:off x="3753720" y="4585680"/>
              <a:ext cx="108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8" name=""/>
            <p:cNvSpPr/>
            <p:nvPr/>
          </p:nvSpPr>
          <p:spPr>
            <a:xfrm>
              <a:off x="3748320" y="4608360"/>
              <a:ext cx="1080" cy="1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9" name=""/>
            <p:cNvSpPr/>
            <p:nvPr/>
          </p:nvSpPr>
          <p:spPr>
            <a:xfrm flipH="1">
              <a:off x="3747960" y="4585680"/>
              <a:ext cx="54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0" name=""/>
            <p:cNvSpPr/>
            <p:nvPr/>
          </p:nvSpPr>
          <p:spPr>
            <a:xfrm>
              <a:off x="3753720" y="4591440"/>
              <a:ext cx="45720" cy="86400"/>
            </a:xfrm>
            <a:custGeom>
              <a:avLst/>
              <a:gdLst/>
              <a:ahLst/>
              <a:rect l="l" t="t" r="r" b="b"/>
              <a:pathLst>
                <a:path w="41" h="84">
                  <a:moveTo>
                    <a:pt x="0" y="0"/>
                  </a:moveTo>
                  <a:lnTo>
                    <a:pt x="5" y="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5" y="37"/>
                  </a:lnTo>
                  <a:lnTo>
                    <a:pt x="10" y="31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84"/>
                  </a:lnTo>
                  <a:lnTo>
                    <a:pt x="41" y="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1" name=""/>
            <p:cNvSpPr/>
            <p:nvPr/>
          </p:nvSpPr>
          <p:spPr>
            <a:xfrm>
              <a:off x="3753720" y="4585680"/>
              <a:ext cx="10800" cy="3240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  <a:lnTo>
                    <a:pt x="10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2" name=""/>
            <p:cNvSpPr/>
            <p:nvPr/>
          </p:nvSpPr>
          <p:spPr>
            <a:xfrm>
              <a:off x="3748320" y="4622760"/>
              <a:ext cx="5400" cy="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3" name=""/>
            <p:cNvSpPr/>
            <p:nvPr/>
          </p:nvSpPr>
          <p:spPr>
            <a:xfrm>
              <a:off x="3764880" y="4596840"/>
              <a:ext cx="34920" cy="6516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1" y="37"/>
                  </a:lnTo>
                  <a:lnTo>
                    <a:pt x="21" y="48"/>
                  </a:lnTo>
                  <a:lnTo>
                    <a:pt x="21" y="64"/>
                  </a:lnTo>
                  <a:lnTo>
                    <a:pt x="31" y="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4" name=""/>
            <p:cNvSpPr/>
            <p:nvPr/>
          </p:nvSpPr>
          <p:spPr>
            <a:xfrm>
              <a:off x="3764880" y="4612680"/>
              <a:ext cx="17640" cy="7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5" name=""/>
            <p:cNvSpPr/>
            <p:nvPr/>
          </p:nvSpPr>
          <p:spPr>
            <a:xfrm>
              <a:off x="3753720" y="4622760"/>
              <a:ext cx="28440" cy="28080"/>
            </a:xfrm>
            <a:custGeom>
              <a:avLst/>
              <a:gdLst/>
              <a:ahLst/>
              <a:rect l="l" t="t" r="r" b="b"/>
              <a:pathLst>
                <a:path w="26" h="27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1" y="27"/>
                  </a:lnTo>
                  <a:lnTo>
                    <a:pt x="26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6" name=""/>
            <p:cNvSpPr/>
            <p:nvPr/>
          </p:nvSpPr>
          <p:spPr>
            <a:xfrm>
              <a:off x="3787920" y="4662360"/>
              <a:ext cx="11880" cy="2088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1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0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7" name=""/>
            <p:cNvSpPr/>
            <p:nvPr/>
          </p:nvSpPr>
          <p:spPr>
            <a:xfrm>
              <a:off x="3764880" y="4683600"/>
              <a:ext cx="28440" cy="4284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11" y="5"/>
                  </a:lnTo>
                  <a:lnTo>
                    <a:pt x="11" y="21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21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8" name=""/>
            <p:cNvSpPr/>
            <p:nvPr/>
          </p:nvSpPr>
          <p:spPr>
            <a:xfrm>
              <a:off x="3764880" y="4683600"/>
              <a:ext cx="5400" cy="2124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0"/>
                  </a:moveTo>
                  <a:lnTo>
                    <a:pt x="5" y="10"/>
                  </a:lnTo>
                  <a:lnTo>
                    <a:pt x="5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9" name=""/>
            <p:cNvSpPr/>
            <p:nvPr/>
          </p:nvSpPr>
          <p:spPr>
            <a:xfrm>
              <a:off x="3776760" y="4710600"/>
              <a:ext cx="10800" cy="2124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20" name=""/>
            <p:cNvGrpSpPr/>
            <p:nvPr/>
          </p:nvGrpSpPr>
          <p:grpSpPr>
            <a:xfrm>
              <a:off x="3594600" y="4629600"/>
              <a:ext cx="79560" cy="75240"/>
              <a:chOff x="3594600" y="4629600"/>
              <a:chExt cx="79560" cy="75240"/>
            </a:xfrm>
          </p:grpSpPr>
          <p:sp>
            <p:nvSpPr>
              <p:cNvPr id="1521" name=""/>
              <p:cNvSpPr/>
              <p:nvPr/>
            </p:nvSpPr>
            <p:spPr>
              <a:xfrm>
                <a:off x="3606480" y="4633920"/>
                <a:ext cx="108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2" name=""/>
              <p:cNvSpPr/>
              <p:nvPr/>
            </p:nvSpPr>
            <p:spPr>
              <a:xfrm>
                <a:off x="3600000" y="4629600"/>
                <a:ext cx="6120" cy="432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3" name=""/>
              <p:cNvSpPr/>
              <p:nvPr/>
            </p:nvSpPr>
            <p:spPr>
              <a:xfrm>
                <a:off x="3594600" y="4629600"/>
                <a:ext cx="540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4" name=""/>
              <p:cNvSpPr/>
              <p:nvPr/>
            </p:nvSpPr>
            <p:spPr>
              <a:xfrm>
                <a:off x="3594600" y="4629600"/>
                <a:ext cx="720" cy="432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5" name=""/>
              <p:cNvSpPr/>
              <p:nvPr/>
            </p:nvSpPr>
            <p:spPr>
              <a:xfrm>
                <a:off x="3594600" y="463392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6" name=""/>
              <p:cNvSpPr/>
              <p:nvPr/>
            </p:nvSpPr>
            <p:spPr>
              <a:xfrm>
                <a:off x="3600000" y="46450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7" name=""/>
              <p:cNvSpPr/>
              <p:nvPr/>
            </p:nvSpPr>
            <p:spPr>
              <a:xfrm>
                <a:off x="3600000" y="4645080"/>
                <a:ext cx="22680" cy="72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8" name=""/>
              <p:cNvSpPr/>
              <p:nvPr/>
            </p:nvSpPr>
            <p:spPr>
              <a:xfrm>
                <a:off x="3622680" y="4645080"/>
                <a:ext cx="11160" cy="1116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9" name=""/>
              <p:cNvSpPr/>
              <p:nvPr/>
            </p:nvSpPr>
            <p:spPr>
              <a:xfrm>
                <a:off x="3667680" y="4677840"/>
                <a:ext cx="6480" cy="27000"/>
              </a:xfrm>
              <a:custGeom>
                <a:avLst/>
                <a:gdLst/>
                <a:ahLst/>
                <a:rect l="l" t="t" r="r" b="b"/>
                <a:pathLst>
                  <a:path w="6" h="27">
                    <a:moveTo>
                      <a:pt x="0" y="0"/>
                    </a:moveTo>
                    <a:lnTo>
                      <a:pt x="6" y="11"/>
                    </a:lnTo>
                    <a:lnTo>
                      <a:pt x="6" y="22"/>
                    </a:lnTo>
                    <a:lnTo>
                      <a:pt x="6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530" name=""/>
            <p:cNvSpPr/>
            <p:nvPr/>
          </p:nvSpPr>
          <p:spPr>
            <a:xfrm>
              <a:off x="3548520" y="4299480"/>
              <a:ext cx="68760" cy="6516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0" y="6"/>
                  </a:moveTo>
                  <a:lnTo>
                    <a:pt x="36" y="0"/>
                  </a:lnTo>
                  <a:lnTo>
                    <a:pt x="57" y="16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2" y="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1" name=""/>
            <p:cNvSpPr/>
            <p:nvPr/>
          </p:nvSpPr>
          <p:spPr>
            <a:xfrm>
              <a:off x="3589200" y="4201560"/>
              <a:ext cx="10800" cy="3816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10" y="37"/>
                  </a:moveTo>
                  <a:lnTo>
                    <a:pt x="10" y="2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2" name=""/>
            <p:cNvSpPr/>
            <p:nvPr/>
          </p:nvSpPr>
          <p:spPr>
            <a:xfrm>
              <a:off x="3576960" y="4196880"/>
              <a:ext cx="11880" cy="43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3" name=""/>
            <p:cNvSpPr/>
            <p:nvPr/>
          </p:nvSpPr>
          <p:spPr>
            <a:xfrm>
              <a:off x="3576960" y="4190400"/>
              <a:ext cx="1080" cy="64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4" name=""/>
            <p:cNvSpPr/>
            <p:nvPr/>
          </p:nvSpPr>
          <p:spPr>
            <a:xfrm>
              <a:off x="3576960" y="4185720"/>
              <a:ext cx="1080" cy="432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3571560" y="4185720"/>
              <a:ext cx="540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3565080" y="4130640"/>
              <a:ext cx="6120" cy="55080"/>
            </a:xfrm>
            <a:custGeom>
              <a:avLst/>
              <a:gdLst/>
              <a:ahLst/>
              <a:rect l="l" t="t" r="r" b="b"/>
              <a:pathLst>
                <a:path w="6" h="53">
                  <a:moveTo>
                    <a:pt x="6" y="53"/>
                  </a:moveTo>
                  <a:lnTo>
                    <a:pt x="6" y="37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3559680" y="4126320"/>
              <a:ext cx="5400" cy="43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8" name=""/>
            <p:cNvSpPr/>
            <p:nvPr/>
          </p:nvSpPr>
          <p:spPr>
            <a:xfrm>
              <a:off x="3553920" y="4104720"/>
              <a:ext cx="5400" cy="2124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9" name=""/>
            <p:cNvSpPr/>
            <p:nvPr/>
          </p:nvSpPr>
          <p:spPr>
            <a:xfrm>
              <a:off x="3543120" y="4093560"/>
              <a:ext cx="10800" cy="1116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3543120" y="4087800"/>
              <a:ext cx="720" cy="540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3548520" y="4247640"/>
              <a:ext cx="5400" cy="7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3571560" y="4082400"/>
              <a:ext cx="11880" cy="540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3" name=""/>
            <p:cNvSpPr/>
            <p:nvPr/>
          </p:nvSpPr>
          <p:spPr>
            <a:xfrm>
              <a:off x="3583800" y="4087800"/>
              <a:ext cx="720" cy="97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4" name=""/>
            <p:cNvSpPr/>
            <p:nvPr/>
          </p:nvSpPr>
          <p:spPr>
            <a:xfrm>
              <a:off x="3576960" y="4097880"/>
              <a:ext cx="6480" cy="169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3576960" y="4114800"/>
              <a:ext cx="1080" cy="7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3571560" y="4114800"/>
              <a:ext cx="5400" cy="1548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7" name=""/>
            <p:cNvSpPr/>
            <p:nvPr/>
          </p:nvSpPr>
          <p:spPr>
            <a:xfrm>
              <a:off x="3571560" y="4130640"/>
              <a:ext cx="5400" cy="4932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0" y="0"/>
                  </a:moveTo>
                  <a:lnTo>
                    <a:pt x="0" y="16"/>
                  </a:lnTo>
                  <a:lnTo>
                    <a:pt x="5" y="32"/>
                  </a:lnTo>
                  <a:lnTo>
                    <a:pt x="5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8" name=""/>
            <p:cNvSpPr/>
            <p:nvPr/>
          </p:nvSpPr>
          <p:spPr>
            <a:xfrm>
              <a:off x="3576960" y="4179960"/>
              <a:ext cx="108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9" name=""/>
            <p:cNvSpPr/>
            <p:nvPr/>
          </p:nvSpPr>
          <p:spPr>
            <a:xfrm>
              <a:off x="3576960" y="4179960"/>
              <a:ext cx="6480" cy="540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0" name=""/>
            <p:cNvSpPr/>
            <p:nvPr/>
          </p:nvSpPr>
          <p:spPr>
            <a:xfrm>
              <a:off x="3583800" y="4185720"/>
              <a:ext cx="720" cy="43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3583800" y="4190400"/>
              <a:ext cx="5400" cy="64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2" name=""/>
            <p:cNvSpPr/>
            <p:nvPr/>
          </p:nvSpPr>
          <p:spPr>
            <a:xfrm>
              <a:off x="3589200" y="4196880"/>
              <a:ext cx="17280" cy="4284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5" y="10"/>
                  </a:lnTo>
                  <a:lnTo>
                    <a:pt x="10" y="31"/>
                  </a:lnTo>
                  <a:lnTo>
                    <a:pt x="16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3" name=""/>
            <p:cNvSpPr/>
            <p:nvPr/>
          </p:nvSpPr>
          <p:spPr>
            <a:xfrm>
              <a:off x="3600000" y="4416480"/>
              <a:ext cx="176760" cy="272520"/>
            </a:xfrm>
            <a:custGeom>
              <a:avLst/>
              <a:gdLst/>
              <a:ahLst/>
              <a:rect l="l" t="t" r="r" b="b"/>
              <a:pathLst>
                <a:path w="161" h="265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5"/>
                  </a:lnTo>
                  <a:lnTo>
                    <a:pt x="93" y="101"/>
                  </a:lnTo>
                  <a:lnTo>
                    <a:pt x="104" y="148"/>
                  </a:lnTo>
                  <a:lnTo>
                    <a:pt x="114" y="154"/>
                  </a:lnTo>
                  <a:lnTo>
                    <a:pt x="114" y="159"/>
                  </a:lnTo>
                  <a:lnTo>
                    <a:pt x="119" y="154"/>
                  </a:lnTo>
                  <a:lnTo>
                    <a:pt x="124" y="154"/>
                  </a:lnTo>
                  <a:lnTo>
                    <a:pt x="130" y="164"/>
                  </a:lnTo>
                  <a:lnTo>
                    <a:pt x="135" y="180"/>
                  </a:lnTo>
                  <a:lnTo>
                    <a:pt x="135" y="186"/>
                  </a:lnTo>
                  <a:lnTo>
                    <a:pt x="124" y="186"/>
                  </a:lnTo>
                  <a:lnTo>
                    <a:pt x="124" y="191"/>
                  </a:lnTo>
                  <a:lnTo>
                    <a:pt x="130" y="191"/>
                  </a:lnTo>
                  <a:lnTo>
                    <a:pt x="135" y="196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40" y="212"/>
                  </a:lnTo>
                  <a:lnTo>
                    <a:pt x="145" y="207"/>
                  </a:lnTo>
                  <a:lnTo>
                    <a:pt x="161" y="228"/>
                  </a:lnTo>
                  <a:lnTo>
                    <a:pt x="161" y="244"/>
                  </a:lnTo>
                  <a:lnTo>
                    <a:pt x="150" y="260"/>
                  </a:lnTo>
                  <a:lnTo>
                    <a:pt x="124" y="265"/>
                  </a:lnTo>
                  <a:lnTo>
                    <a:pt x="62" y="254"/>
                  </a:lnTo>
                  <a:lnTo>
                    <a:pt x="57" y="249"/>
                  </a:lnTo>
                  <a:lnTo>
                    <a:pt x="37" y="233"/>
                  </a:lnTo>
                  <a:lnTo>
                    <a:pt x="31" y="223"/>
                  </a:lnTo>
                  <a:lnTo>
                    <a:pt x="0" y="20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4" name=""/>
            <p:cNvSpPr/>
            <p:nvPr/>
          </p:nvSpPr>
          <p:spPr>
            <a:xfrm>
              <a:off x="3143160" y="4128120"/>
              <a:ext cx="371160" cy="195840"/>
            </a:xfrm>
            <a:custGeom>
              <a:avLst/>
              <a:gdLst/>
              <a:ahLst/>
              <a:rect l="l" t="t" r="r" b="b"/>
              <a:pathLst>
                <a:path w="336" h="191">
                  <a:moveTo>
                    <a:pt x="336" y="90"/>
                  </a:moveTo>
                  <a:lnTo>
                    <a:pt x="31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279" y="133"/>
                  </a:lnTo>
                  <a:lnTo>
                    <a:pt x="259" y="143"/>
                  </a:lnTo>
                  <a:lnTo>
                    <a:pt x="259" y="149"/>
                  </a:lnTo>
                  <a:lnTo>
                    <a:pt x="259" y="154"/>
                  </a:lnTo>
                  <a:lnTo>
                    <a:pt x="253" y="154"/>
                  </a:lnTo>
                  <a:lnTo>
                    <a:pt x="253" y="159"/>
                  </a:lnTo>
                  <a:lnTo>
                    <a:pt x="243" y="159"/>
                  </a:lnTo>
                  <a:lnTo>
                    <a:pt x="238" y="159"/>
                  </a:lnTo>
                  <a:lnTo>
                    <a:pt x="212" y="170"/>
                  </a:lnTo>
                  <a:lnTo>
                    <a:pt x="207" y="170"/>
                  </a:lnTo>
                  <a:lnTo>
                    <a:pt x="197" y="175"/>
                  </a:lnTo>
                  <a:lnTo>
                    <a:pt x="181" y="175"/>
                  </a:lnTo>
                  <a:lnTo>
                    <a:pt x="171" y="186"/>
                  </a:lnTo>
                  <a:lnTo>
                    <a:pt x="150" y="191"/>
                  </a:lnTo>
                  <a:lnTo>
                    <a:pt x="145" y="18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7" y="122"/>
                  </a:lnTo>
                  <a:lnTo>
                    <a:pt x="47" y="122"/>
                  </a:lnTo>
                  <a:lnTo>
                    <a:pt x="37" y="111"/>
                  </a:lnTo>
                  <a:lnTo>
                    <a:pt x="0" y="3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5" name=""/>
            <p:cNvSpPr/>
            <p:nvPr/>
          </p:nvSpPr>
          <p:spPr>
            <a:xfrm>
              <a:off x="3287160" y="4101480"/>
              <a:ext cx="142560" cy="180000"/>
            </a:xfrm>
            <a:custGeom>
              <a:avLst/>
              <a:gdLst/>
              <a:ahLst/>
              <a:rect l="l" t="t" r="r" b="b"/>
              <a:pathLst>
                <a:path w="129" h="175">
                  <a:moveTo>
                    <a:pt x="129" y="175"/>
                  </a:moveTo>
                  <a:lnTo>
                    <a:pt x="103" y="153"/>
                  </a:lnTo>
                  <a:lnTo>
                    <a:pt x="103" y="153"/>
                  </a:lnTo>
                  <a:lnTo>
                    <a:pt x="82" y="137"/>
                  </a:lnTo>
                  <a:lnTo>
                    <a:pt x="82" y="127"/>
                  </a:lnTo>
                  <a:lnTo>
                    <a:pt x="77" y="127"/>
                  </a:lnTo>
                  <a:lnTo>
                    <a:pt x="51" y="106"/>
                  </a:lnTo>
                  <a:lnTo>
                    <a:pt x="46" y="95"/>
                  </a:lnTo>
                  <a:lnTo>
                    <a:pt x="41" y="95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0" y="90"/>
                  </a:lnTo>
                  <a:lnTo>
                    <a:pt x="20" y="95"/>
                  </a:lnTo>
                  <a:lnTo>
                    <a:pt x="15" y="90"/>
                  </a:lnTo>
                  <a:lnTo>
                    <a:pt x="10" y="74"/>
                  </a:lnTo>
                  <a:lnTo>
                    <a:pt x="10" y="69"/>
                  </a:lnTo>
                  <a:lnTo>
                    <a:pt x="10" y="63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5" y="37"/>
                  </a:lnTo>
                  <a:lnTo>
                    <a:pt x="0" y="26"/>
                  </a:lnTo>
                  <a:lnTo>
                    <a:pt x="5" y="0"/>
                  </a:lnTo>
                  <a:lnTo>
                    <a:pt x="25" y="0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82" y="4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6" name=""/>
            <p:cNvSpPr/>
            <p:nvPr/>
          </p:nvSpPr>
          <p:spPr>
            <a:xfrm>
              <a:off x="3423240" y="4111200"/>
              <a:ext cx="183240" cy="153000"/>
            </a:xfrm>
            <a:custGeom>
              <a:avLst/>
              <a:gdLst/>
              <a:ahLst/>
              <a:rect l="l" t="t" r="r" b="b"/>
              <a:pathLst>
                <a:path w="166" h="149">
                  <a:moveTo>
                    <a:pt x="145" y="149"/>
                  </a:moveTo>
                  <a:lnTo>
                    <a:pt x="150" y="138"/>
                  </a:lnTo>
                  <a:lnTo>
                    <a:pt x="166" y="90"/>
                  </a:lnTo>
                  <a:lnTo>
                    <a:pt x="155" y="80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60" y="64"/>
                  </a:lnTo>
                  <a:lnTo>
                    <a:pt x="160" y="53"/>
                  </a:lnTo>
                  <a:lnTo>
                    <a:pt x="140" y="37"/>
                  </a:lnTo>
                  <a:lnTo>
                    <a:pt x="129" y="37"/>
                  </a:lnTo>
                  <a:lnTo>
                    <a:pt x="119" y="11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3" y="11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3" y="21"/>
                  </a:lnTo>
                  <a:lnTo>
                    <a:pt x="78" y="16"/>
                  </a:lnTo>
                  <a:lnTo>
                    <a:pt x="73" y="16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2" y="27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7" name=""/>
            <p:cNvSpPr/>
            <p:nvPr/>
          </p:nvSpPr>
          <p:spPr>
            <a:xfrm>
              <a:off x="3395880" y="4118400"/>
              <a:ext cx="27360" cy="25560"/>
            </a:xfrm>
            <a:custGeom>
              <a:avLst/>
              <a:gdLst/>
              <a:ahLst/>
              <a:rect l="l" t="t" r="r" b="b"/>
              <a:pathLst>
                <a:path w="25" h="26">
                  <a:moveTo>
                    <a:pt x="25" y="0"/>
                  </a:moveTo>
                  <a:lnTo>
                    <a:pt x="15" y="5"/>
                  </a:lnTo>
                  <a:lnTo>
                    <a:pt x="5" y="21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8" name=""/>
            <p:cNvSpPr/>
            <p:nvPr/>
          </p:nvSpPr>
          <p:spPr>
            <a:xfrm>
              <a:off x="3395880" y="4143960"/>
              <a:ext cx="72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9" name=""/>
            <p:cNvSpPr/>
            <p:nvPr/>
          </p:nvSpPr>
          <p:spPr>
            <a:xfrm>
              <a:off x="3389040" y="4143960"/>
              <a:ext cx="6480" cy="108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0" name=""/>
            <p:cNvSpPr/>
            <p:nvPr/>
          </p:nvSpPr>
          <p:spPr>
            <a:xfrm>
              <a:off x="3383640" y="4143960"/>
              <a:ext cx="540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3383640" y="4143960"/>
              <a:ext cx="1080" cy="540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2" name=""/>
            <p:cNvSpPr/>
            <p:nvPr/>
          </p:nvSpPr>
          <p:spPr>
            <a:xfrm>
              <a:off x="3383640" y="4149720"/>
              <a:ext cx="108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3" name=""/>
            <p:cNvSpPr/>
            <p:nvPr/>
          </p:nvSpPr>
          <p:spPr>
            <a:xfrm>
              <a:off x="3372840" y="4122720"/>
              <a:ext cx="10800" cy="2700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10" y="26"/>
                  </a:moveTo>
                  <a:lnTo>
                    <a:pt x="5" y="2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4" name=""/>
            <p:cNvSpPr/>
            <p:nvPr/>
          </p:nvSpPr>
          <p:spPr>
            <a:xfrm>
              <a:off x="3115800" y="3943440"/>
              <a:ext cx="256680" cy="178920"/>
            </a:xfrm>
            <a:custGeom>
              <a:avLst/>
              <a:gdLst/>
              <a:ahLst/>
              <a:rect l="l" t="t" r="r" b="b"/>
              <a:pathLst>
                <a:path w="232" h="175">
                  <a:moveTo>
                    <a:pt x="232" y="175"/>
                  </a:moveTo>
                  <a:lnTo>
                    <a:pt x="211" y="154"/>
                  </a:lnTo>
                  <a:lnTo>
                    <a:pt x="211" y="138"/>
                  </a:lnTo>
                  <a:lnTo>
                    <a:pt x="206" y="127"/>
                  </a:lnTo>
                  <a:lnTo>
                    <a:pt x="196" y="122"/>
                  </a:lnTo>
                  <a:lnTo>
                    <a:pt x="175" y="122"/>
                  </a:lnTo>
                  <a:lnTo>
                    <a:pt x="175" y="127"/>
                  </a:lnTo>
                  <a:lnTo>
                    <a:pt x="165" y="127"/>
                  </a:lnTo>
                  <a:lnTo>
                    <a:pt x="160" y="117"/>
                  </a:lnTo>
                  <a:lnTo>
                    <a:pt x="149" y="122"/>
                  </a:lnTo>
                  <a:lnTo>
                    <a:pt x="149" y="111"/>
                  </a:lnTo>
                  <a:lnTo>
                    <a:pt x="149" y="106"/>
                  </a:lnTo>
                  <a:lnTo>
                    <a:pt x="149" y="90"/>
                  </a:lnTo>
                  <a:lnTo>
                    <a:pt x="139" y="58"/>
                  </a:lnTo>
                  <a:lnTo>
                    <a:pt x="144" y="53"/>
                  </a:lnTo>
                  <a:lnTo>
                    <a:pt x="129" y="21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77" y="16"/>
                  </a:lnTo>
                  <a:lnTo>
                    <a:pt x="51" y="26"/>
                  </a:lnTo>
                  <a:lnTo>
                    <a:pt x="31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3287160" y="4068720"/>
              <a:ext cx="61200" cy="42480"/>
            </a:xfrm>
            <a:custGeom>
              <a:avLst/>
              <a:gdLst/>
              <a:ahLst/>
              <a:rect l="l" t="t" r="r" b="b"/>
              <a:pathLst>
                <a:path w="56" h="42">
                  <a:moveTo>
                    <a:pt x="0" y="0"/>
                  </a:moveTo>
                  <a:lnTo>
                    <a:pt x="0" y="21"/>
                  </a:lnTo>
                  <a:lnTo>
                    <a:pt x="10" y="26"/>
                  </a:lnTo>
                  <a:lnTo>
                    <a:pt x="25" y="26"/>
                  </a:lnTo>
                  <a:lnTo>
                    <a:pt x="36" y="42"/>
                  </a:lnTo>
                  <a:lnTo>
                    <a:pt x="46" y="42"/>
                  </a:lnTo>
                  <a:lnTo>
                    <a:pt x="56" y="42"/>
                  </a:lnTo>
                  <a:lnTo>
                    <a:pt x="56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2408400" y="2815920"/>
              <a:ext cx="177840" cy="147600"/>
            </a:xfrm>
            <a:custGeom>
              <a:avLst/>
              <a:gdLst/>
              <a:ahLst/>
              <a:rect l="l" t="t" r="r" b="b"/>
              <a:pathLst>
                <a:path w="161" h="143">
                  <a:moveTo>
                    <a:pt x="0" y="0"/>
                  </a:moveTo>
                  <a:lnTo>
                    <a:pt x="11" y="10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42" y="21"/>
                  </a:lnTo>
                  <a:lnTo>
                    <a:pt x="73" y="63"/>
                  </a:lnTo>
                  <a:lnTo>
                    <a:pt x="78" y="69"/>
                  </a:lnTo>
                  <a:lnTo>
                    <a:pt x="93" y="69"/>
                  </a:lnTo>
                  <a:lnTo>
                    <a:pt x="114" y="79"/>
                  </a:lnTo>
                  <a:lnTo>
                    <a:pt x="124" y="95"/>
                  </a:lnTo>
                  <a:lnTo>
                    <a:pt x="145" y="95"/>
                  </a:lnTo>
                  <a:lnTo>
                    <a:pt x="155" y="106"/>
                  </a:lnTo>
                  <a:lnTo>
                    <a:pt x="155" y="116"/>
                  </a:lnTo>
                  <a:lnTo>
                    <a:pt x="150" y="116"/>
                  </a:lnTo>
                  <a:lnTo>
                    <a:pt x="150" y="138"/>
                  </a:lnTo>
                  <a:lnTo>
                    <a:pt x="161" y="143"/>
                  </a:lnTo>
                  <a:lnTo>
                    <a:pt x="161" y="1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2586600" y="2958120"/>
              <a:ext cx="10800" cy="54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8" name=""/>
            <p:cNvSpPr/>
            <p:nvPr/>
          </p:nvSpPr>
          <p:spPr>
            <a:xfrm>
              <a:off x="2597400" y="2958120"/>
              <a:ext cx="5400" cy="165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9" name=""/>
            <p:cNvSpPr/>
            <p:nvPr/>
          </p:nvSpPr>
          <p:spPr>
            <a:xfrm>
              <a:off x="2602800" y="2975040"/>
              <a:ext cx="5400" cy="7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2602800" y="2975040"/>
              <a:ext cx="5400" cy="2556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2602800" y="3000600"/>
              <a:ext cx="720" cy="70920"/>
            </a:xfrm>
            <a:custGeom>
              <a:avLst/>
              <a:gdLst/>
              <a:ahLst/>
              <a:rect l="l" t="t" r="r" b="b"/>
              <a:pathLst>
                <a:path w="0" h="69">
                  <a:moveTo>
                    <a:pt x="0" y="0"/>
                  </a:moveTo>
                  <a:lnTo>
                    <a:pt x="0" y="5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0" y="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2602800" y="3071880"/>
              <a:ext cx="5400" cy="1116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3" name=""/>
            <p:cNvSpPr/>
            <p:nvPr/>
          </p:nvSpPr>
          <p:spPr>
            <a:xfrm>
              <a:off x="2608560" y="3083040"/>
              <a:ext cx="720" cy="38160"/>
            </a:xfrm>
            <a:custGeom>
              <a:avLst/>
              <a:gdLst/>
              <a:ahLst/>
              <a:rect l="l" t="t" r="r" b="b"/>
              <a:pathLst>
                <a:path w="0" h="37">
                  <a:moveTo>
                    <a:pt x="0" y="0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4" name=""/>
            <p:cNvSpPr/>
            <p:nvPr/>
          </p:nvSpPr>
          <p:spPr>
            <a:xfrm>
              <a:off x="2926800" y="3393720"/>
              <a:ext cx="160200" cy="70920"/>
            </a:xfrm>
            <a:custGeom>
              <a:avLst/>
              <a:gdLst/>
              <a:ahLst/>
              <a:rect l="l" t="t" r="r" b="b"/>
              <a:pathLst>
                <a:path w="145" h="69">
                  <a:moveTo>
                    <a:pt x="0" y="69"/>
                  </a:moveTo>
                  <a:lnTo>
                    <a:pt x="31" y="69"/>
                  </a:lnTo>
                  <a:lnTo>
                    <a:pt x="31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134" y="53"/>
                  </a:lnTo>
                  <a:lnTo>
                    <a:pt x="145" y="31"/>
                  </a:lnTo>
                  <a:lnTo>
                    <a:pt x="134" y="37"/>
                  </a:lnTo>
                  <a:lnTo>
                    <a:pt x="124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3087360" y="3425400"/>
              <a:ext cx="403920" cy="256680"/>
            </a:xfrm>
            <a:custGeom>
              <a:avLst/>
              <a:gdLst/>
              <a:ahLst/>
              <a:rect l="l" t="t" r="r" b="b"/>
              <a:pathLst>
                <a:path w="366" h="250">
                  <a:moveTo>
                    <a:pt x="335" y="212"/>
                  </a:moveTo>
                  <a:lnTo>
                    <a:pt x="325" y="212"/>
                  </a:lnTo>
                  <a:lnTo>
                    <a:pt x="310" y="207"/>
                  </a:lnTo>
                  <a:lnTo>
                    <a:pt x="299" y="218"/>
                  </a:lnTo>
                  <a:lnTo>
                    <a:pt x="279" y="212"/>
                  </a:lnTo>
                  <a:lnTo>
                    <a:pt x="268" y="218"/>
                  </a:lnTo>
                  <a:lnTo>
                    <a:pt x="263" y="212"/>
                  </a:lnTo>
                  <a:lnTo>
                    <a:pt x="237" y="218"/>
                  </a:lnTo>
                  <a:lnTo>
                    <a:pt x="232" y="223"/>
                  </a:lnTo>
                  <a:lnTo>
                    <a:pt x="103" y="250"/>
                  </a:lnTo>
                  <a:lnTo>
                    <a:pt x="88" y="244"/>
                  </a:lnTo>
                  <a:lnTo>
                    <a:pt x="88" y="228"/>
                  </a:lnTo>
                  <a:lnTo>
                    <a:pt x="82" y="202"/>
                  </a:lnTo>
                  <a:lnTo>
                    <a:pt x="72" y="149"/>
                  </a:lnTo>
                  <a:lnTo>
                    <a:pt x="41" y="128"/>
                  </a:lnTo>
                  <a:lnTo>
                    <a:pt x="31" y="91"/>
                  </a:lnTo>
                  <a:lnTo>
                    <a:pt x="31" y="85"/>
                  </a:lnTo>
                  <a:lnTo>
                    <a:pt x="26" y="5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1" y="27"/>
                  </a:lnTo>
                  <a:lnTo>
                    <a:pt x="108" y="59"/>
                  </a:lnTo>
                  <a:lnTo>
                    <a:pt x="196" y="75"/>
                  </a:lnTo>
                  <a:lnTo>
                    <a:pt x="217" y="80"/>
                  </a:lnTo>
                  <a:lnTo>
                    <a:pt x="366" y="8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3378240" y="3442320"/>
              <a:ext cx="124920" cy="239760"/>
            </a:xfrm>
            <a:custGeom>
              <a:avLst/>
              <a:gdLst/>
              <a:ahLst/>
              <a:rect l="l" t="t" r="r" b="b"/>
              <a:pathLst>
                <a:path w="114" h="234">
                  <a:moveTo>
                    <a:pt x="0" y="196"/>
                  </a:moveTo>
                  <a:lnTo>
                    <a:pt x="0" y="207"/>
                  </a:lnTo>
                  <a:lnTo>
                    <a:pt x="0" y="218"/>
                  </a:lnTo>
                  <a:lnTo>
                    <a:pt x="10" y="228"/>
                  </a:lnTo>
                  <a:lnTo>
                    <a:pt x="21" y="234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67" y="218"/>
                  </a:lnTo>
                  <a:lnTo>
                    <a:pt x="72" y="196"/>
                  </a:lnTo>
                  <a:lnTo>
                    <a:pt x="72" y="133"/>
                  </a:lnTo>
                  <a:lnTo>
                    <a:pt x="93" y="112"/>
                  </a:lnTo>
                  <a:lnTo>
                    <a:pt x="114" y="80"/>
                  </a:lnTo>
                  <a:lnTo>
                    <a:pt x="114" y="64"/>
                  </a:lnTo>
                  <a:lnTo>
                    <a:pt x="98" y="48"/>
                  </a:lnTo>
                  <a:lnTo>
                    <a:pt x="88" y="27"/>
                  </a:lnTo>
                  <a:lnTo>
                    <a:pt x="5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3303360" y="3502080"/>
              <a:ext cx="165600" cy="185400"/>
            </a:xfrm>
            <a:custGeom>
              <a:avLst/>
              <a:gdLst/>
              <a:ahLst/>
              <a:rect l="l" t="t" r="r" b="b"/>
              <a:pathLst>
                <a:path w="150" h="180">
                  <a:moveTo>
                    <a:pt x="0" y="0"/>
                  </a:moveTo>
                  <a:lnTo>
                    <a:pt x="5" y="21"/>
                  </a:lnTo>
                  <a:lnTo>
                    <a:pt x="21" y="47"/>
                  </a:lnTo>
                  <a:lnTo>
                    <a:pt x="93" y="90"/>
                  </a:lnTo>
                  <a:lnTo>
                    <a:pt x="114" y="106"/>
                  </a:lnTo>
                  <a:lnTo>
                    <a:pt x="119" y="132"/>
                  </a:lnTo>
                  <a:lnTo>
                    <a:pt x="134" y="159"/>
                  </a:lnTo>
                  <a:lnTo>
                    <a:pt x="150" y="18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8" name=""/>
            <p:cNvSpPr/>
            <p:nvPr/>
          </p:nvSpPr>
          <p:spPr>
            <a:xfrm>
              <a:off x="3395880" y="3682080"/>
              <a:ext cx="278640" cy="102600"/>
            </a:xfrm>
            <a:custGeom>
              <a:avLst/>
              <a:gdLst/>
              <a:ahLst/>
              <a:rect l="l" t="t" r="r" b="b"/>
              <a:pathLst>
                <a:path w="253" h="100">
                  <a:moveTo>
                    <a:pt x="5" y="0"/>
                  </a:moveTo>
                  <a:lnTo>
                    <a:pt x="0" y="5"/>
                  </a:lnTo>
                  <a:lnTo>
                    <a:pt x="0" y="42"/>
                  </a:lnTo>
                  <a:lnTo>
                    <a:pt x="46" y="90"/>
                  </a:lnTo>
                  <a:lnTo>
                    <a:pt x="87" y="100"/>
                  </a:lnTo>
                  <a:lnTo>
                    <a:pt x="108" y="100"/>
                  </a:lnTo>
                  <a:lnTo>
                    <a:pt x="113" y="95"/>
                  </a:lnTo>
                  <a:lnTo>
                    <a:pt x="124" y="100"/>
                  </a:lnTo>
                  <a:lnTo>
                    <a:pt x="170" y="84"/>
                  </a:lnTo>
                  <a:lnTo>
                    <a:pt x="185" y="58"/>
                  </a:lnTo>
                  <a:lnTo>
                    <a:pt x="185" y="47"/>
                  </a:lnTo>
                  <a:lnTo>
                    <a:pt x="191" y="37"/>
                  </a:lnTo>
                  <a:lnTo>
                    <a:pt x="191" y="31"/>
                  </a:lnTo>
                  <a:lnTo>
                    <a:pt x="196" y="21"/>
                  </a:lnTo>
                  <a:lnTo>
                    <a:pt x="216" y="21"/>
                  </a:lnTo>
                  <a:lnTo>
                    <a:pt x="227" y="31"/>
                  </a:lnTo>
                  <a:lnTo>
                    <a:pt x="242" y="31"/>
                  </a:lnTo>
                  <a:lnTo>
                    <a:pt x="253" y="15"/>
                  </a:lnTo>
                  <a:lnTo>
                    <a:pt x="247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9" name=""/>
            <p:cNvSpPr/>
            <p:nvPr/>
          </p:nvSpPr>
          <p:spPr>
            <a:xfrm>
              <a:off x="3030120" y="3642840"/>
              <a:ext cx="154800" cy="109080"/>
            </a:xfrm>
            <a:custGeom>
              <a:avLst/>
              <a:gdLst/>
              <a:ahLst/>
              <a:rect l="l" t="t" r="r" b="b"/>
              <a:pathLst>
                <a:path w="140" h="106">
                  <a:moveTo>
                    <a:pt x="0" y="0"/>
                  </a:moveTo>
                  <a:lnTo>
                    <a:pt x="11" y="22"/>
                  </a:lnTo>
                  <a:lnTo>
                    <a:pt x="26" y="53"/>
                  </a:lnTo>
                  <a:lnTo>
                    <a:pt x="41" y="106"/>
                  </a:lnTo>
                  <a:lnTo>
                    <a:pt x="57" y="91"/>
                  </a:lnTo>
                  <a:lnTo>
                    <a:pt x="83" y="75"/>
                  </a:lnTo>
                  <a:lnTo>
                    <a:pt x="114" y="64"/>
                  </a:lnTo>
                  <a:lnTo>
                    <a:pt x="129" y="22"/>
                  </a:lnTo>
                  <a:lnTo>
                    <a:pt x="140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3764880" y="2963880"/>
              <a:ext cx="34920" cy="96480"/>
            </a:xfrm>
            <a:custGeom>
              <a:avLst/>
              <a:gdLst/>
              <a:ahLst/>
              <a:rect l="l" t="t" r="r" b="b"/>
              <a:pathLst>
                <a:path w="31" h="95">
                  <a:moveTo>
                    <a:pt x="31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5" y="16"/>
                  </a:lnTo>
                  <a:lnTo>
                    <a:pt x="0" y="37"/>
                  </a:lnTo>
                  <a:lnTo>
                    <a:pt x="5" y="69"/>
                  </a:lnTo>
                  <a:lnTo>
                    <a:pt x="11" y="74"/>
                  </a:lnTo>
                  <a:lnTo>
                    <a:pt x="11" y="79"/>
                  </a:lnTo>
                  <a:lnTo>
                    <a:pt x="11" y="85"/>
                  </a:lnTo>
                  <a:lnTo>
                    <a:pt x="16" y="9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3776760" y="3060360"/>
              <a:ext cx="5400" cy="68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3782520" y="3067560"/>
              <a:ext cx="720" cy="97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3" name=""/>
            <p:cNvSpPr/>
            <p:nvPr/>
          </p:nvSpPr>
          <p:spPr>
            <a:xfrm>
              <a:off x="3782520" y="3077280"/>
              <a:ext cx="5400" cy="165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4" name=""/>
            <p:cNvSpPr/>
            <p:nvPr/>
          </p:nvSpPr>
          <p:spPr>
            <a:xfrm>
              <a:off x="3787920" y="3094200"/>
              <a:ext cx="11880" cy="3240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0" y="5"/>
                  </a:lnTo>
                  <a:lnTo>
                    <a:pt x="5" y="16"/>
                  </a:lnTo>
                  <a:lnTo>
                    <a:pt x="10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3793320" y="3126960"/>
              <a:ext cx="6120" cy="43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3719880" y="3121200"/>
              <a:ext cx="73440" cy="10080"/>
            </a:xfrm>
            <a:custGeom>
              <a:avLst/>
              <a:gdLst/>
              <a:ahLst/>
              <a:rect l="l" t="t" r="r" b="b"/>
              <a:pathLst>
                <a:path w="67" h="10">
                  <a:moveTo>
                    <a:pt x="67" y="10"/>
                  </a:moveTo>
                  <a:lnTo>
                    <a:pt x="67" y="1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3799800" y="3126960"/>
              <a:ext cx="11160" cy="4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8" name=""/>
            <p:cNvSpPr/>
            <p:nvPr/>
          </p:nvSpPr>
          <p:spPr>
            <a:xfrm>
              <a:off x="3810960" y="3126960"/>
              <a:ext cx="17280" cy="432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9" name=""/>
            <p:cNvSpPr/>
            <p:nvPr/>
          </p:nvSpPr>
          <p:spPr>
            <a:xfrm>
              <a:off x="3828600" y="3126960"/>
              <a:ext cx="16200" cy="432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5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3844800" y="3131640"/>
              <a:ext cx="6480" cy="64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3851640" y="3138120"/>
              <a:ext cx="55800" cy="2592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0" y="0"/>
                  </a:moveTo>
                  <a:lnTo>
                    <a:pt x="5" y="5"/>
                  </a:lnTo>
                  <a:lnTo>
                    <a:pt x="25" y="5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51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3583800" y="3763440"/>
              <a:ext cx="56880" cy="11160"/>
            </a:xfrm>
            <a:custGeom>
              <a:avLst/>
              <a:gdLst/>
              <a:ahLst/>
              <a:rect l="l" t="t" r="r" b="b"/>
              <a:pathLst>
                <a:path w="52" h="11">
                  <a:moveTo>
                    <a:pt x="0" y="5"/>
                  </a:moveTo>
                  <a:lnTo>
                    <a:pt x="36" y="0"/>
                  </a:lnTo>
                  <a:lnTo>
                    <a:pt x="52" y="5"/>
                  </a:lnTo>
                  <a:lnTo>
                    <a:pt x="52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3" name=""/>
            <p:cNvSpPr/>
            <p:nvPr/>
          </p:nvSpPr>
          <p:spPr>
            <a:xfrm>
              <a:off x="1970280" y="2821680"/>
              <a:ext cx="353520" cy="195840"/>
            </a:xfrm>
            <a:custGeom>
              <a:avLst/>
              <a:gdLst/>
              <a:ahLst/>
              <a:rect l="l" t="t" r="r" b="b"/>
              <a:pathLst>
                <a:path w="320" h="191">
                  <a:moveTo>
                    <a:pt x="0" y="0"/>
                  </a:moveTo>
                  <a:lnTo>
                    <a:pt x="5" y="27"/>
                  </a:lnTo>
                  <a:lnTo>
                    <a:pt x="15" y="32"/>
                  </a:lnTo>
                  <a:lnTo>
                    <a:pt x="15" y="53"/>
                  </a:lnTo>
                  <a:lnTo>
                    <a:pt x="10" y="64"/>
                  </a:lnTo>
                  <a:lnTo>
                    <a:pt x="21" y="58"/>
                  </a:lnTo>
                  <a:lnTo>
                    <a:pt x="52" y="74"/>
                  </a:lnTo>
                  <a:lnTo>
                    <a:pt x="62" y="90"/>
                  </a:lnTo>
                  <a:lnTo>
                    <a:pt x="93" y="90"/>
                  </a:lnTo>
                  <a:lnTo>
                    <a:pt x="83" y="111"/>
                  </a:lnTo>
                  <a:lnTo>
                    <a:pt x="83" y="175"/>
                  </a:lnTo>
                  <a:lnTo>
                    <a:pt x="98" y="138"/>
                  </a:lnTo>
                  <a:lnTo>
                    <a:pt x="103" y="117"/>
                  </a:lnTo>
                  <a:lnTo>
                    <a:pt x="114" y="111"/>
                  </a:lnTo>
                  <a:lnTo>
                    <a:pt x="114" y="96"/>
                  </a:lnTo>
                  <a:lnTo>
                    <a:pt x="124" y="96"/>
                  </a:lnTo>
                  <a:lnTo>
                    <a:pt x="124" y="90"/>
                  </a:lnTo>
                  <a:lnTo>
                    <a:pt x="139" y="90"/>
                  </a:lnTo>
                  <a:lnTo>
                    <a:pt x="155" y="80"/>
                  </a:lnTo>
                  <a:lnTo>
                    <a:pt x="232" y="80"/>
                  </a:lnTo>
                  <a:lnTo>
                    <a:pt x="243" y="90"/>
                  </a:lnTo>
                  <a:lnTo>
                    <a:pt x="320" y="90"/>
                  </a:lnTo>
                  <a:lnTo>
                    <a:pt x="315" y="101"/>
                  </a:lnTo>
                  <a:lnTo>
                    <a:pt x="310" y="111"/>
                  </a:lnTo>
                  <a:lnTo>
                    <a:pt x="258" y="175"/>
                  </a:lnTo>
                  <a:lnTo>
                    <a:pt x="222" y="170"/>
                  </a:lnTo>
                  <a:lnTo>
                    <a:pt x="191" y="170"/>
                  </a:lnTo>
                  <a:lnTo>
                    <a:pt x="67" y="127"/>
                  </a:lnTo>
                  <a:lnTo>
                    <a:pt x="114" y="159"/>
                  </a:lnTo>
                  <a:lnTo>
                    <a:pt x="124" y="191"/>
                  </a:lnTo>
                  <a:lnTo>
                    <a:pt x="93" y="15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4" name=""/>
            <p:cNvSpPr/>
            <p:nvPr/>
          </p:nvSpPr>
          <p:spPr>
            <a:xfrm>
              <a:off x="1822320" y="2952360"/>
              <a:ext cx="240120" cy="53640"/>
            </a:xfrm>
            <a:custGeom>
              <a:avLst/>
              <a:gdLst/>
              <a:ahLst/>
              <a:rect l="l" t="t" r="r" b="b"/>
              <a:pathLst>
                <a:path w="217" h="53">
                  <a:moveTo>
                    <a:pt x="217" y="0"/>
                  </a:moveTo>
                  <a:lnTo>
                    <a:pt x="113" y="0"/>
                  </a:lnTo>
                  <a:lnTo>
                    <a:pt x="113" y="53"/>
                  </a:lnTo>
                  <a:lnTo>
                    <a:pt x="98" y="53"/>
                  </a:lnTo>
                  <a:lnTo>
                    <a:pt x="46" y="6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2032920" y="2952360"/>
              <a:ext cx="232560" cy="277920"/>
            </a:xfrm>
            <a:custGeom>
              <a:avLst/>
              <a:gdLst/>
              <a:ahLst/>
              <a:rect l="l" t="t" r="r" b="b"/>
              <a:pathLst>
                <a:path w="211" h="271">
                  <a:moveTo>
                    <a:pt x="0" y="0"/>
                  </a:moveTo>
                  <a:lnTo>
                    <a:pt x="0" y="27"/>
                  </a:lnTo>
                  <a:lnTo>
                    <a:pt x="5" y="37"/>
                  </a:lnTo>
                  <a:lnTo>
                    <a:pt x="20" y="48"/>
                  </a:lnTo>
                  <a:lnTo>
                    <a:pt x="57" y="90"/>
                  </a:lnTo>
                  <a:lnTo>
                    <a:pt x="77" y="90"/>
                  </a:lnTo>
                  <a:lnTo>
                    <a:pt x="82" y="106"/>
                  </a:lnTo>
                  <a:lnTo>
                    <a:pt x="82" y="117"/>
                  </a:lnTo>
                  <a:lnTo>
                    <a:pt x="82" y="133"/>
                  </a:lnTo>
                  <a:lnTo>
                    <a:pt x="113" y="159"/>
                  </a:lnTo>
                  <a:lnTo>
                    <a:pt x="129" y="196"/>
                  </a:lnTo>
                  <a:lnTo>
                    <a:pt x="175" y="228"/>
                  </a:lnTo>
                  <a:lnTo>
                    <a:pt x="175" y="249"/>
                  </a:lnTo>
                  <a:lnTo>
                    <a:pt x="211" y="2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1952640" y="2985120"/>
              <a:ext cx="183240" cy="276840"/>
            </a:xfrm>
            <a:custGeom>
              <a:avLst/>
              <a:gdLst/>
              <a:ahLst/>
              <a:rect l="l" t="t" r="r" b="b"/>
              <a:pathLst>
                <a:path w="166" h="270">
                  <a:moveTo>
                    <a:pt x="0" y="270"/>
                  </a:moveTo>
                  <a:lnTo>
                    <a:pt x="16" y="265"/>
                  </a:lnTo>
                  <a:lnTo>
                    <a:pt x="114" y="244"/>
                  </a:lnTo>
                  <a:lnTo>
                    <a:pt x="155" y="239"/>
                  </a:lnTo>
                  <a:lnTo>
                    <a:pt x="166" y="164"/>
                  </a:lnTo>
                  <a:lnTo>
                    <a:pt x="166" y="154"/>
                  </a:lnTo>
                  <a:lnTo>
                    <a:pt x="160" y="154"/>
                  </a:lnTo>
                  <a:lnTo>
                    <a:pt x="160" y="101"/>
                  </a:lnTo>
                  <a:lnTo>
                    <a:pt x="124" y="21"/>
                  </a:lnTo>
                  <a:lnTo>
                    <a:pt x="109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2032920" y="3246480"/>
              <a:ext cx="108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8" name=""/>
            <p:cNvSpPr/>
            <p:nvPr/>
          </p:nvSpPr>
          <p:spPr>
            <a:xfrm>
              <a:off x="2124000" y="3186720"/>
              <a:ext cx="462240" cy="75240"/>
            </a:xfrm>
            <a:custGeom>
              <a:avLst/>
              <a:gdLst/>
              <a:ahLst/>
              <a:rect l="l" t="t" r="r" b="b"/>
              <a:pathLst>
                <a:path w="419" h="74">
                  <a:moveTo>
                    <a:pt x="0" y="43"/>
                  </a:moveTo>
                  <a:lnTo>
                    <a:pt x="57" y="74"/>
                  </a:lnTo>
                  <a:lnTo>
                    <a:pt x="62" y="69"/>
                  </a:lnTo>
                  <a:lnTo>
                    <a:pt x="135" y="43"/>
                  </a:lnTo>
                  <a:lnTo>
                    <a:pt x="160" y="16"/>
                  </a:lnTo>
                  <a:lnTo>
                    <a:pt x="171" y="16"/>
                  </a:lnTo>
                  <a:lnTo>
                    <a:pt x="191" y="0"/>
                  </a:lnTo>
                  <a:lnTo>
                    <a:pt x="197" y="6"/>
                  </a:lnTo>
                  <a:lnTo>
                    <a:pt x="274" y="0"/>
                  </a:lnTo>
                  <a:lnTo>
                    <a:pt x="419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9" name=""/>
            <p:cNvSpPr/>
            <p:nvPr/>
          </p:nvSpPr>
          <p:spPr>
            <a:xfrm>
              <a:off x="2318400" y="2914200"/>
              <a:ext cx="146880" cy="32400"/>
            </a:xfrm>
            <a:custGeom>
              <a:avLst/>
              <a:gdLst/>
              <a:ahLst/>
              <a:rect l="l" t="t" r="r" b="b"/>
              <a:pathLst>
                <a:path w="134" h="32">
                  <a:moveTo>
                    <a:pt x="134" y="32"/>
                  </a:moveTo>
                  <a:lnTo>
                    <a:pt x="72" y="27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2346840" y="2821680"/>
              <a:ext cx="284400" cy="238680"/>
            </a:xfrm>
            <a:custGeom>
              <a:avLst/>
              <a:gdLst/>
              <a:ahLst/>
              <a:rect l="l" t="t" r="r" b="b"/>
              <a:pathLst>
                <a:path w="258" h="233">
                  <a:moveTo>
                    <a:pt x="46" y="117"/>
                  </a:moveTo>
                  <a:lnTo>
                    <a:pt x="0" y="180"/>
                  </a:lnTo>
                  <a:lnTo>
                    <a:pt x="46" y="180"/>
                  </a:lnTo>
                  <a:lnTo>
                    <a:pt x="51" y="186"/>
                  </a:lnTo>
                  <a:lnTo>
                    <a:pt x="103" y="180"/>
                  </a:lnTo>
                  <a:lnTo>
                    <a:pt x="108" y="180"/>
                  </a:lnTo>
                  <a:lnTo>
                    <a:pt x="108" y="180"/>
                  </a:lnTo>
                  <a:lnTo>
                    <a:pt x="118" y="175"/>
                  </a:lnTo>
                  <a:lnTo>
                    <a:pt x="155" y="212"/>
                  </a:lnTo>
                  <a:lnTo>
                    <a:pt x="165" y="217"/>
                  </a:lnTo>
                  <a:lnTo>
                    <a:pt x="170" y="223"/>
                  </a:lnTo>
                  <a:lnTo>
                    <a:pt x="170" y="228"/>
                  </a:lnTo>
                  <a:lnTo>
                    <a:pt x="175" y="233"/>
                  </a:lnTo>
                  <a:lnTo>
                    <a:pt x="196" y="159"/>
                  </a:lnTo>
                  <a:lnTo>
                    <a:pt x="237" y="164"/>
                  </a:lnTo>
                  <a:lnTo>
                    <a:pt x="242" y="175"/>
                  </a:lnTo>
                  <a:lnTo>
                    <a:pt x="247" y="175"/>
                  </a:lnTo>
                  <a:lnTo>
                    <a:pt x="258" y="170"/>
                  </a:lnTo>
                  <a:lnTo>
                    <a:pt x="237" y="149"/>
                  </a:lnTo>
                  <a:lnTo>
                    <a:pt x="237" y="143"/>
                  </a:lnTo>
                  <a:lnTo>
                    <a:pt x="232" y="133"/>
                  </a:lnTo>
                  <a:lnTo>
                    <a:pt x="227" y="127"/>
                  </a:lnTo>
                  <a:lnTo>
                    <a:pt x="217" y="127"/>
                  </a:lnTo>
                  <a:lnTo>
                    <a:pt x="217" y="133"/>
                  </a:lnTo>
                  <a:lnTo>
                    <a:pt x="211" y="127"/>
                  </a:lnTo>
                  <a:lnTo>
                    <a:pt x="211" y="117"/>
                  </a:lnTo>
                  <a:lnTo>
                    <a:pt x="217" y="111"/>
                  </a:lnTo>
                  <a:lnTo>
                    <a:pt x="217" y="101"/>
                  </a:lnTo>
                  <a:lnTo>
                    <a:pt x="206" y="90"/>
                  </a:lnTo>
                  <a:lnTo>
                    <a:pt x="186" y="85"/>
                  </a:lnTo>
                  <a:lnTo>
                    <a:pt x="191" y="37"/>
                  </a:lnTo>
                  <a:lnTo>
                    <a:pt x="170" y="37"/>
                  </a:lnTo>
                  <a:lnTo>
                    <a:pt x="160" y="37"/>
                  </a:lnTo>
                  <a:lnTo>
                    <a:pt x="160" y="27"/>
                  </a:lnTo>
                  <a:lnTo>
                    <a:pt x="149" y="21"/>
                  </a:lnTo>
                  <a:lnTo>
                    <a:pt x="118" y="21"/>
                  </a:lnTo>
                  <a:lnTo>
                    <a:pt x="87" y="11"/>
                  </a:lnTo>
                  <a:lnTo>
                    <a:pt x="6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1382760" y="2826360"/>
              <a:ext cx="331200" cy="539280"/>
            </a:xfrm>
            <a:custGeom>
              <a:avLst/>
              <a:gdLst/>
              <a:ahLst/>
              <a:rect l="l" t="t" r="r" b="b"/>
              <a:pathLst>
                <a:path w="300" h="525">
                  <a:moveTo>
                    <a:pt x="5" y="0"/>
                  </a:moveTo>
                  <a:lnTo>
                    <a:pt x="0" y="53"/>
                  </a:lnTo>
                  <a:lnTo>
                    <a:pt x="26" y="75"/>
                  </a:lnTo>
                  <a:lnTo>
                    <a:pt x="41" y="91"/>
                  </a:lnTo>
                  <a:lnTo>
                    <a:pt x="72" y="96"/>
                  </a:lnTo>
                  <a:lnTo>
                    <a:pt x="160" y="197"/>
                  </a:lnTo>
                  <a:lnTo>
                    <a:pt x="176" y="260"/>
                  </a:lnTo>
                  <a:lnTo>
                    <a:pt x="243" y="340"/>
                  </a:lnTo>
                  <a:lnTo>
                    <a:pt x="274" y="345"/>
                  </a:lnTo>
                  <a:lnTo>
                    <a:pt x="289" y="393"/>
                  </a:lnTo>
                  <a:lnTo>
                    <a:pt x="300" y="509"/>
                  </a:lnTo>
                  <a:lnTo>
                    <a:pt x="300" y="5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1143360" y="2832840"/>
              <a:ext cx="553320" cy="265680"/>
            </a:xfrm>
            <a:custGeom>
              <a:avLst/>
              <a:gdLst/>
              <a:ahLst/>
              <a:rect l="l" t="t" r="r" b="b"/>
              <a:pathLst>
                <a:path w="501" h="259">
                  <a:moveTo>
                    <a:pt x="501" y="259"/>
                  </a:moveTo>
                  <a:lnTo>
                    <a:pt x="419" y="249"/>
                  </a:lnTo>
                  <a:lnTo>
                    <a:pt x="393" y="254"/>
                  </a:lnTo>
                  <a:lnTo>
                    <a:pt x="341" y="233"/>
                  </a:lnTo>
                  <a:lnTo>
                    <a:pt x="222" y="222"/>
                  </a:lnTo>
                  <a:lnTo>
                    <a:pt x="207" y="233"/>
                  </a:lnTo>
                  <a:lnTo>
                    <a:pt x="191" y="233"/>
                  </a:lnTo>
                  <a:lnTo>
                    <a:pt x="150" y="201"/>
                  </a:lnTo>
                  <a:lnTo>
                    <a:pt x="109" y="143"/>
                  </a:lnTo>
                  <a:lnTo>
                    <a:pt x="88" y="111"/>
                  </a:lnTo>
                  <a:lnTo>
                    <a:pt x="67" y="37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3" name=""/>
            <p:cNvSpPr/>
            <p:nvPr/>
          </p:nvSpPr>
          <p:spPr>
            <a:xfrm>
              <a:off x="1224720" y="2875680"/>
              <a:ext cx="232560" cy="87840"/>
            </a:xfrm>
            <a:custGeom>
              <a:avLst/>
              <a:gdLst/>
              <a:ahLst/>
              <a:rect l="l" t="t" r="r" b="b"/>
              <a:pathLst>
                <a:path w="211" h="85">
                  <a:moveTo>
                    <a:pt x="0" y="0"/>
                  </a:moveTo>
                  <a:lnTo>
                    <a:pt x="46" y="48"/>
                  </a:lnTo>
                  <a:lnTo>
                    <a:pt x="93" y="64"/>
                  </a:lnTo>
                  <a:lnTo>
                    <a:pt x="98" y="80"/>
                  </a:lnTo>
                  <a:lnTo>
                    <a:pt x="113" y="85"/>
                  </a:lnTo>
                  <a:lnTo>
                    <a:pt x="170" y="43"/>
                  </a:lnTo>
                  <a:lnTo>
                    <a:pt x="21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040" bIns="41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4" name=""/>
            <p:cNvSpPr/>
            <p:nvPr/>
          </p:nvSpPr>
          <p:spPr>
            <a:xfrm>
              <a:off x="1691640" y="2903760"/>
              <a:ext cx="284400" cy="380520"/>
            </a:xfrm>
            <a:custGeom>
              <a:avLst/>
              <a:gdLst/>
              <a:ahLst/>
              <a:rect l="l" t="t" r="r" b="b"/>
              <a:pathLst>
                <a:path w="258" h="371">
                  <a:moveTo>
                    <a:pt x="0" y="0"/>
                  </a:moveTo>
                  <a:lnTo>
                    <a:pt x="62" y="26"/>
                  </a:lnTo>
                  <a:lnTo>
                    <a:pt x="119" y="69"/>
                  </a:lnTo>
                  <a:lnTo>
                    <a:pt x="52" y="148"/>
                  </a:lnTo>
                  <a:lnTo>
                    <a:pt x="93" y="148"/>
                  </a:lnTo>
                  <a:lnTo>
                    <a:pt x="145" y="148"/>
                  </a:lnTo>
                  <a:lnTo>
                    <a:pt x="165" y="164"/>
                  </a:lnTo>
                  <a:lnTo>
                    <a:pt x="222" y="175"/>
                  </a:lnTo>
                  <a:lnTo>
                    <a:pt x="253" y="169"/>
                  </a:lnTo>
                  <a:lnTo>
                    <a:pt x="258" y="217"/>
                  </a:lnTo>
                  <a:lnTo>
                    <a:pt x="253" y="254"/>
                  </a:lnTo>
                  <a:lnTo>
                    <a:pt x="258" y="265"/>
                  </a:lnTo>
                  <a:lnTo>
                    <a:pt x="248" y="270"/>
                  </a:lnTo>
                  <a:lnTo>
                    <a:pt x="237" y="371"/>
                  </a:lnTo>
                  <a:lnTo>
                    <a:pt x="227" y="3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785520" y="2826360"/>
              <a:ext cx="267840" cy="387360"/>
            </a:xfrm>
            <a:custGeom>
              <a:avLst/>
              <a:gdLst/>
              <a:ahLst/>
              <a:rect l="l" t="t" r="r" b="b"/>
              <a:pathLst>
                <a:path w="243" h="377">
                  <a:moveTo>
                    <a:pt x="222" y="265"/>
                  </a:moveTo>
                  <a:lnTo>
                    <a:pt x="217" y="303"/>
                  </a:lnTo>
                  <a:lnTo>
                    <a:pt x="243" y="377"/>
                  </a:lnTo>
                  <a:lnTo>
                    <a:pt x="222" y="260"/>
                  </a:lnTo>
                  <a:lnTo>
                    <a:pt x="238" y="255"/>
                  </a:lnTo>
                  <a:lnTo>
                    <a:pt x="243" y="223"/>
                  </a:lnTo>
                  <a:lnTo>
                    <a:pt x="201" y="212"/>
                  </a:lnTo>
                  <a:lnTo>
                    <a:pt x="155" y="149"/>
                  </a:lnTo>
                  <a:lnTo>
                    <a:pt x="150" y="12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785520" y="3202560"/>
              <a:ext cx="785880" cy="370080"/>
            </a:xfrm>
            <a:custGeom>
              <a:avLst/>
              <a:gdLst/>
              <a:ahLst/>
              <a:rect l="l" t="t" r="r" b="b"/>
              <a:pathLst>
                <a:path w="713" h="361">
                  <a:moveTo>
                    <a:pt x="222" y="0"/>
                  </a:moveTo>
                  <a:lnTo>
                    <a:pt x="248" y="11"/>
                  </a:lnTo>
                  <a:lnTo>
                    <a:pt x="320" y="85"/>
                  </a:lnTo>
                  <a:lnTo>
                    <a:pt x="439" y="111"/>
                  </a:lnTo>
                  <a:lnTo>
                    <a:pt x="485" y="80"/>
                  </a:lnTo>
                  <a:lnTo>
                    <a:pt x="511" y="111"/>
                  </a:lnTo>
                  <a:lnTo>
                    <a:pt x="516" y="175"/>
                  </a:lnTo>
                  <a:lnTo>
                    <a:pt x="542" y="180"/>
                  </a:lnTo>
                  <a:lnTo>
                    <a:pt x="563" y="217"/>
                  </a:lnTo>
                  <a:lnTo>
                    <a:pt x="713" y="217"/>
                  </a:lnTo>
                  <a:lnTo>
                    <a:pt x="707" y="228"/>
                  </a:lnTo>
                  <a:lnTo>
                    <a:pt x="563" y="223"/>
                  </a:lnTo>
                  <a:lnTo>
                    <a:pt x="537" y="191"/>
                  </a:lnTo>
                  <a:lnTo>
                    <a:pt x="516" y="186"/>
                  </a:lnTo>
                  <a:lnTo>
                    <a:pt x="454" y="101"/>
                  </a:lnTo>
                  <a:lnTo>
                    <a:pt x="439" y="85"/>
                  </a:lnTo>
                  <a:lnTo>
                    <a:pt x="377" y="74"/>
                  </a:lnTo>
                  <a:lnTo>
                    <a:pt x="351" y="96"/>
                  </a:lnTo>
                  <a:lnTo>
                    <a:pt x="346" y="143"/>
                  </a:lnTo>
                  <a:lnTo>
                    <a:pt x="325" y="138"/>
                  </a:lnTo>
                  <a:lnTo>
                    <a:pt x="300" y="149"/>
                  </a:lnTo>
                  <a:lnTo>
                    <a:pt x="289" y="202"/>
                  </a:lnTo>
                  <a:lnTo>
                    <a:pt x="201" y="191"/>
                  </a:lnTo>
                  <a:lnTo>
                    <a:pt x="165" y="212"/>
                  </a:lnTo>
                  <a:lnTo>
                    <a:pt x="150" y="207"/>
                  </a:lnTo>
                  <a:lnTo>
                    <a:pt x="93" y="292"/>
                  </a:lnTo>
                  <a:lnTo>
                    <a:pt x="36" y="313"/>
                  </a:lnTo>
                  <a:lnTo>
                    <a:pt x="26" y="350"/>
                  </a:lnTo>
                  <a:lnTo>
                    <a:pt x="0" y="36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7" name=""/>
            <p:cNvSpPr/>
            <p:nvPr/>
          </p:nvSpPr>
          <p:spPr>
            <a:xfrm>
              <a:off x="762480" y="3557160"/>
              <a:ext cx="905760" cy="385920"/>
            </a:xfrm>
            <a:custGeom>
              <a:avLst/>
              <a:gdLst/>
              <a:ahLst/>
              <a:rect l="l" t="t" r="r" b="b"/>
              <a:pathLst>
                <a:path w="821" h="376">
                  <a:moveTo>
                    <a:pt x="0" y="37"/>
                  </a:moveTo>
                  <a:lnTo>
                    <a:pt x="11" y="31"/>
                  </a:lnTo>
                  <a:lnTo>
                    <a:pt x="93" y="42"/>
                  </a:lnTo>
                  <a:lnTo>
                    <a:pt x="109" y="31"/>
                  </a:lnTo>
                  <a:lnTo>
                    <a:pt x="155" y="21"/>
                  </a:lnTo>
                  <a:lnTo>
                    <a:pt x="186" y="26"/>
                  </a:lnTo>
                  <a:lnTo>
                    <a:pt x="207" y="21"/>
                  </a:lnTo>
                  <a:lnTo>
                    <a:pt x="233" y="31"/>
                  </a:lnTo>
                  <a:lnTo>
                    <a:pt x="238" y="47"/>
                  </a:lnTo>
                  <a:lnTo>
                    <a:pt x="264" y="47"/>
                  </a:lnTo>
                  <a:lnTo>
                    <a:pt x="300" y="58"/>
                  </a:lnTo>
                  <a:lnTo>
                    <a:pt x="377" y="53"/>
                  </a:lnTo>
                  <a:lnTo>
                    <a:pt x="465" y="26"/>
                  </a:lnTo>
                  <a:lnTo>
                    <a:pt x="517" y="31"/>
                  </a:lnTo>
                  <a:lnTo>
                    <a:pt x="579" y="0"/>
                  </a:lnTo>
                  <a:lnTo>
                    <a:pt x="651" y="31"/>
                  </a:lnTo>
                  <a:lnTo>
                    <a:pt x="703" y="16"/>
                  </a:lnTo>
                  <a:lnTo>
                    <a:pt x="785" y="10"/>
                  </a:lnTo>
                  <a:lnTo>
                    <a:pt x="770" y="31"/>
                  </a:lnTo>
                  <a:lnTo>
                    <a:pt x="754" y="90"/>
                  </a:lnTo>
                  <a:lnTo>
                    <a:pt x="718" y="122"/>
                  </a:lnTo>
                  <a:lnTo>
                    <a:pt x="713" y="143"/>
                  </a:lnTo>
                  <a:lnTo>
                    <a:pt x="692" y="148"/>
                  </a:lnTo>
                  <a:lnTo>
                    <a:pt x="713" y="212"/>
                  </a:lnTo>
                  <a:lnTo>
                    <a:pt x="713" y="259"/>
                  </a:lnTo>
                  <a:lnTo>
                    <a:pt x="697" y="275"/>
                  </a:lnTo>
                  <a:lnTo>
                    <a:pt x="697" y="328"/>
                  </a:lnTo>
                  <a:lnTo>
                    <a:pt x="801" y="349"/>
                  </a:lnTo>
                  <a:lnTo>
                    <a:pt x="821" y="37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8" name=""/>
            <p:cNvSpPr/>
            <p:nvPr/>
          </p:nvSpPr>
          <p:spPr>
            <a:xfrm>
              <a:off x="1503720" y="3600000"/>
              <a:ext cx="348120" cy="120240"/>
            </a:xfrm>
            <a:custGeom>
              <a:avLst/>
              <a:gdLst/>
              <a:ahLst/>
              <a:rect l="l" t="t" r="r" b="b"/>
              <a:pathLst>
                <a:path w="315" h="117">
                  <a:moveTo>
                    <a:pt x="0" y="95"/>
                  </a:moveTo>
                  <a:lnTo>
                    <a:pt x="25" y="80"/>
                  </a:lnTo>
                  <a:lnTo>
                    <a:pt x="77" y="69"/>
                  </a:lnTo>
                  <a:lnTo>
                    <a:pt x="139" y="58"/>
                  </a:lnTo>
                  <a:lnTo>
                    <a:pt x="160" y="106"/>
                  </a:lnTo>
                  <a:lnTo>
                    <a:pt x="180" y="117"/>
                  </a:lnTo>
                  <a:lnTo>
                    <a:pt x="242" y="64"/>
                  </a:lnTo>
                  <a:lnTo>
                    <a:pt x="304" y="58"/>
                  </a:lnTo>
                  <a:lnTo>
                    <a:pt x="31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9" name=""/>
            <p:cNvSpPr/>
            <p:nvPr/>
          </p:nvSpPr>
          <p:spPr>
            <a:xfrm>
              <a:off x="1280880" y="3583080"/>
              <a:ext cx="233640" cy="534960"/>
            </a:xfrm>
            <a:custGeom>
              <a:avLst/>
              <a:gdLst/>
              <a:ahLst/>
              <a:rect l="l" t="t" r="r" b="b"/>
              <a:pathLst>
                <a:path w="212" h="520">
                  <a:moveTo>
                    <a:pt x="0" y="0"/>
                  </a:moveTo>
                  <a:lnTo>
                    <a:pt x="129" y="101"/>
                  </a:lnTo>
                  <a:lnTo>
                    <a:pt x="171" y="164"/>
                  </a:lnTo>
                  <a:lnTo>
                    <a:pt x="160" y="228"/>
                  </a:lnTo>
                  <a:lnTo>
                    <a:pt x="212" y="292"/>
                  </a:lnTo>
                  <a:lnTo>
                    <a:pt x="196" y="313"/>
                  </a:lnTo>
                  <a:lnTo>
                    <a:pt x="5" y="520"/>
                  </a:lnTo>
                  <a:lnTo>
                    <a:pt x="16" y="408"/>
                  </a:lnTo>
                  <a:lnTo>
                    <a:pt x="26" y="276"/>
                  </a:lnTo>
                  <a:lnTo>
                    <a:pt x="42" y="26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1246680" y="3223800"/>
              <a:ext cx="684000" cy="452880"/>
            </a:xfrm>
            <a:custGeom>
              <a:avLst/>
              <a:gdLst/>
              <a:ahLst/>
              <a:rect l="l" t="t" r="r" b="b"/>
              <a:pathLst>
                <a:path w="620" h="440">
                  <a:moveTo>
                    <a:pt x="486" y="6"/>
                  </a:moveTo>
                  <a:lnTo>
                    <a:pt x="620" y="0"/>
                  </a:lnTo>
                  <a:lnTo>
                    <a:pt x="615" y="75"/>
                  </a:lnTo>
                  <a:lnTo>
                    <a:pt x="604" y="96"/>
                  </a:lnTo>
                  <a:lnTo>
                    <a:pt x="553" y="80"/>
                  </a:lnTo>
                  <a:lnTo>
                    <a:pt x="542" y="43"/>
                  </a:lnTo>
                  <a:lnTo>
                    <a:pt x="491" y="32"/>
                  </a:lnTo>
                  <a:lnTo>
                    <a:pt x="486" y="6"/>
                  </a:lnTo>
                  <a:lnTo>
                    <a:pt x="460" y="122"/>
                  </a:lnTo>
                  <a:lnTo>
                    <a:pt x="372" y="212"/>
                  </a:lnTo>
                  <a:lnTo>
                    <a:pt x="295" y="223"/>
                  </a:lnTo>
                  <a:lnTo>
                    <a:pt x="295" y="202"/>
                  </a:lnTo>
                  <a:lnTo>
                    <a:pt x="279" y="223"/>
                  </a:lnTo>
                  <a:lnTo>
                    <a:pt x="207" y="228"/>
                  </a:lnTo>
                  <a:lnTo>
                    <a:pt x="145" y="207"/>
                  </a:lnTo>
                  <a:lnTo>
                    <a:pt x="5" y="223"/>
                  </a:lnTo>
                  <a:lnTo>
                    <a:pt x="26" y="297"/>
                  </a:lnTo>
                  <a:lnTo>
                    <a:pt x="0" y="440"/>
                  </a:lnTo>
                  <a:lnTo>
                    <a:pt x="16" y="430"/>
                  </a:lnTo>
                  <a:lnTo>
                    <a:pt x="36" y="43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1286280" y="3670920"/>
              <a:ext cx="45720" cy="5400"/>
            </a:xfrm>
            <a:custGeom>
              <a:avLst/>
              <a:gdLst/>
              <a:ahLst/>
              <a:rect l="l" t="t" r="r" b="b"/>
              <a:pathLst>
                <a:path w="42" h="5">
                  <a:moveTo>
                    <a:pt x="0" y="0"/>
                  </a:moveTo>
                  <a:lnTo>
                    <a:pt x="11" y="0"/>
                  </a:lnTo>
                  <a:lnTo>
                    <a:pt x="31" y="5"/>
                  </a:lnTo>
                  <a:lnTo>
                    <a:pt x="42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1332360" y="3665520"/>
              <a:ext cx="33840" cy="1116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0" y="10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3" name=""/>
            <p:cNvSpPr/>
            <p:nvPr/>
          </p:nvSpPr>
          <p:spPr>
            <a:xfrm>
              <a:off x="1224720" y="3311640"/>
              <a:ext cx="152640" cy="353520"/>
            </a:xfrm>
            <a:custGeom>
              <a:avLst/>
              <a:gdLst/>
              <a:ahLst/>
              <a:rect l="l" t="t" r="r" b="b"/>
              <a:pathLst>
                <a:path w="139" h="345">
                  <a:moveTo>
                    <a:pt x="129" y="345"/>
                  </a:moveTo>
                  <a:lnTo>
                    <a:pt x="139" y="292"/>
                  </a:lnTo>
                  <a:lnTo>
                    <a:pt x="41" y="207"/>
                  </a:lnTo>
                  <a:lnTo>
                    <a:pt x="56" y="196"/>
                  </a:lnTo>
                  <a:lnTo>
                    <a:pt x="62" y="138"/>
                  </a:lnTo>
                  <a:lnTo>
                    <a:pt x="51" y="133"/>
                  </a:lnTo>
                  <a:lnTo>
                    <a:pt x="62" y="127"/>
                  </a:lnTo>
                  <a:lnTo>
                    <a:pt x="77" y="74"/>
                  </a:lnTo>
                  <a:lnTo>
                    <a:pt x="46" y="3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4" name=""/>
            <p:cNvSpPr/>
            <p:nvPr/>
          </p:nvSpPr>
          <p:spPr>
            <a:xfrm>
              <a:off x="1862640" y="3323160"/>
              <a:ext cx="44640" cy="130320"/>
            </a:xfrm>
            <a:custGeom>
              <a:avLst/>
              <a:gdLst/>
              <a:ahLst/>
              <a:rect l="l" t="t" r="r" b="b"/>
              <a:pathLst>
                <a:path w="41" h="127">
                  <a:moveTo>
                    <a:pt x="41" y="0"/>
                  </a:moveTo>
                  <a:lnTo>
                    <a:pt x="31" y="32"/>
                  </a:lnTo>
                  <a:lnTo>
                    <a:pt x="31" y="69"/>
                  </a:lnTo>
                  <a:lnTo>
                    <a:pt x="15" y="85"/>
                  </a:lnTo>
                  <a:lnTo>
                    <a:pt x="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1753920" y="3355560"/>
              <a:ext cx="164520" cy="146520"/>
            </a:xfrm>
            <a:custGeom>
              <a:avLst/>
              <a:gdLst/>
              <a:ahLst/>
              <a:rect l="l" t="t" r="r" b="b"/>
              <a:pathLst>
                <a:path w="149" h="143">
                  <a:moveTo>
                    <a:pt x="0" y="0"/>
                  </a:moveTo>
                  <a:lnTo>
                    <a:pt x="0" y="47"/>
                  </a:lnTo>
                  <a:lnTo>
                    <a:pt x="51" y="84"/>
                  </a:lnTo>
                  <a:lnTo>
                    <a:pt x="149" y="143"/>
                  </a:lnTo>
                  <a:lnTo>
                    <a:pt x="113" y="111"/>
                  </a:lnTo>
                  <a:lnTo>
                    <a:pt x="113" y="9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1793520" y="3436920"/>
              <a:ext cx="187560" cy="191520"/>
            </a:xfrm>
            <a:custGeom>
              <a:avLst/>
              <a:gdLst/>
              <a:ahLst/>
              <a:rect l="l" t="t" r="r" b="b"/>
              <a:pathLst>
                <a:path w="170" h="186">
                  <a:moveTo>
                    <a:pt x="0" y="0"/>
                  </a:moveTo>
                  <a:lnTo>
                    <a:pt x="67" y="164"/>
                  </a:lnTo>
                  <a:lnTo>
                    <a:pt x="150" y="186"/>
                  </a:lnTo>
                  <a:lnTo>
                    <a:pt x="170" y="1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1782720" y="3561840"/>
              <a:ext cx="85320" cy="43920"/>
            </a:xfrm>
            <a:custGeom>
              <a:avLst/>
              <a:gdLst/>
              <a:ahLst/>
              <a:rect l="l" t="t" r="r" b="b"/>
              <a:pathLst>
                <a:path w="77" h="42">
                  <a:moveTo>
                    <a:pt x="77" y="42"/>
                  </a:moveTo>
                  <a:lnTo>
                    <a:pt x="56" y="42"/>
                  </a:lnTo>
                  <a:lnTo>
                    <a:pt x="31" y="37"/>
                  </a:lnTo>
                  <a:lnTo>
                    <a:pt x="5" y="26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8" name=""/>
            <p:cNvSpPr/>
            <p:nvPr/>
          </p:nvSpPr>
          <p:spPr>
            <a:xfrm>
              <a:off x="1788120" y="3507840"/>
              <a:ext cx="39240" cy="130320"/>
            </a:xfrm>
            <a:custGeom>
              <a:avLst/>
              <a:gdLst/>
              <a:ahLst/>
              <a:rect l="l" t="t" r="r" b="b"/>
              <a:pathLst>
                <a:path w="36" h="127">
                  <a:moveTo>
                    <a:pt x="36" y="0"/>
                  </a:moveTo>
                  <a:lnTo>
                    <a:pt x="20" y="32"/>
                  </a:lnTo>
                  <a:lnTo>
                    <a:pt x="5" y="53"/>
                  </a:lnTo>
                  <a:lnTo>
                    <a:pt x="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9" name=""/>
            <p:cNvSpPr/>
            <p:nvPr/>
          </p:nvSpPr>
          <p:spPr>
            <a:xfrm>
              <a:off x="1748520" y="3588840"/>
              <a:ext cx="73440" cy="202680"/>
            </a:xfrm>
            <a:custGeom>
              <a:avLst/>
              <a:gdLst/>
              <a:ahLst/>
              <a:rect l="l" t="t" r="r" b="b"/>
              <a:pathLst>
                <a:path w="67" h="197">
                  <a:moveTo>
                    <a:pt x="41" y="0"/>
                  </a:moveTo>
                  <a:lnTo>
                    <a:pt x="5" y="22"/>
                  </a:lnTo>
                  <a:lnTo>
                    <a:pt x="0" y="38"/>
                  </a:lnTo>
                  <a:lnTo>
                    <a:pt x="0" y="53"/>
                  </a:lnTo>
                  <a:lnTo>
                    <a:pt x="10" y="69"/>
                  </a:lnTo>
                  <a:lnTo>
                    <a:pt x="20" y="75"/>
                  </a:lnTo>
                  <a:lnTo>
                    <a:pt x="36" y="91"/>
                  </a:lnTo>
                  <a:lnTo>
                    <a:pt x="67" y="133"/>
                  </a:lnTo>
                  <a:lnTo>
                    <a:pt x="56" y="165"/>
                  </a:lnTo>
                  <a:lnTo>
                    <a:pt x="67" y="19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1740960" y="3687840"/>
              <a:ext cx="171000" cy="7092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0" y="69"/>
                  </a:moveTo>
                  <a:lnTo>
                    <a:pt x="88" y="0"/>
                  </a:lnTo>
                  <a:lnTo>
                    <a:pt x="15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1593720" y="3513240"/>
              <a:ext cx="376560" cy="292680"/>
            </a:xfrm>
            <a:custGeom>
              <a:avLst/>
              <a:gdLst/>
              <a:ahLst/>
              <a:rect l="l" t="t" r="r" b="b"/>
              <a:pathLst>
                <a:path w="341" h="286">
                  <a:moveTo>
                    <a:pt x="341" y="286"/>
                  </a:moveTo>
                  <a:lnTo>
                    <a:pt x="331" y="276"/>
                  </a:lnTo>
                  <a:lnTo>
                    <a:pt x="243" y="276"/>
                  </a:lnTo>
                  <a:lnTo>
                    <a:pt x="207" y="260"/>
                  </a:lnTo>
                  <a:lnTo>
                    <a:pt x="212" y="239"/>
                  </a:lnTo>
                  <a:lnTo>
                    <a:pt x="0" y="228"/>
                  </a:lnTo>
                  <a:lnTo>
                    <a:pt x="0" y="80"/>
                  </a:lnTo>
                  <a:lnTo>
                    <a:pt x="31" y="53"/>
                  </a:lnTo>
                  <a:lnTo>
                    <a:pt x="47" y="69"/>
                  </a:lnTo>
                  <a:lnTo>
                    <a:pt x="145" y="27"/>
                  </a:lnTo>
                  <a:lnTo>
                    <a:pt x="21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1634040" y="3534840"/>
              <a:ext cx="170280" cy="7056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155" y="0"/>
                  </a:moveTo>
                  <a:lnTo>
                    <a:pt x="119" y="11"/>
                  </a:lnTo>
                  <a:lnTo>
                    <a:pt x="6" y="69"/>
                  </a:lnTo>
                  <a:lnTo>
                    <a:pt x="0" y="3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3" name=""/>
            <p:cNvSpPr/>
            <p:nvPr/>
          </p:nvSpPr>
          <p:spPr>
            <a:xfrm>
              <a:off x="1337760" y="3741840"/>
              <a:ext cx="261000" cy="141840"/>
            </a:xfrm>
            <a:custGeom>
              <a:avLst/>
              <a:gdLst/>
              <a:ahLst/>
              <a:rect l="l" t="t" r="r" b="b"/>
              <a:pathLst>
                <a:path w="237" h="138">
                  <a:moveTo>
                    <a:pt x="0" y="127"/>
                  </a:moveTo>
                  <a:lnTo>
                    <a:pt x="150" y="138"/>
                  </a:lnTo>
                  <a:lnTo>
                    <a:pt x="191" y="53"/>
                  </a:lnTo>
                  <a:lnTo>
                    <a:pt x="227" y="26"/>
                  </a:lnTo>
                  <a:lnTo>
                    <a:pt x="23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4" name=""/>
            <p:cNvSpPr/>
            <p:nvPr/>
          </p:nvSpPr>
          <p:spPr>
            <a:xfrm>
              <a:off x="1491480" y="3884040"/>
              <a:ext cx="365760" cy="445680"/>
            </a:xfrm>
            <a:custGeom>
              <a:avLst/>
              <a:gdLst/>
              <a:ahLst/>
              <a:rect l="l" t="t" r="r" b="b"/>
              <a:pathLst>
                <a:path w="331" h="434">
                  <a:moveTo>
                    <a:pt x="269" y="376"/>
                  </a:moveTo>
                  <a:lnTo>
                    <a:pt x="258" y="376"/>
                  </a:lnTo>
                  <a:lnTo>
                    <a:pt x="248" y="392"/>
                  </a:lnTo>
                  <a:lnTo>
                    <a:pt x="160" y="387"/>
                  </a:lnTo>
                  <a:lnTo>
                    <a:pt x="171" y="397"/>
                  </a:lnTo>
                  <a:lnTo>
                    <a:pt x="160" y="413"/>
                  </a:lnTo>
                  <a:lnTo>
                    <a:pt x="181" y="434"/>
                  </a:lnTo>
                  <a:lnTo>
                    <a:pt x="145" y="429"/>
                  </a:lnTo>
                  <a:lnTo>
                    <a:pt x="129" y="397"/>
                  </a:lnTo>
                  <a:lnTo>
                    <a:pt x="129" y="185"/>
                  </a:lnTo>
                  <a:lnTo>
                    <a:pt x="52" y="148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45" y="143"/>
                  </a:lnTo>
                  <a:lnTo>
                    <a:pt x="165" y="137"/>
                  </a:lnTo>
                  <a:lnTo>
                    <a:pt x="207" y="137"/>
                  </a:lnTo>
                  <a:lnTo>
                    <a:pt x="253" y="164"/>
                  </a:lnTo>
                  <a:lnTo>
                    <a:pt x="295" y="169"/>
                  </a:lnTo>
                  <a:lnTo>
                    <a:pt x="305" y="222"/>
                  </a:lnTo>
                  <a:lnTo>
                    <a:pt x="331" y="222"/>
                  </a:lnTo>
                  <a:lnTo>
                    <a:pt x="331" y="2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1810080" y="4139640"/>
              <a:ext cx="165600" cy="124560"/>
            </a:xfrm>
            <a:custGeom>
              <a:avLst/>
              <a:gdLst/>
              <a:ahLst/>
              <a:rect l="l" t="t" r="r" b="b"/>
              <a:pathLst>
                <a:path w="150" h="122">
                  <a:moveTo>
                    <a:pt x="0" y="122"/>
                  </a:moveTo>
                  <a:lnTo>
                    <a:pt x="21" y="106"/>
                  </a:lnTo>
                  <a:lnTo>
                    <a:pt x="47" y="100"/>
                  </a:lnTo>
                  <a:lnTo>
                    <a:pt x="52" y="63"/>
                  </a:lnTo>
                  <a:lnTo>
                    <a:pt x="47" y="47"/>
                  </a:lnTo>
                  <a:lnTo>
                    <a:pt x="62" y="37"/>
                  </a:lnTo>
                  <a:lnTo>
                    <a:pt x="68" y="26"/>
                  </a:lnTo>
                  <a:lnTo>
                    <a:pt x="104" y="10"/>
                  </a:lnTo>
                  <a:lnTo>
                    <a:pt x="114" y="21"/>
                  </a:lnTo>
                  <a:lnTo>
                    <a:pt x="140" y="0"/>
                  </a:lnTo>
                  <a:lnTo>
                    <a:pt x="150" y="10"/>
                  </a:lnTo>
                  <a:lnTo>
                    <a:pt x="150" y="9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1788120" y="4139640"/>
              <a:ext cx="69120" cy="130320"/>
            </a:xfrm>
            <a:custGeom>
              <a:avLst/>
              <a:gdLst/>
              <a:ahLst/>
              <a:rect l="l" t="t" r="r" b="b"/>
              <a:pathLst>
                <a:path w="62" h="127">
                  <a:moveTo>
                    <a:pt x="62" y="0"/>
                  </a:moveTo>
                  <a:lnTo>
                    <a:pt x="62" y="16"/>
                  </a:lnTo>
                  <a:lnTo>
                    <a:pt x="15" y="47"/>
                  </a:lnTo>
                  <a:lnTo>
                    <a:pt x="0" y="69"/>
                  </a:lnTo>
                  <a:lnTo>
                    <a:pt x="10" y="74"/>
                  </a:lnTo>
                  <a:lnTo>
                    <a:pt x="15" y="106"/>
                  </a:lnTo>
                  <a:lnTo>
                    <a:pt x="1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1418040" y="4095720"/>
              <a:ext cx="187560" cy="190080"/>
            </a:xfrm>
            <a:custGeom>
              <a:avLst/>
              <a:gdLst/>
              <a:ahLst/>
              <a:rect l="l" t="t" r="r" b="b"/>
              <a:pathLst>
                <a:path w="171" h="186">
                  <a:moveTo>
                    <a:pt x="114" y="186"/>
                  </a:moveTo>
                  <a:lnTo>
                    <a:pt x="165" y="122"/>
                  </a:lnTo>
                  <a:lnTo>
                    <a:pt x="171" y="85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8" name=""/>
            <p:cNvSpPr/>
            <p:nvPr/>
          </p:nvSpPr>
          <p:spPr>
            <a:xfrm>
              <a:off x="1303560" y="4281480"/>
              <a:ext cx="39240" cy="1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9" name=""/>
            <p:cNvSpPr/>
            <p:nvPr/>
          </p:nvSpPr>
          <p:spPr>
            <a:xfrm>
              <a:off x="1936440" y="2958120"/>
              <a:ext cx="342360" cy="582120"/>
            </a:xfrm>
            <a:custGeom>
              <a:avLst/>
              <a:gdLst/>
              <a:ahLst/>
              <a:rect l="l" t="t" r="r" b="b"/>
              <a:pathLst>
                <a:path w="310" h="567">
                  <a:moveTo>
                    <a:pt x="0" y="551"/>
                  </a:moveTo>
                  <a:lnTo>
                    <a:pt x="36" y="556"/>
                  </a:lnTo>
                  <a:lnTo>
                    <a:pt x="88" y="556"/>
                  </a:lnTo>
                  <a:lnTo>
                    <a:pt x="93" y="567"/>
                  </a:lnTo>
                  <a:lnTo>
                    <a:pt x="114" y="567"/>
                  </a:lnTo>
                  <a:lnTo>
                    <a:pt x="119" y="556"/>
                  </a:lnTo>
                  <a:lnTo>
                    <a:pt x="150" y="561"/>
                  </a:lnTo>
                  <a:lnTo>
                    <a:pt x="191" y="561"/>
                  </a:lnTo>
                  <a:lnTo>
                    <a:pt x="222" y="561"/>
                  </a:lnTo>
                  <a:lnTo>
                    <a:pt x="248" y="561"/>
                  </a:lnTo>
                  <a:lnTo>
                    <a:pt x="305" y="561"/>
                  </a:lnTo>
                  <a:lnTo>
                    <a:pt x="305" y="567"/>
                  </a:lnTo>
                  <a:lnTo>
                    <a:pt x="310" y="556"/>
                  </a:lnTo>
                  <a:lnTo>
                    <a:pt x="289" y="381"/>
                  </a:lnTo>
                  <a:lnTo>
                    <a:pt x="237" y="302"/>
                  </a:lnTo>
                  <a:lnTo>
                    <a:pt x="227" y="296"/>
                  </a:lnTo>
                  <a:lnTo>
                    <a:pt x="191" y="206"/>
                  </a:lnTo>
                  <a:lnTo>
                    <a:pt x="175" y="180"/>
                  </a:lnTo>
                  <a:lnTo>
                    <a:pt x="170" y="137"/>
                  </a:lnTo>
                  <a:lnTo>
                    <a:pt x="155" y="90"/>
                  </a:lnTo>
                  <a:lnTo>
                    <a:pt x="150" y="90"/>
                  </a:lnTo>
                  <a:lnTo>
                    <a:pt x="10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1930680" y="3507840"/>
              <a:ext cx="341640" cy="92160"/>
            </a:xfrm>
            <a:custGeom>
              <a:avLst/>
              <a:gdLst/>
              <a:ahLst/>
              <a:rect l="l" t="t" r="r" b="b"/>
              <a:pathLst>
                <a:path w="310" h="90">
                  <a:moveTo>
                    <a:pt x="0" y="0"/>
                  </a:moveTo>
                  <a:lnTo>
                    <a:pt x="88" y="5"/>
                  </a:lnTo>
                  <a:lnTo>
                    <a:pt x="93" y="11"/>
                  </a:lnTo>
                  <a:lnTo>
                    <a:pt x="217" y="11"/>
                  </a:lnTo>
                  <a:lnTo>
                    <a:pt x="237" y="21"/>
                  </a:lnTo>
                  <a:lnTo>
                    <a:pt x="242" y="64"/>
                  </a:lnTo>
                  <a:lnTo>
                    <a:pt x="289" y="69"/>
                  </a:lnTo>
                  <a:lnTo>
                    <a:pt x="294" y="79"/>
                  </a:lnTo>
                  <a:lnTo>
                    <a:pt x="304" y="85"/>
                  </a:lnTo>
                  <a:lnTo>
                    <a:pt x="310" y="9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1" name=""/>
            <p:cNvSpPr/>
            <p:nvPr/>
          </p:nvSpPr>
          <p:spPr>
            <a:xfrm>
              <a:off x="2038320" y="3529080"/>
              <a:ext cx="798120" cy="316440"/>
            </a:xfrm>
            <a:custGeom>
              <a:avLst/>
              <a:gdLst/>
              <a:ahLst/>
              <a:rect l="l" t="t" r="r" b="b"/>
              <a:pathLst>
                <a:path w="723" h="308">
                  <a:moveTo>
                    <a:pt x="418" y="164"/>
                  </a:moveTo>
                  <a:lnTo>
                    <a:pt x="408" y="175"/>
                  </a:lnTo>
                  <a:lnTo>
                    <a:pt x="377" y="175"/>
                  </a:lnTo>
                  <a:lnTo>
                    <a:pt x="330" y="196"/>
                  </a:lnTo>
                  <a:lnTo>
                    <a:pt x="253" y="196"/>
                  </a:lnTo>
                  <a:lnTo>
                    <a:pt x="253" y="233"/>
                  </a:lnTo>
                  <a:lnTo>
                    <a:pt x="222" y="249"/>
                  </a:lnTo>
                  <a:lnTo>
                    <a:pt x="165" y="223"/>
                  </a:lnTo>
                  <a:lnTo>
                    <a:pt x="98" y="270"/>
                  </a:lnTo>
                  <a:lnTo>
                    <a:pt x="15" y="270"/>
                  </a:lnTo>
                  <a:lnTo>
                    <a:pt x="10" y="217"/>
                  </a:lnTo>
                  <a:lnTo>
                    <a:pt x="15" y="159"/>
                  </a:lnTo>
                  <a:lnTo>
                    <a:pt x="21" y="69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0"/>
                  </a:lnTo>
                  <a:lnTo>
                    <a:pt x="46" y="0"/>
                  </a:lnTo>
                  <a:lnTo>
                    <a:pt x="82" y="27"/>
                  </a:lnTo>
                  <a:lnTo>
                    <a:pt x="206" y="27"/>
                  </a:lnTo>
                  <a:lnTo>
                    <a:pt x="212" y="16"/>
                  </a:lnTo>
                  <a:lnTo>
                    <a:pt x="227" y="32"/>
                  </a:lnTo>
                  <a:lnTo>
                    <a:pt x="325" y="48"/>
                  </a:lnTo>
                  <a:lnTo>
                    <a:pt x="335" y="53"/>
                  </a:lnTo>
                  <a:lnTo>
                    <a:pt x="356" y="58"/>
                  </a:lnTo>
                  <a:lnTo>
                    <a:pt x="366" y="74"/>
                  </a:lnTo>
                  <a:lnTo>
                    <a:pt x="382" y="64"/>
                  </a:lnTo>
                  <a:lnTo>
                    <a:pt x="485" y="74"/>
                  </a:lnTo>
                  <a:lnTo>
                    <a:pt x="439" y="106"/>
                  </a:lnTo>
                  <a:lnTo>
                    <a:pt x="459" y="106"/>
                  </a:lnTo>
                  <a:lnTo>
                    <a:pt x="470" y="149"/>
                  </a:lnTo>
                  <a:lnTo>
                    <a:pt x="501" y="122"/>
                  </a:lnTo>
                  <a:lnTo>
                    <a:pt x="578" y="180"/>
                  </a:lnTo>
                  <a:lnTo>
                    <a:pt x="609" y="164"/>
                  </a:lnTo>
                  <a:lnTo>
                    <a:pt x="650" y="164"/>
                  </a:lnTo>
                  <a:lnTo>
                    <a:pt x="723" y="159"/>
                  </a:lnTo>
                  <a:lnTo>
                    <a:pt x="723" y="180"/>
                  </a:lnTo>
                  <a:lnTo>
                    <a:pt x="707" y="180"/>
                  </a:lnTo>
                  <a:lnTo>
                    <a:pt x="692" y="186"/>
                  </a:lnTo>
                  <a:lnTo>
                    <a:pt x="687" y="191"/>
                  </a:lnTo>
                  <a:lnTo>
                    <a:pt x="645" y="207"/>
                  </a:lnTo>
                  <a:lnTo>
                    <a:pt x="635" y="249"/>
                  </a:lnTo>
                  <a:lnTo>
                    <a:pt x="588" y="286"/>
                  </a:lnTo>
                  <a:lnTo>
                    <a:pt x="532" y="297"/>
                  </a:lnTo>
                  <a:lnTo>
                    <a:pt x="532" y="308"/>
                  </a:lnTo>
                  <a:lnTo>
                    <a:pt x="521" y="297"/>
                  </a:lnTo>
                  <a:lnTo>
                    <a:pt x="449" y="30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2" name=""/>
            <p:cNvSpPr/>
            <p:nvPr/>
          </p:nvSpPr>
          <p:spPr>
            <a:xfrm>
              <a:off x="2363760" y="3659760"/>
              <a:ext cx="130320" cy="28080"/>
            </a:xfrm>
            <a:custGeom>
              <a:avLst/>
              <a:gdLst/>
              <a:ahLst/>
              <a:rect l="l" t="t" r="r" b="b"/>
              <a:pathLst>
                <a:path w="119" h="27">
                  <a:moveTo>
                    <a:pt x="119" y="27"/>
                  </a:moveTo>
                  <a:lnTo>
                    <a:pt x="109" y="16"/>
                  </a:lnTo>
                  <a:lnTo>
                    <a:pt x="62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21" y="1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3" name=""/>
            <p:cNvSpPr/>
            <p:nvPr/>
          </p:nvSpPr>
          <p:spPr>
            <a:xfrm>
              <a:off x="2318400" y="3670920"/>
              <a:ext cx="118440" cy="81000"/>
            </a:xfrm>
            <a:custGeom>
              <a:avLst/>
              <a:gdLst/>
              <a:ahLst/>
              <a:rect l="l" t="t" r="r" b="b"/>
              <a:pathLst>
                <a:path w="108" h="79">
                  <a:moveTo>
                    <a:pt x="0" y="58"/>
                  </a:moveTo>
                  <a:lnTo>
                    <a:pt x="72" y="42"/>
                  </a:lnTo>
                  <a:lnTo>
                    <a:pt x="72" y="0"/>
                  </a:lnTo>
                  <a:lnTo>
                    <a:pt x="82" y="53"/>
                  </a:lnTo>
                  <a:lnTo>
                    <a:pt x="72" y="48"/>
                  </a:lnTo>
                  <a:lnTo>
                    <a:pt x="77" y="64"/>
                  </a:lnTo>
                  <a:lnTo>
                    <a:pt x="108" y="7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4" name=""/>
            <p:cNvSpPr/>
            <p:nvPr/>
          </p:nvSpPr>
          <p:spPr>
            <a:xfrm>
              <a:off x="2358000" y="3769200"/>
              <a:ext cx="102240" cy="8640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2358000" y="3769200"/>
              <a:ext cx="102240" cy="8640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2358000" y="3769200"/>
              <a:ext cx="165600" cy="97560"/>
            </a:xfrm>
            <a:custGeom>
              <a:avLst/>
              <a:gdLst/>
              <a:ahLst/>
              <a:rect l="l" t="t" r="r" b="b"/>
              <a:pathLst>
                <a:path w="150" h="96">
                  <a:moveTo>
                    <a:pt x="93" y="0"/>
                  </a:moveTo>
                  <a:lnTo>
                    <a:pt x="150" y="0"/>
                  </a:lnTo>
                  <a:lnTo>
                    <a:pt x="124" y="85"/>
                  </a:lnTo>
                  <a:lnTo>
                    <a:pt x="129" y="90"/>
                  </a:lnTo>
                  <a:lnTo>
                    <a:pt x="114" y="90"/>
                  </a:lnTo>
                  <a:lnTo>
                    <a:pt x="88" y="96"/>
                  </a:lnTo>
                  <a:lnTo>
                    <a:pt x="0" y="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2313000" y="3834360"/>
              <a:ext cx="55800" cy="168840"/>
            </a:xfrm>
            <a:custGeom>
              <a:avLst/>
              <a:gdLst/>
              <a:ahLst/>
              <a:rect l="l" t="t" r="r" b="b"/>
              <a:pathLst>
                <a:path w="51" h="164">
                  <a:moveTo>
                    <a:pt x="41" y="5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127"/>
                  </a:lnTo>
                  <a:lnTo>
                    <a:pt x="5" y="127"/>
                  </a:lnTo>
                  <a:lnTo>
                    <a:pt x="41" y="117"/>
                  </a:lnTo>
                  <a:lnTo>
                    <a:pt x="51" y="127"/>
                  </a:lnTo>
                  <a:lnTo>
                    <a:pt x="26" y="154"/>
                  </a:lnTo>
                  <a:lnTo>
                    <a:pt x="26" y="1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8" name=""/>
            <p:cNvSpPr/>
            <p:nvPr/>
          </p:nvSpPr>
          <p:spPr>
            <a:xfrm>
              <a:off x="2313000" y="3965040"/>
              <a:ext cx="284400" cy="261000"/>
            </a:xfrm>
            <a:custGeom>
              <a:avLst/>
              <a:gdLst/>
              <a:ahLst/>
              <a:rect l="l" t="t" r="r" b="b"/>
              <a:pathLst>
                <a:path w="258" h="255">
                  <a:moveTo>
                    <a:pt x="0" y="0"/>
                  </a:moveTo>
                  <a:lnTo>
                    <a:pt x="5" y="53"/>
                  </a:lnTo>
                  <a:lnTo>
                    <a:pt x="82" y="96"/>
                  </a:lnTo>
                  <a:lnTo>
                    <a:pt x="103" y="101"/>
                  </a:lnTo>
                  <a:lnTo>
                    <a:pt x="196" y="164"/>
                  </a:lnTo>
                  <a:lnTo>
                    <a:pt x="211" y="228"/>
                  </a:lnTo>
                  <a:lnTo>
                    <a:pt x="258" y="228"/>
                  </a:lnTo>
                  <a:lnTo>
                    <a:pt x="232" y="25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9" name=""/>
            <p:cNvSpPr/>
            <p:nvPr/>
          </p:nvSpPr>
          <p:spPr>
            <a:xfrm>
              <a:off x="1970280" y="3992040"/>
              <a:ext cx="45000" cy="147600"/>
            </a:xfrm>
            <a:custGeom>
              <a:avLst/>
              <a:gdLst/>
              <a:ahLst/>
              <a:rect l="l" t="t" r="r" b="b"/>
              <a:pathLst>
                <a:path w="41" h="143">
                  <a:moveTo>
                    <a:pt x="36" y="0"/>
                  </a:moveTo>
                  <a:lnTo>
                    <a:pt x="41" y="10"/>
                  </a:lnTo>
                  <a:lnTo>
                    <a:pt x="41" y="37"/>
                  </a:lnTo>
                  <a:lnTo>
                    <a:pt x="31" y="47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21" y="116"/>
                  </a:lnTo>
                  <a:lnTo>
                    <a:pt x="15" y="116"/>
                  </a:lnTo>
                  <a:lnTo>
                    <a:pt x="15" y="127"/>
                  </a:lnTo>
                  <a:lnTo>
                    <a:pt x="5" y="127"/>
                  </a:lnTo>
                  <a:lnTo>
                    <a:pt x="5" y="143"/>
                  </a:lnTo>
                  <a:lnTo>
                    <a:pt x="0" y="1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2009880" y="4003200"/>
              <a:ext cx="39240" cy="232920"/>
            </a:xfrm>
            <a:custGeom>
              <a:avLst/>
              <a:gdLst/>
              <a:ahLst/>
              <a:rect l="l" t="t" r="r" b="b"/>
              <a:pathLst>
                <a:path w="36" h="228">
                  <a:moveTo>
                    <a:pt x="36" y="0"/>
                  </a:moveTo>
                  <a:lnTo>
                    <a:pt x="31" y="0"/>
                  </a:lnTo>
                  <a:lnTo>
                    <a:pt x="31" y="21"/>
                  </a:lnTo>
                  <a:lnTo>
                    <a:pt x="21" y="27"/>
                  </a:lnTo>
                  <a:lnTo>
                    <a:pt x="16" y="53"/>
                  </a:lnTo>
                  <a:lnTo>
                    <a:pt x="21" y="59"/>
                  </a:lnTo>
                  <a:lnTo>
                    <a:pt x="21" y="85"/>
                  </a:lnTo>
                  <a:lnTo>
                    <a:pt x="16" y="85"/>
                  </a:lnTo>
                  <a:lnTo>
                    <a:pt x="10" y="196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16" y="212"/>
                  </a:lnTo>
                  <a:lnTo>
                    <a:pt x="16" y="228"/>
                  </a:lnTo>
                  <a:lnTo>
                    <a:pt x="5" y="22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1998720" y="4210560"/>
              <a:ext cx="11160" cy="1548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2" name=""/>
            <p:cNvSpPr/>
            <p:nvPr/>
          </p:nvSpPr>
          <p:spPr>
            <a:xfrm>
              <a:off x="1804680" y="4236480"/>
              <a:ext cx="222840" cy="49320"/>
            </a:xfrm>
            <a:custGeom>
              <a:avLst/>
              <a:gdLst/>
              <a:ahLst/>
              <a:rect l="l" t="t" r="r" b="b"/>
              <a:pathLst>
                <a:path w="202" h="48">
                  <a:moveTo>
                    <a:pt x="202" y="0"/>
                  </a:moveTo>
                  <a:lnTo>
                    <a:pt x="196" y="11"/>
                  </a:lnTo>
                  <a:lnTo>
                    <a:pt x="155" y="0"/>
                  </a:lnTo>
                  <a:lnTo>
                    <a:pt x="150" y="5"/>
                  </a:lnTo>
                  <a:lnTo>
                    <a:pt x="88" y="32"/>
                  </a:lnTo>
                  <a:lnTo>
                    <a:pt x="78" y="48"/>
                  </a:lnTo>
                  <a:lnTo>
                    <a:pt x="73" y="37"/>
                  </a:lnTo>
                  <a:lnTo>
                    <a:pt x="0" y="37"/>
                  </a:lnTo>
                  <a:lnTo>
                    <a:pt x="5" y="27"/>
                  </a:lnTo>
                  <a:lnTo>
                    <a:pt x="0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3" name=""/>
            <p:cNvSpPr/>
            <p:nvPr/>
          </p:nvSpPr>
          <p:spPr>
            <a:xfrm>
              <a:off x="1902240" y="4132800"/>
              <a:ext cx="62640" cy="131760"/>
            </a:xfrm>
            <a:custGeom>
              <a:avLst/>
              <a:gdLst/>
              <a:ahLst/>
              <a:rect l="l" t="t" r="r" b="b"/>
              <a:pathLst>
                <a:path w="57" h="128">
                  <a:moveTo>
                    <a:pt x="0" y="11"/>
                  </a:moveTo>
                  <a:lnTo>
                    <a:pt x="57" y="0"/>
                  </a:lnTo>
                  <a:lnTo>
                    <a:pt x="57" y="27"/>
                  </a:lnTo>
                  <a:lnTo>
                    <a:pt x="46" y="27"/>
                  </a:lnTo>
                  <a:lnTo>
                    <a:pt x="46" y="48"/>
                  </a:lnTo>
                  <a:lnTo>
                    <a:pt x="41" y="48"/>
                  </a:lnTo>
                  <a:lnTo>
                    <a:pt x="41" y="69"/>
                  </a:lnTo>
                  <a:lnTo>
                    <a:pt x="36" y="69"/>
                  </a:lnTo>
                  <a:lnTo>
                    <a:pt x="36" y="106"/>
                  </a:lnTo>
                  <a:lnTo>
                    <a:pt x="31" y="106"/>
                  </a:lnTo>
                  <a:lnTo>
                    <a:pt x="31" y="117"/>
                  </a:lnTo>
                  <a:lnTo>
                    <a:pt x="36" y="117"/>
                  </a:lnTo>
                  <a:lnTo>
                    <a:pt x="36" y="12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4" name=""/>
            <p:cNvSpPr/>
            <p:nvPr/>
          </p:nvSpPr>
          <p:spPr>
            <a:xfrm>
              <a:off x="1976040" y="4139640"/>
              <a:ext cx="39240" cy="64080"/>
            </a:xfrm>
            <a:custGeom>
              <a:avLst/>
              <a:gdLst/>
              <a:ahLst/>
              <a:rect l="l" t="t" r="r" b="b"/>
              <a:pathLst>
                <a:path w="36" h="63">
                  <a:moveTo>
                    <a:pt x="36" y="63"/>
                  </a:moveTo>
                  <a:lnTo>
                    <a:pt x="26" y="58"/>
                  </a:lnTo>
                  <a:lnTo>
                    <a:pt x="26" y="53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5" name=""/>
            <p:cNvSpPr/>
            <p:nvPr/>
          </p:nvSpPr>
          <p:spPr>
            <a:xfrm>
              <a:off x="2015640" y="4019040"/>
              <a:ext cx="302760" cy="191160"/>
            </a:xfrm>
            <a:custGeom>
              <a:avLst/>
              <a:gdLst/>
              <a:ahLst/>
              <a:rect l="l" t="t" r="r" b="b"/>
              <a:pathLst>
                <a:path w="274" h="186">
                  <a:moveTo>
                    <a:pt x="0" y="186"/>
                  </a:moveTo>
                  <a:lnTo>
                    <a:pt x="5" y="180"/>
                  </a:lnTo>
                  <a:lnTo>
                    <a:pt x="140" y="164"/>
                  </a:lnTo>
                  <a:lnTo>
                    <a:pt x="227" y="96"/>
                  </a:lnTo>
                  <a:lnTo>
                    <a:pt x="222" y="64"/>
                  </a:lnTo>
                  <a:lnTo>
                    <a:pt x="227" y="11"/>
                  </a:lnTo>
                  <a:lnTo>
                    <a:pt x="274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6" name=""/>
            <p:cNvSpPr/>
            <p:nvPr/>
          </p:nvSpPr>
          <p:spPr>
            <a:xfrm>
              <a:off x="2260440" y="3992040"/>
              <a:ext cx="302760" cy="157320"/>
            </a:xfrm>
            <a:custGeom>
              <a:avLst/>
              <a:gdLst/>
              <a:ahLst/>
              <a:rect l="l" t="t" r="r" b="b"/>
              <a:pathLst>
                <a:path w="274" h="153">
                  <a:moveTo>
                    <a:pt x="0" y="100"/>
                  </a:moveTo>
                  <a:lnTo>
                    <a:pt x="98" y="143"/>
                  </a:lnTo>
                  <a:lnTo>
                    <a:pt x="98" y="153"/>
                  </a:lnTo>
                  <a:lnTo>
                    <a:pt x="103" y="143"/>
                  </a:lnTo>
                  <a:lnTo>
                    <a:pt x="202" y="100"/>
                  </a:lnTo>
                  <a:lnTo>
                    <a:pt x="196" y="10"/>
                  </a:lnTo>
                  <a:lnTo>
                    <a:pt x="207" y="0"/>
                  </a:lnTo>
                  <a:lnTo>
                    <a:pt x="248" y="37"/>
                  </a:lnTo>
                  <a:lnTo>
                    <a:pt x="274" y="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7" name=""/>
            <p:cNvSpPr/>
            <p:nvPr/>
          </p:nvSpPr>
          <p:spPr>
            <a:xfrm>
              <a:off x="2324160" y="3969720"/>
              <a:ext cx="176760" cy="49320"/>
            </a:xfrm>
            <a:custGeom>
              <a:avLst/>
              <a:gdLst/>
              <a:ahLst/>
              <a:rect l="l" t="t" r="r" b="b"/>
              <a:pathLst>
                <a:path w="160" h="48">
                  <a:moveTo>
                    <a:pt x="0" y="48"/>
                  </a:moveTo>
                  <a:lnTo>
                    <a:pt x="5" y="38"/>
                  </a:lnTo>
                  <a:lnTo>
                    <a:pt x="46" y="27"/>
                  </a:lnTo>
                  <a:lnTo>
                    <a:pt x="67" y="16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9" y="11"/>
                  </a:lnTo>
                  <a:lnTo>
                    <a:pt x="150" y="11"/>
                  </a:lnTo>
                  <a:lnTo>
                    <a:pt x="160" y="11"/>
                  </a:lnTo>
                  <a:lnTo>
                    <a:pt x="155" y="16"/>
                  </a:lnTo>
                  <a:lnTo>
                    <a:pt x="134" y="22"/>
                  </a:lnTo>
                  <a:lnTo>
                    <a:pt x="129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8" name=""/>
            <p:cNvSpPr/>
            <p:nvPr/>
          </p:nvSpPr>
          <p:spPr>
            <a:xfrm>
              <a:off x="2442600" y="3866760"/>
              <a:ext cx="63720" cy="102600"/>
            </a:xfrm>
            <a:custGeom>
              <a:avLst/>
              <a:gdLst/>
              <a:ahLst/>
              <a:rect l="l" t="t" r="r" b="b"/>
              <a:pathLst>
                <a:path w="57" h="100">
                  <a:moveTo>
                    <a:pt x="57" y="0"/>
                  </a:moveTo>
                  <a:lnTo>
                    <a:pt x="42" y="5"/>
                  </a:lnTo>
                  <a:lnTo>
                    <a:pt x="31" y="10"/>
                  </a:lnTo>
                  <a:lnTo>
                    <a:pt x="0" y="63"/>
                  </a:lnTo>
                  <a:lnTo>
                    <a:pt x="21" y="74"/>
                  </a:lnTo>
                  <a:lnTo>
                    <a:pt x="21" y="10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9" name=""/>
            <p:cNvSpPr/>
            <p:nvPr/>
          </p:nvSpPr>
          <p:spPr>
            <a:xfrm>
              <a:off x="2397600" y="3932280"/>
              <a:ext cx="45000" cy="1116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0" y="11"/>
                  </a:moveTo>
                  <a:lnTo>
                    <a:pt x="26" y="11"/>
                  </a:lnTo>
                  <a:lnTo>
                    <a:pt x="4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0" name=""/>
            <p:cNvSpPr/>
            <p:nvPr/>
          </p:nvSpPr>
          <p:spPr>
            <a:xfrm>
              <a:off x="2408400" y="3905280"/>
              <a:ext cx="165600" cy="54000"/>
            </a:xfrm>
            <a:custGeom>
              <a:avLst/>
              <a:gdLst/>
              <a:ahLst/>
              <a:rect l="l" t="t" r="r" b="b"/>
              <a:pathLst>
                <a:path w="150" h="53">
                  <a:moveTo>
                    <a:pt x="0" y="53"/>
                  </a:moveTo>
                  <a:lnTo>
                    <a:pt x="0" y="42"/>
                  </a:lnTo>
                  <a:lnTo>
                    <a:pt x="16" y="42"/>
                  </a:lnTo>
                  <a:lnTo>
                    <a:pt x="62" y="53"/>
                  </a:lnTo>
                  <a:lnTo>
                    <a:pt x="78" y="42"/>
                  </a:lnTo>
                  <a:lnTo>
                    <a:pt x="83" y="37"/>
                  </a:lnTo>
                  <a:lnTo>
                    <a:pt x="130" y="37"/>
                  </a:lnTo>
                  <a:lnTo>
                    <a:pt x="15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1" name=""/>
            <p:cNvSpPr/>
            <p:nvPr/>
          </p:nvSpPr>
          <p:spPr>
            <a:xfrm flipH="1">
              <a:off x="2169720" y="4035960"/>
              <a:ext cx="5400" cy="4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2" name=""/>
            <p:cNvSpPr/>
            <p:nvPr/>
          </p:nvSpPr>
          <p:spPr>
            <a:xfrm>
              <a:off x="2096640" y="4040640"/>
              <a:ext cx="73440" cy="648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1" y="0"/>
                  </a:lnTo>
                  <a:lnTo>
                    <a:pt x="25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3" name=""/>
            <p:cNvSpPr/>
            <p:nvPr/>
          </p:nvSpPr>
          <p:spPr>
            <a:xfrm>
              <a:off x="2038320" y="4047120"/>
              <a:ext cx="57960" cy="432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0"/>
                  </a:moveTo>
                  <a:lnTo>
                    <a:pt x="41" y="5"/>
                  </a:lnTo>
                  <a:lnTo>
                    <a:pt x="15" y="5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4" name=""/>
            <p:cNvSpPr/>
            <p:nvPr/>
          </p:nvSpPr>
          <p:spPr>
            <a:xfrm flipH="1">
              <a:off x="2032560" y="4051800"/>
              <a:ext cx="5400" cy="5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5" name=""/>
            <p:cNvSpPr/>
            <p:nvPr/>
          </p:nvSpPr>
          <p:spPr>
            <a:xfrm>
              <a:off x="2204280" y="4160880"/>
              <a:ext cx="55800" cy="21240"/>
            </a:xfrm>
            <a:custGeom>
              <a:avLst/>
              <a:gdLst/>
              <a:ahLst/>
              <a:rect l="l" t="t" r="r" b="b"/>
              <a:pathLst>
                <a:path w="51" h="21">
                  <a:moveTo>
                    <a:pt x="0" y="0"/>
                  </a:moveTo>
                  <a:lnTo>
                    <a:pt x="46" y="5"/>
                  </a:lnTo>
                  <a:lnTo>
                    <a:pt x="51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6" name=""/>
            <p:cNvSpPr/>
            <p:nvPr/>
          </p:nvSpPr>
          <p:spPr>
            <a:xfrm>
              <a:off x="2243880" y="4182480"/>
              <a:ext cx="16200" cy="540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57" name=""/>
            <p:cNvGrpSpPr/>
            <p:nvPr/>
          </p:nvGrpSpPr>
          <p:grpSpPr>
            <a:xfrm>
              <a:off x="1952640" y="3111120"/>
              <a:ext cx="2007000" cy="1752120"/>
              <a:chOff x="1952640" y="3111120"/>
              <a:chExt cx="2007000" cy="1752120"/>
            </a:xfrm>
          </p:grpSpPr>
          <p:sp>
            <p:nvSpPr>
              <p:cNvPr id="1658" name=""/>
              <p:cNvSpPr/>
              <p:nvPr/>
            </p:nvSpPr>
            <p:spPr>
              <a:xfrm>
                <a:off x="2238480" y="4188240"/>
                <a:ext cx="5400" cy="60480"/>
              </a:xfrm>
              <a:custGeom>
                <a:avLst/>
                <a:gdLst/>
                <a:ahLst/>
                <a:rect l="l" t="t" r="r" b="b"/>
                <a:pathLst>
                  <a:path w="5" h="59">
                    <a:moveTo>
                      <a:pt x="5" y="0"/>
                    </a:moveTo>
                    <a:lnTo>
                      <a:pt x="5" y="16"/>
                    </a:lnTo>
                    <a:lnTo>
                      <a:pt x="0" y="43"/>
                    </a:lnTo>
                    <a:lnTo>
                      <a:pt x="0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9" name=""/>
              <p:cNvSpPr/>
              <p:nvPr/>
            </p:nvSpPr>
            <p:spPr>
              <a:xfrm>
                <a:off x="2238480" y="4248720"/>
                <a:ext cx="79200" cy="26640"/>
              </a:xfrm>
              <a:custGeom>
                <a:avLst/>
                <a:gdLst/>
                <a:ahLst/>
                <a:rect l="l" t="t" r="r" b="b"/>
                <a:pathLst>
                  <a:path w="72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10"/>
                    </a:lnTo>
                    <a:lnTo>
                      <a:pt x="51" y="21"/>
                    </a:lnTo>
                    <a:lnTo>
                      <a:pt x="72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0" name=""/>
              <p:cNvSpPr/>
              <p:nvPr/>
            </p:nvSpPr>
            <p:spPr>
              <a:xfrm>
                <a:off x="2243880" y="4188240"/>
                <a:ext cx="73800" cy="87120"/>
              </a:xfrm>
              <a:custGeom>
                <a:avLst/>
                <a:gdLst/>
                <a:ahLst/>
                <a:rect l="l" t="t" r="r" b="b"/>
                <a:pathLst>
                  <a:path w="67" h="85">
                    <a:moveTo>
                      <a:pt x="67" y="85"/>
                    </a:moveTo>
                    <a:lnTo>
                      <a:pt x="62" y="75"/>
                    </a:lnTo>
                    <a:lnTo>
                      <a:pt x="51" y="64"/>
                    </a:lnTo>
                    <a:lnTo>
                      <a:pt x="36" y="43"/>
                    </a:lnTo>
                    <a:lnTo>
                      <a:pt x="20" y="2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1" name=""/>
              <p:cNvSpPr/>
              <p:nvPr/>
            </p:nvSpPr>
            <p:spPr>
              <a:xfrm>
                <a:off x="2175480" y="4161240"/>
                <a:ext cx="34200" cy="75960"/>
              </a:xfrm>
              <a:custGeom>
                <a:avLst/>
                <a:gdLst/>
                <a:ahLst/>
                <a:rect l="l" t="t" r="r" b="b"/>
                <a:pathLst>
                  <a:path w="31" h="74">
                    <a:moveTo>
                      <a:pt x="31" y="0"/>
                    </a:moveTo>
                    <a:lnTo>
                      <a:pt x="26" y="5"/>
                    </a:lnTo>
                    <a:lnTo>
                      <a:pt x="20" y="11"/>
                    </a:lnTo>
                    <a:lnTo>
                      <a:pt x="10" y="26"/>
                    </a:lnTo>
                    <a:lnTo>
                      <a:pt x="5" y="48"/>
                    </a:lnTo>
                    <a:lnTo>
                      <a:pt x="0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2" name=""/>
              <p:cNvSpPr/>
              <p:nvPr/>
            </p:nvSpPr>
            <p:spPr>
              <a:xfrm>
                <a:off x="2175480" y="4237560"/>
                <a:ext cx="108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3" name=""/>
              <p:cNvSpPr/>
              <p:nvPr/>
            </p:nvSpPr>
            <p:spPr>
              <a:xfrm>
                <a:off x="1969920" y="4248720"/>
                <a:ext cx="205200" cy="97560"/>
              </a:xfrm>
              <a:custGeom>
                <a:avLst/>
                <a:gdLst/>
                <a:ahLst/>
                <a:rect l="l" t="t" r="r" b="b"/>
                <a:pathLst>
                  <a:path w="186" h="95">
                    <a:moveTo>
                      <a:pt x="186" y="0"/>
                    </a:moveTo>
                    <a:lnTo>
                      <a:pt x="175" y="10"/>
                    </a:lnTo>
                    <a:lnTo>
                      <a:pt x="170" y="16"/>
                    </a:lnTo>
                    <a:lnTo>
                      <a:pt x="160" y="26"/>
                    </a:lnTo>
                    <a:lnTo>
                      <a:pt x="114" y="53"/>
                    </a:lnTo>
                    <a:lnTo>
                      <a:pt x="98" y="53"/>
                    </a:lnTo>
                    <a:lnTo>
                      <a:pt x="88" y="69"/>
                    </a:lnTo>
                    <a:lnTo>
                      <a:pt x="46" y="85"/>
                    </a:lnTo>
                    <a:lnTo>
                      <a:pt x="41" y="90"/>
                    </a:lnTo>
                    <a:lnTo>
                      <a:pt x="31" y="90"/>
                    </a:lnTo>
                    <a:lnTo>
                      <a:pt x="10" y="95"/>
                    </a:lnTo>
                    <a:lnTo>
                      <a:pt x="5" y="95"/>
                    </a:lnTo>
                    <a:lnTo>
                      <a:pt x="5" y="90"/>
                    </a:lnTo>
                    <a:lnTo>
                      <a:pt x="0" y="95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4" name=""/>
              <p:cNvSpPr/>
              <p:nvPr/>
            </p:nvSpPr>
            <p:spPr>
              <a:xfrm>
                <a:off x="1952640" y="4346280"/>
                <a:ext cx="17280" cy="11160"/>
              </a:xfrm>
              <a:custGeom>
                <a:avLst/>
                <a:gdLst/>
                <a:ahLst/>
                <a:rect l="l" t="t" r="r" b="b"/>
                <a:pathLst>
                  <a:path w="16" h="11">
                    <a:moveTo>
                      <a:pt x="16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5" name=""/>
              <p:cNvSpPr/>
              <p:nvPr/>
            </p:nvSpPr>
            <p:spPr>
              <a:xfrm>
                <a:off x="1952640" y="4357440"/>
                <a:ext cx="720" cy="504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6" name=""/>
              <p:cNvSpPr/>
              <p:nvPr/>
            </p:nvSpPr>
            <p:spPr>
              <a:xfrm>
                <a:off x="1952640" y="4362840"/>
                <a:ext cx="17280" cy="504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0"/>
                    </a:moveTo>
                    <a:lnTo>
                      <a:pt x="6" y="5"/>
                    </a:lnTo>
                    <a:lnTo>
                      <a:pt x="11" y="5"/>
                    </a:lnTo>
                    <a:lnTo>
                      <a:pt x="16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7" name=""/>
              <p:cNvSpPr/>
              <p:nvPr/>
            </p:nvSpPr>
            <p:spPr>
              <a:xfrm>
                <a:off x="1969920" y="4362840"/>
                <a:ext cx="1080" cy="504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8" name=""/>
              <p:cNvSpPr/>
              <p:nvPr/>
            </p:nvSpPr>
            <p:spPr>
              <a:xfrm>
                <a:off x="1969920" y="4253760"/>
                <a:ext cx="261360" cy="108720"/>
              </a:xfrm>
              <a:custGeom>
                <a:avLst/>
                <a:gdLst/>
                <a:ahLst/>
                <a:rect l="l" t="t" r="r" b="b"/>
                <a:pathLst>
                  <a:path w="237" h="106">
                    <a:moveTo>
                      <a:pt x="0" y="106"/>
                    </a:moveTo>
                    <a:lnTo>
                      <a:pt x="93" y="69"/>
                    </a:lnTo>
                    <a:lnTo>
                      <a:pt x="160" y="53"/>
                    </a:lnTo>
                    <a:lnTo>
                      <a:pt x="237" y="0"/>
                    </a:lnTo>
                    <a:lnTo>
                      <a:pt x="186" y="0"/>
                    </a:lnTo>
                    <a:lnTo>
                      <a:pt x="170" y="11"/>
                    </a:lnTo>
                    <a:lnTo>
                      <a:pt x="150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9" name=""/>
              <p:cNvSpPr/>
              <p:nvPr/>
            </p:nvSpPr>
            <p:spPr>
              <a:xfrm>
                <a:off x="2135880" y="430308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0" name=""/>
              <p:cNvSpPr/>
              <p:nvPr/>
            </p:nvSpPr>
            <p:spPr>
              <a:xfrm>
                <a:off x="2123640" y="4313160"/>
                <a:ext cx="12240" cy="22320"/>
              </a:xfrm>
              <a:custGeom>
                <a:avLst/>
                <a:gdLst/>
                <a:ahLst/>
                <a:rect l="l" t="t" r="r" b="b"/>
                <a:pathLst>
                  <a:path w="11" h="22">
                    <a:moveTo>
                      <a:pt x="11" y="0"/>
                    </a:moveTo>
                    <a:lnTo>
                      <a:pt x="5" y="6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1" name=""/>
              <p:cNvSpPr/>
              <p:nvPr/>
            </p:nvSpPr>
            <p:spPr>
              <a:xfrm>
                <a:off x="2095920" y="4335840"/>
                <a:ext cx="27360" cy="5436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0"/>
                    </a:moveTo>
                    <a:lnTo>
                      <a:pt x="15" y="5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2" name=""/>
              <p:cNvSpPr/>
              <p:nvPr/>
            </p:nvSpPr>
            <p:spPr>
              <a:xfrm>
                <a:off x="2231640" y="43246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52" h="37">
                    <a:moveTo>
                      <a:pt x="0" y="37"/>
                    </a:moveTo>
                    <a:lnTo>
                      <a:pt x="11" y="32"/>
                    </a:lnTo>
                    <a:lnTo>
                      <a:pt x="21" y="21"/>
                    </a:lnTo>
                    <a:lnTo>
                      <a:pt x="31" y="5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3" name=""/>
              <p:cNvSpPr/>
              <p:nvPr/>
            </p:nvSpPr>
            <p:spPr>
              <a:xfrm>
                <a:off x="2289240" y="4296960"/>
                <a:ext cx="720" cy="2736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2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4" name=""/>
              <p:cNvSpPr/>
              <p:nvPr/>
            </p:nvSpPr>
            <p:spPr>
              <a:xfrm>
                <a:off x="2289240" y="4296960"/>
                <a:ext cx="5400" cy="108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5" name=""/>
              <p:cNvSpPr/>
              <p:nvPr/>
            </p:nvSpPr>
            <p:spPr>
              <a:xfrm>
                <a:off x="2294640" y="4270320"/>
                <a:ext cx="17280" cy="26280"/>
              </a:xfrm>
              <a:custGeom>
                <a:avLst/>
                <a:gdLst/>
                <a:ahLst/>
                <a:rect l="l" t="t" r="r" b="b"/>
                <a:pathLst>
                  <a:path w="16" h="26">
                    <a:moveTo>
                      <a:pt x="0" y="26"/>
                    </a:moveTo>
                    <a:lnTo>
                      <a:pt x="5" y="21"/>
                    </a:lnTo>
                    <a:lnTo>
                      <a:pt x="11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6" name=""/>
              <p:cNvSpPr/>
              <p:nvPr/>
            </p:nvSpPr>
            <p:spPr>
              <a:xfrm>
                <a:off x="2312280" y="4232160"/>
                <a:ext cx="50760" cy="37800"/>
              </a:xfrm>
              <a:custGeom>
                <a:avLst/>
                <a:gdLst/>
                <a:ahLst/>
                <a:rect l="l" t="t" r="r" b="b"/>
                <a:pathLst>
                  <a:path w="46" h="37">
                    <a:moveTo>
                      <a:pt x="0" y="37"/>
                    </a:moveTo>
                    <a:lnTo>
                      <a:pt x="15" y="32"/>
                    </a:lnTo>
                    <a:lnTo>
                      <a:pt x="15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20" y="26"/>
                    </a:lnTo>
                    <a:lnTo>
                      <a:pt x="36" y="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7" name=""/>
              <p:cNvSpPr/>
              <p:nvPr/>
            </p:nvSpPr>
            <p:spPr>
              <a:xfrm>
                <a:off x="2363040" y="4232160"/>
                <a:ext cx="10800" cy="1008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8" name=""/>
              <p:cNvSpPr/>
              <p:nvPr/>
            </p:nvSpPr>
            <p:spPr>
              <a:xfrm>
                <a:off x="2374200" y="42271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11" h="15">
                    <a:moveTo>
                      <a:pt x="0" y="15"/>
                    </a:moveTo>
                    <a:lnTo>
                      <a:pt x="6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9" name=""/>
              <p:cNvSpPr/>
              <p:nvPr/>
            </p:nvSpPr>
            <p:spPr>
              <a:xfrm>
                <a:off x="2386440" y="4188240"/>
                <a:ext cx="33840" cy="38880"/>
              </a:xfrm>
              <a:custGeom>
                <a:avLst/>
                <a:gdLst/>
                <a:ahLst/>
                <a:rect l="l" t="t" r="r" b="b"/>
                <a:pathLst>
                  <a:path w="31" h="38">
                    <a:moveTo>
                      <a:pt x="0" y="38"/>
                    </a:moveTo>
                    <a:lnTo>
                      <a:pt x="10" y="38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0" name=""/>
              <p:cNvSpPr/>
              <p:nvPr/>
            </p:nvSpPr>
            <p:spPr>
              <a:xfrm>
                <a:off x="2420640" y="4188240"/>
                <a:ext cx="68400" cy="720"/>
              </a:xfrm>
              <a:custGeom>
                <a:avLst/>
                <a:gdLst/>
                <a:ahLst/>
                <a:rect l="l" t="t" r="r" b="b"/>
                <a:pathLst>
                  <a:path w="62" h="0">
                    <a:moveTo>
                      <a:pt x="0" y="0"/>
                    </a:moveTo>
                    <a:lnTo>
                      <a:pt x="15" y="0"/>
                    </a:lnTo>
                    <a:lnTo>
                      <a:pt x="41" y="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1" name=""/>
              <p:cNvSpPr/>
              <p:nvPr/>
            </p:nvSpPr>
            <p:spPr>
              <a:xfrm>
                <a:off x="2489040" y="4188240"/>
                <a:ext cx="21960" cy="16200"/>
              </a:xfrm>
              <a:custGeom>
                <a:avLst/>
                <a:gdLst/>
                <a:ahLst/>
                <a:rect l="l" t="t" r="r" b="b"/>
                <a:pathLst>
                  <a:path w="20" h="16">
                    <a:moveTo>
                      <a:pt x="0" y="0"/>
                    </a:moveTo>
                    <a:lnTo>
                      <a:pt x="0" y="6"/>
                    </a:lnTo>
                    <a:lnTo>
                      <a:pt x="5" y="11"/>
                    </a:lnTo>
                    <a:lnTo>
                      <a:pt x="2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2" name=""/>
              <p:cNvSpPr/>
              <p:nvPr/>
            </p:nvSpPr>
            <p:spPr>
              <a:xfrm>
                <a:off x="2511000" y="4204440"/>
                <a:ext cx="11880" cy="3276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6" y="11"/>
                    </a:lnTo>
                    <a:lnTo>
                      <a:pt x="11" y="27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3" name=""/>
              <p:cNvSpPr/>
              <p:nvPr/>
            </p:nvSpPr>
            <p:spPr>
              <a:xfrm>
                <a:off x="2317680" y="4227120"/>
                <a:ext cx="205200" cy="54360"/>
              </a:xfrm>
              <a:custGeom>
                <a:avLst/>
                <a:gdLst/>
                <a:ahLst/>
                <a:rect l="l" t="t" r="r" b="b"/>
                <a:pathLst>
                  <a:path w="186" h="53">
                    <a:moveTo>
                      <a:pt x="186" y="10"/>
                    </a:moveTo>
                    <a:lnTo>
                      <a:pt x="113" y="5"/>
                    </a:lnTo>
                    <a:lnTo>
                      <a:pt x="103" y="5"/>
                    </a:lnTo>
                    <a:lnTo>
                      <a:pt x="98" y="5"/>
                    </a:lnTo>
                    <a:lnTo>
                      <a:pt x="98" y="15"/>
                    </a:lnTo>
                    <a:lnTo>
                      <a:pt x="88" y="10"/>
                    </a:lnTo>
                    <a:lnTo>
                      <a:pt x="82" y="10"/>
                    </a:lnTo>
                    <a:lnTo>
                      <a:pt x="77" y="0"/>
                    </a:lnTo>
                    <a:lnTo>
                      <a:pt x="62" y="5"/>
                    </a:lnTo>
                    <a:lnTo>
                      <a:pt x="57" y="15"/>
                    </a:lnTo>
                    <a:lnTo>
                      <a:pt x="51" y="21"/>
                    </a:lnTo>
                    <a:lnTo>
                      <a:pt x="51" y="47"/>
                    </a:lnTo>
                    <a:lnTo>
                      <a:pt x="36" y="47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4" name=""/>
              <p:cNvSpPr/>
              <p:nvPr/>
            </p:nvSpPr>
            <p:spPr>
              <a:xfrm>
                <a:off x="2363040" y="4275360"/>
                <a:ext cx="5400" cy="212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5" name=""/>
              <p:cNvSpPr/>
              <p:nvPr/>
            </p:nvSpPr>
            <p:spPr>
              <a:xfrm>
                <a:off x="2363040" y="4296960"/>
                <a:ext cx="720" cy="6120"/>
              </a:xfrm>
              <a:custGeom>
                <a:avLst/>
                <a:gdLst/>
                <a:ahLst/>
                <a:rect l="l" t="t" r="r" b="b"/>
                <a:pathLst>
                  <a:path w="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6" name=""/>
              <p:cNvSpPr/>
              <p:nvPr/>
            </p:nvSpPr>
            <p:spPr>
              <a:xfrm>
                <a:off x="2341080" y="4303080"/>
                <a:ext cx="21960" cy="130320"/>
              </a:xfrm>
              <a:custGeom>
                <a:avLst/>
                <a:gdLst/>
                <a:ahLst/>
                <a:rect l="l" t="t" r="r" b="b"/>
                <a:pathLst>
                  <a:path w="20" h="127">
                    <a:moveTo>
                      <a:pt x="20" y="0"/>
                    </a:moveTo>
                    <a:lnTo>
                      <a:pt x="15" y="42"/>
                    </a:lnTo>
                    <a:lnTo>
                      <a:pt x="20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7" name=""/>
              <p:cNvSpPr/>
              <p:nvPr/>
            </p:nvSpPr>
            <p:spPr>
              <a:xfrm>
                <a:off x="2294640" y="4433400"/>
                <a:ext cx="46080" cy="11160"/>
              </a:xfrm>
              <a:custGeom>
                <a:avLst/>
                <a:gdLst/>
                <a:ahLst/>
                <a:rect l="l" t="t" r="r" b="b"/>
                <a:pathLst>
                  <a:path w="42" h="11">
                    <a:moveTo>
                      <a:pt x="42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8" name=""/>
              <p:cNvSpPr/>
              <p:nvPr/>
            </p:nvSpPr>
            <p:spPr>
              <a:xfrm>
                <a:off x="2215080" y="4438440"/>
                <a:ext cx="125640" cy="119880"/>
              </a:xfrm>
              <a:custGeom>
                <a:avLst/>
                <a:gdLst/>
                <a:ahLst/>
                <a:rect l="l" t="t" r="r" b="b"/>
                <a:pathLst>
                  <a:path w="114" h="117">
                    <a:moveTo>
                      <a:pt x="108" y="0"/>
                    </a:moveTo>
                    <a:lnTo>
                      <a:pt x="114" y="37"/>
                    </a:lnTo>
                    <a:lnTo>
                      <a:pt x="114" y="69"/>
                    </a:lnTo>
                    <a:lnTo>
                      <a:pt x="88" y="74"/>
                    </a:lnTo>
                    <a:lnTo>
                      <a:pt x="88" y="80"/>
                    </a:lnTo>
                    <a:lnTo>
                      <a:pt x="52" y="117"/>
                    </a:lnTo>
                    <a:lnTo>
                      <a:pt x="41" y="117"/>
                    </a:lnTo>
                    <a:lnTo>
                      <a:pt x="5" y="106"/>
                    </a:lnTo>
                    <a:lnTo>
                      <a:pt x="0" y="1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9" name=""/>
              <p:cNvSpPr/>
              <p:nvPr/>
            </p:nvSpPr>
            <p:spPr>
              <a:xfrm>
                <a:off x="2243880" y="4525920"/>
                <a:ext cx="187560" cy="92160"/>
              </a:xfrm>
              <a:custGeom>
                <a:avLst/>
                <a:gdLst/>
                <a:ahLst/>
                <a:rect l="l" t="t" r="r" b="b"/>
                <a:pathLst>
                  <a:path w="170" h="90">
                    <a:moveTo>
                      <a:pt x="57" y="0"/>
                    </a:moveTo>
                    <a:lnTo>
                      <a:pt x="72" y="0"/>
                    </a:lnTo>
                    <a:lnTo>
                      <a:pt x="139" y="0"/>
                    </a:lnTo>
                    <a:lnTo>
                      <a:pt x="165" y="27"/>
                    </a:lnTo>
                    <a:lnTo>
                      <a:pt x="160" y="42"/>
                    </a:lnTo>
                    <a:lnTo>
                      <a:pt x="170" y="42"/>
                    </a:lnTo>
                    <a:lnTo>
                      <a:pt x="160" y="90"/>
                    </a:lnTo>
                    <a:lnTo>
                      <a:pt x="103" y="90"/>
                    </a:lnTo>
                    <a:lnTo>
                      <a:pt x="41" y="58"/>
                    </a:lnTo>
                    <a:lnTo>
                      <a:pt x="20" y="48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0" name=""/>
              <p:cNvSpPr/>
              <p:nvPr/>
            </p:nvSpPr>
            <p:spPr>
              <a:xfrm>
                <a:off x="2426040" y="4194000"/>
                <a:ext cx="5400" cy="3276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10"/>
                    </a:lnTo>
                    <a:lnTo>
                      <a:pt x="0" y="26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1" name=""/>
              <p:cNvSpPr/>
              <p:nvPr/>
            </p:nvSpPr>
            <p:spPr>
              <a:xfrm>
                <a:off x="2426040" y="4227120"/>
                <a:ext cx="10800" cy="31680"/>
              </a:xfrm>
              <a:custGeom>
                <a:avLst/>
                <a:gdLst/>
                <a:ahLst/>
                <a:rect l="l" t="t" r="r" b="b"/>
                <a:pathLst>
                  <a:path w="10" h="31">
                    <a:moveTo>
                      <a:pt x="5" y="0"/>
                    </a:moveTo>
                    <a:lnTo>
                      <a:pt x="0" y="21"/>
                    </a:lnTo>
                    <a:lnTo>
                      <a:pt x="10" y="3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2" name=""/>
              <p:cNvSpPr/>
              <p:nvPr/>
            </p:nvSpPr>
            <p:spPr>
              <a:xfrm>
                <a:off x="2437200" y="4258800"/>
                <a:ext cx="46440" cy="1620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0"/>
                    </a:moveTo>
                    <a:lnTo>
                      <a:pt x="11" y="6"/>
                    </a:lnTo>
                    <a:lnTo>
                      <a:pt x="31" y="11"/>
                    </a:lnTo>
                    <a:lnTo>
                      <a:pt x="42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3" name=""/>
              <p:cNvSpPr/>
              <p:nvPr/>
            </p:nvSpPr>
            <p:spPr>
              <a:xfrm>
                <a:off x="2483640" y="4275360"/>
                <a:ext cx="27360" cy="11160"/>
              </a:xfrm>
              <a:custGeom>
                <a:avLst/>
                <a:gdLst/>
                <a:ahLst/>
                <a:rect l="l" t="t" r="r" b="b"/>
                <a:pathLst>
                  <a:path w="25" h="11">
                    <a:moveTo>
                      <a:pt x="0" y="0"/>
                    </a:moveTo>
                    <a:lnTo>
                      <a:pt x="10" y="0"/>
                    </a:lnTo>
                    <a:lnTo>
                      <a:pt x="20" y="11"/>
                    </a:lnTo>
                    <a:lnTo>
                      <a:pt x="2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4" name=""/>
              <p:cNvSpPr/>
              <p:nvPr/>
            </p:nvSpPr>
            <p:spPr>
              <a:xfrm>
                <a:off x="2511000" y="4286520"/>
                <a:ext cx="4608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5" name=""/>
              <p:cNvSpPr/>
              <p:nvPr/>
            </p:nvSpPr>
            <p:spPr>
              <a:xfrm>
                <a:off x="2471400" y="4227120"/>
                <a:ext cx="114840" cy="255600"/>
              </a:xfrm>
              <a:custGeom>
                <a:avLst/>
                <a:gdLst/>
                <a:ahLst/>
                <a:rect l="l" t="t" r="r" b="b"/>
                <a:pathLst>
                  <a:path w="104" h="249">
                    <a:moveTo>
                      <a:pt x="5" y="249"/>
                    </a:moveTo>
                    <a:lnTo>
                      <a:pt x="0" y="238"/>
                    </a:lnTo>
                    <a:lnTo>
                      <a:pt x="21" y="217"/>
                    </a:lnTo>
                    <a:lnTo>
                      <a:pt x="104" y="63"/>
                    </a:lnTo>
                    <a:lnTo>
                      <a:pt x="78" y="42"/>
                    </a:lnTo>
                    <a:lnTo>
                      <a:pt x="78" y="5"/>
                    </a:lnTo>
                    <a:lnTo>
                      <a:pt x="8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6" name=""/>
              <p:cNvSpPr/>
              <p:nvPr/>
            </p:nvSpPr>
            <p:spPr>
              <a:xfrm>
                <a:off x="2557440" y="4204440"/>
                <a:ext cx="158760" cy="70920"/>
              </a:xfrm>
              <a:custGeom>
                <a:avLst/>
                <a:gdLst/>
                <a:ahLst/>
                <a:rect l="l" t="t" r="r" b="b"/>
                <a:pathLst>
                  <a:path w="144" h="69">
                    <a:moveTo>
                      <a:pt x="0" y="32"/>
                    </a:moveTo>
                    <a:lnTo>
                      <a:pt x="20" y="22"/>
                    </a:lnTo>
                    <a:lnTo>
                      <a:pt x="20" y="43"/>
                    </a:lnTo>
                    <a:lnTo>
                      <a:pt x="36" y="43"/>
                    </a:lnTo>
                    <a:lnTo>
                      <a:pt x="51" y="69"/>
                    </a:lnTo>
                    <a:lnTo>
                      <a:pt x="108" y="6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7" name=""/>
              <p:cNvSpPr/>
              <p:nvPr/>
            </p:nvSpPr>
            <p:spPr>
              <a:xfrm>
                <a:off x="2613960" y="4275360"/>
                <a:ext cx="46080" cy="81720"/>
              </a:xfrm>
              <a:custGeom>
                <a:avLst/>
                <a:gdLst/>
                <a:ahLst/>
                <a:rect l="l" t="t" r="r" b="b"/>
                <a:pathLst>
                  <a:path w="42" h="80">
                    <a:moveTo>
                      <a:pt x="0" y="0"/>
                    </a:moveTo>
                    <a:lnTo>
                      <a:pt x="0" y="16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42" y="43"/>
                    </a:lnTo>
                    <a:lnTo>
                      <a:pt x="36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8" name=""/>
              <p:cNvSpPr/>
              <p:nvPr/>
            </p:nvSpPr>
            <p:spPr>
              <a:xfrm>
                <a:off x="2557440" y="4265280"/>
                <a:ext cx="56160" cy="2628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51" y="26"/>
                    </a:moveTo>
                    <a:lnTo>
                      <a:pt x="36" y="21"/>
                    </a:ln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9" name=""/>
              <p:cNvSpPr/>
              <p:nvPr/>
            </p:nvSpPr>
            <p:spPr>
              <a:xfrm>
                <a:off x="2408400" y="4248720"/>
                <a:ext cx="109080" cy="298440"/>
              </a:xfrm>
              <a:custGeom>
                <a:avLst/>
                <a:gdLst/>
                <a:ahLst/>
                <a:rect l="l" t="t" r="r" b="b"/>
                <a:pathLst>
                  <a:path w="99" h="291">
                    <a:moveTo>
                      <a:pt x="16" y="0"/>
                    </a:moveTo>
                    <a:lnTo>
                      <a:pt x="0" y="47"/>
                    </a:lnTo>
                    <a:lnTo>
                      <a:pt x="26" y="90"/>
                    </a:lnTo>
                    <a:lnTo>
                      <a:pt x="21" y="111"/>
                    </a:lnTo>
                    <a:lnTo>
                      <a:pt x="21" y="132"/>
                    </a:lnTo>
                    <a:lnTo>
                      <a:pt x="21" y="143"/>
                    </a:lnTo>
                    <a:lnTo>
                      <a:pt x="88" y="291"/>
                    </a:lnTo>
                    <a:lnTo>
                      <a:pt x="88" y="270"/>
                    </a:lnTo>
                    <a:lnTo>
                      <a:pt x="99" y="27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0" name=""/>
              <p:cNvSpPr/>
              <p:nvPr/>
            </p:nvSpPr>
            <p:spPr>
              <a:xfrm flipV="1">
                <a:off x="2437200" y="4335840"/>
                <a:ext cx="630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1" name=""/>
              <p:cNvSpPr/>
              <p:nvPr/>
            </p:nvSpPr>
            <p:spPr>
              <a:xfrm>
                <a:off x="2500200" y="4335840"/>
                <a:ext cx="33840" cy="5040"/>
              </a:xfrm>
              <a:custGeom>
                <a:avLst/>
                <a:gdLst/>
                <a:ahLst/>
                <a:rect l="l" t="t" r="r" b="b"/>
                <a:pathLst>
                  <a:path w="31" h="5">
                    <a:moveTo>
                      <a:pt x="0" y="0"/>
                    </a:moveTo>
                    <a:lnTo>
                      <a:pt x="5" y="5"/>
                    </a:lnTo>
                    <a:lnTo>
                      <a:pt x="16" y="5"/>
                    </a:lnTo>
                    <a:lnTo>
                      <a:pt x="31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2" name=""/>
              <p:cNvSpPr/>
              <p:nvPr/>
            </p:nvSpPr>
            <p:spPr>
              <a:xfrm>
                <a:off x="2534040" y="4308120"/>
                <a:ext cx="23040" cy="3276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32"/>
                    </a:moveTo>
                    <a:lnTo>
                      <a:pt x="10" y="27"/>
                    </a:lnTo>
                    <a:lnTo>
                      <a:pt x="16" y="16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3" name=""/>
              <p:cNvSpPr/>
              <p:nvPr/>
            </p:nvSpPr>
            <p:spPr>
              <a:xfrm>
                <a:off x="2500200" y="4291560"/>
                <a:ext cx="57240" cy="16200"/>
              </a:xfrm>
              <a:custGeom>
                <a:avLst/>
                <a:gdLst/>
                <a:ahLst/>
                <a:rect l="l" t="t" r="r" b="b"/>
                <a:pathLst>
                  <a:path w="52" h="16">
                    <a:moveTo>
                      <a:pt x="52" y="16"/>
                    </a:moveTo>
                    <a:lnTo>
                      <a:pt x="41" y="16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4" name=""/>
              <p:cNvSpPr/>
              <p:nvPr/>
            </p:nvSpPr>
            <p:spPr>
              <a:xfrm>
                <a:off x="2408400" y="4286520"/>
                <a:ext cx="91440" cy="10080"/>
              </a:xfrm>
              <a:custGeom>
                <a:avLst/>
                <a:gdLst/>
                <a:ahLst/>
                <a:rect l="l" t="t" r="r" b="b"/>
                <a:pathLst>
                  <a:path w="83" h="10">
                    <a:moveTo>
                      <a:pt x="83" y="5"/>
                    </a:moveTo>
                    <a:lnTo>
                      <a:pt x="57" y="10"/>
                    </a:lnTo>
                    <a:lnTo>
                      <a:pt x="52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5" name=""/>
              <p:cNvSpPr/>
              <p:nvPr/>
            </p:nvSpPr>
            <p:spPr>
              <a:xfrm>
                <a:off x="2363040" y="4313160"/>
                <a:ext cx="62640" cy="43920"/>
              </a:xfrm>
              <a:custGeom>
                <a:avLst/>
                <a:gdLst/>
                <a:ahLst/>
                <a:rect l="l" t="t" r="r" b="b"/>
                <a:pathLst>
                  <a:path w="57" h="43">
                    <a:moveTo>
                      <a:pt x="57" y="43"/>
                    </a:moveTo>
                    <a:lnTo>
                      <a:pt x="47" y="4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6" name=""/>
              <p:cNvSpPr/>
              <p:nvPr/>
            </p:nvSpPr>
            <p:spPr>
              <a:xfrm>
                <a:off x="2289240" y="4313160"/>
                <a:ext cx="73800" cy="576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2" y="0"/>
                    </a:lnTo>
                    <a:lnTo>
                      <a:pt x="26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7" name=""/>
              <p:cNvSpPr/>
              <p:nvPr/>
            </p:nvSpPr>
            <p:spPr>
              <a:xfrm>
                <a:off x="2363040" y="4395600"/>
                <a:ext cx="68040" cy="42840"/>
              </a:xfrm>
              <a:custGeom>
                <a:avLst/>
                <a:gdLst/>
                <a:ahLst/>
                <a:rect l="l" t="t" r="r" b="b"/>
                <a:pathLst>
                  <a:path w="62" h="42">
                    <a:moveTo>
                      <a:pt x="0" y="0"/>
                    </a:moveTo>
                    <a:lnTo>
                      <a:pt x="62" y="0"/>
                    </a:lnTo>
                    <a:lnTo>
                      <a:pt x="47" y="26"/>
                    </a:lnTo>
                    <a:lnTo>
                      <a:pt x="41" y="16"/>
                    </a:lnTo>
                    <a:lnTo>
                      <a:pt x="2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8" name=""/>
              <p:cNvSpPr/>
              <p:nvPr/>
            </p:nvSpPr>
            <p:spPr>
              <a:xfrm>
                <a:off x="2414880" y="4422240"/>
                <a:ext cx="124920" cy="92160"/>
              </a:xfrm>
              <a:custGeom>
                <a:avLst/>
                <a:gdLst/>
                <a:ahLst/>
                <a:rect l="l" t="t" r="r" b="b"/>
                <a:pathLst>
                  <a:path w="113" h="90">
                    <a:moveTo>
                      <a:pt x="0" y="0"/>
                    </a:moveTo>
                    <a:lnTo>
                      <a:pt x="25" y="37"/>
                    </a:lnTo>
                    <a:lnTo>
                      <a:pt x="46" y="27"/>
                    </a:lnTo>
                    <a:lnTo>
                      <a:pt x="98" y="69"/>
                    </a:lnTo>
                    <a:lnTo>
                      <a:pt x="113" y="75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9" name=""/>
              <p:cNvSpPr/>
              <p:nvPr/>
            </p:nvSpPr>
            <p:spPr>
              <a:xfrm>
                <a:off x="2483640" y="4509360"/>
                <a:ext cx="84600" cy="16200"/>
              </a:xfrm>
              <a:custGeom>
                <a:avLst/>
                <a:gdLst/>
                <a:ahLst/>
                <a:rect l="l" t="t" r="r" b="b"/>
                <a:pathLst>
                  <a:path w="77" h="16">
                    <a:moveTo>
                      <a:pt x="77" y="16"/>
                    </a:moveTo>
                    <a:lnTo>
                      <a:pt x="62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0" name=""/>
              <p:cNvSpPr/>
              <p:nvPr/>
            </p:nvSpPr>
            <p:spPr>
              <a:xfrm>
                <a:off x="2523240" y="4530960"/>
                <a:ext cx="1080" cy="5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1" name=""/>
              <p:cNvSpPr/>
              <p:nvPr/>
            </p:nvSpPr>
            <p:spPr>
              <a:xfrm>
                <a:off x="2511000" y="4537080"/>
                <a:ext cx="11880" cy="1008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2" name=""/>
              <p:cNvSpPr/>
              <p:nvPr/>
            </p:nvSpPr>
            <p:spPr>
              <a:xfrm>
                <a:off x="2557440" y="4455000"/>
                <a:ext cx="61560" cy="32760"/>
              </a:xfrm>
              <a:custGeom>
                <a:avLst/>
                <a:gdLst/>
                <a:ahLst/>
                <a:rect l="l" t="t" r="r" b="b"/>
                <a:pathLst>
                  <a:path w="56" h="32">
                    <a:moveTo>
                      <a:pt x="0" y="0"/>
                    </a:moveTo>
                    <a:lnTo>
                      <a:pt x="20" y="11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3" name=""/>
              <p:cNvSpPr/>
              <p:nvPr/>
            </p:nvSpPr>
            <p:spPr>
              <a:xfrm>
                <a:off x="2619360" y="4488120"/>
                <a:ext cx="12240" cy="3276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0" y="11"/>
                    </a:lnTo>
                    <a:lnTo>
                      <a:pt x="0" y="21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4" name=""/>
              <p:cNvSpPr/>
              <p:nvPr/>
            </p:nvSpPr>
            <p:spPr>
              <a:xfrm>
                <a:off x="2631600" y="450432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5" name=""/>
              <p:cNvSpPr/>
              <p:nvPr/>
            </p:nvSpPr>
            <p:spPr>
              <a:xfrm>
                <a:off x="2648160" y="4476600"/>
                <a:ext cx="46080" cy="32760"/>
              </a:xfrm>
              <a:custGeom>
                <a:avLst/>
                <a:gdLst/>
                <a:ahLst/>
                <a:rect l="l" t="t" r="r" b="b"/>
                <a:pathLst>
                  <a:path w="42" h="32">
                    <a:moveTo>
                      <a:pt x="0" y="27"/>
                    </a:moveTo>
                    <a:lnTo>
                      <a:pt x="16" y="32"/>
                    </a:lnTo>
                    <a:lnTo>
                      <a:pt x="42" y="32"/>
                    </a:lnTo>
                    <a:lnTo>
                      <a:pt x="42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6" name=""/>
              <p:cNvSpPr/>
              <p:nvPr/>
            </p:nvSpPr>
            <p:spPr>
              <a:xfrm>
                <a:off x="2204280" y="4574880"/>
                <a:ext cx="61560" cy="48240"/>
              </a:xfrm>
              <a:custGeom>
                <a:avLst/>
                <a:gdLst/>
                <a:ahLst/>
                <a:rect l="l" t="t" r="r" b="b"/>
                <a:pathLst>
                  <a:path w="56" h="47">
                    <a:moveTo>
                      <a:pt x="51" y="0"/>
                    </a:moveTo>
                    <a:lnTo>
                      <a:pt x="56" y="10"/>
                    </a:lnTo>
                    <a:lnTo>
                      <a:pt x="0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7" name=""/>
              <p:cNvSpPr/>
              <p:nvPr/>
            </p:nvSpPr>
            <p:spPr>
              <a:xfrm>
                <a:off x="2243880" y="4601880"/>
                <a:ext cx="108000" cy="261360"/>
              </a:xfrm>
              <a:custGeom>
                <a:avLst/>
                <a:gdLst/>
                <a:ahLst/>
                <a:rect l="l" t="t" r="r" b="b"/>
                <a:pathLst>
                  <a:path w="98" h="255">
                    <a:moveTo>
                      <a:pt x="0" y="0"/>
                    </a:moveTo>
                    <a:lnTo>
                      <a:pt x="46" y="64"/>
                    </a:lnTo>
                    <a:lnTo>
                      <a:pt x="51" y="85"/>
                    </a:lnTo>
                    <a:lnTo>
                      <a:pt x="72" y="117"/>
                    </a:lnTo>
                    <a:lnTo>
                      <a:pt x="72" y="127"/>
                    </a:lnTo>
                    <a:lnTo>
                      <a:pt x="67" y="143"/>
                    </a:lnTo>
                    <a:lnTo>
                      <a:pt x="82" y="218"/>
                    </a:lnTo>
                    <a:lnTo>
                      <a:pt x="93" y="218"/>
                    </a:lnTo>
                    <a:lnTo>
                      <a:pt x="98" y="25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8" name=""/>
              <p:cNvSpPr/>
              <p:nvPr/>
            </p:nvSpPr>
            <p:spPr>
              <a:xfrm>
                <a:off x="2289240" y="4651200"/>
                <a:ext cx="79200" cy="184320"/>
              </a:xfrm>
              <a:custGeom>
                <a:avLst/>
                <a:gdLst/>
                <a:ahLst/>
                <a:rect l="l" t="t" r="r" b="b"/>
                <a:pathLst>
                  <a:path w="72" h="180">
                    <a:moveTo>
                      <a:pt x="5" y="180"/>
                    </a:moveTo>
                    <a:lnTo>
                      <a:pt x="0" y="117"/>
                    </a:lnTo>
                    <a:lnTo>
                      <a:pt x="0" y="101"/>
                    </a:lnTo>
                    <a:lnTo>
                      <a:pt x="10" y="85"/>
                    </a:lnTo>
                    <a:lnTo>
                      <a:pt x="10" y="64"/>
                    </a:lnTo>
                    <a:lnTo>
                      <a:pt x="31" y="69"/>
                    </a:lnTo>
                    <a:lnTo>
                      <a:pt x="41" y="32"/>
                    </a:lnTo>
                    <a:lnTo>
                      <a:pt x="47" y="2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9" name=""/>
              <p:cNvSpPr/>
              <p:nvPr/>
            </p:nvSpPr>
            <p:spPr>
              <a:xfrm>
                <a:off x="2368800" y="4629600"/>
                <a:ext cx="28440" cy="2160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21"/>
                    </a:moveTo>
                    <a:lnTo>
                      <a:pt x="0" y="16"/>
                    </a:lnTo>
                    <a:lnTo>
                      <a:pt x="5" y="1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0" name=""/>
              <p:cNvSpPr/>
              <p:nvPr/>
            </p:nvSpPr>
            <p:spPr>
              <a:xfrm>
                <a:off x="2397600" y="4618440"/>
                <a:ext cx="2844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11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1" name=""/>
              <p:cNvSpPr/>
              <p:nvPr/>
            </p:nvSpPr>
            <p:spPr>
              <a:xfrm>
                <a:off x="2426040" y="4547520"/>
                <a:ext cx="102600" cy="82080"/>
              </a:xfrm>
              <a:custGeom>
                <a:avLst/>
                <a:gdLst/>
                <a:ahLst/>
                <a:rect l="l" t="t" r="r" b="b"/>
                <a:pathLst>
                  <a:path w="93" h="80">
                    <a:moveTo>
                      <a:pt x="0" y="69"/>
                    </a:moveTo>
                    <a:lnTo>
                      <a:pt x="10" y="69"/>
                    </a:lnTo>
                    <a:lnTo>
                      <a:pt x="21" y="80"/>
                    </a:lnTo>
                    <a:lnTo>
                      <a:pt x="31" y="80"/>
                    </a:lnTo>
                    <a:lnTo>
                      <a:pt x="67" y="37"/>
                    </a:lnTo>
                    <a:lnTo>
                      <a:pt x="83" y="32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93" y="27"/>
                    </a:lnTo>
                    <a:lnTo>
                      <a:pt x="88" y="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2" name=""/>
              <p:cNvSpPr/>
              <p:nvPr/>
            </p:nvSpPr>
            <p:spPr>
              <a:xfrm flipV="1">
                <a:off x="2317680" y="4662000"/>
                <a:ext cx="5400" cy="54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3" name=""/>
              <p:cNvSpPr/>
              <p:nvPr/>
            </p:nvSpPr>
            <p:spPr>
              <a:xfrm>
                <a:off x="2323440" y="4646160"/>
                <a:ext cx="10800" cy="162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4" name=""/>
              <p:cNvSpPr/>
              <p:nvPr/>
            </p:nvSpPr>
            <p:spPr>
              <a:xfrm>
                <a:off x="2260440" y="3371760"/>
                <a:ext cx="210600" cy="136440"/>
              </a:xfrm>
              <a:custGeom>
                <a:avLst/>
                <a:gdLst/>
                <a:ahLst/>
                <a:rect l="l" t="t" r="r" b="b"/>
                <a:pathLst>
                  <a:path w="191" h="133">
                    <a:moveTo>
                      <a:pt x="0" y="0"/>
                    </a:moveTo>
                    <a:lnTo>
                      <a:pt x="73" y="128"/>
                    </a:lnTo>
                    <a:lnTo>
                      <a:pt x="83" y="133"/>
                    </a:lnTo>
                    <a:lnTo>
                      <a:pt x="83" y="64"/>
                    </a:lnTo>
                    <a:lnTo>
                      <a:pt x="114" y="27"/>
                    </a:lnTo>
                    <a:lnTo>
                      <a:pt x="134" y="11"/>
                    </a:lnTo>
                    <a:lnTo>
                      <a:pt x="191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5" name=""/>
              <p:cNvSpPr/>
              <p:nvPr/>
            </p:nvSpPr>
            <p:spPr>
              <a:xfrm>
                <a:off x="2352240" y="3404520"/>
                <a:ext cx="643680" cy="54360"/>
              </a:xfrm>
              <a:custGeom>
                <a:avLst/>
                <a:gdLst/>
                <a:ahLst/>
                <a:rect l="l" t="t" r="r" b="b"/>
                <a:pathLst>
                  <a:path w="583" h="53">
                    <a:moveTo>
                      <a:pt x="0" y="32"/>
                    </a:moveTo>
                    <a:lnTo>
                      <a:pt x="26" y="27"/>
                    </a:lnTo>
                    <a:lnTo>
                      <a:pt x="46" y="0"/>
                    </a:lnTo>
                    <a:lnTo>
                      <a:pt x="175" y="11"/>
                    </a:lnTo>
                    <a:lnTo>
                      <a:pt x="175" y="32"/>
                    </a:lnTo>
                    <a:lnTo>
                      <a:pt x="191" y="37"/>
                    </a:lnTo>
                    <a:lnTo>
                      <a:pt x="191" y="53"/>
                    </a:lnTo>
                    <a:lnTo>
                      <a:pt x="330" y="43"/>
                    </a:lnTo>
                    <a:lnTo>
                      <a:pt x="423" y="43"/>
                    </a:lnTo>
                    <a:lnTo>
                      <a:pt x="480" y="32"/>
                    </a:lnTo>
                    <a:lnTo>
                      <a:pt x="485" y="21"/>
                    </a:lnTo>
                    <a:lnTo>
                      <a:pt x="537" y="16"/>
                    </a:lnTo>
                    <a:lnTo>
                      <a:pt x="58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6" name=""/>
              <p:cNvSpPr/>
              <p:nvPr/>
            </p:nvSpPr>
            <p:spPr>
              <a:xfrm>
                <a:off x="3417840" y="3584160"/>
                <a:ext cx="2844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26" y="0"/>
                    </a:moveTo>
                    <a:lnTo>
                      <a:pt x="21" y="11"/>
                    </a:lnTo>
                    <a:lnTo>
                      <a:pt x="11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7" name=""/>
              <p:cNvSpPr/>
              <p:nvPr/>
            </p:nvSpPr>
            <p:spPr>
              <a:xfrm>
                <a:off x="3053520" y="3584160"/>
                <a:ext cx="28440" cy="82080"/>
              </a:xfrm>
              <a:custGeom>
                <a:avLst/>
                <a:gdLst/>
                <a:ahLst/>
                <a:rect l="l" t="t" r="r" b="b"/>
                <a:pathLst>
                  <a:path w="26" h="80">
                    <a:moveTo>
                      <a:pt x="0" y="43"/>
                    </a:moveTo>
                    <a:lnTo>
                      <a:pt x="5" y="48"/>
                    </a:lnTo>
                    <a:lnTo>
                      <a:pt x="20" y="80"/>
                    </a:lnTo>
                    <a:lnTo>
                      <a:pt x="15" y="43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8" name=""/>
              <p:cNvSpPr/>
              <p:nvPr/>
            </p:nvSpPr>
            <p:spPr>
              <a:xfrm>
                <a:off x="3166920" y="3579120"/>
                <a:ext cx="51840" cy="64440"/>
              </a:xfrm>
              <a:custGeom>
                <a:avLst/>
                <a:gdLst/>
                <a:ahLst/>
                <a:rect l="l" t="t" r="r" b="b"/>
                <a:pathLst>
                  <a:path w="47" h="63">
                    <a:moveTo>
                      <a:pt x="47" y="26"/>
                    </a:moveTo>
                    <a:lnTo>
                      <a:pt x="47" y="37"/>
                    </a:lnTo>
                    <a:lnTo>
                      <a:pt x="21" y="53"/>
                    </a:lnTo>
                    <a:lnTo>
                      <a:pt x="10" y="63"/>
                    </a:lnTo>
                    <a:lnTo>
                      <a:pt x="5" y="4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9" name=""/>
              <p:cNvSpPr/>
              <p:nvPr/>
            </p:nvSpPr>
            <p:spPr>
              <a:xfrm>
                <a:off x="3190320" y="3589560"/>
                <a:ext cx="136800" cy="65520"/>
              </a:xfrm>
              <a:custGeom>
                <a:avLst/>
                <a:gdLst/>
                <a:ahLst/>
                <a:rect l="l" t="t" r="r" b="b"/>
                <a:pathLst>
                  <a:path w="124" h="64">
                    <a:moveTo>
                      <a:pt x="15" y="11"/>
                    </a:moveTo>
                    <a:lnTo>
                      <a:pt x="26" y="22"/>
                    </a:lnTo>
                    <a:lnTo>
                      <a:pt x="31" y="16"/>
                    </a:lnTo>
                    <a:lnTo>
                      <a:pt x="36" y="6"/>
                    </a:lnTo>
                    <a:lnTo>
                      <a:pt x="62" y="0"/>
                    </a:lnTo>
                    <a:lnTo>
                      <a:pt x="67" y="32"/>
                    </a:lnTo>
                    <a:lnTo>
                      <a:pt x="57" y="43"/>
                    </a:lnTo>
                    <a:lnTo>
                      <a:pt x="20" y="64"/>
                    </a:lnTo>
                    <a:lnTo>
                      <a:pt x="5" y="64"/>
                    </a:lnTo>
                    <a:lnTo>
                      <a:pt x="0" y="59"/>
                    </a:lnTo>
                    <a:lnTo>
                      <a:pt x="0" y="48"/>
                    </a:lnTo>
                    <a:lnTo>
                      <a:pt x="20" y="38"/>
                    </a:lnTo>
                    <a:lnTo>
                      <a:pt x="31" y="32"/>
                    </a:lnTo>
                    <a:lnTo>
                      <a:pt x="57" y="27"/>
                    </a:lnTo>
                    <a:lnTo>
                      <a:pt x="82" y="22"/>
                    </a:lnTo>
                    <a:lnTo>
                      <a:pt x="98" y="16"/>
                    </a:lnTo>
                    <a:lnTo>
                      <a:pt x="108" y="16"/>
                    </a:lnTo>
                    <a:lnTo>
                      <a:pt x="118" y="11"/>
                    </a:lnTo>
                    <a:lnTo>
                      <a:pt x="12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720" bIns="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0" name=""/>
              <p:cNvSpPr/>
              <p:nvPr/>
            </p:nvSpPr>
            <p:spPr>
              <a:xfrm>
                <a:off x="3219120" y="3458880"/>
                <a:ext cx="39240" cy="152640"/>
              </a:xfrm>
              <a:custGeom>
                <a:avLst/>
                <a:gdLst/>
                <a:ahLst/>
                <a:rect l="l" t="t" r="r" b="b"/>
                <a:pathLst>
                  <a:path w="36" h="149">
                    <a:moveTo>
                      <a:pt x="0" y="149"/>
                    </a:moveTo>
                    <a:lnTo>
                      <a:pt x="10" y="133"/>
                    </a:lnTo>
                    <a:lnTo>
                      <a:pt x="5" y="122"/>
                    </a:lnTo>
                    <a:lnTo>
                      <a:pt x="20" y="112"/>
                    </a:lnTo>
                    <a:lnTo>
                      <a:pt x="15" y="101"/>
                    </a:lnTo>
                    <a:lnTo>
                      <a:pt x="15" y="74"/>
                    </a:lnTo>
                    <a:lnTo>
                      <a:pt x="31" y="69"/>
                    </a:lnTo>
                    <a:lnTo>
                      <a:pt x="36" y="59"/>
                    </a:lnTo>
                    <a:lnTo>
                      <a:pt x="31" y="32"/>
                    </a:lnTo>
                    <a:lnTo>
                      <a:pt x="20" y="16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1" name=""/>
              <p:cNvSpPr/>
              <p:nvPr/>
            </p:nvSpPr>
            <p:spPr>
              <a:xfrm>
                <a:off x="3430080" y="3541320"/>
                <a:ext cx="232560" cy="151560"/>
              </a:xfrm>
              <a:custGeom>
                <a:avLst/>
                <a:gdLst/>
                <a:ahLst/>
                <a:rect l="l" t="t" r="r" b="b"/>
                <a:pathLst>
                  <a:path w="211" h="148">
                    <a:moveTo>
                      <a:pt x="5" y="0"/>
                    </a:moveTo>
                    <a:lnTo>
                      <a:pt x="0" y="26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31" y="69"/>
                    </a:lnTo>
                    <a:lnTo>
                      <a:pt x="46" y="85"/>
                    </a:lnTo>
                    <a:lnTo>
                      <a:pt x="51" y="100"/>
                    </a:lnTo>
                    <a:lnTo>
                      <a:pt x="51" y="111"/>
                    </a:lnTo>
                    <a:lnTo>
                      <a:pt x="82" y="132"/>
                    </a:lnTo>
                    <a:lnTo>
                      <a:pt x="98" y="148"/>
                    </a:lnTo>
                    <a:lnTo>
                      <a:pt x="134" y="143"/>
                    </a:lnTo>
                    <a:lnTo>
                      <a:pt x="144" y="143"/>
                    </a:lnTo>
                    <a:lnTo>
                      <a:pt x="160" y="138"/>
                    </a:lnTo>
                    <a:lnTo>
                      <a:pt x="175" y="138"/>
                    </a:lnTo>
                    <a:lnTo>
                      <a:pt x="196" y="138"/>
                    </a:lnTo>
                    <a:lnTo>
                      <a:pt x="206" y="138"/>
                    </a:lnTo>
                    <a:lnTo>
                      <a:pt x="211" y="127"/>
                    </a:lnTo>
                    <a:lnTo>
                      <a:pt x="211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2" name=""/>
              <p:cNvSpPr/>
              <p:nvPr/>
            </p:nvSpPr>
            <p:spPr>
              <a:xfrm>
                <a:off x="3269880" y="3546360"/>
                <a:ext cx="57240" cy="87120"/>
              </a:xfrm>
              <a:custGeom>
                <a:avLst/>
                <a:gdLst/>
                <a:ahLst/>
                <a:rect l="l" t="t" r="r" b="b"/>
                <a:pathLst>
                  <a:path w="52" h="85">
                    <a:moveTo>
                      <a:pt x="52" y="0"/>
                    </a:moveTo>
                    <a:lnTo>
                      <a:pt x="36" y="48"/>
                    </a:lnTo>
                    <a:lnTo>
                      <a:pt x="31" y="85"/>
                    </a:lnTo>
                    <a:lnTo>
                      <a:pt x="26" y="58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3" name=""/>
              <p:cNvSpPr/>
              <p:nvPr/>
            </p:nvSpPr>
            <p:spPr>
              <a:xfrm>
                <a:off x="3230280" y="3595320"/>
                <a:ext cx="165240" cy="48240"/>
              </a:xfrm>
              <a:custGeom>
                <a:avLst/>
                <a:gdLst/>
                <a:ahLst/>
                <a:rect l="l" t="t" r="r" b="b"/>
                <a:pathLst>
                  <a:path w="150" h="47">
                    <a:moveTo>
                      <a:pt x="0" y="10"/>
                    </a:moveTo>
                    <a:lnTo>
                      <a:pt x="5" y="10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21" y="47"/>
                    </a:lnTo>
                    <a:lnTo>
                      <a:pt x="36" y="47"/>
                    </a:lnTo>
                    <a:lnTo>
                      <a:pt x="31" y="26"/>
                    </a:lnTo>
                    <a:lnTo>
                      <a:pt x="93" y="10"/>
                    </a:lnTo>
                    <a:lnTo>
                      <a:pt x="119" y="0"/>
                    </a:lnTo>
                    <a:lnTo>
                      <a:pt x="139" y="0"/>
                    </a:lnTo>
                    <a:lnTo>
                      <a:pt x="15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4" name=""/>
              <p:cNvSpPr/>
              <p:nvPr/>
            </p:nvSpPr>
            <p:spPr>
              <a:xfrm>
                <a:off x="3338280" y="3595320"/>
                <a:ext cx="22680" cy="3276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21" y="21"/>
                    </a:lnTo>
                    <a:lnTo>
                      <a:pt x="2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5" name=""/>
              <p:cNvSpPr/>
              <p:nvPr/>
            </p:nvSpPr>
            <p:spPr>
              <a:xfrm>
                <a:off x="3166920" y="3628440"/>
                <a:ext cx="199800" cy="37800"/>
              </a:xfrm>
              <a:custGeom>
                <a:avLst/>
                <a:gdLst/>
                <a:ahLst/>
                <a:rect l="l" t="t" r="r" b="b"/>
                <a:pathLst>
                  <a:path w="181" h="37">
                    <a:moveTo>
                      <a:pt x="176" y="0"/>
                    </a:moveTo>
                    <a:lnTo>
                      <a:pt x="181" y="5"/>
                    </a:lnTo>
                    <a:lnTo>
                      <a:pt x="155" y="10"/>
                    </a:lnTo>
                    <a:lnTo>
                      <a:pt x="124" y="15"/>
                    </a:lnTo>
                    <a:lnTo>
                      <a:pt x="98" y="26"/>
                    </a:lnTo>
                    <a:lnTo>
                      <a:pt x="67" y="31"/>
                    </a:lnTo>
                    <a:lnTo>
                      <a:pt x="41" y="37"/>
                    </a:lnTo>
                    <a:lnTo>
                      <a:pt x="21" y="31"/>
                    </a:lnTo>
                    <a:lnTo>
                      <a:pt x="5" y="3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6" name=""/>
              <p:cNvSpPr/>
              <p:nvPr/>
            </p:nvSpPr>
            <p:spPr>
              <a:xfrm>
                <a:off x="2871000" y="3567600"/>
                <a:ext cx="171000" cy="87120"/>
              </a:xfrm>
              <a:custGeom>
                <a:avLst/>
                <a:gdLst/>
                <a:ahLst/>
                <a:rect l="l" t="t" r="r" b="b"/>
                <a:pathLst>
                  <a:path w="155" h="85">
                    <a:moveTo>
                      <a:pt x="0" y="85"/>
                    </a:moveTo>
                    <a:lnTo>
                      <a:pt x="31" y="74"/>
                    </a:lnTo>
                    <a:lnTo>
                      <a:pt x="87" y="59"/>
                    </a:lnTo>
                    <a:lnTo>
                      <a:pt x="155" y="59"/>
                    </a:lnTo>
                    <a:lnTo>
                      <a:pt x="155" y="43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7" name=""/>
              <p:cNvSpPr/>
              <p:nvPr/>
            </p:nvSpPr>
            <p:spPr>
              <a:xfrm>
                <a:off x="3475440" y="3529800"/>
                <a:ext cx="39240" cy="11160"/>
              </a:xfrm>
              <a:custGeom>
                <a:avLst/>
                <a:gdLst/>
                <a:ahLst/>
                <a:rect l="l" t="t" r="r" b="b"/>
                <a:pathLst>
                  <a:path w="36" h="11">
                    <a:moveTo>
                      <a:pt x="36" y="0"/>
                    </a:moveTo>
                    <a:lnTo>
                      <a:pt x="21" y="5"/>
                    </a:lnTo>
                    <a:lnTo>
                      <a:pt x="1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8" name=""/>
              <p:cNvSpPr/>
              <p:nvPr/>
            </p:nvSpPr>
            <p:spPr>
              <a:xfrm>
                <a:off x="3543840" y="3508560"/>
                <a:ext cx="113400" cy="16200"/>
              </a:xfrm>
              <a:custGeom>
                <a:avLst/>
                <a:gdLst/>
                <a:ahLst/>
                <a:rect l="l" t="t" r="r" b="b"/>
                <a:pathLst>
                  <a:path w="103" h="16">
                    <a:moveTo>
                      <a:pt x="103" y="0"/>
                    </a:moveTo>
                    <a:lnTo>
                      <a:pt x="98" y="11"/>
                    </a:lnTo>
                    <a:lnTo>
                      <a:pt x="93" y="16"/>
                    </a:lnTo>
                    <a:lnTo>
                      <a:pt x="51" y="16"/>
                    </a:lnTo>
                    <a:lnTo>
                      <a:pt x="31" y="16"/>
                    </a:lnTo>
                    <a:lnTo>
                      <a:pt x="15" y="1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9" name=""/>
              <p:cNvSpPr/>
              <p:nvPr/>
            </p:nvSpPr>
            <p:spPr>
              <a:xfrm flipV="1">
                <a:off x="3446640" y="3611880"/>
                <a:ext cx="1728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0" name=""/>
              <p:cNvSpPr/>
              <p:nvPr/>
            </p:nvSpPr>
            <p:spPr>
              <a:xfrm>
                <a:off x="3349440" y="3595320"/>
                <a:ext cx="80280" cy="21600"/>
              </a:xfrm>
              <a:custGeom>
                <a:avLst/>
                <a:gdLst/>
                <a:ahLst/>
                <a:rect l="l" t="t" r="r" b="b"/>
                <a:pathLst>
                  <a:path w="73" h="21">
                    <a:moveTo>
                      <a:pt x="0" y="0"/>
                    </a:moveTo>
                    <a:lnTo>
                      <a:pt x="5" y="5"/>
                    </a:lnTo>
                    <a:lnTo>
                      <a:pt x="11" y="10"/>
                    </a:lnTo>
                    <a:lnTo>
                      <a:pt x="36" y="10"/>
                    </a:lnTo>
                    <a:lnTo>
                      <a:pt x="52" y="5"/>
                    </a:lnTo>
                    <a:lnTo>
                      <a:pt x="62" y="5"/>
                    </a:lnTo>
                    <a:lnTo>
                      <a:pt x="67" y="10"/>
                    </a:lnTo>
                    <a:lnTo>
                      <a:pt x="73" y="5"/>
                    </a:lnTo>
                    <a:lnTo>
                      <a:pt x="73" y="10"/>
                    </a:lnTo>
                    <a:lnTo>
                      <a:pt x="73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1" name=""/>
              <p:cNvSpPr/>
              <p:nvPr/>
            </p:nvSpPr>
            <p:spPr>
              <a:xfrm>
                <a:off x="3423240" y="3595320"/>
                <a:ext cx="51840" cy="92160"/>
              </a:xfrm>
              <a:custGeom>
                <a:avLst/>
                <a:gdLst/>
                <a:ahLst/>
                <a:rect l="l" t="t" r="r" b="b"/>
                <a:pathLst>
                  <a:path w="47" h="90">
                    <a:moveTo>
                      <a:pt x="0" y="0"/>
                    </a:moveTo>
                    <a:lnTo>
                      <a:pt x="6" y="42"/>
                    </a:lnTo>
                    <a:lnTo>
                      <a:pt x="26" y="58"/>
                    </a:lnTo>
                    <a:lnTo>
                      <a:pt x="42" y="79"/>
                    </a:lnTo>
                    <a:lnTo>
                      <a:pt x="47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2" name=""/>
              <p:cNvSpPr/>
              <p:nvPr/>
            </p:nvSpPr>
            <p:spPr>
              <a:xfrm>
                <a:off x="3367080" y="3622320"/>
                <a:ext cx="73800" cy="11160"/>
              </a:xfrm>
              <a:custGeom>
                <a:avLst/>
                <a:gdLst/>
                <a:ahLst/>
                <a:rect l="l" t="t" r="r" b="b"/>
                <a:pathLst>
                  <a:path w="67" h="11">
                    <a:moveTo>
                      <a:pt x="0" y="11"/>
                    </a:moveTo>
                    <a:lnTo>
                      <a:pt x="36" y="11"/>
                    </a:lnTo>
                    <a:lnTo>
                      <a:pt x="67" y="0"/>
                    </a:lnTo>
                    <a:lnTo>
                      <a:pt x="62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3" name=""/>
              <p:cNvSpPr/>
              <p:nvPr/>
            </p:nvSpPr>
            <p:spPr>
              <a:xfrm>
                <a:off x="3383640" y="3628440"/>
                <a:ext cx="51480" cy="37800"/>
              </a:xfrm>
              <a:custGeom>
                <a:avLst/>
                <a:gdLst/>
                <a:ahLst/>
                <a:rect l="l" t="t" r="r" b="b"/>
                <a:pathLst>
                  <a:path w="47" h="37">
                    <a:moveTo>
                      <a:pt x="47" y="0"/>
                    </a:moveTo>
                    <a:lnTo>
                      <a:pt x="42" y="10"/>
                    </a:lnTo>
                    <a:lnTo>
                      <a:pt x="16" y="31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4" name=""/>
              <p:cNvSpPr/>
              <p:nvPr/>
            </p:nvSpPr>
            <p:spPr>
              <a:xfrm>
                <a:off x="2739960" y="3769200"/>
                <a:ext cx="176400" cy="124920"/>
              </a:xfrm>
              <a:custGeom>
                <a:avLst/>
                <a:gdLst/>
                <a:ahLst/>
                <a:rect l="l" t="t" r="r" b="b"/>
                <a:pathLst>
                  <a:path w="160" h="122">
                    <a:moveTo>
                      <a:pt x="0" y="16"/>
                    </a:moveTo>
                    <a:lnTo>
                      <a:pt x="52" y="37"/>
                    </a:lnTo>
                    <a:lnTo>
                      <a:pt x="57" y="48"/>
                    </a:lnTo>
                    <a:lnTo>
                      <a:pt x="124" y="122"/>
                    </a:lnTo>
                    <a:lnTo>
                      <a:pt x="160" y="122"/>
                    </a:lnTo>
                    <a:lnTo>
                      <a:pt x="134" y="43"/>
                    </a:lnTo>
                    <a:lnTo>
                      <a:pt x="124" y="22"/>
                    </a:lnTo>
                    <a:lnTo>
                      <a:pt x="113" y="6"/>
                    </a:lnTo>
                    <a:lnTo>
                      <a:pt x="10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5" name=""/>
              <p:cNvSpPr/>
              <p:nvPr/>
            </p:nvSpPr>
            <p:spPr>
              <a:xfrm>
                <a:off x="2950560" y="3714840"/>
                <a:ext cx="23040" cy="87120"/>
              </a:xfrm>
              <a:custGeom>
                <a:avLst/>
                <a:gdLst/>
                <a:ahLst/>
                <a:rect l="l" t="t" r="r" b="b"/>
                <a:pathLst>
                  <a:path w="21" h="85">
                    <a:moveTo>
                      <a:pt x="0" y="0"/>
                    </a:moveTo>
                    <a:lnTo>
                      <a:pt x="5" y="27"/>
                    </a:lnTo>
                    <a:lnTo>
                      <a:pt x="15" y="53"/>
                    </a:lnTo>
                    <a:lnTo>
                      <a:pt x="21" y="75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6" name=""/>
              <p:cNvSpPr/>
              <p:nvPr/>
            </p:nvSpPr>
            <p:spPr>
              <a:xfrm>
                <a:off x="2864520" y="3655080"/>
                <a:ext cx="125640" cy="82080"/>
              </a:xfrm>
              <a:custGeom>
                <a:avLst/>
                <a:gdLst/>
                <a:ahLst/>
                <a:rect l="l" t="t" r="r" b="b"/>
                <a:pathLst>
                  <a:path w="114" h="80">
                    <a:moveTo>
                      <a:pt x="0" y="37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21" y="80"/>
                    </a:lnTo>
                    <a:lnTo>
                      <a:pt x="16" y="53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1" y="80"/>
                    </a:lnTo>
                    <a:lnTo>
                      <a:pt x="21" y="80"/>
                    </a:lnTo>
                    <a:lnTo>
                      <a:pt x="57" y="69"/>
                    </a:lnTo>
                    <a:lnTo>
                      <a:pt x="73" y="64"/>
                    </a:lnTo>
                    <a:lnTo>
                      <a:pt x="78" y="48"/>
                    </a:lnTo>
                    <a:lnTo>
                      <a:pt x="99" y="27"/>
                    </a:lnTo>
                    <a:lnTo>
                      <a:pt x="109" y="21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7" name=""/>
              <p:cNvSpPr/>
              <p:nvPr/>
            </p:nvSpPr>
            <p:spPr>
              <a:xfrm>
                <a:off x="3082320" y="3720600"/>
                <a:ext cx="245160" cy="92160"/>
              </a:xfrm>
              <a:custGeom>
                <a:avLst/>
                <a:gdLst/>
                <a:ahLst/>
                <a:rect l="l" t="t" r="r" b="b"/>
                <a:pathLst>
                  <a:path w="222" h="90">
                    <a:moveTo>
                      <a:pt x="0" y="26"/>
                    </a:moveTo>
                    <a:lnTo>
                      <a:pt x="36" y="26"/>
                    </a:lnTo>
                    <a:lnTo>
                      <a:pt x="62" y="26"/>
                    </a:lnTo>
                    <a:lnTo>
                      <a:pt x="82" y="21"/>
                    </a:lnTo>
                    <a:lnTo>
                      <a:pt x="87" y="21"/>
                    </a:lnTo>
                    <a:lnTo>
                      <a:pt x="108" y="21"/>
                    </a:lnTo>
                    <a:lnTo>
                      <a:pt x="124" y="21"/>
                    </a:lnTo>
                    <a:lnTo>
                      <a:pt x="139" y="10"/>
                    </a:lnTo>
                    <a:lnTo>
                      <a:pt x="149" y="0"/>
                    </a:lnTo>
                    <a:lnTo>
                      <a:pt x="170" y="79"/>
                    </a:lnTo>
                    <a:lnTo>
                      <a:pt x="186" y="79"/>
                    </a:lnTo>
                    <a:lnTo>
                      <a:pt x="201" y="90"/>
                    </a:lnTo>
                    <a:lnTo>
                      <a:pt x="22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8" name=""/>
              <p:cNvSpPr/>
              <p:nvPr/>
            </p:nvSpPr>
            <p:spPr>
              <a:xfrm>
                <a:off x="3058920" y="3726000"/>
                <a:ext cx="39600" cy="4896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0" y="32"/>
                    </a:moveTo>
                    <a:lnTo>
                      <a:pt x="21" y="48"/>
                    </a:lnTo>
                    <a:lnTo>
                      <a:pt x="26" y="37"/>
                    </a:lnTo>
                    <a:lnTo>
                      <a:pt x="31" y="26"/>
                    </a:lnTo>
                    <a:lnTo>
                      <a:pt x="36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9" name=""/>
              <p:cNvSpPr/>
              <p:nvPr/>
            </p:nvSpPr>
            <p:spPr>
              <a:xfrm>
                <a:off x="3030120" y="3650040"/>
                <a:ext cx="91440" cy="54360"/>
              </a:xfrm>
              <a:custGeom>
                <a:avLst/>
                <a:gdLst/>
                <a:ahLst/>
                <a:rect l="l" t="t" r="r" b="b"/>
                <a:pathLst>
                  <a:path w="83" h="53">
                    <a:moveTo>
                      <a:pt x="0" y="53"/>
                    </a:moveTo>
                    <a:lnTo>
                      <a:pt x="31" y="47"/>
                    </a:lnTo>
                    <a:lnTo>
                      <a:pt x="52" y="42"/>
                    </a:lnTo>
                    <a:lnTo>
                      <a:pt x="83" y="21"/>
                    </a:lnTo>
                    <a:lnTo>
                      <a:pt x="72" y="5"/>
                    </a:lnTo>
                    <a:lnTo>
                      <a:pt x="72" y="0"/>
                    </a:lnTo>
                    <a:lnTo>
                      <a:pt x="62" y="10"/>
                    </a:lnTo>
                    <a:lnTo>
                      <a:pt x="36" y="32"/>
                    </a:lnTo>
                    <a:lnTo>
                      <a:pt x="0" y="53"/>
                    </a:lnTo>
                    <a:lnTo>
                      <a:pt x="21" y="26"/>
                    </a:lnTo>
                    <a:lnTo>
                      <a:pt x="2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0" name=""/>
              <p:cNvSpPr/>
              <p:nvPr/>
            </p:nvSpPr>
            <p:spPr>
              <a:xfrm>
                <a:off x="3338280" y="361728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1" name=""/>
              <p:cNvSpPr/>
              <p:nvPr/>
            </p:nvSpPr>
            <p:spPr>
              <a:xfrm>
                <a:off x="3304080" y="3600720"/>
                <a:ext cx="39600" cy="32760"/>
              </a:xfrm>
              <a:custGeom>
                <a:avLst/>
                <a:gdLst/>
                <a:ahLst/>
                <a:rect l="l" t="t" r="r" b="b"/>
                <a:pathLst>
                  <a:path w="36" h="32">
                    <a:moveTo>
                      <a:pt x="0" y="32"/>
                    </a:moveTo>
                    <a:lnTo>
                      <a:pt x="15" y="21"/>
                    </a:lnTo>
                    <a:lnTo>
                      <a:pt x="21" y="27"/>
                    </a:lnTo>
                    <a:lnTo>
                      <a:pt x="21" y="16"/>
                    </a:lnTo>
                    <a:lnTo>
                      <a:pt x="31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2" name=""/>
              <p:cNvSpPr/>
              <p:nvPr/>
            </p:nvSpPr>
            <p:spPr>
              <a:xfrm>
                <a:off x="3589200" y="3589560"/>
                <a:ext cx="68040" cy="54360"/>
              </a:xfrm>
              <a:custGeom>
                <a:avLst/>
                <a:gdLst/>
                <a:ahLst/>
                <a:rect l="l" t="t" r="r" b="b"/>
                <a:pathLst>
                  <a:path w="62" h="53">
                    <a:moveTo>
                      <a:pt x="0" y="22"/>
                    </a:moveTo>
                    <a:lnTo>
                      <a:pt x="31" y="53"/>
                    </a:lnTo>
                    <a:lnTo>
                      <a:pt x="10" y="38"/>
                    </a:lnTo>
                    <a:lnTo>
                      <a:pt x="0" y="22"/>
                    </a:lnTo>
                    <a:lnTo>
                      <a:pt x="47" y="0"/>
                    </a:lnTo>
                    <a:lnTo>
                      <a:pt x="62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3" name=""/>
              <p:cNvSpPr/>
              <p:nvPr/>
            </p:nvSpPr>
            <p:spPr>
              <a:xfrm flipH="1">
                <a:off x="3577680" y="3692880"/>
                <a:ext cx="54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4" name=""/>
              <p:cNvSpPr/>
              <p:nvPr/>
            </p:nvSpPr>
            <p:spPr>
              <a:xfrm>
                <a:off x="3361320" y="3633840"/>
                <a:ext cx="61560" cy="92160"/>
              </a:xfrm>
              <a:custGeom>
                <a:avLst/>
                <a:gdLst/>
                <a:ahLst/>
                <a:rect l="l" t="t" r="r" b="b"/>
                <a:pathLst>
                  <a:path w="56" h="90">
                    <a:moveTo>
                      <a:pt x="0" y="0"/>
                    </a:moveTo>
                    <a:lnTo>
                      <a:pt x="10" y="10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6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5" name=""/>
              <p:cNvSpPr/>
              <p:nvPr/>
            </p:nvSpPr>
            <p:spPr>
              <a:xfrm>
                <a:off x="3446640" y="3416040"/>
                <a:ext cx="28440" cy="2124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26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6" name=""/>
              <p:cNvSpPr/>
              <p:nvPr/>
            </p:nvSpPr>
            <p:spPr>
              <a:xfrm>
                <a:off x="3401280" y="3361320"/>
                <a:ext cx="102600" cy="75600"/>
              </a:xfrm>
              <a:custGeom>
                <a:avLst/>
                <a:gdLst/>
                <a:ahLst/>
                <a:rect l="l" t="t" r="r" b="b"/>
                <a:pathLst>
                  <a:path w="93" h="74">
                    <a:moveTo>
                      <a:pt x="88" y="53"/>
                    </a:moveTo>
                    <a:lnTo>
                      <a:pt x="93" y="48"/>
                    </a:lnTo>
                    <a:lnTo>
                      <a:pt x="88" y="21"/>
                    </a:lnTo>
                    <a:lnTo>
                      <a:pt x="93" y="21"/>
                    </a:lnTo>
                    <a:lnTo>
                      <a:pt x="93" y="16"/>
                    </a:lnTo>
                    <a:lnTo>
                      <a:pt x="82" y="16"/>
                    </a:lnTo>
                    <a:lnTo>
                      <a:pt x="82" y="0"/>
                    </a:lnTo>
                    <a:lnTo>
                      <a:pt x="57" y="5"/>
                    </a:lnTo>
                    <a:lnTo>
                      <a:pt x="46" y="10"/>
                    </a:lnTo>
                    <a:lnTo>
                      <a:pt x="26" y="10"/>
                    </a:lnTo>
                    <a:lnTo>
                      <a:pt x="20" y="5"/>
                    </a:lnTo>
                    <a:lnTo>
                      <a:pt x="20" y="16"/>
                    </a:lnTo>
                    <a:lnTo>
                      <a:pt x="0" y="21"/>
                    </a:lnTo>
                    <a:lnTo>
                      <a:pt x="0" y="48"/>
                    </a:lnTo>
                    <a:lnTo>
                      <a:pt x="10" y="74"/>
                    </a:lnTo>
                    <a:lnTo>
                      <a:pt x="46" y="69"/>
                    </a:lnTo>
                    <a:lnTo>
                      <a:pt x="57" y="63"/>
                    </a:lnTo>
                    <a:lnTo>
                      <a:pt x="88" y="69"/>
                    </a:lnTo>
                    <a:lnTo>
                      <a:pt x="88" y="58"/>
                    </a:lnTo>
                    <a:lnTo>
                      <a:pt x="77" y="53"/>
                    </a:lnTo>
                    <a:lnTo>
                      <a:pt x="67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7" name=""/>
              <p:cNvSpPr/>
              <p:nvPr/>
            </p:nvSpPr>
            <p:spPr>
              <a:xfrm>
                <a:off x="3486240" y="3399480"/>
                <a:ext cx="62640" cy="21600"/>
              </a:xfrm>
              <a:custGeom>
                <a:avLst/>
                <a:gdLst/>
                <a:ahLst/>
                <a:rect l="l" t="t" r="r" b="b"/>
                <a:pathLst>
                  <a:path w="57" h="21">
                    <a:moveTo>
                      <a:pt x="57" y="0"/>
                    </a:moveTo>
                    <a:lnTo>
                      <a:pt x="36" y="11"/>
                    </a:lnTo>
                    <a:lnTo>
                      <a:pt x="31" y="16"/>
                    </a:lnTo>
                    <a:lnTo>
                      <a:pt x="26" y="21"/>
                    </a:lnTo>
                    <a:lnTo>
                      <a:pt x="16" y="21"/>
                    </a:lnTo>
                    <a:lnTo>
                      <a:pt x="5" y="11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8" name=""/>
              <p:cNvSpPr/>
              <p:nvPr/>
            </p:nvSpPr>
            <p:spPr>
              <a:xfrm>
                <a:off x="3549240" y="3388320"/>
                <a:ext cx="50760" cy="16200"/>
              </a:xfrm>
              <a:custGeom>
                <a:avLst/>
                <a:gdLst/>
                <a:ahLst/>
                <a:rect l="l" t="t" r="r" b="b"/>
                <a:pathLst>
                  <a:path w="46" h="16">
                    <a:moveTo>
                      <a:pt x="46" y="0"/>
                    </a:moveTo>
                    <a:lnTo>
                      <a:pt x="36" y="11"/>
                    </a:lnTo>
                    <a:lnTo>
                      <a:pt x="21" y="11"/>
                    </a:lnTo>
                    <a:lnTo>
                      <a:pt x="10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9" name=""/>
              <p:cNvSpPr/>
              <p:nvPr/>
            </p:nvSpPr>
            <p:spPr>
              <a:xfrm>
                <a:off x="2893320" y="3437280"/>
                <a:ext cx="108000" cy="174600"/>
              </a:xfrm>
              <a:custGeom>
                <a:avLst/>
                <a:gdLst/>
                <a:ahLst/>
                <a:rect l="l" t="t" r="r" b="b"/>
                <a:pathLst>
                  <a:path w="98" h="170">
                    <a:moveTo>
                      <a:pt x="42" y="69"/>
                    </a:moveTo>
                    <a:lnTo>
                      <a:pt x="42" y="80"/>
                    </a:lnTo>
                    <a:lnTo>
                      <a:pt x="5" y="170"/>
                    </a:lnTo>
                    <a:lnTo>
                      <a:pt x="0" y="170"/>
                    </a:lnTo>
                    <a:lnTo>
                      <a:pt x="36" y="69"/>
                    </a:lnTo>
                    <a:lnTo>
                      <a:pt x="9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0" name=""/>
              <p:cNvSpPr/>
              <p:nvPr/>
            </p:nvSpPr>
            <p:spPr>
              <a:xfrm>
                <a:off x="3087720" y="3416040"/>
                <a:ext cx="158760" cy="428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144" y="37"/>
                    </a:moveTo>
                    <a:lnTo>
                      <a:pt x="124" y="37"/>
                    </a:lnTo>
                    <a:lnTo>
                      <a:pt x="113" y="37"/>
                    </a:lnTo>
                    <a:lnTo>
                      <a:pt x="77" y="42"/>
                    </a:lnTo>
                    <a:lnTo>
                      <a:pt x="62" y="26"/>
                    </a:lnTo>
                    <a:lnTo>
                      <a:pt x="31" y="10"/>
                    </a:lnTo>
                    <a:lnTo>
                      <a:pt x="1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1" name=""/>
              <p:cNvSpPr/>
              <p:nvPr/>
            </p:nvSpPr>
            <p:spPr>
              <a:xfrm>
                <a:off x="3320640" y="3519720"/>
                <a:ext cx="40680" cy="26640"/>
              </a:xfrm>
              <a:custGeom>
                <a:avLst/>
                <a:gdLst/>
                <a:ahLst/>
                <a:rect l="l" t="t" r="r" b="b"/>
                <a:pathLst>
                  <a:path w="37" h="26">
                    <a:moveTo>
                      <a:pt x="0" y="26"/>
                    </a:moveTo>
                    <a:lnTo>
                      <a:pt x="6" y="10"/>
                    </a:lnTo>
                    <a:lnTo>
                      <a:pt x="11" y="10"/>
                    </a:lnTo>
                    <a:lnTo>
                      <a:pt x="16" y="10"/>
                    </a:lnTo>
                    <a:lnTo>
                      <a:pt x="3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2" name=""/>
              <p:cNvSpPr/>
              <p:nvPr/>
            </p:nvSpPr>
            <p:spPr>
              <a:xfrm>
                <a:off x="3354840" y="3508560"/>
                <a:ext cx="6480" cy="11160"/>
              </a:xfrm>
              <a:custGeom>
                <a:avLst/>
                <a:gdLst/>
                <a:ahLst/>
                <a:rect l="l" t="t" r="r" b="b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3" name=""/>
              <p:cNvSpPr/>
              <p:nvPr/>
            </p:nvSpPr>
            <p:spPr>
              <a:xfrm>
                <a:off x="3532680" y="3486600"/>
                <a:ext cx="5400" cy="2160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4" name=""/>
              <p:cNvSpPr/>
              <p:nvPr/>
            </p:nvSpPr>
            <p:spPr>
              <a:xfrm>
                <a:off x="2973960" y="3503160"/>
                <a:ext cx="124560" cy="184320"/>
              </a:xfrm>
              <a:custGeom>
                <a:avLst/>
                <a:gdLst/>
                <a:ahLst/>
                <a:rect l="l" t="t" r="r" b="b"/>
                <a:pathLst>
                  <a:path w="113" h="180">
                    <a:moveTo>
                      <a:pt x="113" y="0"/>
                    </a:moveTo>
                    <a:lnTo>
                      <a:pt x="62" y="58"/>
                    </a:lnTo>
                    <a:lnTo>
                      <a:pt x="10" y="69"/>
                    </a:lnTo>
                    <a:lnTo>
                      <a:pt x="15" y="79"/>
                    </a:lnTo>
                    <a:lnTo>
                      <a:pt x="15" y="90"/>
                    </a:lnTo>
                    <a:lnTo>
                      <a:pt x="15" y="106"/>
                    </a:lnTo>
                    <a:lnTo>
                      <a:pt x="20" y="122"/>
                    </a:lnTo>
                    <a:lnTo>
                      <a:pt x="15" y="148"/>
                    </a:lnTo>
                    <a:lnTo>
                      <a:pt x="15" y="159"/>
                    </a:lnTo>
                    <a:lnTo>
                      <a:pt x="10" y="169"/>
                    </a:lnTo>
                    <a:lnTo>
                      <a:pt x="0" y="1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5" name=""/>
              <p:cNvSpPr/>
              <p:nvPr/>
            </p:nvSpPr>
            <p:spPr>
              <a:xfrm>
                <a:off x="3082320" y="3551400"/>
                <a:ext cx="33840" cy="3276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32"/>
                    </a:moveTo>
                    <a:lnTo>
                      <a:pt x="0" y="11"/>
                    </a:lnTo>
                    <a:lnTo>
                      <a:pt x="15" y="0"/>
                    </a:lnTo>
                    <a:lnTo>
                      <a:pt x="20" y="6"/>
                    </a:lnTo>
                    <a:lnTo>
                      <a:pt x="25" y="11"/>
                    </a:lnTo>
                    <a:lnTo>
                      <a:pt x="25" y="27"/>
                    </a:lnTo>
                    <a:lnTo>
                      <a:pt x="3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6" name=""/>
              <p:cNvSpPr/>
              <p:nvPr/>
            </p:nvSpPr>
            <p:spPr>
              <a:xfrm>
                <a:off x="3287520" y="3480840"/>
                <a:ext cx="210600" cy="60480"/>
              </a:xfrm>
              <a:custGeom>
                <a:avLst/>
                <a:gdLst/>
                <a:ahLst/>
                <a:rect l="l" t="t" r="r" b="b"/>
                <a:pathLst>
                  <a:path w="191" h="59">
                    <a:moveTo>
                      <a:pt x="191" y="22"/>
                    </a:moveTo>
                    <a:lnTo>
                      <a:pt x="185" y="16"/>
                    </a:lnTo>
                    <a:lnTo>
                      <a:pt x="160" y="43"/>
                    </a:lnTo>
                    <a:lnTo>
                      <a:pt x="139" y="48"/>
                    </a:lnTo>
                    <a:lnTo>
                      <a:pt x="92" y="59"/>
                    </a:lnTo>
                    <a:lnTo>
                      <a:pt x="77" y="32"/>
                    </a:lnTo>
                    <a:lnTo>
                      <a:pt x="61" y="22"/>
                    </a:lnTo>
                    <a:lnTo>
                      <a:pt x="46" y="11"/>
                    </a:lnTo>
                    <a:lnTo>
                      <a:pt x="20" y="11"/>
                    </a:lnTo>
                    <a:lnTo>
                      <a:pt x="0" y="0"/>
                    </a:lnTo>
                    <a:lnTo>
                      <a:pt x="20" y="16"/>
                    </a:lnTo>
                    <a:lnTo>
                      <a:pt x="4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7" name=""/>
              <p:cNvSpPr/>
              <p:nvPr/>
            </p:nvSpPr>
            <p:spPr>
              <a:xfrm>
                <a:off x="3292920" y="3486600"/>
                <a:ext cx="153360" cy="146880"/>
              </a:xfrm>
              <a:custGeom>
                <a:avLst/>
                <a:gdLst/>
                <a:ahLst/>
                <a:rect l="l" t="t" r="r" b="b"/>
                <a:pathLst>
                  <a:path w="139" h="143">
                    <a:moveTo>
                      <a:pt x="139" y="127"/>
                    </a:moveTo>
                    <a:lnTo>
                      <a:pt x="124" y="143"/>
                    </a:lnTo>
                    <a:lnTo>
                      <a:pt x="118" y="116"/>
                    </a:lnTo>
                    <a:lnTo>
                      <a:pt x="10" y="47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8" name=""/>
              <p:cNvSpPr/>
              <p:nvPr/>
            </p:nvSpPr>
            <p:spPr>
              <a:xfrm flipH="1" flipV="1">
                <a:off x="3253320" y="3453480"/>
                <a:ext cx="39600" cy="32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9" name=""/>
              <p:cNvSpPr/>
              <p:nvPr/>
            </p:nvSpPr>
            <p:spPr>
              <a:xfrm>
                <a:off x="3253320" y="3492000"/>
                <a:ext cx="73800" cy="59400"/>
              </a:xfrm>
              <a:custGeom>
                <a:avLst/>
                <a:gdLst/>
                <a:ahLst/>
                <a:rect l="l" t="t" r="r" b="b"/>
                <a:pathLst>
                  <a:path w="67" h="58">
                    <a:moveTo>
                      <a:pt x="0" y="37"/>
                    </a:moveTo>
                    <a:lnTo>
                      <a:pt x="10" y="42"/>
                    </a:lnTo>
                    <a:lnTo>
                      <a:pt x="15" y="42"/>
                    </a:lnTo>
                    <a:lnTo>
                      <a:pt x="15" y="48"/>
                    </a:lnTo>
                    <a:lnTo>
                      <a:pt x="20" y="58"/>
                    </a:lnTo>
                    <a:lnTo>
                      <a:pt x="67" y="37"/>
                    </a:lnTo>
                    <a:lnTo>
                      <a:pt x="56" y="32"/>
                    </a:lnTo>
                    <a:lnTo>
                      <a:pt x="56" y="16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0" name=""/>
              <p:cNvSpPr/>
              <p:nvPr/>
            </p:nvSpPr>
            <p:spPr>
              <a:xfrm>
                <a:off x="3520440" y="3480840"/>
                <a:ext cx="102600" cy="16200"/>
              </a:xfrm>
              <a:custGeom>
                <a:avLst/>
                <a:gdLst/>
                <a:ahLst/>
                <a:rect l="l" t="t" r="r" b="b"/>
                <a:pathLst>
                  <a:path w="93" h="16">
                    <a:moveTo>
                      <a:pt x="0" y="16"/>
                    </a:moveTo>
                    <a:lnTo>
                      <a:pt x="31" y="6"/>
                    </a:lnTo>
                    <a:lnTo>
                      <a:pt x="52" y="0"/>
                    </a:lnTo>
                    <a:lnTo>
                      <a:pt x="72" y="6"/>
                    </a:lnTo>
                    <a:lnTo>
                      <a:pt x="9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1" name=""/>
              <p:cNvSpPr/>
              <p:nvPr/>
            </p:nvSpPr>
            <p:spPr>
              <a:xfrm>
                <a:off x="3525840" y="3404520"/>
                <a:ext cx="34200" cy="92160"/>
              </a:xfrm>
              <a:custGeom>
                <a:avLst/>
                <a:gdLst/>
                <a:ahLst/>
                <a:rect l="l" t="t" r="r" b="b"/>
                <a:pathLst>
                  <a:path w="31" h="90">
                    <a:moveTo>
                      <a:pt x="0" y="90"/>
                    </a:moveTo>
                    <a:lnTo>
                      <a:pt x="16" y="90"/>
                    </a:lnTo>
                    <a:lnTo>
                      <a:pt x="21" y="90"/>
                    </a:lnTo>
                    <a:lnTo>
                      <a:pt x="26" y="80"/>
                    </a:lnTo>
                    <a:lnTo>
                      <a:pt x="26" y="69"/>
                    </a:lnTo>
                    <a:lnTo>
                      <a:pt x="26" y="59"/>
                    </a:lnTo>
                    <a:lnTo>
                      <a:pt x="26" y="48"/>
                    </a:lnTo>
                    <a:lnTo>
                      <a:pt x="21" y="43"/>
                    </a:lnTo>
                    <a:lnTo>
                      <a:pt x="26" y="37"/>
                    </a:lnTo>
                    <a:lnTo>
                      <a:pt x="26" y="27"/>
                    </a:lnTo>
                    <a:lnTo>
                      <a:pt x="26" y="16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2" name=""/>
              <p:cNvSpPr/>
              <p:nvPr/>
            </p:nvSpPr>
            <p:spPr>
              <a:xfrm>
                <a:off x="3452040" y="3432240"/>
                <a:ext cx="39600" cy="26640"/>
              </a:xfrm>
              <a:custGeom>
                <a:avLst/>
                <a:gdLst/>
                <a:ahLst/>
                <a:rect l="l" t="t" r="r" b="b"/>
                <a:pathLst>
                  <a:path w="36" h="26">
                    <a:moveTo>
                      <a:pt x="0" y="0"/>
                    </a:moveTo>
                    <a:lnTo>
                      <a:pt x="16" y="5"/>
                    </a:lnTo>
                    <a:lnTo>
                      <a:pt x="21" y="16"/>
                    </a:lnTo>
                    <a:lnTo>
                      <a:pt x="26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3" name=""/>
              <p:cNvSpPr/>
              <p:nvPr/>
            </p:nvSpPr>
            <p:spPr>
              <a:xfrm>
                <a:off x="3064320" y="3339720"/>
                <a:ext cx="51480" cy="59400"/>
              </a:xfrm>
              <a:custGeom>
                <a:avLst/>
                <a:gdLst/>
                <a:ahLst/>
                <a:rect l="l" t="t" r="r" b="b"/>
                <a:pathLst>
                  <a:path w="47" h="58">
                    <a:moveTo>
                      <a:pt x="47" y="0"/>
                    </a:moveTo>
                    <a:lnTo>
                      <a:pt x="47" y="21"/>
                    </a:lnTo>
                    <a:lnTo>
                      <a:pt x="41" y="53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16" y="47"/>
                    </a:lnTo>
                    <a:lnTo>
                      <a:pt x="5" y="53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5" y="42"/>
                    </a:lnTo>
                    <a:lnTo>
                      <a:pt x="10" y="47"/>
                    </a:lnTo>
                    <a:lnTo>
                      <a:pt x="10" y="37"/>
                    </a:lnTo>
                    <a:lnTo>
                      <a:pt x="16" y="26"/>
                    </a:lnTo>
                    <a:lnTo>
                      <a:pt x="10" y="21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4" name=""/>
              <p:cNvSpPr/>
              <p:nvPr/>
            </p:nvSpPr>
            <p:spPr>
              <a:xfrm>
                <a:off x="2898720" y="3371760"/>
                <a:ext cx="46080" cy="1620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16"/>
                    </a:moveTo>
                    <a:lnTo>
                      <a:pt x="42" y="11"/>
                    </a:lnTo>
                    <a:lnTo>
                      <a:pt x="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5" name=""/>
              <p:cNvSpPr/>
              <p:nvPr/>
            </p:nvSpPr>
            <p:spPr>
              <a:xfrm>
                <a:off x="3600000" y="3263040"/>
                <a:ext cx="648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6" name=""/>
              <p:cNvSpPr/>
              <p:nvPr/>
            </p:nvSpPr>
            <p:spPr>
              <a:xfrm>
                <a:off x="3583440" y="3279240"/>
                <a:ext cx="22680" cy="108720"/>
              </a:xfrm>
              <a:custGeom>
                <a:avLst/>
                <a:gdLst/>
                <a:ahLst/>
                <a:rect l="l" t="t" r="r" b="b"/>
                <a:pathLst>
                  <a:path w="21" h="106">
                    <a:moveTo>
                      <a:pt x="21" y="0"/>
                    </a:moveTo>
                    <a:lnTo>
                      <a:pt x="15" y="16"/>
                    </a:lnTo>
                    <a:lnTo>
                      <a:pt x="10" y="43"/>
                    </a:lnTo>
                    <a:lnTo>
                      <a:pt x="10" y="53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5" y="75"/>
                    </a:lnTo>
                    <a:lnTo>
                      <a:pt x="1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7" name=""/>
              <p:cNvSpPr/>
              <p:nvPr/>
            </p:nvSpPr>
            <p:spPr>
              <a:xfrm>
                <a:off x="3378240" y="3285720"/>
                <a:ext cx="131040" cy="124920"/>
              </a:xfrm>
              <a:custGeom>
                <a:avLst/>
                <a:gdLst/>
                <a:ahLst/>
                <a:rect l="l" t="t" r="r" b="b"/>
                <a:pathLst>
                  <a:path w="119" h="122">
                    <a:moveTo>
                      <a:pt x="0" y="122"/>
                    </a:moveTo>
                    <a:lnTo>
                      <a:pt x="62" y="111"/>
                    </a:lnTo>
                    <a:lnTo>
                      <a:pt x="57" y="95"/>
                    </a:lnTo>
                    <a:lnTo>
                      <a:pt x="36" y="95"/>
                    </a:lnTo>
                    <a:lnTo>
                      <a:pt x="31" y="84"/>
                    </a:lnTo>
                    <a:lnTo>
                      <a:pt x="31" y="74"/>
                    </a:lnTo>
                    <a:lnTo>
                      <a:pt x="36" y="58"/>
                    </a:lnTo>
                    <a:lnTo>
                      <a:pt x="47" y="53"/>
                    </a:lnTo>
                    <a:lnTo>
                      <a:pt x="47" y="42"/>
                    </a:lnTo>
                    <a:lnTo>
                      <a:pt x="52" y="47"/>
                    </a:lnTo>
                    <a:lnTo>
                      <a:pt x="67" y="42"/>
                    </a:lnTo>
                    <a:lnTo>
                      <a:pt x="119" y="5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8" name=""/>
              <p:cNvSpPr/>
              <p:nvPr/>
            </p:nvSpPr>
            <p:spPr>
              <a:xfrm>
                <a:off x="3241080" y="3356280"/>
                <a:ext cx="39240" cy="92160"/>
              </a:xfrm>
              <a:custGeom>
                <a:avLst/>
                <a:gdLst/>
                <a:ahLst/>
                <a:rect l="l" t="t" r="r" b="b"/>
                <a:pathLst>
                  <a:path w="36" h="90">
                    <a:moveTo>
                      <a:pt x="5" y="90"/>
                    </a:moveTo>
                    <a:lnTo>
                      <a:pt x="0" y="79"/>
                    </a:lnTo>
                    <a:lnTo>
                      <a:pt x="5" y="68"/>
                    </a:lnTo>
                    <a:lnTo>
                      <a:pt x="31" y="63"/>
                    </a:lnTo>
                    <a:lnTo>
                      <a:pt x="31" y="53"/>
                    </a:lnTo>
                    <a:lnTo>
                      <a:pt x="36" y="47"/>
                    </a:lnTo>
                    <a:lnTo>
                      <a:pt x="31" y="37"/>
                    </a:lnTo>
                    <a:lnTo>
                      <a:pt x="31" y="10"/>
                    </a:lnTo>
                    <a:lnTo>
                      <a:pt x="26" y="0"/>
                    </a:lnTo>
                    <a:lnTo>
                      <a:pt x="16" y="26"/>
                    </a:lnTo>
                    <a:lnTo>
                      <a:pt x="11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9" name=""/>
              <p:cNvSpPr/>
              <p:nvPr/>
            </p:nvSpPr>
            <p:spPr>
              <a:xfrm>
                <a:off x="3075480" y="3421080"/>
                <a:ext cx="416160" cy="75600"/>
              </a:xfrm>
              <a:custGeom>
                <a:avLst/>
                <a:gdLst/>
                <a:ahLst/>
                <a:rect l="l" t="t" r="r" b="b"/>
                <a:pathLst>
                  <a:path w="377" h="74">
                    <a:moveTo>
                      <a:pt x="0" y="0"/>
                    </a:moveTo>
                    <a:lnTo>
                      <a:pt x="26" y="5"/>
                    </a:lnTo>
                    <a:lnTo>
                      <a:pt x="73" y="32"/>
                    </a:lnTo>
                    <a:lnTo>
                      <a:pt x="83" y="43"/>
                    </a:lnTo>
                    <a:lnTo>
                      <a:pt x="145" y="58"/>
                    </a:lnTo>
                    <a:lnTo>
                      <a:pt x="181" y="64"/>
                    </a:lnTo>
                    <a:lnTo>
                      <a:pt x="228" y="64"/>
                    </a:lnTo>
                    <a:lnTo>
                      <a:pt x="295" y="64"/>
                    </a:lnTo>
                    <a:lnTo>
                      <a:pt x="341" y="69"/>
                    </a:lnTo>
                    <a:lnTo>
                      <a:pt x="377" y="74"/>
                    </a:lnTo>
                    <a:lnTo>
                      <a:pt x="372" y="64"/>
                    </a:lnTo>
                    <a:lnTo>
                      <a:pt x="367" y="48"/>
                    </a:lnTo>
                    <a:lnTo>
                      <a:pt x="357" y="32"/>
                    </a:lnTo>
                    <a:lnTo>
                      <a:pt x="341" y="27"/>
                    </a:lnTo>
                    <a:lnTo>
                      <a:pt x="31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0" name=""/>
              <p:cNvSpPr/>
              <p:nvPr/>
            </p:nvSpPr>
            <p:spPr>
              <a:xfrm>
                <a:off x="3064320" y="3388320"/>
                <a:ext cx="62640" cy="60480"/>
              </a:xfrm>
              <a:custGeom>
                <a:avLst/>
                <a:gdLst/>
                <a:ahLst/>
                <a:rect l="l" t="t" r="r" b="b"/>
                <a:pathLst>
                  <a:path w="57" h="59">
                    <a:moveTo>
                      <a:pt x="0" y="0"/>
                    </a:moveTo>
                    <a:lnTo>
                      <a:pt x="0" y="6"/>
                    </a:lnTo>
                    <a:lnTo>
                      <a:pt x="0" y="32"/>
                    </a:lnTo>
                    <a:lnTo>
                      <a:pt x="10" y="37"/>
                    </a:lnTo>
                    <a:lnTo>
                      <a:pt x="21" y="37"/>
                    </a:lnTo>
                    <a:lnTo>
                      <a:pt x="57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1" name=""/>
              <p:cNvSpPr/>
              <p:nvPr/>
            </p:nvSpPr>
            <p:spPr>
              <a:xfrm>
                <a:off x="3035520" y="3416040"/>
                <a:ext cx="39600" cy="21240"/>
              </a:xfrm>
              <a:custGeom>
                <a:avLst/>
                <a:gdLst/>
                <a:ahLst/>
                <a:rect l="l" t="t" r="r" b="b"/>
                <a:pathLst>
                  <a:path w="36" h="21">
                    <a:moveTo>
                      <a:pt x="31" y="16"/>
                    </a:moveTo>
                    <a:lnTo>
                      <a:pt x="31" y="5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21" y="10"/>
                    </a:lnTo>
                    <a:lnTo>
                      <a:pt x="16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2" name=""/>
              <p:cNvSpPr/>
              <p:nvPr/>
            </p:nvSpPr>
            <p:spPr>
              <a:xfrm>
                <a:off x="3069720" y="3394440"/>
                <a:ext cx="73800" cy="163080"/>
              </a:xfrm>
              <a:custGeom>
                <a:avLst/>
                <a:gdLst/>
                <a:ahLst/>
                <a:rect l="l" t="t" r="r" b="b"/>
                <a:pathLst>
                  <a:path w="67" h="159">
                    <a:moveTo>
                      <a:pt x="0" y="0"/>
                    </a:moveTo>
                    <a:lnTo>
                      <a:pt x="5" y="21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42"/>
                    </a:lnTo>
                    <a:lnTo>
                      <a:pt x="42" y="69"/>
                    </a:lnTo>
                    <a:lnTo>
                      <a:pt x="57" y="137"/>
                    </a:lnTo>
                    <a:lnTo>
                      <a:pt x="67" y="159"/>
                    </a:lnTo>
                    <a:lnTo>
                      <a:pt x="57" y="1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3" name=""/>
              <p:cNvSpPr/>
              <p:nvPr/>
            </p:nvSpPr>
            <p:spPr>
              <a:xfrm>
                <a:off x="2961720" y="3394440"/>
                <a:ext cx="46080" cy="47880"/>
              </a:xfrm>
              <a:custGeom>
                <a:avLst/>
                <a:gdLst/>
                <a:ahLst/>
                <a:rect l="l" t="t" r="r" b="b"/>
                <a:pathLst>
                  <a:path w="42" h="47">
                    <a:moveTo>
                      <a:pt x="42" y="21"/>
                    </a:moveTo>
                    <a:lnTo>
                      <a:pt x="26" y="26"/>
                    </a:lnTo>
                    <a:lnTo>
                      <a:pt x="0" y="31"/>
                    </a:lnTo>
                    <a:lnTo>
                      <a:pt x="11" y="21"/>
                    </a:lnTo>
                    <a:lnTo>
                      <a:pt x="21" y="0"/>
                    </a:lnTo>
                    <a:lnTo>
                      <a:pt x="26" y="10"/>
                    </a:lnTo>
                    <a:lnTo>
                      <a:pt x="16" y="16"/>
                    </a:lnTo>
                    <a:lnTo>
                      <a:pt x="16" y="31"/>
                    </a:lnTo>
                    <a:lnTo>
                      <a:pt x="5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4" name=""/>
              <p:cNvSpPr/>
              <p:nvPr/>
            </p:nvSpPr>
            <p:spPr>
              <a:xfrm>
                <a:off x="2853360" y="3432240"/>
                <a:ext cx="136800" cy="124920"/>
              </a:xfrm>
              <a:custGeom>
                <a:avLst/>
                <a:gdLst/>
                <a:ahLst/>
                <a:rect l="l" t="t" r="r" b="b"/>
                <a:pathLst>
                  <a:path w="124" h="122">
                    <a:moveTo>
                      <a:pt x="124" y="16"/>
                    </a:moveTo>
                    <a:lnTo>
                      <a:pt x="114" y="0"/>
                    </a:lnTo>
                    <a:lnTo>
                      <a:pt x="103" y="21"/>
                    </a:lnTo>
                    <a:lnTo>
                      <a:pt x="78" y="53"/>
                    </a:lnTo>
                    <a:lnTo>
                      <a:pt x="0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5" name=""/>
              <p:cNvSpPr/>
              <p:nvPr/>
            </p:nvSpPr>
            <p:spPr>
              <a:xfrm flipH="1">
                <a:off x="2944800" y="3453840"/>
                <a:ext cx="16200" cy="266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6" name=""/>
              <p:cNvSpPr/>
              <p:nvPr/>
            </p:nvSpPr>
            <p:spPr>
              <a:xfrm>
                <a:off x="3446640" y="3317400"/>
                <a:ext cx="39600" cy="93600"/>
              </a:xfrm>
              <a:custGeom>
                <a:avLst/>
                <a:gdLst/>
                <a:ahLst/>
                <a:rect l="l" t="t" r="r" b="b"/>
                <a:pathLst>
                  <a:path w="36" h="91">
                    <a:moveTo>
                      <a:pt x="5" y="0"/>
                    </a:moveTo>
                    <a:lnTo>
                      <a:pt x="10" y="32"/>
                    </a:lnTo>
                    <a:lnTo>
                      <a:pt x="0" y="69"/>
                    </a:lnTo>
                    <a:lnTo>
                      <a:pt x="16" y="80"/>
                    </a:lnTo>
                    <a:lnTo>
                      <a:pt x="26" y="91"/>
                    </a:lnTo>
                    <a:lnTo>
                      <a:pt x="36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7" name=""/>
              <p:cNvSpPr/>
              <p:nvPr/>
            </p:nvSpPr>
            <p:spPr>
              <a:xfrm>
                <a:off x="3440880" y="3333600"/>
                <a:ext cx="62640" cy="92160"/>
              </a:xfrm>
              <a:custGeom>
                <a:avLst/>
                <a:gdLst/>
                <a:ahLst/>
                <a:rect l="l" t="t" r="r" b="b"/>
                <a:pathLst>
                  <a:path w="57" h="90">
                    <a:moveTo>
                      <a:pt x="0" y="0"/>
                    </a:moveTo>
                    <a:lnTo>
                      <a:pt x="5" y="11"/>
                    </a:lnTo>
                    <a:lnTo>
                      <a:pt x="10" y="48"/>
                    </a:lnTo>
                    <a:lnTo>
                      <a:pt x="46" y="80"/>
                    </a:lnTo>
                    <a:lnTo>
                      <a:pt x="57" y="90"/>
                    </a:lnTo>
                    <a:lnTo>
                      <a:pt x="5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8" name=""/>
              <p:cNvSpPr/>
              <p:nvPr/>
            </p:nvSpPr>
            <p:spPr>
              <a:xfrm>
                <a:off x="3440880" y="3394440"/>
                <a:ext cx="57240" cy="31680"/>
              </a:xfrm>
              <a:custGeom>
                <a:avLst/>
                <a:gdLst/>
                <a:ahLst/>
                <a:rect l="l" t="t" r="r" b="b"/>
                <a:pathLst>
                  <a:path w="52" h="31">
                    <a:moveTo>
                      <a:pt x="52" y="31"/>
                    </a:moveTo>
                    <a:lnTo>
                      <a:pt x="41" y="26"/>
                    </a:lnTo>
                    <a:lnTo>
                      <a:pt x="21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9" name=""/>
              <p:cNvSpPr/>
              <p:nvPr/>
            </p:nvSpPr>
            <p:spPr>
              <a:xfrm>
                <a:off x="3435480" y="338328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0" name=""/>
              <p:cNvSpPr/>
              <p:nvPr/>
            </p:nvSpPr>
            <p:spPr>
              <a:xfrm>
                <a:off x="3275280" y="3377880"/>
                <a:ext cx="182160" cy="59040"/>
              </a:xfrm>
              <a:custGeom>
                <a:avLst/>
                <a:gdLst/>
                <a:ahLst/>
                <a:rect l="l" t="t" r="r" b="b"/>
                <a:pathLst>
                  <a:path w="165" h="58">
                    <a:moveTo>
                      <a:pt x="145" y="5"/>
                    </a:moveTo>
                    <a:lnTo>
                      <a:pt x="150" y="5"/>
                    </a:lnTo>
                    <a:lnTo>
                      <a:pt x="165" y="53"/>
                    </a:lnTo>
                    <a:lnTo>
                      <a:pt x="124" y="58"/>
                    </a:lnTo>
                    <a:lnTo>
                      <a:pt x="114" y="32"/>
                    </a:lnTo>
                    <a:lnTo>
                      <a:pt x="93" y="32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78" y="5"/>
                    </a:lnTo>
                    <a:lnTo>
                      <a:pt x="57" y="16"/>
                    </a:lnTo>
                    <a:lnTo>
                      <a:pt x="26" y="16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1" name=""/>
              <p:cNvSpPr/>
              <p:nvPr/>
            </p:nvSpPr>
            <p:spPr>
              <a:xfrm>
                <a:off x="2932920" y="3186720"/>
                <a:ext cx="63000" cy="288720"/>
              </a:xfrm>
              <a:custGeom>
                <a:avLst/>
                <a:gdLst/>
                <a:ahLst/>
                <a:rect l="l" t="t" r="r" b="b"/>
                <a:pathLst>
                  <a:path w="57" h="281">
                    <a:moveTo>
                      <a:pt x="6" y="223"/>
                    </a:moveTo>
                    <a:lnTo>
                      <a:pt x="16" y="223"/>
                    </a:lnTo>
                    <a:lnTo>
                      <a:pt x="11" y="223"/>
                    </a:lnTo>
                    <a:lnTo>
                      <a:pt x="21" y="223"/>
                    </a:lnTo>
                    <a:lnTo>
                      <a:pt x="37" y="212"/>
                    </a:lnTo>
                    <a:lnTo>
                      <a:pt x="26" y="180"/>
                    </a:lnTo>
                    <a:lnTo>
                      <a:pt x="11" y="180"/>
                    </a:lnTo>
                    <a:lnTo>
                      <a:pt x="16" y="212"/>
                    </a:lnTo>
                    <a:lnTo>
                      <a:pt x="31" y="218"/>
                    </a:lnTo>
                    <a:lnTo>
                      <a:pt x="26" y="228"/>
                    </a:lnTo>
                    <a:lnTo>
                      <a:pt x="0" y="281"/>
                    </a:lnTo>
                    <a:lnTo>
                      <a:pt x="26" y="255"/>
                    </a:lnTo>
                    <a:lnTo>
                      <a:pt x="52" y="218"/>
                    </a:lnTo>
                    <a:lnTo>
                      <a:pt x="57" y="202"/>
                    </a:lnTo>
                    <a:lnTo>
                      <a:pt x="42" y="191"/>
                    </a:lnTo>
                    <a:lnTo>
                      <a:pt x="31" y="154"/>
                    </a:lnTo>
                    <a:lnTo>
                      <a:pt x="26" y="133"/>
                    </a:lnTo>
                    <a:lnTo>
                      <a:pt x="6" y="138"/>
                    </a:lnTo>
                    <a:lnTo>
                      <a:pt x="0" y="106"/>
                    </a:lnTo>
                    <a:lnTo>
                      <a:pt x="16" y="90"/>
                    </a:lnTo>
                    <a:lnTo>
                      <a:pt x="16" y="74"/>
                    </a:lnTo>
                    <a:lnTo>
                      <a:pt x="11" y="21"/>
                    </a:lnTo>
                    <a:lnTo>
                      <a:pt x="31" y="16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2" name=""/>
              <p:cNvSpPr/>
              <p:nvPr/>
            </p:nvSpPr>
            <p:spPr>
              <a:xfrm>
                <a:off x="2927520" y="3426120"/>
                <a:ext cx="147960" cy="49320"/>
              </a:xfrm>
              <a:custGeom>
                <a:avLst/>
                <a:gdLst/>
                <a:ahLst/>
                <a:rect l="l" t="t" r="r" b="b"/>
                <a:pathLst>
                  <a:path w="134" h="48">
                    <a:moveTo>
                      <a:pt x="5" y="48"/>
                    </a:moveTo>
                    <a:lnTo>
                      <a:pt x="0" y="11"/>
                    </a:lnTo>
                    <a:lnTo>
                      <a:pt x="11" y="0"/>
                    </a:lnTo>
                    <a:lnTo>
                      <a:pt x="16" y="32"/>
                    </a:lnTo>
                    <a:lnTo>
                      <a:pt x="47" y="27"/>
                    </a:lnTo>
                    <a:lnTo>
                      <a:pt x="47" y="22"/>
                    </a:lnTo>
                    <a:lnTo>
                      <a:pt x="57" y="22"/>
                    </a:lnTo>
                    <a:lnTo>
                      <a:pt x="57" y="27"/>
                    </a:lnTo>
                    <a:lnTo>
                      <a:pt x="13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3" name=""/>
              <p:cNvSpPr/>
              <p:nvPr/>
            </p:nvSpPr>
            <p:spPr>
              <a:xfrm>
                <a:off x="2802600" y="3416040"/>
                <a:ext cx="158760" cy="428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0" y="42"/>
                    </a:moveTo>
                    <a:lnTo>
                      <a:pt x="10" y="26"/>
                    </a:lnTo>
                    <a:lnTo>
                      <a:pt x="67" y="16"/>
                    </a:lnTo>
                    <a:lnTo>
                      <a:pt x="67" y="10"/>
                    </a:lnTo>
                    <a:lnTo>
                      <a:pt x="118" y="5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4" name=""/>
              <p:cNvSpPr/>
              <p:nvPr/>
            </p:nvSpPr>
            <p:spPr>
              <a:xfrm>
                <a:off x="3008160" y="3416040"/>
                <a:ext cx="67320" cy="21240"/>
              </a:xfrm>
              <a:custGeom>
                <a:avLst/>
                <a:gdLst/>
                <a:ahLst/>
                <a:rect l="l" t="t" r="r" b="b"/>
                <a:pathLst>
                  <a:path w="61" h="21">
                    <a:moveTo>
                      <a:pt x="0" y="16"/>
                    </a:moveTo>
                    <a:lnTo>
                      <a:pt x="5" y="16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36" y="0"/>
                    </a:lnTo>
                    <a:lnTo>
                      <a:pt x="36" y="16"/>
                    </a:lnTo>
                    <a:lnTo>
                      <a:pt x="25" y="21"/>
                    </a:lnTo>
                    <a:lnTo>
                      <a:pt x="20" y="21"/>
                    </a:lnTo>
                    <a:lnTo>
                      <a:pt x="31" y="5"/>
                    </a:lnTo>
                    <a:lnTo>
                      <a:pt x="6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5" name=""/>
              <p:cNvSpPr/>
              <p:nvPr/>
            </p:nvSpPr>
            <p:spPr>
              <a:xfrm>
                <a:off x="3024720" y="3421080"/>
                <a:ext cx="39600" cy="16200"/>
              </a:xfrm>
              <a:custGeom>
                <a:avLst/>
                <a:gdLst/>
                <a:ahLst/>
                <a:rect l="l" t="t" r="r" b="b"/>
                <a:pathLst>
                  <a:path w="36" h="16">
                    <a:moveTo>
                      <a:pt x="0" y="16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6" name=""/>
              <p:cNvSpPr/>
              <p:nvPr/>
            </p:nvSpPr>
            <p:spPr>
              <a:xfrm>
                <a:off x="2853360" y="3426120"/>
                <a:ext cx="188640" cy="119880"/>
              </a:xfrm>
              <a:custGeom>
                <a:avLst/>
                <a:gdLst/>
                <a:ahLst/>
                <a:rect l="l" t="t" r="r" b="b"/>
                <a:pathLst>
                  <a:path w="171" h="117">
                    <a:moveTo>
                      <a:pt x="0" y="117"/>
                    </a:moveTo>
                    <a:lnTo>
                      <a:pt x="72" y="53"/>
                    </a:lnTo>
                    <a:lnTo>
                      <a:pt x="109" y="48"/>
                    </a:lnTo>
                    <a:lnTo>
                      <a:pt x="124" y="22"/>
                    </a:lnTo>
                    <a:lnTo>
                      <a:pt x="124" y="16"/>
                    </a:lnTo>
                    <a:lnTo>
                      <a:pt x="145" y="22"/>
                    </a:lnTo>
                    <a:lnTo>
                      <a:pt x="155" y="16"/>
                    </a:lnTo>
                    <a:lnTo>
                      <a:pt x="165" y="11"/>
                    </a:lnTo>
                    <a:lnTo>
                      <a:pt x="171" y="27"/>
                    </a:lnTo>
                    <a:lnTo>
                      <a:pt x="155" y="32"/>
                    </a:lnTo>
                    <a:lnTo>
                      <a:pt x="150" y="16"/>
                    </a:lnTo>
                    <a:lnTo>
                      <a:pt x="140" y="16"/>
                    </a:lnTo>
                    <a:lnTo>
                      <a:pt x="129" y="11"/>
                    </a:lnTo>
                    <a:lnTo>
                      <a:pt x="129" y="6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7" name=""/>
              <p:cNvSpPr/>
              <p:nvPr/>
            </p:nvSpPr>
            <p:spPr>
              <a:xfrm>
                <a:off x="3018960" y="3426120"/>
                <a:ext cx="50760" cy="3888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0"/>
                    </a:moveTo>
                    <a:lnTo>
                      <a:pt x="41" y="22"/>
                    </a:lnTo>
                    <a:lnTo>
                      <a:pt x="31" y="27"/>
                    </a:lnTo>
                    <a:lnTo>
                      <a:pt x="21" y="38"/>
                    </a:lnTo>
                    <a:lnTo>
                      <a:pt x="10" y="38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8" name=""/>
              <p:cNvSpPr/>
              <p:nvPr/>
            </p:nvSpPr>
            <p:spPr>
              <a:xfrm>
                <a:off x="3064320" y="3388320"/>
                <a:ext cx="10800" cy="162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0"/>
                    </a:moveTo>
                    <a:lnTo>
                      <a:pt x="10" y="0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9" name=""/>
              <p:cNvSpPr/>
              <p:nvPr/>
            </p:nvSpPr>
            <p:spPr>
              <a:xfrm>
                <a:off x="3030120" y="3399480"/>
                <a:ext cx="63000" cy="244440"/>
              </a:xfrm>
              <a:custGeom>
                <a:avLst/>
                <a:gdLst/>
                <a:ahLst/>
                <a:rect l="l" t="t" r="r" b="b"/>
                <a:pathLst>
                  <a:path w="57" h="238">
                    <a:moveTo>
                      <a:pt x="57" y="201"/>
                    </a:moveTo>
                    <a:lnTo>
                      <a:pt x="31" y="233"/>
                    </a:lnTo>
                    <a:lnTo>
                      <a:pt x="11" y="238"/>
                    </a:lnTo>
                    <a:lnTo>
                      <a:pt x="11" y="212"/>
                    </a:lnTo>
                    <a:lnTo>
                      <a:pt x="0" y="132"/>
                    </a:lnTo>
                    <a:lnTo>
                      <a:pt x="5" y="117"/>
                    </a:lnTo>
                    <a:lnTo>
                      <a:pt x="47" y="21"/>
                    </a:lnTo>
                    <a:lnTo>
                      <a:pt x="5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0" name=""/>
              <p:cNvSpPr/>
              <p:nvPr/>
            </p:nvSpPr>
            <p:spPr>
              <a:xfrm flipH="1">
                <a:off x="3087360" y="3411000"/>
                <a:ext cx="540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1" name=""/>
              <p:cNvSpPr/>
              <p:nvPr/>
            </p:nvSpPr>
            <p:spPr>
              <a:xfrm>
                <a:off x="3069720" y="3416040"/>
                <a:ext cx="2844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2" name=""/>
              <p:cNvSpPr/>
              <p:nvPr/>
            </p:nvSpPr>
            <p:spPr>
              <a:xfrm>
                <a:off x="3042360" y="3411000"/>
                <a:ext cx="124560" cy="135360"/>
              </a:xfrm>
              <a:custGeom>
                <a:avLst/>
                <a:gdLst/>
                <a:ahLst/>
                <a:rect l="l" t="t" r="r" b="b"/>
                <a:pathLst>
                  <a:path w="113" h="132">
                    <a:moveTo>
                      <a:pt x="0" y="47"/>
                    </a:moveTo>
                    <a:lnTo>
                      <a:pt x="5" y="53"/>
                    </a:lnTo>
                    <a:lnTo>
                      <a:pt x="15" y="53"/>
                    </a:lnTo>
                    <a:lnTo>
                      <a:pt x="20" y="47"/>
                    </a:lnTo>
                    <a:lnTo>
                      <a:pt x="41" y="42"/>
                    </a:lnTo>
                    <a:lnTo>
                      <a:pt x="92" y="0"/>
                    </a:lnTo>
                    <a:lnTo>
                      <a:pt x="61" y="26"/>
                    </a:lnTo>
                    <a:lnTo>
                      <a:pt x="56" y="74"/>
                    </a:lnTo>
                    <a:lnTo>
                      <a:pt x="51" y="90"/>
                    </a:lnTo>
                    <a:lnTo>
                      <a:pt x="56" y="90"/>
                    </a:lnTo>
                    <a:lnTo>
                      <a:pt x="67" y="132"/>
                    </a:lnTo>
                    <a:lnTo>
                      <a:pt x="103" y="132"/>
                    </a:lnTo>
                    <a:lnTo>
                      <a:pt x="113" y="1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3" name=""/>
              <p:cNvSpPr/>
              <p:nvPr/>
            </p:nvSpPr>
            <p:spPr>
              <a:xfrm>
                <a:off x="3116160" y="3394440"/>
                <a:ext cx="56160" cy="42840"/>
              </a:xfrm>
              <a:custGeom>
                <a:avLst/>
                <a:gdLst/>
                <a:ahLst/>
                <a:rect l="l" t="t" r="r" b="b"/>
                <a:pathLst>
                  <a:path w="51" h="42">
                    <a:moveTo>
                      <a:pt x="0" y="0"/>
                    </a:moveTo>
                    <a:lnTo>
                      <a:pt x="51" y="26"/>
                    </a:lnTo>
                    <a:lnTo>
                      <a:pt x="51" y="42"/>
                    </a:lnTo>
                    <a:lnTo>
                      <a:pt x="51" y="31"/>
                    </a:lnTo>
                    <a:lnTo>
                      <a:pt x="20" y="16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4" name=""/>
              <p:cNvSpPr/>
              <p:nvPr/>
            </p:nvSpPr>
            <p:spPr>
              <a:xfrm>
                <a:off x="3109680" y="3339720"/>
                <a:ext cx="51480" cy="97560"/>
              </a:xfrm>
              <a:custGeom>
                <a:avLst/>
                <a:gdLst/>
                <a:ahLst/>
                <a:rect l="l" t="t" r="r" b="b"/>
                <a:pathLst>
                  <a:path w="47" h="95">
                    <a:moveTo>
                      <a:pt x="42" y="0"/>
                    </a:moveTo>
                    <a:lnTo>
                      <a:pt x="47" y="37"/>
                    </a:lnTo>
                    <a:lnTo>
                      <a:pt x="31" y="37"/>
                    </a:lnTo>
                    <a:lnTo>
                      <a:pt x="31" y="53"/>
                    </a:lnTo>
                    <a:lnTo>
                      <a:pt x="6" y="79"/>
                    </a:lnTo>
                    <a:lnTo>
                      <a:pt x="6" y="84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5" name=""/>
              <p:cNvSpPr/>
              <p:nvPr/>
            </p:nvSpPr>
            <p:spPr>
              <a:xfrm>
                <a:off x="3042360" y="3214440"/>
                <a:ext cx="45000" cy="64440"/>
              </a:xfrm>
              <a:custGeom>
                <a:avLst/>
                <a:gdLst/>
                <a:ahLst/>
                <a:rect l="l" t="t" r="r" b="b"/>
                <a:pathLst>
                  <a:path w="41" h="63">
                    <a:moveTo>
                      <a:pt x="0" y="0"/>
                    </a:moveTo>
                    <a:lnTo>
                      <a:pt x="36" y="63"/>
                    </a:lnTo>
                    <a:lnTo>
                      <a:pt x="41" y="6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6" name=""/>
              <p:cNvSpPr/>
              <p:nvPr/>
            </p:nvSpPr>
            <p:spPr>
              <a:xfrm>
                <a:off x="3087720" y="3279240"/>
                <a:ext cx="5400" cy="61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7" name=""/>
              <p:cNvSpPr/>
              <p:nvPr/>
            </p:nvSpPr>
            <p:spPr>
              <a:xfrm>
                <a:off x="3093120" y="3285720"/>
                <a:ext cx="5400" cy="50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8" name=""/>
              <p:cNvSpPr/>
              <p:nvPr/>
            </p:nvSpPr>
            <p:spPr>
              <a:xfrm>
                <a:off x="3042360" y="3214440"/>
                <a:ext cx="56160" cy="75960"/>
              </a:xfrm>
              <a:custGeom>
                <a:avLst/>
                <a:gdLst/>
                <a:ahLst/>
                <a:rect l="l" t="t" r="r" b="b"/>
                <a:pathLst>
                  <a:path w="51" h="74">
                    <a:moveTo>
                      <a:pt x="51" y="74"/>
                    </a:moveTo>
                    <a:lnTo>
                      <a:pt x="51" y="63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9" name=""/>
              <p:cNvSpPr/>
              <p:nvPr/>
            </p:nvSpPr>
            <p:spPr>
              <a:xfrm>
                <a:off x="3714840" y="3116160"/>
                <a:ext cx="56160" cy="27360"/>
              </a:xfrm>
              <a:custGeom>
                <a:avLst/>
                <a:gdLst/>
                <a:ahLst/>
                <a:rect l="l" t="t" r="r" b="b"/>
                <a:pathLst>
                  <a:path w="51" h="27">
                    <a:moveTo>
                      <a:pt x="0" y="27"/>
                    </a:moveTo>
                    <a:lnTo>
                      <a:pt x="15" y="27"/>
                    </a:lnTo>
                    <a:lnTo>
                      <a:pt x="36" y="22"/>
                    </a:lnTo>
                    <a:lnTo>
                      <a:pt x="51" y="11"/>
                    </a:lnTo>
                    <a:lnTo>
                      <a:pt x="5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0" name=""/>
              <p:cNvSpPr/>
              <p:nvPr/>
            </p:nvSpPr>
            <p:spPr>
              <a:xfrm>
                <a:off x="2876400" y="3203280"/>
                <a:ext cx="97200" cy="212400"/>
              </a:xfrm>
              <a:custGeom>
                <a:avLst/>
                <a:gdLst/>
                <a:ahLst/>
                <a:rect l="l" t="t" r="r" b="b"/>
                <a:pathLst>
                  <a:path w="88" h="207">
                    <a:moveTo>
                      <a:pt x="88" y="0"/>
                    </a:moveTo>
                    <a:lnTo>
                      <a:pt x="62" y="11"/>
                    </a:lnTo>
                    <a:lnTo>
                      <a:pt x="72" y="48"/>
                    </a:lnTo>
                    <a:lnTo>
                      <a:pt x="57" y="53"/>
                    </a:lnTo>
                    <a:lnTo>
                      <a:pt x="0" y="64"/>
                    </a:lnTo>
                    <a:lnTo>
                      <a:pt x="5" y="101"/>
                    </a:lnTo>
                    <a:lnTo>
                      <a:pt x="10" y="101"/>
                    </a:lnTo>
                    <a:lnTo>
                      <a:pt x="15" y="127"/>
                    </a:lnTo>
                    <a:lnTo>
                      <a:pt x="15" y="143"/>
                    </a:lnTo>
                    <a:lnTo>
                      <a:pt x="15" y="149"/>
                    </a:lnTo>
                    <a:lnTo>
                      <a:pt x="10" y="154"/>
                    </a:lnTo>
                    <a:lnTo>
                      <a:pt x="20" y="154"/>
                    </a:lnTo>
                    <a:lnTo>
                      <a:pt x="26" y="180"/>
                    </a:lnTo>
                    <a:lnTo>
                      <a:pt x="26" y="191"/>
                    </a:lnTo>
                    <a:lnTo>
                      <a:pt x="15" y="191"/>
                    </a:lnTo>
                    <a:lnTo>
                      <a:pt x="10" y="207"/>
                    </a:lnTo>
                    <a:lnTo>
                      <a:pt x="5" y="20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1" name=""/>
              <p:cNvSpPr/>
              <p:nvPr/>
            </p:nvSpPr>
            <p:spPr>
              <a:xfrm>
                <a:off x="3264120" y="3269160"/>
                <a:ext cx="68400" cy="5940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57" y="5"/>
                    </a:moveTo>
                    <a:lnTo>
                      <a:pt x="15" y="10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15" y="42"/>
                    </a:lnTo>
                    <a:lnTo>
                      <a:pt x="15" y="53"/>
                    </a:lnTo>
                    <a:lnTo>
                      <a:pt x="26" y="58"/>
                    </a:lnTo>
                    <a:lnTo>
                      <a:pt x="15" y="53"/>
                    </a:lnTo>
                    <a:lnTo>
                      <a:pt x="10" y="47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62" y="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2" name=""/>
              <p:cNvSpPr/>
              <p:nvPr/>
            </p:nvSpPr>
            <p:spPr>
              <a:xfrm flipH="1">
                <a:off x="3206880" y="3312000"/>
                <a:ext cx="396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3" name=""/>
              <p:cNvSpPr/>
              <p:nvPr/>
            </p:nvSpPr>
            <p:spPr>
              <a:xfrm>
                <a:off x="3069720" y="3301920"/>
                <a:ext cx="28440" cy="10080"/>
              </a:xfrm>
              <a:custGeom>
                <a:avLst/>
                <a:gdLst/>
                <a:ahLst/>
                <a:rect l="l" t="t" r="r" b="b"/>
                <a:pathLst>
                  <a:path w="26" h="10">
                    <a:moveTo>
                      <a:pt x="0" y="5"/>
                    </a:moveTo>
                    <a:lnTo>
                      <a:pt x="21" y="0"/>
                    </a:lnTo>
                    <a:lnTo>
                      <a:pt x="26" y="0"/>
                    </a:lnTo>
                    <a:lnTo>
                      <a:pt x="26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4" name=""/>
              <p:cNvSpPr/>
              <p:nvPr/>
            </p:nvSpPr>
            <p:spPr>
              <a:xfrm>
                <a:off x="3520440" y="3214440"/>
                <a:ext cx="63000" cy="54360"/>
              </a:xfrm>
              <a:custGeom>
                <a:avLst/>
                <a:gdLst/>
                <a:ahLst/>
                <a:rect l="l" t="t" r="r" b="b"/>
                <a:pathLst>
                  <a:path w="57" h="53">
                    <a:moveTo>
                      <a:pt x="0" y="53"/>
                    </a:moveTo>
                    <a:lnTo>
                      <a:pt x="5" y="37"/>
                    </a:lnTo>
                    <a:lnTo>
                      <a:pt x="5" y="42"/>
                    </a:lnTo>
                    <a:lnTo>
                      <a:pt x="31" y="10"/>
                    </a:lnTo>
                    <a:lnTo>
                      <a:pt x="31" y="0"/>
                    </a:lnTo>
                    <a:lnTo>
                      <a:pt x="41" y="16"/>
                    </a:lnTo>
                    <a:lnTo>
                      <a:pt x="47" y="26"/>
                    </a:lnTo>
                    <a:lnTo>
                      <a:pt x="57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5" name=""/>
              <p:cNvSpPr/>
              <p:nvPr/>
            </p:nvSpPr>
            <p:spPr>
              <a:xfrm>
                <a:off x="3565800" y="3214440"/>
                <a:ext cx="17640" cy="4320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11" y="10"/>
                    </a:lnTo>
                    <a:lnTo>
                      <a:pt x="6" y="2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6" name=""/>
              <p:cNvSpPr/>
              <p:nvPr/>
            </p:nvSpPr>
            <p:spPr>
              <a:xfrm>
                <a:off x="2876400" y="3290760"/>
                <a:ext cx="540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7" name=""/>
              <p:cNvSpPr/>
              <p:nvPr/>
            </p:nvSpPr>
            <p:spPr>
              <a:xfrm>
                <a:off x="3116160" y="3219840"/>
                <a:ext cx="193320" cy="75600"/>
              </a:xfrm>
              <a:custGeom>
                <a:avLst/>
                <a:gdLst/>
                <a:ahLst/>
                <a:rect l="l" t="t" r="r" b="b"/>
                <a:pathLst>
                  <a:path w="175" h="74">
                    <a:moveTo>
                      <a:pt x="93" y="0"/>
                    </a:moveTo>
                    <a:lnTo>
                      <a:pt x="103" y="0"/>
                    </a:lnTo>
                    <a:lnTo>
                      <a:pt x="108" y="32"/>
                    </a:lnTo>
                    <a:lnTo>
                      <a:pt x="118" y="42"/>
                    </a:lnTo>
                    <a:lnTo>
                      <a:pt x="118" y="48"/>
                    </a:lnTo>
                    <a:lnTo>
                      <a:pt x="134" y="42"/>
                    </a:lnTo>
                    <a:lnTo>
                      <a:pt x="139" y="48"/>
                    </a:lnTo>
                    <a:lnTo>
                      <a:pt x="149" y="48"/>
                    </a:lnTo>
                    <a:lnTo>
                      <a:pt x="144" y="27"/>
                    </a:lnTo>
                    <a:lnTo>
                      <a:pt x="165" y="21"/>
                    </a:lnTo>
                    <a:lnTo>
                      <a:pt x="175" y="48"/>
                    </a:lnTo>
                    <a:lnTo>
                      <a:pt x="165" y="42"/>
                    </a:lnTo>
                    <a:lnTo>
                      <a:pt x="144" y="53"/>
                    </a:lnTo>
                    <a:lnTo>
                      <a:pt x="124" y="53"/>
                    </a:lnTo>
                    <a:lnTo>
                      <a:pt x="124" y="48"/>
                    </a:lnTo>
                    <a:lnTo>
                      <a:pt x="118" y="42"/>
                    </a:lnTo>
                    <a:lnTo>
                      <a:pt x="108" y="32"/>
                    </a:lnTo>
                    <a:lnTo>
                      <a:pt x="82" y="37"/>
                    </a:lnTo>
                    <a:lnTo>
                      <a:pt x="0" y="53"/>
                    </a:lnTo>
                    <a:lnTo>
                      <a:pt x="0" y="58"/>
                    </a:lnTo>
                    <a:lnTo>
                      <a:pt x="5" y="69"/>
                    </a:lnTo>
                    <a:lnTo>
                      <a:pt x="10" y="74"/>
                    </a:lnTo>
                    <a:lnTo>
                      <a:pt x="5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8" name=""/>
              <p:cNvSpPr/>
              <p:nvPr/>
            </p:nvSpPr>
            <p:spPr>
              <a:xfrm>
                <a:off x="3087720" y="3274200"/>
                <a:ext cx="147960" cy="59400"/>
              </a:xfrm>
              <a:custGeom>
                <a:avLst/>
                <a:gdLst/>
                <a:ahLst/>
                <a:rect l="l" t="t" r="r" b="b"/>
                <a:pathLst>
                  <a:path w="134" h="58">
                    <a:moveTo>
                      <a:pt x="134" y="0"/>
                    </a:moveTo>
                    <a:lnTo>
                      <a:pt x="134" y="11"/>
                    </a:lnTo>
                    <a:lnTo>
                      <a:pt x="108" y="16"/>
                    </a:lnTo>
                    <a:lnTo>
                      <a:pt x="113" y="27"/>
                    </a:lnTo>
                    <a:lnTo>
                      <a:pt x="113" y="42"/>
                    </a:lnTo>
                    <a:lnTo>
                      <a:pt x="20" y="58"/>
                    </a:lnTo>
                    <a:lnTo>
                      <a:pt x="20" y="42"/>
                    </a:lnTo>
                    <a:lnTo>
                      <a:pt x="15" y="32"/>
                    </a:lnTo>
                    <a:lnTo>
                      <a:pt x="26" y="32"/>
                    </a:lnTo>
                    <a:lnTo>
                      <a:pt x="31" y="21"/>
                    </a:lnTo>
                    <a:lnTo>
                      <a:pt x="10" y="21"/>
                    </a:lnTo>
                    <a:lnTo>
                      <a:pt x="10" y="32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9" name=""/>
              <p:cNvSpPr/>
              <p:nvPr/>
            </p:nvSpPr>
            <p:spPr>
              <a:xfrm>
                <a:off x="3042360" y="3111120"/>
                <a:ext cx="135720" cy="108720"/>
              </a:xfrm>
              <a:custGeom>
                <a:avLst/>
                <a:gdLst/>
                <a:ahLst/>
                <a:rect l="l" t="t" r="r" b="b"/>
                <a:pathLst>
                  <a:path w="123" h="106">
                    <a:moveTo>
                      <a:pt x="123" y="27"/>
                    </a:moveTo>
                    <a:lnTo>
                      <a:pt x="92" y="5"/>
                    </a:lnTo>
                    <a:lnTo>
                      <a:pt x="82" y="5"/>
                    </a:lnTo>
                    <a:lnTo>
                      <a:pt x="77" y="0"/>
                    </a:lnTo>
                    <a:lnTo>
                      <a:pt x="36" y="42"/>
                    </a:lnTo>
                    <a:lnTo>
                      <a:pt x="30" y="53"/>
                    </a:lnTo>
                    <a:lnTo>
                      <a:pt x="20" y="69"/>
                    </a:lnTo>
                    <a:lnTo>
                      <a:pt x="20" y="80"/>
                    </a:lnTo>
                    <a:lnTo>
                      <a:pt x="15" y="90"/>
                    </a:lnTo>
                    <a:lnTo>
                      <a:pt x="5" y="8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0" name=""/>
              <p:cNvSpPr/>
              <p:nvPr/>
            </p:nvSpPr>
            <p:spPr>
              <a:xfrm>
                <a:off x="3172680" y="3138480"/>
                <a:ext cx="17640" cy="75600"/>
              </a:xfrm>
              <a:custGeom>
                <a:avLst/>
                <a:gdLst/>
                <a:ahLst/>
                <a:rect l="l" t="t" r="r" b="b"/>
                <a:pathLst>
                  <a:path w="16" h="74">
                    <a:moveTo>
                      <a:pt x="0" y="0"/>
                    </a:moveTo>
                    <a:lnTo>
                      <a:pt x="11" y="37"/>
                    </a:lnTo>
                    <a:lnTo>
                      <a:pt x="5" y="74"/>
                    </a:lnTo>
                    <a:lnTo>
                      <a:pt x="16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1" name=""/>
              <p:cNvSpPr/>
              <p:nvPr/>
            </p:nvSpPr>
            <p:spPr>
              <a:xfrm>
                <a:off x="3082320" y="3290760"/>
                <a:ext cx="33840" cy="70560"/>
              </a:xfrm>
              <a:custGeom>
                <a:avLst/>
                <a:gdLst/>
                <a:ahLst/>
                <a:rect l="l" t="t" r="r" b="b"/>
                <a:pathLst>
                  <a:path w="31" h="69">
                    <a:moveTo>
                      <a:pt x="10" y="0"/>
                    </a:moveTo>
                    <a:lnTo>
                      <a:pt x="0" y="69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2" name=""/>
              <p:cNvSpPr/>
              <p:nvPr/>
            </p:nvSpPr>
            <p:spPr>
              <a:xfrm>
                <a:off x="3246840" y="3453840"/>
                <a:ext cx="1188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3" name=""/>
              <p:cNvSpPr/>
              <p:nvPr/>
            </p:nvSpPr>
            <p:spPr>
              <a:xfrm flipH="1">
                <a:off x="3195720" y="3224880"/>
                <a:ext cx="230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4" name=""/>
              <p:cNvSpPr/>
              <p:nvPr/>
            </p:nvSpPr>
            <p:spPr>
              <a:xfrm>
                <a:off x="3190320" y="3224880"/>
                <a:ext cx="10800" cy="576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5" name=""/>
              <p:cNvSpPr/>
              <p:nvPr/>
            </p:nvSpPr>
            <p:spPr>
              <a:xfrm>
                <a:off x="3201480" y="3231000"/>
                <a:ext cx="17640" cy="72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6" name=""/>
              <p:cNvSpPr/>
              <p:nvPr/>
            </p:nvSpPr>
            <p:spPr>
              <a:xfrm>
                <a:off x="3219120" y="3231000"/>
                <a:ext cx="21960" cy="2664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0" y="0"/>
                    </a:moveTo>
                    <a:lnTo>
                      <a:pt x="5" y="5"/>
                    </a:lnTo>
                    <a:lnTo>
                      <a:pt x="20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7" name=""/>
              <p:cNvSpPr/>
              <p:nvPr/>
            </p:nvSpPr>
            <p:spPr>
              <a:xfrm flipH="1" flipV="1">
                <a:off x="3224160" y="3257640"/>
                <a:ext cx="5400" cy="11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8" name=""/>
              <p:cNvSpPr/>
              <p:nvPr/>
            </p:nvSpPr>
            <p:spPr>
              <a:xfrm flipH="1">
                <a:off x="2979000" y="3399480"/>
                <a:ext cx="16200" cy="32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9" name=""/>
              <p:cNvSpPr/>
              <p:nvPr/>
            </p:nvSpPr>
            <p:spPr>
              <a:xfrm>
                <a:off x="2910960" y="3458880"/>
                <a:ext cx="39600" cy="108720"/>
              </a:xfrm>
              <a:custGeom>
                <a:avLst/>
                <a:gdLst/>
                <a:ahLst/>
                <a:rect l="l" t="t" r="r" b="b"/>
                <a:pathLst>
                  <a:path w="36" h="106">
                    <a:moveTo>
                      <a:pt x="0" y="106"/>
                    </a:moveTo>
                    <a:lnTo>
                      <a:pt x="31" y="96"/>
                    </a:lnTo>
                    <a:lnTo>
                      <a:pt x="20" y="53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0" name=""/>
              <p:cNvSpPr/>
              <p:nvPr/>
            </p:nvSpPr>
            <p:spPr>
              <a:xfrm flipH="1">
                <a:off x="2932560" y="3475440"/>
                <a:ext cx="17640" cy="32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1" name=""/>
              <p:cNvSpPr/>
              <p:nvPr/>
            </p:nvSpPr>
            <p:spPr>
              <a:xfrm>
                <a:off x="3572640" y="3143880"/>
                <a:ext cx="142200" cy="32760"/>
              </a:xfrm>
              <a:custGeom>
                <a:avLst/>
                <a:gdLst/>
                <a:ahLst/>
                <a:rect l="l" t="t" r="r" b="b"/>
                <a:pathLst>
                  <a:path w="129" h="32">
                    <a:moveTo>
                      <a:pt x="0" y="10"/>
                    </a:moveTo>
                    <a:lnTo>
                      <a:pt x="5" y="32"/>
                    </a:lnTo>
                    <a:lnTo>
                      <a:pt x="46" y="26"/>
                    </a:lnTo>
                    <a:lnTo>
                      <a:pt x="51" y="26"/>
                    </a:lnTo>
                    <a:lnTo>
                      <a:pt x="56" y="21"/>
                    </a:lnTo>
                    <a:lnTo>
                      <a:pt x="93" y="16"/>
                    </a:lnTo>
                    <a:lnTo>
                      <a:pt x="103" y="5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2" name=""/>
              <p:cNvSpPr/>
              <p:nvPr/>
            </p:nvSpPr>
            <p:spPr>
              <a:xfrm>
                <a:off x="3714840" y="3122280"/>
                <a:ext cx="68400" cy="21240"/>
              </a:xfrm>
              <a:custGeom>
                <a:avLst/>
                <a:gdLst/>
                <a:ahLst/>
                <a:rect l="l" t="t" r="r" b="b"/>
                <a:pathLst>
                  <a:path w="62" h="21">
                    <a:moveTo>
                      <a:pt x="0" y="21"/>
                    </a:moveTo>
                    <a:lnTo>
                      <a:pt x="15" y="16"/>
                    </a:lnTo>
                    <a:lnTo>
                      <a:pt x="41" y="1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3" name=""/>
              <p:cNvSpPr/>
              <p:nvPr/>
            </p:nvSpPr>
            <p:spPr>
              <a:xfrm>
                <a:off x="3783240" y="3116160"/>
                <a:ext cx="16200" cy="6120"/>
              </a:xfrm>
              <a:custGeom>
                <a:avLst/>
                <a:gdLst/>
                <a:ahLst/>
                <a:rect l="l" t="t" r="r" b="b"/>
                <a:pathLst>
                  <a:path w="15" h="6">
                    <a:moveTo>
                      <a:pt x="0" y="6"/>
                    </a:moveTo>
                    <a:lnTo>
                      <a:pt x="5" y="6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4" name=""/>
              <p:cNvSpPr/>
              <p:nvPr/>
            </p:nvSpPr>
            <p:spPr>
              <a:xfrm>
                <a:off x="3794400" y="3111120"/>
                <a:ext cx="45000" cy="82080"/>
              </a:xfrm>
              <a:custGeom>
                <a:avLst/>
                <a:gdLst/>
                <a:ahLst/>
                <a:rect l="l" t="t" r="r" b="b"/>
                <a:pathLst>
                  <a:path w="41" h="80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5" y="27"/>
                    </a:lnTo>
                    <a:lnTo>
                      <a:pt x="26" y="21"/>
                    </a:lnTo>
                    <a:lnTo>
                      <a:pt x="41" y="27"/>
                    </a:lnTo>
                    <a:lnTo>
                      <a:pt x="36" y="58"/>
                    </a:lnTo>
                    <a:lnTo>
                      <a:pt x="41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5" name=""/>
              <p:cNvSpPr/>
              <p:nvPr/>
            </p:nvSpPr>
            <p:spPr>
              <a:xfrm>
                <a:off x="3839760" y="3193200"/>
                <a:ext cx="11880" cy="1008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1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6" name=""/>
              <p:cNvSpPr/>
              <p:nvPr/>
            </p:nvSpPr>
            <p:spPr>
              <a:xfrm>
                <a:off x="3851640" y="3203280"/>
                <a:ext cx="1080" cy="21600"/>
              </a:xfrm>
              <a:custGeom>
                <a:avLst/>
                <a:gdLst/>
                <a:ahLst/>
                <a:rect l="l" t="t" r="r" b="b"/>
                <a:pathLst>
                  <a:path w="0" h="21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7" name=""/>
              <p:cNvSpPr/>
              <p:nvPr/>
            </p:nvSpPr>
            <p:spPr>
              <a:xfrm>
                <a:off x="3851640" y="3224880"/>
                <a:ext cx="84960" cy="27360"/>
              </a:xfrm>
              <a:custGeom>
                <a:avLst/>
                <a:gdLst/>
                <a:ahLst/>
                <a:rect l="l" t="t" r="r" b="b"/>
                <a:pathLst>
                  <a:path w="77" h="27">
                    <a:moveTo>
                      <a:pt x="0" y="0"/>
                    </a:moveTo>
                    <a:lnTo>
                      <a:pt x="15" y="6"/>
                    </a:lnTo>
                    <a:lnTo>
                      <a:pt x="15" y="11"/>
                    </a:lnTo>
                    <a:lnTo>
                      <a:pt x="25" y="27"/>
                    </a:lnTo>
                    <a:lnTo>
                      <a:pt x="56" y="22"/>
                    </a:lnTo>
                    <a:lnTo>
                      <a:pt x="56" y="11"/>
                    </a:lnTo>
                    <a:lnTo>
                      <a:pt x="62" y="11"/>
                    </a:lnTo>
                    <a:lnTo>
                      <a:pt x="62" y="6"/>
                    </a:lnTo>
                    <a:lnTo>
                      <a:pt x="77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8" name=""/>
              <p:cNvSpPr/>
              <p:nvPr/>
            </p:nvSpPr>
            <p:spPr>
              <a:xfrm>
                <a:off x="3538080" y="3153960"/>
                <a:ext cx="39600" cy="27360"/>
              </a:xfrm>
              <a:custGeom>
                <a:avLst/>
                <a:gdLst/>
                <a:ahLst/>
                <a:rect l="l" t="t" r="r" b="b"/>
                <a:pathLst>
                  <a:path w="36" h="27">
                    <a:moveTo>
                      <a:pt x="31" y="0"/>
                    </a:moveTo>
                    <a:lnTo>
                      <a:pt x="36" y="22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9" name=""/>
              <p:cNvSpPr/>
              <p:nvPr/>
            </p:nvSpPr>
            <p:spPr>
              <a:xfrm>
                <a:off x="3538080" y="3138480"/>
                <a:ext cx="193320" cy="47880"/>
              </a:xfrm>
              <a:custGeom>
                <a:avLst/>
                <a:gdLst/>
                <a:ahLst/>
                <a:rect l="l" t="t" r="r" b="b"/>
                <a:pathLst>
                  <a:path w="175" h="47">
                    <a:moveTo>
                      <a:pt x="0" y="47"/>
                    </a:moveTo>
                    <a:lnTo>
                      <a:pt x="77" y="31"/>
                    </a:lnTo>
                    <a:lnTo>
                      <a:pt x="82" y="37"/>
                    </a:lnTo>
                    <a:lnTo>
                      <a:pt x="87" y="31"/>
                    </a:lnTo>
                    <a:lnTo>
                      <a:pt x="124" y="26"/>
                    </a:lnTo>
                    <a:lnTo>
                      <a:pt x="139" y="10"/>
                    </a:lnTo>
                    <a:lnTo>
                      <a:pt x="17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0" name=""/>
              <p:cNvSpPr/>
              <p:nvPr/>
            </p:nvSpPr>
            <p:spPr>
              <a:xfrm>
                <a:off x="3731400" y="3127320"/>
                <a:ext cx="51480" cy="1116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11"/>
                    </a:lnTo>
                    <a:lnTo>
                      <a:pt x="31" y="5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1" name=""/>
              <p:cNvSpPr/>
              <p:nvPr/>
            </p:nvSpPr>
            <p:spPr>
              <a:xfrm>
                <a:off x="3783240" y="3116160"/>
                <a:ext cx="16200" cy="11160"/>
              </a:xfrm>
              <a:custGeom>
                <a:avLst/>
                <a:gdLst/>
                <a:ahLst/>
                <a:rect l="l" t="t" r="r" b="b"/>
                <a:pathLst>
                  <a:path w="15" h="11">
                    <a:moveTo>
                      <a:pt x="0" y="11"/>
                    </a:moveTo>
                    <a:lnTo>
                      <a:pt x="5" y="6"/>
                    </a:lnTo>
                    <a:lnTo>
                      <a:pt x="10" y="6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2" name=""/>
              <p:cNvSpPr/>
              <p:nvPr/>
            </p:nvSpPr>
            <p:spPr>
              <a:xfrm>
                <a:off x="3799800" y="3116160"/>
                <a:ext cx="62640" cy="11160"/>
              </a:xfrm>
              <a:custGeom>
                <a:avLst/>
                <a:gdLst/>
                <a:ahLst/>
                <a:rect l="l" t="t" r="r" b="b"/>
                <a:pathLst>
                  <a:path w="57" h="11">
                    <a:moveTo>
                      <a:pt x="0" y="0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26" y="11"/>
                    </a:lnTo>
                    <a:lnTo>
                      <a:pt x="57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3862800" y="3127320"/>
                <a:ext cx="28440" cy="1620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0" y="0"/>
                    </a:moveTo>
                    <a:lnTo>
                      <a:pt x="5" y="5"/>
                    </a:lnTo>
                    <a:lnTo>
                      <a:pt x="15" y="11"/>
                    </a:lnTo>
                    <a:lnTo>
                      <a:pt x="2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4" name=""/>
              <p:cNvSpPr/>
              <p:nvPr/>
            </p:nvSpPr>
            <p:spPr>
              <a:xfrm>
                <a:off x="3891600" y="314388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5" name=""/>
              <p:cNvSpPr/>
              <p:nvPr/>
            </p:nvSpPr>
            <p:spPr>
              <a:xfrm>
                <a:off x="3908160" y="3160440"/>
                <a:ext cx="17640" cy="4284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0" y="10"/>
                    </a:lnTo>
                    <a:lnTo>
                      <a:pt x="11" y="32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6" name=""/>
              <p:cNvSpPr/>
              <p:nvPr/>
            </p:nvSpPr>
            <p:spPr>
              <a:xfrm>
                <a:off x="3925800" y="32032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7" name=""/>
              <p:cNvSpPr/>
              <p:nvPr/>
            </p:nvSpPr>
            <p:spPr>
              <a:xfrm>
                <a:off x="3891600" y="3143880"/>
                <a:ext cx="28440" cy="59400"/>
              </a:xfrm>
              <a:custGeom>
                <a:avLst/>
                <a:gdLst/>
                <a:ahLst/>
                <a:rect l="l" t="t" r="r" b="b"/>
                <a:pathLst>
                  <a:path w="26" h="58">
                    <a:moveTo>
                      <a:pt x="0" y="0"/>
                    </a:moveTo>
                    <a:lnTo>
                      <a:pt x="10" y="16"/>
                    </a:lnTo>
                    <a:lnTo>
                      <a:pt x="20" y="37"/>
                    </a:lnTo>
                    <a:lnTo>
                      <a:pt x="26" y="5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8" name=""/>
              <p:cNvSpPr/>
              <p:nvPr/>
            </p:nvSpPr>
            <p:spPr>
              <a:xfrm>
                <a:off x="3920400" y="3203280"/>
                <a:ext cx="5400" cy="50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9" name=""/>
              <p:cNvSpPr/>
              <p:nvPr/>
            </p:nvSpPr>
            <p:spPr>
              <a:xfrm>
                <a:off x="3925800" y="320868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0" name=""/>
              <p:cNvSpPr/>
              <p:nvPr/>
            </p:nvSpPr>
            <p:spPr>
              <a:xfrm>
                <a:off x="3925800" y="3203280"/>
                <a:ext cx="33840" cy="108720"/>
              </a:xfrm>
              <a:custGeom>
                <a:avLst/>
                <a:gdLst/>
                <a:ahLst/>
                <a:rect l="l" t="t" r="r" b="b"/>
                <a:pathLst>
                  <a:path w="31" h="106">
                    <a:moveTo>
                      <a:pt x="5" y="16"/>
                    </a:moveTo>
                    <a:lnTo>
                      <a:pt x="15" y="53"/>
                    </a:lnTo>
                    <a:lnTo>
                      <a:pt x="26" y="58"/>
                    </a:lnTo>
                    <a:lnTo>
                      <a:pt x="20" y="69"/>
                    </a:lnTo>
                    <a:lnTo>
                      <a:pt x="20" y="74"/>
                    </a:lnTo>
                    <a:lnTo>
                      <a:pt x="26" y="80"/>
                    </a:lnTo>
                    <a:lnTo>
                      <a:pt x="20" y="80"/>
                    </a:lnTo>
                    <a:lnTo>
                      <a:pt x="20" y="101"/>
                    </a:lnTo>
                    <a:lnTo>
                      <a:pt x="26" y="101"/>
                    </a:lnTo>
                    <a:lnTo>
                      <a:pt x="26" y="106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74"/>
                    </a:lnTo>
                    <a:lnTo>
                      <a:pt x="26" y="69"/>
                    </a:lnTo>
                    <a:lnTo>
                      <a:pt x="31" y="58"/>
                    </a:lnTo>
                    <a:lnTo>
                      <a:pt x="15" y="53"/>
                    </a:lnTo>
                    <a:lnTo>
                      <a:pt x="1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1" name=""/>
              <p:cNvSpPr/>
              <p:nvPr/>
            </p:nvSpPr>
            <p:spPr>
              <a:xfrm>
                <a:off x="3799800" y="3116160"/>
                <a:ext cx="142200" cy="158040"/>
              </a:xfrm>
              <a:custGeom>
                <a:avLst/>
                <a:gdLst/>
                <a:ahLst/>
                <a:rect l="l" t="t" r="r" b="b"/>
                <a:pathLst>
                  <a:path w="129" h="154">
                    <a:moveTo>
                      <a:pt x="0" y="0"/>
                    </a:moveTo>
                    <a:lnTo>
                      <a:pt x="10" y="22"/>
                    </a:lnTo>
                    <a:lnTo>
                      <a:pt x="21" y="22"/>
                    </a:lnTo>
                    <a:lnTo>
                      <a:pt x="31" y="22"/>
                    </a:lnTo>
                    <a:lnTo>
                      <a:pt x="31" y="53"/>
                    </a:lnTo>
                    <a:lnTo>
                      <a:pt x="36" y="75"/>
                    </a:lnTo>
                    <a:lnTo>
                      <a:pt x="41" y="85"/>
                    </a:lnTo>
                    <a:lnTo>
                      <a:pt x="41" y="101"/>
                    </a:lnTo>
                    <a:lnTo>
                      <a:pt x="47" y="106"/>
                    </a:lnTo>
                    <a:lnTo>
                      <a:pt x="62" y="117"/>
                    </a:lnTo>
                    <a:lnTo>
                      <a:pt x="72" y="133"/>
                    </a:lnTo>
                    <a:lnTo>
                      <a:pt x="103" y="133"/>
                    </a:lnTo>
                    <a:lnTo>
                      <a:pt x="98" y="143"/>
                    </a:lnTo>
                    <a:lnTo>
                      <a:pt x="114" y="154"/>
                    </a:lnTo>
                    <a:lnTo>
                      <a:pt x="124" y="154"/>
                    </a:lnTo>
                    <a:lnTo>
                      <a:pt x="124" y="143"/>
                    </a:lnTo>
                    <a:lnTo>
                      <a:pt x="129" y="1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2" name=""/>
              <p:cNvSpPr/>
              <p:nvPr/>
            </p:nvSpPr>
            <p:spPr>
              <a:xfrm>
                <a:off x="3942360" y="3263040"/>
                <a:ext cx="1188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3" name=""/>
              <p:cNvSpPr/>
              <p:nvPr/>
            </p:nvSpPr>
            <p:spPr>
              <a:xfrm>
                <a:off x="3942360" y="3263040"/>
                <a:ext cx="1188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11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4" name=""/>
              <p:cNvSpPr/>
              <p:nvPr/>
            </p:nvSpPr>
            <p:spPr>
              <a:xfrm flipH="1">
                <a:off x="3936600" y="3263040"/>
                <a:ext cx="540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5" name=""/>
              <p:cNvSpPr/>
              <p:nvPr/>
            </p:nvSpPr>
            <p:spPr>
              <a:xfrm>
                <a:off x="3936960" y="326304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6" name=""/>
              <p:cNvSpPr/>
              <p:nvPr/>
            </p:nvSpPr>
            <p:spPr>
              <a:xfrm>
                <a:off x="3936960" y="327420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7" name=""/>
              <p:cNvSpPr/>
              <p:nvPr/>
            </p:nvSpPr>
            <p:spPr>
              <a:xfrm>
                <a:off x="3936960" y="327420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858" name=""/>
            <p:cNvSpPr/>
            <p:nvPr/>
          </p:nvSpPr>
          <p:spPr>
            <a:xfrm flipH="1" flipV="1">
              <a:off x="3810600" y="3513240"/>
              <a:ext cx="22680" cy="43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9" name=""/>
            <p:cNvSpPr/>
            <p:nvPr/>
          </p:nvSpPr>
          <p:spPr>
            <a:xfrm>
              <a:off x="3810960" y="3519000"/>
              <a:ext cx="17280" cy="38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0" name=""/>
            <p:cNvSpPr/>
            <p:nvPr/>
          </p:nvSpPr>
          <p:spPr>
            <a:xfrm>
              <a:off x="3817440" y="3378240"/>
              <a:ext cx="51480" cy="53640"/>
            </a:xfrm>
            <a:custGeom>
              <a:avLst/>
              <a:gdLst/>
              <a:ahLst/>
              <a:rect l="l" t="t" r="r" b="b"/>
              <a:pathLst>
                <a:path w="46" h="53">
                  <a:moveTo>
                    <a:pt x="36" y="0"/>
                  </a:moveTo>
                  <a:lnTo>
                    <a:pt x="41" y="5"/>
                  </a:lnTo>
                  <a:lnTo>
                    <a:pt x="46" y="5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0" y="32"/>
                  </a:lnTo>
                  <a:lnTo>
                    <a:pt x="20" y="37"/>
                  </a:lnTo>
                  <a:lnTo>
                    <a:pt x="0" y="5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1" name=""/>
            <p:cNvSpPr/>
            <p:nvPr/>
          </p:nvSpPr>
          <p:spPr>
            <a:xfrm>
              <a:off x="3885480" y="3356640"/>
              <a:ext cx="46080" cy="85320"/>
            </a:xfrm>
            <a:custGeom>
              <a:avLst/>
              <a:gdLst/>
              <a:ahLst/>
              <a:rect l="l" t="t" r="r" b="b"/>
              <a:pathLst>
                <a:path w="41" h="84">
                  <a:moveTo>
                    <a:pt x="41" y="0"/>
                  </a:moveTo>
                  <a:lnTo>
                    <a:pt x="25" y="42"/>
                  </a:lnTo>
                  <a:lnTo>
                    <a:pt x="31" y="58"/>
                  </a:lnTo>
                  <a:lnTo>
                    <a:pt x="36" y="63"/>
                  </a:lnTo>
                  <a:lnTo>
                    <a:pt x="20" y="79"/>
                  </a:lnTo>
                  <a:lnTo>
                    <a:pt x="0" y="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2" name=""/>
            <p:cNvSpPr/>
            <p:nvPr/>
          </p:nvSpPr>
          <p:spPr>
            <a:xfrm>
              <a:off x="3885480" y="3421080"/>
              <a:ext cx="21960" cy="21240"/>
            </a:xfrm>
            <a:custGeom>
              <a:avLst/>
              <a:gdLst/>
              <a:ahLst/>
              <a:rect l="l" t="t" r="r" b="b"/>
              <a:pathLst>
                <a:path w="20" h="21">
                  <a:moveTo>
                    <a:pt x="0" y="21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2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3" name=""/>
            <p:cNvSpPr/>
            <p:nvPr/>
          </p:nvSpPr>
          <p:spPr>
            <a:xfrm>
              <a:off x="3907800" y="3409560"/>
              <a:ext cx="720" cy="1116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4" name=""/>
            <p:cNvSpPr/>
            <p:nvPr/>
          </p:nvSpPr>
          <p:spPr>
            <a:xfrm>
              <a:off x="3892320" y="3409560"/>
              <a:ext cx="20880" cy="2808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15" y="0"/>
                  </a:moveTo>
                  <a:lnTo>
                    <a:pt x="20" y="10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5" name=""/>
            <p:cNvSpPr/>
            <p:nvPr/>
          </p:nvSpPr>
          <p:spPr>
            <a:xfrm>
              <a:off x="3868920" y="3437640"/>
              <a:ext cx="23040" cy="36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6" name=""/>
            <p:cNvSpPr/>
            <p:nvPr/>
          </p:nvSpPr>
          <p:spPr>
            <a:xfrm>
              <a:off x="3755160" y="2963880"/>
              <a:ext cx="158040" cy="190080"/>
            </a:xfrm>
            <a:custGeom>
              <a:avLst/>
              <a:gdLst/>
              <a:ahLst/>
              <a:rect l="l" t="t" r="r" b="b"/>
              <a:pathLst>
                <a:path w="144" h="185">
                  <a:moveTo>
                    <a:pt x="0" y="0"/>
                  </a:moveTo>
                  <a:lnTo>
                    <a:pt x="15" y="122"/>
                  </a:lnTo>
                  <a:lnTo>
                    <a:pt x="36" y="143"/>
                  </a:lnTo>
                  <a:lnTo>
                    <a:pt x="57" y="143"/>
                  </a:lnTo>
                  <a:lnTo>
                    <a:pt x="72" y="159"/>
                  </a:lnTo>
                  <a:lnTo>
                    <a:pt x="108" y="154"/>
                  </a:lnTo>
                  <a:lnTo>
                    <a:pt x="129" y="180"/>
                  </a:lnTo>
                  <a:lnTo>
                    <a:pt x="144" y="1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7" name=""/>
            <p:cNvSpPr/>
            <p:nvPr/>
          </p:nvSpPr>
          <p:spPr>
            <a:xfrm>
              <a:off x="3868920" y="3159720"/>
              <a:ext cx="33120" cy="1116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0" y="0"/>
                  </a:moveTo>
                  <a:lnTo>
                    <a:pt x="0" y="5"/>
                  </a:lnTo>
                  <a:lnTo>
                    <a:pt x="31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8" name=""/>
            <p:cNvSpPr/>
            <p:nvPr/>
          </p:nvSpPr>
          <p:spPr>
            <a:xfrm>
              <a:off x="3736440" y="3115800"/>
              <a:ext cx="51480" cy="1116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6"/>
                  </a:lnTo>
                  <a:lnTo>
                    <a:pt x="31" y="6"/>
                  </a:lnTo>
                  <a:lnTo>
                    <a:pt x="4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9" name=""/>
            <p:cNvSpPr/>
            <p:nvPr/>
          </p:nvSpPr>
          <p:spPr>
            <a:xfrm>
              <a:off x="3777840" y="3562920"/>
              <a:ext cx="21600" cy="38160"/>
            </a:xfrm>
            <a:custGeom>
              <a:avLst/>
              <a:gdLst/>
              <a:ahLst/>
              <a:rect l="l" t="t" r="r" b="b"/>
              <a:pathLst>
                <a:path w="20" h="37">
                  <a:moveTo>
                    <a:pt x="0" y="37"/>
                  </a:moveTo>
                  <a:lnTo>
                    <a:pt x="20" y="26"/>
                  </a:lnTo>
                  <a:lnTo>
                    <a:pt x="15" y="16"/>
                  </a:lnTo>
                  <a:lnTo>
                    <a:pt x="1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0" name=""/>
            <p:cNvSpPr/>
            <p:nvPr/>
          </p:nvSpPr>
          <p:spPr>
            <a:xfrm flipH="1">
              <a:off x="3480120" y="3534840"/>
              <a:ext cx="57240" cy="165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1" name=""/>
            <p:cNvSpPr/>
            <p:nvPr/>
          </p:nvSpPr>
          <p:spPr>
            <a:xfrm>
              <a:off x="3276000" y="3409560"/>
              <a:ext cx="146880" cy="141840"/>
            </a:xfrm>
            <a:custGeom>
              <a:avLst/>
              <a:gdLst/>
              <a:ahLst/>
              <a:rect l="l" t="t" r="r" b="b"/>
              <a:pathLst>
                <a:path w="134" h="137">
                  <a:moveTo>
                    <a:pt x="0" y="0"/>
                  </a:moveTo>
                  <a:lnTo>
                    <a:pt x="0" y="10"/>
                  </a:lnTo>
                  <a:lnTo>
                    <a:pt x="0" y="15"/>
                  </a:lnTo>
                  <a:lnTo>
                    <a:pt x="11" y="15"/>
                  </a:lnTo>
                  <a:lnTo>
                    <a:pt x="36" y="37"/>
                  </a:lnTo>
                  <a:lnTo>
                    <a:pt x="93" y="53"/>
                  </a:lnTo>
                  <a:lnTo>
                    <a:pt x="109" y="74"/>
                  </a:lnTo>
                  <a:lnTo>
                    <a:pt x="134" y="74"/>
                  </a:lnTo>
                  <a:lnTo>
                    <a:pt x="52" y="116"/>
                  </a:lnTo>
                  <a:lnTo>
                    <a:pt x="52" y="1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2" name=""/>
            <p:cNvSpPr/>
            <p:nvPr/>
          </p:nvSpPr>
          <p:spPr>
            <a:xfrm>
              <a:off x="3446280" y="3490920"/>
              <a:ext cx="57960" cy="131760"/>
            </a:xfrm>
            <a:custGeom>
              <a:avLst/>
              <a:gdLst/>
              <a:ahLst/>
              <a:rect l="l" t="t" r="r" b="b"/>
              <a:pathLst>
                <a:path w="52" h="127">
                  <a:moveTo>
                    <a:pt x="36" y="0"/>
                  </a:moveTo>
                  <a:lnTo>
                    <a:pt x="52" y="16"/>
                  </a:lnTo>
                  <a:lnTo>
                    <a:pt x="31" y="64"/>
                  </a:lnTo>
                  <a:lnTo>
                    <a:pt x="10" y="85"/>
                  </a:lnTo>
                  <a:lnTo>
                    <a:pt x="0" y="122"/>
                  </a:lnTo>
                  <a:lnTo>
                    <a:pt x="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3" name=""/>
            <p:cNvSpPr/>
            <p:nvPr/>
          </p:nvSpPr>
          <p:spPr>
            <a:xfrm>
              <a:off x="3446280" y="3622680"/>
              <a:ext cx="33840" cy="48240"/>
            </a:xfrm>
            <a:custGeom>
              <a:avLst/>
              <a:gdLst/>
              <a:ahLst/>
              <a:rect l="l" t="t" r="r" b="b"/>
              <a:pathLst>
                <a:path w="31" h="48">
                  <a:moveTo>
                    <a:pt x="0" y="0"/>
                  </a:moveTo>
                  <a:lnTo>
                    <a:pt x="26" y="32"/>
                  </a:lnTo>
                  <a:lnTo>
                    <a:pt x="3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4" name=""/>
            <p:cNvSpPr/>
            <p:nvPr/>
          </p:nvSpPr>
          <p:spPr>
            <a:xfrm>
              <a:off x="3035520" y="3557160"/>
              <a:ext cx="130680" cy="163080"/>
            </a:xfrm>
            <a:custGeom>
              <a:avLst/>
              <a:gdLst/>
              <a:ahLst/>
              <a:rect l="l" t="t" r="r" b="b"/>
              <a:pathLst>
                <a:path w="119" h="159">
                  <a:moveTo>
                    <a:pt x="98" y="0"/>
                  </a:moveTo>
                  <a:lnTo>
                    <a:pt x="104" y="5"/>
                  </a:lnTo>
                  <a:lnTo>
                    <a:pt x="119" y="79"/>
                  </a:lnTo>
                  <a:lnTo>
                    <a:pt x="119" y="84"/>
                  </a:lnTo>
                  <a:lnTo>
                    <a:pt x="88" y="127"/>
                  </a:lnTo>
                  <a:lnTo>
                    <a:pt x="57" y="143"/>
                  </a:lnTo>
                  <a:lnTo>
                    <a:pt x="47" y="159"/>
                  </a:lnTo>
                  <a:lnTo>
                    <a:pt x="0" y="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5" name=""/>
            <p:cNvSpPr/>
            <p:nvPr/>
          </p:nvSpPr>
          <p:spPr>
            <a:xfrm>
              <a:off x="3395880" y="3578760"/>
              <a:ext cx="62280" cy="26640"/>
            </a:xfrm>
            <a:custGeom>
              <a:avLst/>
              <a:gdLst/>
              <a:ahLst/>
              <a:rect l="l" t="t" r="r" b="b"/>
              <a:pathLst>
                <a:path w="56" h="26">
                  <a:moveTo>
                    <a:pt x="56" y="0"/>
                  </a:moveTo>
                  <a:lnTo>
                    <a:pt x="41" y="5"/>
                  </a:lnTo>
                  <a:lnTo>
                    <a:pt x="41" y="21"/>
                  </a:lnTo>
                  <a:lnTo>
                    <a:pt x="20" y="21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6" name=""/>
            <p:cNvSpPr/>
            <p:nvPr/>
          </p:nvSpPr>
          <p:spPr>
            <a:xfrm>
              <a:off x="3196080" y="3240720"/>
              <a:ext cx="5400" cy="165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7" name=""/>
            <p:cNvSpPr/>
            <p:nvPr/>
          </p:nvSpPr>
          <p:spPr>
            <a:xfrm>
              <a:off x="3087360" y="3415320"/>
              <a:ext cx="85320" cy="250920"/>
            </a:xfrm>
            <a:custGeom>
              <a:avLst/>
              <a:gdLst/>
              <a:ahLst/>
              <a:rect l="l" t="t" r="r" b="b"/>
              <a:pathLst>
                <a:path w="77" h="244">
                  <a:moveTo>
                    <a:pt x="20" y="228"/>
                  </a:moveTo>
                  <a:lnTo>
                    <a:pt x="31" y="244"/>
                  </a:lnTo>
                  <a:lnTo>
                    <a:pt x="67" y="159"/>
                  </a:lnTo>
                  <a:lnTo>
                    <a:pt x="41" y="148"/>
                  </a:lnTo>
                  <a:lnTo>
                    <a:pt x="51" y="169"/>
                  </a:lnTo>
                  <a:lnTo>
                    <a:pt x="77" y="122"/>
                  </a:lnTo>
                  <a:lnTo>
                    <a:pt x="72" y="63"/>
                  </a:lnTo>
                  <a:lnTo>
                    <a:pt x="72" y="37"/>
                  </a:lnTo>
                  <a:lnTo>
                    <a:pt x="67" y="32"/>
                  </a:lnTo>
                  <a:lnTo>
                    <a:pt x="62" y="26"/>
                  </a:lnTo>
                  <a:lnTo>
                    <a:pt x="2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8" name=""/>
            <p:cNvSpPr/>
            <p:nvPr/>
          </p:nvSpPr>
          <p:spPr>
            <a:xfrm>
              <a:off x="3258360" y="3546000"/>
              <a:ext cx="17640" cy="42480"/>
            </a:xfrm>
            <a:custGeom>
              <a:avLst/>
              <a:gdLst/>
              <a:ahLst/>
              <a:rect l="l" t="t" r="r" b="b"/>
              <a:pathLst>
                <a:path w="15" h="42">
                  <a:moveTo>
                    <a:pt x="10" y="0"/>
                  </a:moveTo>
                  <a:lnTo>
                    <a:pt x="10" y="16"/>
                  </a:lnTo>
                  <a:lnTo>
                    <a:pt x="15" y="21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0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9" name=""/>
            <p:cNvSpPr/>
            <p:nvPr/>
          </p:nvSpPr>
          <p:spPr>
            <a:xfrm>
              <a:off x="3241080" y="3465000"/>
              <a:ext cx="62280" cy="31320"/>
            </a:xfrm>
            <a:custGeom>
              <a:avLst/>
              <a:gdLst/>
              <a:ahLst/>
              <a:rect l="l" t="t" r="r" b="b"/>
              <a:pathLst>
                <a:path w="57" h="31">
                  <a:moveTo>
                    <a:pt x="57" y="31"/>
                  </a:moveTo>
                  <a:lnTo>
                    <a:pt x="11" y="0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3407040" y="3496680"/>
              <a:ext cx="33840" cy="86400"/>
            </a:xfrm>
            <a:custGeom>
              <a:avLst/>
              <a:gdLst/>
              <a:ahLst/>
              <a:rect l="l" t="t" r="r" b="b"/>
              <a:pathLst>
                <a:path w="31" h="85">
                  <a:moveTo>
                    <a:pt x="0" y="0"/>
                  </a:moveTo>
                  <a:lnTo>
                    <a:pt x="31" y="22"/>
                  </a:lnTo>
                  <a:lnTo>
                    <a:pt x="21" y="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1" name=""/>
            <p:cNvSpPr/>
            <p:nvPr/>
          </p:nvSpPr>
          <p:spPr>
            <a:xfrm>
              <a:off x="3212280" y="3655080"/>
              <a:ext cx="33840" cy="49320"/>
            </a:xfrm>
            <a:custGeom>
              <a:avLst/>
              <a:gdLst/>
              <a:ahLst/>
              <a:rect l="l" t="t" r="r" b="b"/>
              <a:pathLst>
                <a:path w="31" h="48">
                  <a:moveTo>
                    <a:pt x="0" y="27"/>
                  </a:moveTo>
                  <a:lnTo>
                    <a:pt x="0" y="0"/>
                  </a:lnTo>
                  <a:lnTo>
                    <a:pt x="3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3075120" y="3730680"/>
              <a:ext cx="34920" cy="6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3058560" y="3578760"/>
              <a:ext cx="67680" cy="92160"/>
            </a:xfrm>
            <a:custGeom>
              <a:avLst/>
              <a:gdLst/>
              <a:ahLst/>
              <a:rect l="l" t="t" r="r" b="b"/>
              <a:pathLst>
                <a:path w="62" h="90">
                  <a:moveTo>
                    <a:pt x="0" y="90"/>
                  </a:moveTo>
                  <a:lnTo>
                    <a:pt x="15" y="85"/>
                  </a:lnTo>
                  <a:lnTo>
                    <a:pt x="31" y="26"/>
                  </a:lnTo>
                  <a:lnTo>
                    <a:pt x="62" y="10"/>
                  </a:lnTo>
                  <a:lnTo>
                    <a:pt x="62" y="0"/>
                  </a:lnTo>
                  <a:lnTo>
                    <a:pt x="52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3087360" y="3578760"/>
              <a:ext cx="22680" cy="92160"/>
            </a:xfrm>
            <a:custGeom>
              <a:avLst/>
              <a:gdLst/>
              <a:ahLst/>
              <a:rect l="l" t="t" r="r" b="b"/>
              <a:pathLst>
                <a:path w="20" h="90">
                  <a:moveTo>
                    <a:pt x="20" y="0"/>
                  </a:moveTo>
                  <a:lnTo>
                    <a:pt x="20" y="10"/>
                  </a:lnTo>
                  <a:lnTo>
                    <a:pt x="0" y="9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2940120" y="3541320"/>
              <a:ext cx="27360" cy="10080"/>
            </a:xfrm>
            <a:custGeom>
              <a:avLst/>
              <a:gdLst/>
              <a:ahLst/>
              <a:rect l="l" t="t" r="r" b="b"/>
              <a:pathLst>
                <a:path w="25" h="10">
                  <a:moveTo>
                    <a:pt x="0" y="5"/>
                  </a:moveTo>
                  <a:lnTo>
                    <a:pt x="10" y="10"/>
                  </a:lnTo>
                  <a:lnTo>
                    <a:pt x="2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2951280" y="3551760"/>
              <a:ext cx="5400" cy="11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7" name=""/>
            <p:cNvSpPr/>
            <p:nvPr/>
          </p:nvSpPr>
          <p:spPr>
            <a:xfrm>
              <a:off x="2853360" y="3398400"/>
              <a:ext cx="141480" cy="153000"/>
            </a:xfrm>
            <a:custGeom>
              <a:avLst/>
              <a:gdLst/>
              <a:ahLst/>
              <a:rect l="l" t="t" r="r" b="b"/>
              <a:pathLst>
                <a:path w="129" h="148">
                  <a:moveTo>
                    <a:pt x="0" y="148"/>
                  </a:moveTo>
                  <a:lnTo>
                    <a:pt x="78" y="74"/>
                  </a:lnTo>
                  <a:lnTo>
                    <a:pt x="114" y="26"/>
                  </a:lnTo>
                  <a:lnTo>
                    <a:pt x="129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8" name=""/>
            <p:cNvSpPr/>
            <p:nvPr/>
          </p:nvSpPr>
          <p:spPr>
            <a:xfrm flipV="1">
              <a:off x="2990520" y="3431880"/>
              <a:ext cx="23040" cy="270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9" name=""/>
            <p:cNvSpPr/>
            <p:nvPr/>
          </p:nvSpPr>
          <p:spPr>
            <a:xfrm flipV="1">
              <a:off x="2990520" y="3431880"/>
              <a:ext cx="23040" cy="270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0" name=""/>
            <p:cNvSpPr/>
            <p:nvPr/>
          </p:nvSpPr>
          <p:spPr>
            <a:xfrm flipV="1">
              <a:off x="2990520" y="3437280"/>
              <a:ext cx="23040" cy="21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1" name=""/>
            <p:cNvSpPr/>
            <p:nvPr/>
          </p:nvSpPr>
          <p:spPr>
            <a:xfrm flipV="1">
              <a:off x="2994840" y="3437280"/>
              <a:ext cx="24120" cy="270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2" name=""/>
            <p:cNvSpPr/>
            <p:nvPr/>
          </p:nvSpPr>
          <p:spPr>
            <a:xfrm>
              <a:off x="2994840" y="3437640"/>
              <a:ext cx="92160" cy="21240"/>
            </a:xfrm>
            <a:custGeom>
              <a:avLst/>
              <a:gdLst/>
              <a:ahLst/>
              <a:rect l="l" t="t" r="r" b="b"/>
              <a:pathLst>
                <a:path w="83" h="21">
                  <a:moveTo>
                    <a:pt x="83" y="0"/>
                  </a:moveTo>
                  <a:lnTo>
                    <a:pt x="78" y="11"/>
                  </a:lnTo>
                  <a:lnTo>
                    <a:pt x="5" y="21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3" name=""/>
            <p:cNvSpPr/>
            <p:nvPr/>
          </p:nvSpPr>
          <p:spPr>
            <a:xfrm flipV="1">
              <a:off x="2944440" y="3432240"/>
              <a:ext cx="1080" cy="38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3008160" y="3415320"/>
              <a:ext cx="27360" cy="11160"/>
            </a:xfrm>
            <a:custGeom>
              <a:avLst/>
              <a:gdLst/>
              <a:ahLst/>
              <a:rect l="l" t="t" r="r" b="b"/>
              <a:pathLst>
                <a:path w="25" h="10">
                  <a:moveTo>
                    <a:pt x="25" y="5"/>
                  </a:moveTo>
                  <a:lnTo>
                    <a:pt x="2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2721600" y="3432240"/>
              <a:ext cx="149400" cy="265680"/>
            </a:xfrm>
            <a:custGeom>
              <a:avLst/>
              <a:gdLst/>
              <a:ahLst/>
              <a:rect l="l" t="t" r="r" b="b"/>
              <a:pathLst>
                <a:path w="135" h="259">
                  <a:moveTo>
                    <a:pt x="37" y="259"/>
                  </a:moveTo>
                  <a:lnTo>
                    <a:pt x="6" y="116"/>
                  </a:lnTo>
                  <a:lnTo>
                    <a:pt x="0" y="37"/>
                  </a:lnTo>
                  <a:lnTo>
                    <a:pt x="31" y="42"/>
                  </a:lnTo>
                  <a:lnTo>
                    <a:pt x="99" y="32"/>
                  </a:lnTo>
                  <a:lnTo>
                    <a:pt x="99" y="10"/>
                  </a:lnTo>
                  <a:lnTo>
                    <a:pt x="135" y="5"/>
                  </a:lnTo>
                  <a:lnTo>
                    <a:pt x="13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6" name=""/>
            <p:cNvSpPr/>
            <p:nvPr/>
          </p:nvSpPr>
          <p:spPr>
            <a:xfrm>
              <a:off x="2940120" y="3415320"/>
              <a:ext cx="16200" cy="43920"/>
            </a:xfrm>
            <a:custGeom>
              <a:avLst/>
              <a:gdLst/>
              <a:ahLst/>
              <a:rect l="l" t="t" r="r" b="b"/>
              <a:pathLst>
                <a:path w="15" h="42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5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7" name=""/>
            <p:cNvSpPr/>
            <p:nvPr/>
          </p:nvSpPr>
          <p:spPr>
            <a:xfrm>
              <a:off x="2932560" y="3263400"/>
              <a:ext cx="24120" cy="48240"/>
            </a:xfrm>
            <a:custGeom>
              <a:avLst/>
              <a:gdLst/>
              <a:ahLst/>
              <a:rect l="l" t="t" r="r" b="b"/>
              <a:pathLst>
                <a:path w="21" h="48">
                  <a:moveTo>
                    <a:pt x="0" y="0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1" y="27"/>
                  </a:lnTo>
                  <a:lnTo>
                    <a:pt x="21" y="22"/>
                  </a:lnTo>
                  <a:lnTo>
                    <a:pt x="2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8" name=""/>
            <p:cNvSpPr/>
            <p:nvPr/>
          </p:nvSpPr>
          <p:spPr>
            <a:xfrm>
              <a:off x="2944440" y="3366720"/>
              <a:ext cx="30600" cy="432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0" y="5"/>
                  </a:moveTo>
                  <a:lnTo>
                    <a:pt x="15" y="5"/>
                  </a:lnTo>
                  <a:lnTo>
                    <a:pt x="2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9" name=""/>
            <p:cNvSpPr/>
            <p:nvPr/>
          </p:nvSpPr>
          <p:spPr>
            <a:xfrm>
              <a:off x="2967480" y="3345480"/>
              <a:ext cx="17280" cy="48240"/>
            </a:xfrm>
            <a:custGeom>
              <a:avLst/>
              <a:gdLst/>
              <a:ahLst/>
              <a:rect l="l" t="t" r="r" b="b"/>
              <a:pathLst>
                <a:path w="16" h="48">
                  <a:moveTo>
                    <a:pt x="16" y="48"/>
                  </a:move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0" name=""/>
            <p:cNvSpPr/>
            <p:nvPr/>
          </p:nvSpPr>
          <p:spPr>
            <a:xfrm>
              <a:off x="2962080" y="3323160"/>
              <a:ext cx="5400" cy="223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2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2967480" y="3345480"/>
              <a:ext cx="22680" cy="42480"/>
            </a:xfrm>
            <a:custGeom>
              <a:avLst/>
              <a:gdLst/>
              <a:ahLst/>
              <a:rect l="l" t="t" r="r" b="b"/>
              <a:pathLst>
                <a:path w="21" h="42">
                  <a:moveTo>
                    <a:pt x="0" y="0"/>
                  </a:moveTo>
                  <a:lnTo>
                    <a:pt x="6" y="26"/>
                  </a:lnTo>
                  <a:lnTo>
                    <a:pt x="21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2" name=""/>
            <p:cNvSpPr/>
            <p:nvPr/>
          </p:nvSpPr>
          <p:spPr>
            <a:xfrm>
              <a:off x="2979360" y="3388320"/>
              <a:ext cx="10800" cy="540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2962080" y="3378240"/>
              <a:ext cx="17280" cy="1548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16" y="16"/>
                  </a:moveTo>
                  <a:lnTo>
                    <a:pt x="11" y="10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4" name=""/>
            <p:cNvSpPr/>
            <p:nvPr/>
          </p:nvSpPr>
          <p:spPr>
            <a:xfrm flipV="1">
              <a:off x="2962080" y="3349800"/>
              <a:ext cx="5400" cy="28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5" name=""/>
            <p:cNvSpPr/>
            <p:nvPr/>
          </p:nvSpPr>
          <p:spPr>
            <a:xfrm>
              <a:off x="2967480" y="3349800"/>
              <a:ext cx="17280" cy="43920"/>
            </a:xfrm>
            <a:custGeom>
              <a:avLst/>
              <a:gdLst/>
              <a:ahLst/>
              <a:rect l="l" t="t" r="r" b="b"/>
              <a:pathLst>
                <a:path w="16" h="43">
                  <a:moveTo>
                    <a:pt x="0" y="0"/>
                  </a:moveTo>
                  <a:lnTo>
                    <a:pt x="0" y="27"/>
                  </a:lnTo>
                  <a:lnTo>
                    <a:pt x="16" y="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6" name=""/>
            <p:cNvSpPr/>
            <p:nvPr/>
          </p:nvSpPr>
          <p:spPr>
            <a:xfrm>
              <a:off x="2967480" y="3382560"/>
              <a:ext cx="7560" cy="21240"/>
            </a:xfrm>
            <a:custGeom>
              <a:avLst/>
              <a:gdLst/>
              <a:ahLst/>
              <a:rect l="l" t="t" r="r" b="b"/>
              <a:pathLst>
                <a:path w="6" h="21">
                  <a:moveTo>
                    <a:pt x="6" y="0"/>
                  </a:moveTo>
                  <a:lnTo>
                    <a:pt x="0" y="11"/>
                  </a:lnTo>
                  <a:lnTo>
                    <a:pt x="6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7" name=""/>
            <p:cNvSpPr/>
            <p:nvPr/>
          </p:nvSpPr>
          <p:spPr>
            <a:xfrm>
              <a:off x="2967480" y="3382560"/>
              <a:ext cx="11880" cy="27000"/>
            </a:xfrm>
            <a:custGeom>
              <a:avLst/>
              <a:gdLst/>
              <a:ahLst/>
              <a:rect l="l" t="t" r="r" b="b"/>
              <a:pathLst>
                <a:path w="11" h="27">
                  <a:moveTo>
                    <a:pt x="11" y="0"/>
                  </a:moveTo>
                  <a:lnTo>
                    <a:pt x="6" y="5"/>
                  </a:lnTo>
                  <a:lnTo>
                    <a:pt x="6" y="21"/>
                  </a:lnTo>
                  <a:lnTo>
                    <a:pt x="0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8" name=""/>
            <p:cNvSpPr/>
            <p:nvPr/>
          </p:nvSpPr>
          <p:spPr>
            <a:xfrm>
              <a:off x="2962080" y="3382560"/>
              <a:ext cx="17280" cy="2124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16" y="5"/>
                  </a:moveTo>
                  <a:lnTo>
                    <a:pt x="16" y="21"/>
                  </a:lnTo>
                  <a:lnTo>
                    <a:pt x="5" y="21"/>
                  </a:lnTo>
                  <a:lnTo>
                    <a:pt x="0" y="11"/>
                  </a:lnTo>
                  <a:lnTo>
                    <a:pt x="1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9" name=""/>
            <p:cNvSpPr/>
            <p:nvPr/>
          </p:nvSpPr>
          <p:spPr>
            <a:xfrm>
              <a:off x="2967480" y="3349800"/>
              <a:ext cx="17280" cy="43920"/>
            </a:xfrm>
            <a:custGeom>
              <a:avLst/>
              <a:gdLst/>
              <a:ahLst/>
              <a:rect l="l" t="t" r="r" b="b"/>
              <a:pathLst>
                <a:path w="16" h="43">
                  <a:moveTo>
                    <a:pt x="0" y="0"/>
                  </a:moveTo>
                  <a:lnTo>
                    <a:pt x="0" y="27"/>
                  </a:lnTo>
                  <a:lnTo>
                    <a:pt x="16" y="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0" name=""/>
            <p:cNvSpPr/>
            <p:nvPr/>
          </p:nvSpPr>
          <p:spPr>
            <a:xfrm>
              <a:off x="2962080" y="3421080"/>
              <a:ext cx="45720" cy="21240"/>
            </a:xfrm>
            <a:custGeom>
              <a:avLst/>
              <a:gdLst/>
              <a:ahLst/>
              <a:rect l="l" t="t" r="r" b="b"/>
              <a:pathLst>
                <a:path w="42" h="21">
                  <a:moveTo>
                    <a:pt x="42" y="11"/>
                  </a:moveTo>
                  <a:lnTo>
                    <a:pt x="42" y="0"/>
                  </a:lnTo>
                  <a:lnTo>
                    <a:pt x="0" y="11"/>
                  </a:lnTo>
                  <a:lnTo>
                    <a:pt x="5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1" name=""/>
            <p:cNvSpPr/>
            <p:nvPr/>
          </p:nvSpPr>
          <p:spPr>
            <a:xfrm>
              <a:off x="2985120" y="3432240"/>
              <a:ext cx="9720" cy="1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2" name=""/>
            <p:cNvSpPr/>
            <p:nvPr/>
          </p:nvSpPr>
          <p:spPr>
            <a:xfrm>
              <a:off x="2956680" y="3415320"/>
              <a:ext cx="5400" cy="3348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5"/>
                  </a:lnTo>
                  <a:lnTo>
                    <a:pt x="5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3053160" y="3490920"/>
              <a:ext cx="10800" cy="2808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10" y="27"/>
                  </a:moveTo>
                  <a:lnTo>
                    <a:pt x="10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4" name=""/>
            <p:cNvSpPr/>
            <p:nvPr/>
          </p:nvSpPr>
          <p:spPr>
            <a:xfrm flipH="1">
              <a:off x="3042360" y="3670920"/>
              <a:ext cx="27360" cy="22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5" name=""/>
            <p:cNvSpPr/>
            <p:nvPr/>
          </p:nvSpPr>
          <p:spPr>
            <a:xfrm>
              <a:off x="3042360" y="3546000"/>
              <a:ext cx="79920" cy="16560"/>
            </a:xfrm>
            <a:custGeom>
              <a:avLst/>
              <a:gdLst/>
              <a:ahLst/>
              <a:rect l="l" t="t" r="r" b="b"/>
              <a:pathLst>
                <a:path w="72" h="16">
                  <a:moveTo>
                    <a:pt x="0" y="16"/>
                  </a:moveTo>
                  <a:lnTo>
                    <a:pt x="51" y="5"/>
                  </a:lnTo>
                  <a:lnTo>
                    <a:pt x="51" y="0"/>
                  </a:lnTo>
                  <a:lnTo>
                    <a:pt x="7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6" name=""/>
            <p:cNvSpPr/>
            <p:nvPr/>
          </p:nvSpPr>
          <p:spPr>
            <a:xfrm>
              <a:off x="3172680" y="3432240"/>
              <a:ext cx="33120" cy="21240"/>
            </a:xfrm>
            <a:custGeom>
              <a:avLst/>
              <a:gdLst/>
              <a:ahLst/>
              <a:rect l="l" t="t" r="r" b="b"/>
              <a:pathLst>
                <a:path w="31" h="21">
                  <a:moveTo>
                    <a:pt x="0" y="5"/>
                  </a:moveTo>
                  <a:lnTo>
                    <a:pt x="21" y="5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7" name=""/>
            <p:cNvSpPr/>
            <p:nvPr/>
          </p:nvSpPr>
          <p:spPr>
            <a:xfrm>
              <a:off x="3110400" y="3307320"/>
              <a:ext cx="189000" cy="38160"/>
            </a:xfrm>
            <a:custGeom>
              <a:avLst/>
              <a:gdLst/>
              <a:ahLst/>
              <a:rect l="l" t="t" r="r" b="b"/>
              <a:pathLst>
                <a:path w="171" h="37">
                  <a:moveTo>
                    <a:pt x="93" y="0"/>
                  </a:moveTo>
                  <a:lnTo>
                    <a:pt x="99" y="32"/>
                  </a:lnTo>
                  <a:lnTo>
                    <a:pt x="124" y="26"/>
                  </a:lnTo>
                  <a:lnTo>
                    <a:pt x="130" y="37"/>
                  </a:lnTo>
                  <a:lnTo>
                    <a:pt x="171" y="32"/>
                  </a:lnTo>
                  <a:lnTo>
                    <a:pt x="150" y="32"/>
                  </a:lnTo>
                  <a:lnTo>
                    <a:pt x="145" y="16"/>
                  </a:lnTo>
                  <a:lnTo>
                    <a:pt x="135" y="16"/>
                  </a:lnTo>
                  <a:lnTo>
                    <a:pt x="135" y="5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8" name=""/>
            <p:cNvSpPr/>
            <p:nvPr/>
          </p:nvSpPr>
          <p:spPr>
            <a:xfrm>
              <a:off x="3287160" y="3327480"/>
              <a:ext cx="11880" cy="1224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5" y="0"/>
                  </a:moveTo>
                  <a:lnTo>
                    <a:pt x="0" y="5"/>
                  </a:lnTo>
                  <a:lnTo>
                    <a:pt x="10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9" name=""/>
            <p:cNvSpPr/>
            <p:nvPr/>
          </p:nvSpPr>
          <p:spPr>
            <a:xfrm>
              <a:off x="3235680" y="3274560"/>
              <a:ext cx="17280" cy="7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0" name=""/>
            <p:cNvSpPr/>
            <p:nvPr/>
          </p:nvSpPr>
          <p:spPr>
            <a:xfrm>
              <a:off x="3053160" y="3214800"/>
              <a:ext cx="45720" cy="81000"/>
            </a:xfrm>
            <a:custGeom>
              <a:avLst/>
              <a:gdLst/>
              <a:ahLst/>
              <a:rect l="l" t="t" r="r" b="b"/>
              <a:pathLst>
                <a:path w="41" h="79">
                  <a:moveTo>
                    <a:pt x="41" y="63"/>
                  </a:moveTo>
                  <a:lnTo>
                    <a:pt x="41" y="74"/>
                  </a:lnTo>
                  <a:lnTo>
                    <a:pt x="41" y="79"/>
                  </a:lnTo>
                  <a:lnTo>
                    <a:pt x="36" y="63"/>
                  </a:lnTo>
                  <a:lnTo>
                    <a:pt x="26" y="58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1" name=""/>
            <p:cNvSpPr/>
            <p:nvPr/>
          </p:nvSpPr>
          <p:spPr>
            <a:xfrm>
              <a:off x="3047760" y="3182040"/>
              <a:ext cx="10800" cy="1548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5"/>
                  </a:lnTo>
                  <a:lnTo>
                    <a:pt x="1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2" name=""/>
            <p:cNvSpPr/>
            <p:nvPr/>
          </p:nvSpPr>
          <p:spPr>
            <a:xfrm>
              <a:off x="3429720" y="3404160"/>
              <a:ext cx="28440" cy="7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3" name=""/>
            <p:cNvSpPr/>
            <p:nvPr/>
          </p:nvSpPr>
          <p:spPr>
            <a:xfrm flipH="1" flipV="1">
              <a:off x="2783520" y="3214440"/>
              <a:ext cx="155880" cy="42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4" name=""/>
            <p:cNvSpPr/>
            <p:nvPr/>
          </p:nvSpPr>
          <p:spPr>
            <a:xfrm>
              <a:off x="2660040" y="3643920"/>
              <a:ext cx="50400" cy="54000"/>
            </a:xfrm>
            <a:custGeom>
              <a:avLst/>
              <a:gdLst/>
              <a:ahLst/>
              <a:rect l="l" t="t" r="r" b="b"/>
              <a:pathLst>
                <a:path w="46" h="53">
                  <a:moveTo>
                    <a:pt x="46" y="53"/>
                  </a:moveTo>
                  <a:lnTo>
                    <a:pt x="10" y="27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5" name=""/>
            <p:cNvSpPr/>
            <p:nvPr/>
          </p:nvSpPr>
          <p:spPr>
            <a:xfrm>
              <a:off x="2979360" y="4362840"/>
              <a:ext cx="119520" cy="86400"/>
            </a:xfrm>
            <a:custGeom>
              <a:avLst/>
              <a:gdLst/>
              <a:ahLst/>
              <a:rect l="l" t="t" r="r" b="b"/>
              <a:pathLst>
                <a:path w="108" h="85">
                  <a:moveTo>
                    <a:pt x="31" y="69"/>
                  </a:moveTo>
                  <a:lnTo>
                    <a:pt x="57" y="48"/>
                  </a:lnTo>
                  <a:lnTo>
                    <a:pt x="72" y="64"/>
                  </a:lnTo>
                  <a:lnTo>
                    <a:pt x="87" y="64"/>
                  </a:lnTo>
                  <a:lnTo>
                    <a:pt x="98" y="53"/>
                  </a:lnTo>
                  <a:lnTo>
                    <a:pt x="82" y="32"/>
                  </a:lnTo>
                  <a:lnTo>
                    <a:pt x="108" y="11"/>
                  </a:lnTo>
                  <a:lnTo>
                    <a:pt x="103" y="0"/>
                  </a:lnTo>
                  <a:lnTo>
                    <a:pt x="41" y="53"/>
                  </a:lnTo>
                  <a:lnTo>
                    <a:pt x="20" y="64"/>
                  </a:lnTo>
                  <a:lnTo>
                    <a:pt x="0" y="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6" name=""/>
            <p:cNvSpPr/>
            <p:nvPr/>
          </p:nvSpPr>
          <p:spPr>
            <a:xfrm>
              <a:off x="3093840" y="4128120"/>
              <a:ext cx="295200" cy="284040"/>
            </a:xfrm>
            <a:custGeom>
              <a:avLst/>
              <a:gdLst/>
              <a:ahLst/>
              <a:rect l="l" t="t" r="r" b="b"/>
              <a:pathLst>
                <a:path w="268" h="276">
                  <a:moveTo>
                    <a:pt x="0" y="239"/>
                  </a:moveTo>
                  <a:lnTo>
                    <a:pt x="31" y="249"/>
                  </a:lnTo>
                  <a:lnTo>
                    <a:pt x="52" y="265"/>
                  </a:lnTo>
                  <a:lnTo>
                    <a:pt x="62" y="270"/>
                  </a:lnTo>
                  <a:lnTo>
                    <a:pt x="83" y="260"/>
                  </a:lnTo>
                  <a:lnTo>
                    <a:pt x="139" y="249"/>
                  </a:lnTo>
                  <a:lnTo>
                    <a:pt x="155" y="249"/>
                  </a:lnTo>
                  <a:lnTo>
                    <a:pt x="176" y="276"/>
                  </a:lnTo>
                  <a:lnTo>
                    <a:pt x="227" y="244"/>
                  </a:lnTo>
                  <a:lnTo>
                    <a:pt x="258" y="217"/>
                  </a:lnTo>
                  <a:lnTo>
                    <a:pt x="243" y="212"/>
                  </a:lnTo>
                  <a:lnTo>
                    <a:pt x="243" y="207"/>
                  </a:lnTo>
                  <a:lnTo>
                    <a:pt x="212" y="186"/>
                  </a:lnTo>
                  <a:lnTo>
                    <a:pt x="181" y="196"/>
                  </a:lnTo>
                  <a:lnTo>
                    <a:pt x="176" y="191"/>
                  </a:lnTo>
                  <a:lnTo>
                    <a:pt x="170" y="191"/>
                  </a:lnTo>
                  <a:lnTo>
                    <a:pt x="155" y="143"/>
                  </a:lnTo>
                  <a:lnTo>
                    <a:pt x="124" y="133"/>
                  </a:lnTo>
                  <a:lnTo>
                    <a:pt x="119" y="138"/>
                  </a:lnTo>
                  <a:lnTo>
                    <a:pt x="98" y="117"/>
                  </a:lnTo>
                  <a:lnTo>
                    <a:pt x="103" y="43"/>
                  </a:lnTo>
                  <a:lnTo>
                    <a:pt x="93" y="11"/>
                  </a:lnTo>
                  <a:lnTo>
                    <a:pt x="93" y="0"/>
                  </a:lnTo>
                  <a:lnTo>
                    <a:pt x="52" y="16"/>
                  </a:lnTo>
                  <a:lnTo>
                    <a:pt x="41" y="16"/>
                  </a:lnTo>
                  <a:lnTo>
                    <a:pt x="46" y="43"/>
                  </a:lnTo>
                  <a:lnTo>
                    <a:pt x="52" y="64"/>
                  </a:lnTo>
                  <a:lnTo>
                    <a:pt x="62" y="37"/>
                  </a:lnTo>
                  <a:lnTo>
                    <a:pt x="103" y="43"/>
                  </a:lnTo>
                  <a:lnTo>
                    <a:pt x="114" y="48"/>
                  </a:lnTo>
                  <a:lnTo>
                    <a:pt x="119" y="69"/>
                  </a:lnTo>
                  <a:lnTo>
                    <a:pt x="145" y="64"/>
                  </a:lnTo>
                  <a:lnTo>
                    <a:pt x="201" y="85"/>
                  </a:lnTo>
                  <a:lnTo>
                    <a:pt x="248" y="69"/>
                  </a:lnTo>
                  <a:lnTo>
                    <a:pt x="268" y="13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7" name=""/>
            <p:cNvSpPr/>
            <p:nvPr/>
          </p:nvSpPr>
          <p:spPr>
            <a:xfrm>
              <a:off x="3013560" y="4210560"/>
              <a:ext cx="187560" cy="113760"/>
            </a:xfrm>
            <a:custGeom>
              <a:avLst/>
              <a:gdLst/>
              <a:ahLst/>
              <a:rect l="l" t="t" r="r" b="b"/>
              <a:pathLst>
                <a:path w="170" h="111">
                  <a:moveTo>
                    <a:pt x="170" y="26"/>
                  </a:moveTo>
                  <a:lnTo>
                    <a:pt x="72" y="37"/>
                  </a:lnTo>
                  <a:lnTo>
                    <a:pt x="51" y="42"/>
                  </a:lnTo>
                  <a:lnTo>
                    <a:pt x="15" y="58"/>
                  </a:lnTo>
                  <a:lnTo>
                    <a:pt x="0" y="111"/>
                  </a:lnTo>
                  <a:lnTo>
                    <a:pt x="41" y="63"/>
                  </a:lnTo>
                  <a:lnTo>
                    <a:pt x="77" y="42"/>
                  </a:lnTo>
                  <a:lnTo>
                    <a:pt x="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8" name=""/>
            <p:cNvSpPr/>
            <p:nvPr/>
          </p:nvSpPr>
          <p:spPr>
            <a:xfrm>
              <a:off x="3115800" y="4193640"/>
              <a:ext cx="27360" cy="16560"/>
            </a:xfrm>
            <a:custGeom>
              <a:avLst/>
              <a:gdLst/>
              <a:ahLst/>
              <a:rect l="l" t="t" r="r" b="b"/>
              <a:pathLst>
                <a:path w="25" h="16">
                  <a:moveTo>
                    <a:pt x="0" y="16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2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9" name=""/>
            <p:cNvSpPr/>
            <p:nvPr/>
          </p:nvSpPr>
          <p:spPr>
            <a:xfrm>
              <a:off x="3143160" y="4166640"/>
              <a:ext cx="18360" cy="27000"/>
            </a:xfrm>
            <a:custGeom>
              <a:avLst/>
              <a:gdLst/>
              <a:ahLst/>
              <a:rect l="l" t="t" r="r" b="b"/>
              <a:pathLst>
                <a:path w="16" h="27">
                  <a:moveTo>
                    <a:pt x="0" y="27"/>
                  </a:moveTo>
                  <a:lnTo>
                    <a:pt x="6" y="21"/>
                  </a:lnTo>
                  <a:lnTo>
                    <a:pt x="11" y="6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0" name=""/>
            <p:cNvSpPr/>
            <p:nvPr/>
          </p:nvSpPr>
          <p:spPr>
            <a:xfrm>
              <a:off x="3008160" y="4324320"/>
              <a:ext cx="5400" cy="2700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5" y="0"/>
                  </a:moveTo>
                  <a:lnTo>
                    <a:pt x="5" y="21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1" name=""/>
            <p:cNvSpPr/>
            <p:nvPr/>
          </p:nvSpPr>
          <p:spPr>
            <a:xfrm>
              <a:off x="2984040" y="4259160"/>
              <a:ext cx="124920" cy="157320"/>
            </a:xfrm>
            <a:custGeom>
              <a:avLst/>
              <a:gdLst/>
              <a:ahLst/>
              <a:rect l="l" t="t" r="r" b="b"/>
              <a:pathLst>
                <a:path w="114" h="154">
                  <a:moveTo>
                    <a:pt x="52" y="154"/>
                  </a:moveTo>
                  <a:lnTo>
                    <a:pt x="41" y="143"/>
                  </a:lnTo>
                  <a:lnTo>
                    <a:pt x="21" y="149"/>
                  </a:lnTo>
                  <a:lnTo>
                    <a:pt x="10" y="133"/>
                  </a:lnTo>
                  <a:lnTo>
                    <a:pt x="0" y="128"/>
                  </a:lnTo>
                  <a:lnTo>
                    <a:pt x="0" y="112"/>
                  </a:lnTo>
                  <a:lnTo>
                    <a:pt x="0" y="85"/>
                  </a:lnTo>
                  <a:lnTo>
                    <a:pt x="52" y="75"/>
                  </a:lnTo>
                  <a:lnTo>
                    <a:pt x="52" y="53"/>
                  </a:lnTo>
                  <a:lnTo>
                    <a:pt x="57" y="75"/>
                  </a:lnTo>
                  <a:lnTo>
                    <a:pt x="88" y="69"/>
                  </a:lnTo>
                  <a:lnTo>
                    <a:pt x="93" y="75"/>
                  </a:lnTo>
                  <a:lnTo>
                    <a:pt x="98" y="64"/>
                  </a:lnTo>
                  <a:lnTo>
                    <a:pt x="114" y="64"/>
                  </a:lnTo>
                  <a:lnTo>
                    <a:pt x="114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2" name=""/>
            <p:cNvSpPr/>
            <p:nvPr/>
          </p:nvSpPr>
          <p:spPr>
            <a:xfrm>
              <a:off x="3143160" y="4145400"/>
              <a:ext cx="62640" cy="32400"/>
            </a:xfrm>
            <a:custGeom>
              <a:avLst/>
              <a:gdLst/>
              <a:ahLst/>
              <a:rect l="l" t="t" r="r" b="b"/>
              <a:pathLst>
                <a:path w="57" h="32">
                  <a:moveTo>
                    <a:pt x="0" y="0"/>
                  </a:moveTo>
                  <a:lnTo>
                    <a:pt x="16" y="5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5"/>
                  </a:lnTo>
                  <a:lnTo>
                    <a:pt x="57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3" name=""/>
            <p:cNvSpPr/>
            <p:nvPr/>
          </p:nvSpPr>
          <p:spPr>
            <a:xfrm>
              <a:off x="3205800" y="4149720"/>
              <a:ext cx="24840" cy="28080"/>
            </a:xfrm>
            <a:custGeom>
              <a:avLst/>
              <a:gdLst/>
              <a:ahLst/>
              <a:rect l="l" t="t" r="r" b="b"/>
              <a:pathLst>
                <a:path w="21" h="27">
                  <a:moveTo>
                    <a:pt x="0" y="27"/>
                  </a:moveTo>
                  <a:lnTo>
                    <a:pt x="0" y="22"/>
                  </a:lnTo>
                  <a:lnTo>
                    <a:pt x="11" y="6"/>
                  </a:lnTo>
                  <a:lnTo>
                    <a:pt x="2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4" name=""/>
            <p:cNvSpPr/>
            <p:nvPr/>
          </p:nvSpPr>
          <p:spPr>
            <a:xfrm>
              <a:off x="3252960" y="4003200"/>
              <a:ext cx="27360" cy="5400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53"/>
                  </a:moveTo>
                  <a:lnTo>
                    <a:pt x="10" y="43"/>
                  </a:lnTo>
                  <a:lnTo>
                    <a:pt x="0" y="32"/>
                  </a:lnTo>
                  <a:lnTo>
                    <a:pt x="5" y="27"/>
                  </a:lnTo>
                  <a:lnTo>
                    <a:pt x="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5" name=""/>
            <p:cNvSpPr/>
            <p:nvPr/>
          </p:nvSpPr>
          <p:spPr>
            <a:xfrm>
              <a:off x="3565080" y="3932280"/>
              <a:ext cx="131400" cy="60480"/>
            </a:xfrm>
            <a:custGeom>
              <a:avLst/>
              <a:gdLst/>
              <a:ahLst/>
              <a:rect l="l" t="t" r="r" b="b"/>
              <a:pathLst>
                <a:path w="119" h="59">
                  <a:moveTo>
                    <a:pt x="0" y="6"/>
                  </a:moveTo>
                  <a:lnTo>
                    <a:pt x="0" y="53"/>
                  </a:lnTo>
                  <a:lnTo>
                    <a:pt x="26" y="59"/>
                  </a:lnTo>
                  <a:lnTo>
                    <a:pt x="37" y="53"/>
                  </a:lnTo>
                  <a:lnTo>
                    <a:pt x="57" y="43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119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6" name=""/>
            <p:cNvSpPr/>
            <p:nvPr/>
          </p:nvSpPr>
          <p:spPr>
            <a:xfrm>
              <a:off x="3725280" y="3922200"/>
              <a:ext cx="91800" cy="59760"/>
            </a:xfrm>
            <a:custGeom>
              <a:avLst/>
              <a:gdLst/>
              <a:ahLst/>
              <a:rect l="l" t="t" r="r" b="b"/>
              <a:pathLst>
                <a:path w="83" h="58">
                  <a:moveTo>
                    <a:pt x="83" y="53"/>
                  </a:moveTo>
                  <a:lnTo>
                    <a:pt x="62" y="1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21" y="32"/>
                  </a:lnTo>
                  <a:lnTo>
                    <a:pt x="52" y="47"/>
                  </a:lnTo>
                  <a:lnTo>
                    <a:pt x="72" y="5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7" name=""/>
            <p:cNvSpPr/>
            <p:nvPr/>
          </p:nvSpPr>
          <p:spPr>
            <a:xfrm>
              <a:off x="3537720" y="3986640"/>
              <a:ext cx="113760" cy="103680"/>
            </a:xfrm>
            <a:custGeom>
              <a:avLst/>
              <a:gdLst/>
              <a:ahLst/>
              <a:rect l="l" t="t" r="r" b="b"/>
              <a:pathLst>
                <a:path w="103" h="101">
                  <a:moveTo>
                    <a:pt x="5" y="101"/>
                  </a:moveTo>
                  <a:lnTo>
                    <a:pt x="0" y="96"/>
                  </a:lnTo>
                  <a:lnTo>
                    <a:pt x="25" y="0"/>
                  </a:lnTo>
                  <a:lnTo>
                    <a:pt x="41" y="27"/>
                  </a:lnTo>
                  <a:lnTo>
                    <a:pt x="103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8" name=""/>
            <p:cNvSpPr/>
            <p:nvPr/>
          </p:nvSpPr>
          <p:spPr>
            <a:xfrm>
              <a:off x="3326760" y="4362840"/>
              <a:ext cx="217080" cy="120240"/>
            </a:xfrm>
            <a:custGeom>
              <a:avLst/>
              <a:gdLst/>
              <a:ahLst/>
              <a:rect l="l" t="t" r="r" b="b"/>
              <a:pathLst>
                <a:path w="196" h="117">
                  <a:moveTo>
                    <a:pt x="0" y="80"/>
                  </a:moveTo>
                  <a:lnTo>
                    <a:pt x="10" y="74"/>
                  </a:lnTo>
                  <a:lnTo>
                    <a:pt x="31" y="69"/>
                  </a:lnTo>
                  <a:lnTo>
                    <a:pt x="46" y="48"/>
                  </a:lnTo>
                  <a:lnTo>
                    <a:pt x="72" y="27"/>
                  </a:lnTo>
                  <a:lnTo>
                    <a:pt x="93" y="27"/>
                  </a:lnTo>
                  <a:lnTo>
                    <a:pt x="98" y="27"/>
                  </a:lnTo>
                  <a:lnTo>
                    <a:pt x="134" y="21"/>
                  </a:lnTo>
                  <a:lnTo>
                    <a:pt x="160" y="0"/>
                  </a:lnTo>
                  <a:lnTo>
                    <a:pt x="191" y="32"/>
                  </a:lnTo>
                  <a:lnTo>
                    <a:pt x="196" y="1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9" name=""/>
            <p:cNvSpPr/>
            <p:nvPr/>
          </p:nvSpPr>
          <p:spPr>
            <a:xfrm>
              <a:off x="3537720" y="4218480"/>
              <a:ext cx="68760" cy="5976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62" y="21"/>
                  </a:moveTo>
                  <a:lnTo>
                    <a:pt x="56" y="32"/>
                  </a:lnTo>
                  <a:lnTo>
                    <a:pt x="46" y="42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15" y="3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0" name=""/>
            <p:cNvSpPr/>
            <p:nvPr/>
          </p:nvSpPr>
          <p:spPr>
            <a:xfrm>
              <a:off x="3817440" y="3774600"/>
              <a:ext cx="62280" cy="190080"/>
            </a:xfrm>
            <a:custGeom>
              <a:avLst/>
              <a:gdLst/>
              <a:ahLst/>
              <a:rect l="l" t="t" r="r" b="b"/>
              <a:pathLst>
                <a:path w="56" h="185">
                  <a:moveTo>
                    <a:pt x="0" y="185"/>
                  </a:moveTo>
                  <a:lnTo>
                    <a:pt x="10" y="159"/>
                  </a:lnTo>
                  <a:lnTo>
                    <a:pt x="20" y="106"/>
                  </a:lnTo>
                  <a:lnTo>
                    <a:pt x="36" y="84"/>
                  </a:lnTo>
                  <a:lnTo>
                    <a:pt x="56" y="79"/>
                  </a:lnTo>
                  <a:lnTo>
                    <a:pt x="51" y="69"/>
                  </a:lnTo>
                  <a:lnTo>
                    <a:pt x="36" y="63"/>
                  </a:lnTo>
                  <a:lnTo>
                    <a:pt x="10" y="47"/>
                  </a:lnTo>
                  <a:lnTo>
                    <a:pt x="25" y="26"/>
                  </a:lnTo>
                  <a:lnTo>
                    <a:pt x="20" y="21"/>
                  </a:lnTo>
                  <a:lnTo>
                    <a:pt x="10" y="0"/>
                  </a:lnTo>
                  <a:lnTo>
                    <a:pt x="25" y="21"/>
                  </a:lnTo>
                  <a:lnTo>
                    <a:pt x="36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1" name=""/>
            <p:cNvSpPr/>
            <p:nvPr/>
          </p:nvSpPr>
          <p:spPr>
            <a:xfrm>
              <a:off x="3744000" y="3822840"/>
              <a:ext cx="27360" cy="6840"/>
            </a:xfrm>
            <a:custGeom>
              <a:avLst/>
              <a:gdLst/>
              <a:ahLst/>
              <a:rect l="l" t="t" r="r" b="b"/>
              <a:pathLst>
                <a:path w="25" h="6">
                  <a:moveTo>
                    <a:pt x="0" y="6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2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2" name=""/>
            <p:cNvSpPr/>
            <p:nvPr/>
          </p:nvSpPr>
          <p:spPr>
            <a:xfrm>
              <a:off x="3771360" y="3807360"/>
              <a:ext cx="22680" cy="15480"/>
            </a:xfrm>
            <a:custGeom>
              <a:avLst/>
              <a:gdLst/>
              <a:ahLst/>
              <a:rect l="l" t="t" r="r" b="b"/>
              <a:pathLst>
                <a:path w="21" h="16">
                  <a:moveTo>
                    <a:pt x="0" y="16"/>
                  </a:moveTo>
                  <a:lnTo>
                    <a:pt x="6" y="11"/>
                  </a:lnTo>
                  <a:lnTo>
                    <a:pt x="16" y="6"/>
                  </a:lnTo>
                  <a:lnTo>
                    <a:pt x="2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3" name=""/>
            <p:cNvSpPr/>
            <p:nvPr/>
          </p:nvSpPr>
          <p:spPr>
            <a:xfrm>
              <a:off x="3794400" y="3807360"/>
              <a:ext cx="10800" cy="540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4" name=""/>
            <p:cNvSpPr/>
            <p:nvPr/>
          </p:nvSpPr>
          <p:spPr>
            <a:xfrm>
              <a:off x="3805200" y="3813120"/>
              <a:ext cx="28440" cy="72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5" name=""/>
            <p:cNvSpPr/>
            <p:nvPr/>
          </p:nvSpPr>
          <p:spPr>
            <a:xfrm>
              <a:off x="3851640" y="3714840"/>
              <a:ext cx="10800" cy="22320"/>
            </a:xfrm>
            <a:custGeom>
              <a:avLst/>
              <a:gdLst/>
              <a:ahLst/>
              <a:rect l="l" t="t" r="r" b="b"/>
              <a:pathLst>
                <a:path w="10" h="22">
                  <a:moveTo>
                    <a:pt x="5" y="0"/>
                  </a:moveTo>
                  <a:lnTo>
                    <a:pt x="10" y="11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6" name=""/>
            <p:cNvSpPr/>
            <p:nvPr/>
          </p:nvSpPr>
          <p:spPr>
            <a:xfrm>
              <a:off x="3851640" y="3737520"/>
              <a:ext cx="720" cy="43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7" name=""/>
            <p:cNvSpPr/>
            <p:nvPr/>
          </p:nvSpPr>
          <p:spPr>
            <a:xfrm>
              <a:off x="3844800" y="3741840"/>
              <a:ext cx="6480" cy="540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8" name=""/>
            <p:cNvSpPr/>
            <p:nvPr/>
          </p:nvSpPr>
          <p:spPr>
            <a:xfrm>
              <a:off x="3834000" y="3747600"/>
              <a:ext cx="10800" cy="2700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10" y="0"/>
                  </a:moveTo>
                  <a:lnTo>
                    <a:pt x="10" y="11"/>
                  </a:lnTo>
                  <a:lnTo>
                    <a:pt x="5" y="16"/>
                  </a:lnTo>
                  <a:lnTo>
                    <a:pt x="0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9" name=""/>
            <p:cNvSpPr/>
            <p:nvPr/>
          </p:nvSpPr>
          <p:spPr>
            <a:xfrm>
              <a:off x="3777840" y="3769200"/>
              <a:ext cx="55800" cy="5400"/>
            </a:xfrm>
            <a:custGeom>
              <a:avLst/>
              <a:gdLst/>
              <a:ahLst/>
              <a:rect l="l" t="t" r="r" b="b"/>
              <a:pathLst>
                <a:path w="51" h="6">
                  <a:moveTo>
                    <a:pt x="51" y="6"/>
                  </a:moveTo>
                  <a:lnTo>
                    <a:pt x="36" y="6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0" name=""/>
            <p:cNvSpPr/>
            <p:nvPr/>
          </p:nvSpPr>
          <p:spPr>
            <a:xfrm>
              <a:off x="3771360" y="3769200"/>
              <a:ext cx="6120" cy="72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1" name=""/>
            <p:cNvSpPr/>
            <p:nvPr/>
          </p:nvSpPr>
          <p:spPr>
            <a:xfrm>
              <a:off x="3885480" y="3726000"/>
              <a:ext cx="10800" cy="2124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0" y="0"/>
                  </a:moveTo>
                  <a:lnTo>
                    <a:pt x="5" y="5"/>
                  </a:lnTo>
                  <a:lnTo>
                    <a:pt x="10" y="16"/>
                  </a:lnTo>
                  <a:lnTo>
                    <a:pt x="10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2" name=""/>
            <p:cNvSpPr/>
            <p:nvPr/>
          </p:nvSpPr>
          <p:spPr>
            <a:xfrm>
              <a:off x="3873600" y="3747600"/>
              <a:ext cx="22680" cy="4320"/>
            </a:xfrm>
            <a:custGeom>
              <a:avLst/>
              <a:gdLst/>
              <a:ahLst/>
              <a:rect l="l" t="t" r="r" b="b"/>
              <a:pathLst>
                <a:path w="21" h="5">
                  <a:moveTo>
                    <a:pt x="21" y="0"/>
                  </a:moveTo>
                  <a:lnTo>
                    <a:pt x="16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3" name=""/>
            <p:cNvSpPr/>
            <p:nvPr/>
          </p:nvSpPr>
          <p:spPr>
            <a:xfrm>
              <a:off x="3862440" y="3726000"/>
              <a:ext cx="10800" cy="2124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21"/>
                  </a:moveTo>
                  <a:lnTo>
                    <a:pt x="10" y="16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4" name=""/>
            <p:cNvSpPr/>
            <p:nvPr/>
          </p:nvSpPr>
          <p:spPr>
            <a:xfrm>
              <a:off x="3276000" y="3655080"/>
              <a:ext cx="38160" cy="65160"/>
            </a:xfrm>
            <a:custGeom>
              <a:avLst/>
              <a:gdLst/>
              <a:ahLst/>
              <a:rect l="l" t="t" r="r" b="b"/>
              <a:pathLst>
                <a:path w="36" h="64">
                  <a:moveTo>
                    <a:pt x="0" y="64"/>
                  </a:moveTo>
                  <a:lnTo>
                    <a:pt x="36" y="42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5" name=""/>
            <p:cNvSpPr/>
            <p:nvPr/>
          </p:nvSpPr>
          <p:spPr>
            <a:xfrm flipH="1" flipV="1">
              <a:off x="3045240" y="4126320"/>
              <a:ext cx="45000" cy="14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6" name=""/>
            <p:cNvSpPr/>
            <p:nvPr/>
          </p:nvSpPr>
          <p:spPr>
            <a:xfrm flipH="1" flipV="1">
              <a:off x="3045240" y="4126320"/>
              <a:ext cx="45000" cy="14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7" name=""/>
            <p:cNvSpPr/>
            <p:nvPr/>
          </p:nvSpPr>
          <p:spPr>
            <a:xfrm>
              <a:off x="3258360" y="4025880"/>
              <a:ext cx="15120" cy="619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8" name=""/>
            <p:cNvSpPr/>
            <p:nvPr/>
          </p:nvSpPr>
          <p:spPr>
            <a:xfrm flipH="1">
              <a:off x="3063240" y="4093560"/>
              <a:ext cx="720" cy="41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9" name=""/>
            <p:cNvSpPr/>
            <p:nvPr/>
          </p:nvSpPr>
          <p:spPr>
            <a:xfrm>
              <a:off x="3011400" y="4175640"/>
              <a:ext cx="31680" cy="7416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0" name=""/>
            <p:cNvSpPr/>
            <p:nvPr/>
          </p:nvSpPr>
          <p:spPr>
            <a:xfrm>
              <a:off x="3460680" y="4069800"/>
              <a:ext cx="43560" cy="5256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61" name=""/>
            <p:cNvGrpSpPr/>
            <p:nvPr/>
          </p:nvGrpSpPr>
          <p:grpSpPr>
            <a:xfrm>
              <a:off x="514440" y="2675160"/>
              <a:ext cx="3528360" cy="1807560"/>
              <a:chOff x="514440" y="2675160"/>
              <a:chExt cx="3528360" cy="1807560"/>
            </a:xfrm>
          </p:grpSpPr>
          <p:sp>
            <p:nvSpPr>
              <p:cNvPr id="1962" name=""/>
              <p:cNvSpPr/>
              <p:nvPr/>
            </p:nvSpPr>
            <p:spPr>
              <a:xfrm>
                <a:off x="3969000" y="2887560"/>
                <a:ext cx="73800" cy="234360"/>
              </a:xfrm>
              <a:custGeom>
                <a:avLst/>
                <a:gdLst/>
                <a:ahLst/>
                <a:rect l="l" t="t" r="r" b="b"/>
                <a:pathLst>
                  <a:path w="67" h="228">
                    <a:moveTo>
                      <a:pt x="0" y="0"/>
                    </a:moveTo>
                    <a:lnTo>
                      <a:pt x="0" y="26"/>
                    </a:lnTo>
                    <a:lnTo>
                      <a:pt x="6" y="69"/>
                    </a:lnTo>
                    <a:lnTo>
                      <a:pt x="6" y="79"/>
                    </a:lnTo>
                    <a:lnTo>
                      <a:pt x="0" y="85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16" y="127"/>
                    </a:lnTo>
                    <a:lnTo>
                      <a:pt x="21" y="138"/>
                    </a:lnTo>
                    <a:lnTo>
                      <a:pt x="42" y="185"/>
                    </a:lnTo>
                    <a:lnTo>
                      <a:pt x="62" y="196"/>
                    </a:lnTo>
                    <a:lnTo>
                      <a:pt x="67" y="201"/>
                    </a:lnTo>
                    <a:lnTo>
                      <a:pt x="62" y="222"/>
                    </a:lnTo>
                    <a:lnTo>
                      <a:pt x="67" y="22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3" name=""/>
              <p:cNvSpPr/>
              <p:nvPr/>
            </p:nvSpPr>
            <p:spPr>
              <a:xfrm>
                <a:off x="691200" y="2990520"/>
                <a:ext cx="102600" cy="1024200"/>
              </a:xfrm>
              <a:custGeom>
                <a:avLst/>
                <a:gdLst/>
                <a:ahLst/>
                <a:rect l="l" t="t" r="r" b="b"/>
                <a:pathLst>
                  <a:path w="93" h="997">
                    <a:moveTo>
                      <a:pt x="0" y="997"/>
                    </a:moveTo>
                    <a:lnTo>
                      <a:pt x="51" y="912"/>
                    </a:lnTo>
                    <a:lnTo>
                      <a:pt x="93" y="483"/>
                    </a:lnTo>
                    <a:lnTo>
                      <a:pt x="82" y="27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4" name=""/>
              <p:cNvSpPr/>
              <p:nvPr/>
            </p:nvSpPr>
            <p:spPr>
              <a:xfrm>
                <a:off x="775800" y="3595320"/>
                <a:ext cx="455760" cy="429480"/>
              </a:xfrm>
              <a:custGeom>
                <a:avLst/>
                <a:gdLst/>
                <a:ahLst/>
                <a:rect l="l" t="t" r="r" b="b"/>
                <a:pathLst>
                  <a:path w="413" h="418">
                    <a:moveTo>
                      <a:pt x="0" y="418"/>
                    </a:moveTo>
                    <a:lnTo>
                      <a:pt x="0" y="413"/>
                    </a:lnTo>
                    <a:lnTo>
                      <a:pt x="191" y="339"/>
                    </a:lnTo>
                    <a:lnTo>
                      <a:pt x="196" y="323"/>
                    </a:lnTo>
                    <a:lnTo>
                      <a:pt x="196" y="312"/>
                    </a:lnTo>
                    <a:lnTo>
                      <a:pt x="202" y="307"/>
                    </a:lnTo>
                    <a:lnTo>
                      <a:pt x="222" y="265"/>
                    </a:lnTo>
                    <a:lnTo>
                      <a:pt x="233" y="233"/>
                    </a:lnTo>
                    <a:lnTo>
                      <a:pt x="403" y="79"/>
                    </a:lnTo>
                    <a:lnTo>
                      <a:pt x="41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5" name=""/>
              <p:cNvSpPr/>
              <p:nvPr/>
            </p:nvSpPr>
            <p:spPr>
              <a:xfrm>
                <a:off x="2064600" y="2968920"/>
                <a:ext cx="262800" cy="119880"/>
              </a:xfrm>
              <a:custGeom>
                <a:avLst/>
                <a:gdLst/>
                <a:ahLst/>
                <a:rect l="l" t="t" r="r" b="b"/>
                <a:pathLst>
                  <a:path w="238" h="117">
                    <a:moveTo>
                      <a:pt x="0" y="0"/>
                    </a:moveTo>
                    <a:lnTo>
                      <a:pt x="238" y="106"/>
                    </a:lnTo>
                    <a:lnTo>
                      <a:pt x="238" y="11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6" name=""/>
              <p:cNvSpPr/>
              <p:nvPr/>
            </p:nvSpPr>
            <p:spPr>
              <a:xfrm>
                <a:off x="2327760" y="3088800"/>
                <a:ext cx="56160" cy="10440"/>
              </a:xfrm>
              <a:custGeom>
                <a:avLst/>
                <a:gdLst/>
                <a:ahLst/>
                <a:rect l="l" t="t" r="r" b="b"/>
                <a:pathLst>
                  <a:path w="51" h="10">
                    <a:moveTo>
                      <a:pt x="0" y="0"/>
                    </a:moveTo>
                    <a:lnTo>
                      <a:pt x="10" y="5"/>
                    </a:lnTo>
                    <a:lnTo>
                      <a:pt x="30" y="5"/>
                    </a:lnTo>
                    <a:lnTo>
                      <a:pt x="51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7" name=""/>
              <p:cNvSpPr/>
              <p:nvPr/>
            </p:nvSpPr>
            <p:spPr>
              <a:xfrm>
                <a:off x="2383920" y="3099600"/>
                <a:ext cx="28440" cy="22320"/>
              </a:xfrm>
              <a:custGeom>
                <a:avLst/>
                <a:gdLst/>
                <a:ahLst/>
                <a:rect l="l" t="t" r="r" b="b"/>
                <a:pathLst>
                  <a:path w="26" h="22">
                    <a:moveTo>
                      <a:pt x="0" y="0"/>
                    </a:moveTo>
                    <a:lnTo>
                      <a:pt x="5" y="6"/>
                    </a:lnTo>
                    <a:lnTo>
                      <a:pt x="16" y="16"/>
                    </a:lnTo>
                    <a:lnTo>
                      <a:pt x="26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8" name=""/>
              <p:cNvSpPr/>
              <p:nvPr/>
            </p:nvSpPr>
            <p:spPr>
              <a:xfrm>
                <a:off x="2412720" y="3121920"/>
                <a:ext cx="230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9" name=""/>
              <p:cNvSpPr/>
              <p:nvPr/>
            </p:nvSpPr>
            <p:spPr>
              <a:xfrm>
                <a:off x="2041560" y="2985120"/>
                <a:ext cx="581760" cy="43920"/>
              </a:xfrm>
              <a:custGeom>
                <a:avLst/>
                <a:gdLst/>
                <a:ahLst/>
                <a:rect l="l" t="t" r="r" b="b"/>
                <a:pathLst>
                  <a:path w="527" h="43">
                    <a:moveTo>
                      <a:pt x="0" y="11"/>
                    </a:moveTo>
                    <a:lnTo>
                      <a:pt x="6" y="0"/>
                    </a:lnTo>
                    <a:lnTo>
                      <a:pt x="78" y="5"/>
                    </a:lnTo>
                    <a:lnTo>
                      <a:pt x="155" y="43"/>
                    </a:lnTo>
                    <a:lnTo>
                      <a:pt x="517" y="27"/>
                    </a:lnTo>
                    <a:lnTo>
                      <a:pt x="527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0" name=""/>
              <p:cNvSpPr/>
              <p:nvPr/>
            </p:nvSpPr>
            <p:spPr>
              <a:xfrm>
                <a:off x="2600280" y="3900600"/>
                <a:ext cx="507600" cy="582120"/>
              </a:xfrm>
              <a:custGeom>
                <a:avLst/>
                <a:gdLst/>
                <a:ahLst/>
                <a:rect l="l" t="t" r="r" b="b"/>
                <a:pathLst>
                  <a:path w="460" h="567">
                    <a:moveTo>
                      <a:pt x="0" y="561"/>
                    </a:moveTo>
                    <a:lnTo>
                      <a:pt x="16" y="561"/>
                    </a:lnTo>
                    <a:lnTo>
                      <a:pt x="21" y="556"/>
                    </a:lnTo>
                    <a:lnTo>
                      <a:pt x="52" y="556"/>
                    </a:lnTo>
                    <a:lnTo>
                      <a:pt x="57" y="556"/>
                    </a:lnTo>
                    <a:lnTo>
                      <a:pt x="124" y="556"/>
                    </a:lnTo>
                    <a:lnTo>
                      <a:pt x="181" y="561"/>
                    </a:lnTo>
                    <a:lnTo>
                      <a:pt x="191" y="561"/>
                    </a:lnTo>
                    <a:lnTo>
                      <a:pt x="202" y="567"/>
                    </a:lnTo>
                    <a:lnTo>
                      <a:pt x="217" y="561"/>
                    </a:lnTo>
                    <a:lnTo>
                      <a:pt x="243" y="561"/>
                    </a:lnTo>
                    <a:lnTo>
                      <a:pt x="238" y="514"/>
                    </a:lnTo>
                    <a:lnTo>
                      <a:pt x="238" y="498"/>
                    </a:lnTo>
                    <a:lnTo>
                      <a:pt x="243" y="429"/>
                    </a:lnTo>
                    <a:lnTo>
                      <a:pt x="238" y="408"/>
                    </a:lnTo>
                    <a:lnTo>
                      <a:pt x="243" y="355"/>
                    </a:lnTo>
                    <a:lnTo>
                      <a:pt x="238" y="349"/>
                    </a:lnTo>
                    <a:lnTo>
                      <a:pt x="243" y="328"/>
                    </a:lnTo>
                    <a:lnTo>
                      <a:pt x="248" y="339"/>
                    </a:lnTo>
                    <a:lnTo>
                      <a:pt x="248" y="323"/>
                    </a:lnTo>
                    <a:lnTo>
                      <a:pt x="274" y="286"/>
                    </a:lnTo>
                    <a:lnTo>
                      <a:pt x="279" y="280"/>
                    </a:lnTo>
                    <a:lnTo>
                      <a:pt x="310" y="270"/>
                    </a:lnTo>
                    <a:lnTo>
                      <a:pt x="372" y="217"/>
                    </a:lnTo>
                    <a:lnTo>
                      <a:pt x="460" y="132"/>
                    </a:lnTo>
                    <a:lnTo>
                      <a:pt x="418" y="148"/>
                    </a:lnTo>
                    <a:lnTo>
                      <a:pt x="377" y="159"/>
                    </a:lnTo>
                    <a:lnTo>
                      <a:pt x="362" y="169"/>
                    </a:lnTo>
                    <a:lnTo>
                      <a:pt x="331" y="180"/>
                    </a:lnTo>
                    <a:lnTo>
                      <a:pt x="320" y="164"/>
                    </a:lnTo>
                    <a:lnTo>
                      <a:pt x="264" y="116"/>
                    </a:lnTo>
                    <a:lnTo>
                      <a:pt x="258" y="106"/>
                    </a:lnTo>
                    <a:lnTo>
                      <a:pt x="253" y="100"/>
                    </a:lnTo>
                    <a:lnTo>
                      <a:pt x="248" y="53"/>
                    </a:lnTo>
                    <a:lnTo>
                      <a:pt x="248" y="42"/>
                    </a:lnTo>
                    <a:lnTo>
                      <a:pt x="26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1" name=""/>
              <p:cNvSpPr/>
              <p:nvPr/>
            </p:nvSpPr>
            <p:spPr>
              <a:xfrm>
                <a:off x="2618280" y="4199400"/>
                <a:ext cx="250560" cy="277200"/>
              </a:xfrm>
              <a:custGeom>
                <a:avLst/>
                <a:gdLst/>
                <a:ahLst/>
                <a:rect l="l" t="t" r="r" b="b"/>
                <a:pathLst>
                  <a:path w="227" h="270">
                    <a:moveTo>
                      <a:pt x="82" y="117"/>
                    </a:moveTo>
                    <a:lnTo>
                      <a:pt x="15" y="228"/>
                    </a:lnTo>
                    <a:lnTo>
                      <a:pt x="0" y="270"/>
                    </a:lnTo>
                    <a:lnTo>
                      <a:pt x="5" y="207"/>
                    </a:lnTo>
                    <a:lnTo>
                      <a:pt x="62" y="64"/>
                    </a:lnTo>
                    <a:lnTo>
                      <a:pt x="57" y="53"/>
                    </a:lnTo>
                    <a:lnTo>
                      <a:pt x="72" y="32"/>
                    </a:lnTo>
                    <a:lnTo>
                      <a:pt x="77" y="0"/>
                    </a:lnTo>
                    <a:lnTo>
                      <a:pt x="108" y="53"/>
                    </a:lnTo>
                    <a:lnTo>
                      <a:pt x="150" y="53"/>
                    </a:lnTo>
                    <a:lnTo>
                      <a:pt x="170" y="85"/>
                    </a:lnTo>
                    <a:lnTo>
                      <a:pt x="201" y="90"/>
                    </a:lnTo>
                    <a:lnTo>
                      <a:pt x="227" y="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2" name=""/>
              <p:cNvSpPr/>
              <p:nvPr/>
            </p:nvSpPr>
            <p:spPr>
              <a:xfrm>
                <a:off x="2834640" y="4291920"/>
                <a:ext cx="23040" cy="43920"/>
              </a:xfrm>
              <a:custGeom>
                <a:avLst/>
                <a:gdLst/>
                <a:ahLst/>
                <a:rect l="l" t="t" r="r" b="b"/>
                <a:pathLst>
                  <a:path w="21" h="43">
                    <a:moveTo>
                      <a:pt x="5" y="0"/>
                    </a:moveTo>
                    <a:lnTo>
                      <a:pt x="0" y="21"/>
                    </a:lnTo>
                    <a:lnTo>
                      <a:pt x="21" y="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3" name=""/>
              <p:cNvSpPr/>
              <p:nvPr/>
            </p:nvSpPr>
            <p:spPr>
              <a:xfrm>
                <a:off x="2857680" y="4336200"/>
                <a:ext cx="79560" cy="64440"/>
              </a:xfrm>
              <a:custGeom>
                <a:avLst/>
                <a:gdLst/>
                <a:ahLst/>
                <a:rect l="l" t="t" r="r" b="b"/>
                <a:pathLst>
                  <a:path w="72" h="63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1" y="15"/>
                    </a:lnTo>
                    <a:lnTo>
                      <a:pt x="46" y="26"/>
                    </a:lnTo>
                    <a:lnTo>
                      <a:pt x="62" y="42"/>
                    </a:lnTo>
                    <a:lnTo>
                      <a:pt x="72" y="6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4" name=""/>
              <p:cNvSpPr/>
              <p:nvPr/>
            </p:nvSpPr>
            <p:spPr>
              <a:xfrm>
                <a:off x="2794680" y="4406040"/>
                <a:ext cx="245160" cy="70560"/>
              </a:xfrm>
              <a:custGeom>
                <a:avLst/>
                <a:gdLst/>
                <a:ahLst/>
                <a:rect l="l" t="t" r="r" b="b"/>
                <a:pathLst>
                  <a:path w="222" h="69">
                    <a:moveTo>
                      <a:pt x="15" y="69"/>
                    </a:moveTo>
                    <a:lnTo>
                      <a:pt x="0" y="11"/>
                    </a:lnTo>
                    <a:lnTo>
                      <a:pt x="31" y="6"/>
                    </a:lnTo>
                    <a:lnTo>
                      <a:pt x="31" y="11"/>
                    </a:lnTo>
                    <a:lnTo>
                      <a:pt x="62" y="11"/>
                    </a:lnTo>
                    <a:lnTo>
                      <a:pt x="22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5" name=""/>
              <p:cNvSpPr/>
              <p:nvPr/>
            </p:nvSpPr>
            <p:spPr>
              <a:xfrm>
                <a:off x="2629080" y="4019760"/>
                <a:ext cx="57240" cy="37800"/>
              </a:xfrm>
              <a:custGeom>
                <a:avLst/>
                <a:gdLst/>
                <a:ahLst/>
                <a:rect l="l" t="t" r="r" b="b"/>
                <a:pathLst>
                  <a:path w="52" h="37">
                    <a:moveTo>
                      <a:pt x="5" y="0"/>
                    </a:moveTo>
                    <a:lnTo>
                      <a:pt x="0" y="21"/>
                    </a:lnTo>
                    <a:lnTo>
                      <a:pt x="16" y="27"/>
                    </a:lnTo>
                    <a:lnTo>
                      <a:pt x="52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6" name=""/>
              <p:cNvSpPr/>
              <p:nvPr/>
            </p:nvSpPr>
            <p:spPr>
              <a:xfrm>
                <a:off x="2549520" y="3960360"/>
                <a:ext cx="324720" cy="239040"/>
              </a:xfrm>
              <a:custGeom>
                <a:avLst/>
                <a:gdLst/>
                <a:ahLst/>
                <a:rect l="l" t="t" r="r" b="b"/>
                <a:pathLst>
                  <a:path w="294" h="233">
                    <a:moveTo>
                      <a:pt x="294" y="0"/>
                    </a:moveTo>
                    <a:lnTo>
                      <a:pt x="191" y="10"/>
                    </a:lnTo>
                    <a:lnTo>
                      <a:pt x="191" y="21"/>
                    </a:lnTo>
                    <a:lnTo>
                      <a:pt x="165" y="116"/>
                    </a:lnTo>
                    <a:lnTo>
                      <a:pt x="134" y="127"/>
                    </a:lnTo>
                    <a:lnTo>
                      <a:pt x="113" y="122"/>
                    </a:lnTo>
                    <a:lnTo>
                      <a:pt x="113" y="132"/>
                    </a:lnTo>
                    <a:lnTo>
                      <a:pt x="103" y="143"/>
                    </a:lnTo>
                    <a:lnTo>
                      <a:pt x="82" y="233"/>
                    </a:lnTo>
                    <a:lnTo>
                      <a:pt x="139" y="233"/>
                    </a:lnTo>
                    <a:lnTo>
                      <a:pt x="134" y="106"/>
                    </a:lnTo>
                    <a:lnTo>
                      <a:pt x="124" y="95"/>
                    </a:lnTo>
                    <a:lnTo>
                      <a:pt x="119" y="90"/>
                    </a:lnTo>
                    <a:lnTo>
                      <a:pt x="129" y="74"/>
                    </a:lnTo>
                    <a:lnTo>
                      <a:pt x="113" y="74"/>
                    </a:lnTo>
                    <a:lnTo>
                      <a:pt x="103" y="48"/>
                    </a:lnTo>
                    <a:lnTo>
                      <a:pt x="88" y="48"/>
                    </a:lnTo>
                    <a:lnTo>
                      <a:pt x="88" y="42"/>
                    </a:lnTo>
                    <a:lnTo>
                      <a:pt x="72" y="42"/>
                    </a:lnTo>
                    <a:lnTo>
                      <a:pt x="72" y="85"/>
                    </a:lnTo>
                    <a:lnTo>
                      <a:pt x="5" y="79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7" name=""/>
              <p:cNvSpPr/>
              <p:nvPr/>
            </p:nvSpPr>
            <p:spPr>
              <a:xfrm>
                <a:off x="2697480" y="3872880"/>
                <a:ext cx="655560" cy="195840"/>
              </a:xfrm>
              <a:custGeom>
                <a:avLst/>
                <a:gdLst/>
                <a:ahLst/>
                <a:rect l="l" t="t" r="r" b="b"/>
                <a:pathLst>
                  <a:path w="594" h="191">
                    <a:moveTo>
                      <a:pt x="0" y="191"/>
                    </a:moveTo>
                    <a:lnTo>
                      <a:pt x="36" y="186"/>
                    </a:lnTo>
                    <a:lnTo>
                      <a:pt x="41" y="186"/>
                    </a:lnTo>
                    <a:lnTo>
                      <a:pt x="52" y="180"/>
                    </a:lnTo>
                    <a:lnTo>
                      <a:pt x="93" y="175"/>
                    </a:lnTo>
                    <a:lnTo>
                      <a:pt x="98" y="170"/>
                    </a:lnTo>
                    <a:lnTo>
                      <a:pt x="150" y="164"/>
                    </a:lnTo>
                    <a:lnTo>
                      <a:pt x="150" y="170"/>
                    </a:lnTo>
                    <a:lnTo>
                      <a:pt x="165" y="170"/>
                    </a:lnTo>
                    <a:lnTo>
                      <a:pt x="170" y="159"/>
                    </a:lnTo>
                    <a:lnTo>
                      <a:pt x="181" y="138"/>
                    </a:lnTo>
                    <a:lnTo>
                      <a:pt x="227" y="95"/>
                    </a:lnTo>
                    <a:lnTo>
                      <a:pt x="294" y="58"/>
                    </a:lnTo>
                    <a:lnTo>
                      <a:pt x="361" y="48"/>
                    </a:lnTo>
                    <a:lnTo>
                      <a:pt x="377" y="48"/>
                    </a:lnTo>
                    <a:lnTo>
                      <a:pt x="382" y="42"/>
                    </a:lnTo>
                    <a:lnTo>
                      <a:pt x="382" y="42"/>
                    </a:lnTo>
                    <a:lnTo>
                      <a:pt x="392" y="32"/>
                    </a:lnTo>
                    <a:lnTo>
                      <a:pt x="408" y="21"/>
                    </a:lnTo>
                    <a:lnTo>
                      <a:pt x="480" y="21"/>
                    </a:lnTo>
                    <a:lnTo>
                      <a:pt x="506" y="27"/>
                    </a:lnTo>
                    <a:lnTo>
                      <a:pt x="537" y="27"/>
                    </a:lnTo>
                    <a:lnTo>
                      <a:pt x="537" y="21"/>
                    </a:lnTo>
                    <a:lnTo>
                      <a:pt x="547" y="21"/>
                    </a:lnTo>
                    <a:lnTo>
                      <a:pt x="547" y="21"/>
                    </a:lnTo>
                    <a:lnTo>
                      <a:pt x="563" y="0"/>
                    </a:lnTo>
                    <a:lnTo>
                      <a:pt x="594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8" name=""/>
              <p:cNvSpPr/>
              <p:nvPr/>
            </p:nvSpPr>
            <p:spPr>
              <a:xfrm>
                <a:off x="2885400" y="3867840"/>
                <a:ext cx="239400" cy="141840"/>
              </a:xfrm>
              <a:custGeom>
                <a:avLst/>
                <a:gdLst/>
                <a:ahLst/>
                <a:rect l="l" t="t" r="r" b="b"/>
                <a:pathLst>
                  <a:path w="217" h="138">
                    <a:moveTo>
                      <a:pt x="0" y="138"/>
                    </a:moveTo>
                    <a:lnTo>
                      <a:pt x="11" y="138"/>
                    </a:lnTo>
                    <a:lnTo>
                      <a:pt x="62" y="53"/>
                    </a:lnTo>
                    <a:lnTo>
                      <a:pt x="119" y="69"/>
                    </a:lnTo>
                    <a:lnTo>
                      <a:pt x="135" y="32"/>
                    </a:lnTo>
                    <a:lnTo>
                      <a:pt x="191" y="53"/>
                    </a:lnTo>
                    <a:lnTo>
                      <a:pt x="176" y="5"/>
                    </a:lnTo>
                    <a:lnTo>
                      <a:pt x="176" y="0"/>
                    </a:lnTo>
                    <a:lnTo>
                      <a:pt x="207" y="10"/>
                    </a:lnTo>
                    <a:lnTo>
                      <a:pt x="207" y="26"/>
                    </a:lnTo>
                    <a:lnTo>
                      <a:pt x="217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9" name=""/>
              <p:cNvSpPr/>
              <p:nvPr/>
            </p:nvSpPr>
            <p:spPr>
              <a:xfrm>
                <a:off x="2953800" y="3835080"/>
                <a:ext cx="80640" cy="70560"/>
              </a:xfrm>
              <a:custGeom>
                <a:avLst/>
                <a:gdLst/>
                <a:ahLst/>
                <a:rect l="l" t="t" r="r" b="b"/>
                <a:pathLst>
                  <a:path w="73" h="69">
                    <a:moveTo>
                      <a:pt x="0" y="0"/>
                    </a:moveTo>
                    <a:lnTo>
                      <a:pt x="26" y="16"/>
                    </a:lnTo>
                    <a:lnTo>
                      <a:pt x="31" y="32"/>
                    </a:lnTo>
                    <a:lnTo>
                      <a:pt x="42" y="69"/>
                    </a:lnTo>
                    <a:lnTo>
                      <a:pt x="73" y="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0" name=""/>
              <p:cNvSpPr/>
              <p:nvPr/>
            </p:nvSpPr>
            <p:spPr>
              <a:xfrm>
                <a:off x="3427560" y="3780360"/>
                <a:ext cx="50760" cy="49320"/>
              </a:xfrm>
              <a:custGeom>
                <a:avLst/>
                <a:gdLst/>
                <a:ahLst/>
                <a:rect l="l" t="t" r="r" b="b"/>
                <a:pathLst>
                  <a:path w="46" h="48">
                    <a:moveTo>
                      <a:pt x="46" y="0"/>
                    </a:moveTo>
                    <a:lnTo>
                      <a:pt x="46" y="11"/>
                    </a:lnTo>
                    <a:lnTo>
                      <a:pt x="26" y="21"/>
                    </a:lnTo>
                    <a:lnTo>
                      <a:pt x="26" y="37"/>
                    </a:lnTo>
                    <a:lnTo>
                      <a:pt x="5" y="48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1" name=""/>
              <p:cNvSpPr/>
              <p:nvPr/>
            </p:nvSpPr>
            <p:spPr>
              <a:xfrm>
                <a:off x="3319560" y="3801960"/>
                <a:ext cx="79200" cy="27720"/>
              </a:xfrm>
              <a:custGeom>
                <a:avLst/>
                <a:gdLst/>
                <a:ahLst/>
                <a:rect l="l" t="t" r="r" b="b"/>
                <a:pathLst>
                  <a:path w="72" h="27">
                    <a:moveTo>
                      <a:pt x="0" y="11"/>
                    </a:moveTo>
                    <a:lnTo>
                      <a:pt x="31" y="11"/>
                    </a:lnTo>
                    <a:lnTo>
                      <a:pt x="41" y="5"/>
                    </a:lnTo>
                    <a:lnTo>
                      <a:pt x="57" y="0"/>
                    </a:lnTo>
                    <a:lnTo>
                      <a:pt x="72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2" name=""/>
              <p:cNvSpPr/>
              <p:nvPr/>
            </p:nvSpPr>
            <p:spPr>
              <a:xfrm>
                <a:off x="3005640" y="3960360"/>
                <a:ext cx="239400" cy="179640"/>
              </a:xfrm>
              <a:custGeom>
                <a:avLst/>
                <a:gdLst/>
                <a:ahLst/>
                <a:rect l="l" t="t" r="r" b="b"/>
                <a:pathLst>
                  <a:path w="217" h="175">
                    <a:moveTo>
                      <a:pt x="0" y="164"/>
                    </a:moveTo>
                    <a:lnTo>
                      <a:pt x="5" y="175"/>
                    </a:lnTo>
                    <a:lnTo>
                      <a:pt x="62" y="169"/>
                    </a:lnTo>
                    <a:lnTo>
                      <a:pt x="77" y="164"/>
                    </a:lnTo>
                    <a:lnTo>
                      <a:pt x="93" y="164"/>
                    </a:lnTo>
                    <a:lnTo>
                      <a:pt x="93" y="159"/>
                    </a:lnTo>
                    <a:lnTo>
                      <a:pt x="108" y="159"/>
                    </a:lnTo>
                    <a:lnTo>
                      <a:pt x="113" y="164"/>
                    </a:lnTo>
                    <a:lnTo>
                      <a:pt x="113" y="154"/>
                    </a:lnTo>
                    <a:lnTo>
                      <a:pt x="113" y="138"/>
                    </a:lnTo>
                    <a:lnTo>
                      <a:pt x="150" y="95"/>
                    </a:lnTo>
                    <a:lnTo>
                      <a:pt x="170" y="69"/>
                    </a:lnTo>
                    <a:lnTo>
                      <a:pt x="181" y="32"/>
                    </a:lnTo>
                    <a:lnTo>
                      <a:pt x="186" y="26"/>
                    </a:lnTo>
                    <a:lnTo>
                      <a:pt x="196" y="16"/>
                    </a:lnTo>
                    <a:lnTo>
                      <a:pt x="217" y="5"/>
                    </a:lnTo>
                    <a:lnTo>
                      <a:pt x="21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3" name=""/>
              <p:cNvSpPr/>
              <p:nvPr/>
            </p:nvSpPr>
            <p:spPr>
              <a:xfrm>
                <a:off x="3245400" y="3900600"/>
                <a:ext cx="45000" cy="59400"/>
              </a:xfrm>
              <a:custGeom>
                <a:avLst/>
                <a:gdLst/>
                <a:ahLst/>
                <a:rect l="l" t="t" r="r" b="b"/>
                <a:pathLst>
                  <a:path w="41" h="58">
                    <a:moveTo>
                      <a:pt x="0" y="58"/>
                    </a:moveTo>
                    <a:lnTo>
                      <a:pt x="5" y="53"/>
                    </a:lnTo>
                    <a:lnTo>
                      <a:pt x="15" y="37"/>
                    </a:lnTo>
                    <a:lnTo>
                      <a:pt x="20" y="31"/>
                    </a:lnTo>
                    <a:lnTo>
                      <a:pt x="20" y="26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4" name=""/>
              <p:cNvSpPr/>
              <p:nvPr/>
            </p:nvSpPr>
            <p:spPr>
              <a:xfrm>
                <a:off x="3245400" y="3894480"/>
                <a:ext cx="56160" cy="65520"/>
              </a:xfrm>
              <a:custGeom>
                <a:avLst/>
                <a:gdLst/>
                <a:ahLst/>
                <a:rect l="l" t="t" r="r" b="b"/>
                <a:pathLst>
                  <a:path w="51" h="64">
                    <a:moveTo>
                      <a:pt x="51" y="0"/>
                    </a:moveTo>
                    <a:lnTo>
                      <a:pt x="26" y="32"/>
                    </a:lnTo>
                    <a:lnTo>
                      <a:pt x="20" y="43"/>
                    </a:lnTo>
                    <a:lnTo>
                      <a:pt x="5" y="64"/>
                    </a:lnTo>
                    <a:lnTo>
                      <a:pt x="0" y="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720" bIns="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5" name=""/>
              <p:cNvSpPr/>
              <p:nvPr/>
            </p:nvSpPr>
            <p:spPr>
              <a:xfrm>
                <a:off x="3267360" y="3829680"/>
                <a:ext cx="176760" cy="108720"/>
              </a:xfrm>
              <a:custGeom>
                <a:avLst/>
                <a:gdLst/>
                <a:ahLst/>
                <a:rect l="l" t="t" r="r" b="b"/>
                <a:pathLst>
                  <a:path w="160" h="106">
                    <a:moveTo>
                      <a:pt x="160" y="0"/>
                    </a:moveTo>
                    <a:lnTo>
                      <a:pt x="155" y="5"/>
                    </a:lnTo>
                    <a:lnTo>
                      <a:pt x="129" y="10"/>
                    </a:lnTo>
                    <a:lnTo>
                      <a:pt x="124" y="16"/>
                    </a:lnTo>
                    <a:lnTo>
                      <a:pt x="119" y="0"/>
                    </a:lnTo>
                    <a:lnTo>
                      <a:pt x="114" y="21"/>
                    </a:lnTo>
                    <a:lnTo>
                      <a:pt x="93" y="31"/>
                    </a:lnTo>
                    <a:lnTo>
                      <a:pt x="78" y="47"/>
                    </a:lnTo>
                    <a:lnTo>
                      <a:pt x="67" y="58"/>
                    </a:lnTo>
                    <a:lnTo>
                      <a:pt x="36" y="69"/>
                    </a:lnTo>
                    <a:lnTo>
                      <a:pt x="42" y="74"/>
                    </a:lnTo>
                    <a:lnTo>
                      <a:pt x="47" y="79"/>
                    </a:lnTo>
                    <a:lnTo>
                      <a:pt x="42" y="84"/>
                    </a:lnTo>
                    <a:lnTo>
                      <a:pt x="26" y="84"/>
                    </a:lnTo>
                    <a:lnTo>
                      <a:pt x="11" y="90"/>
                    </a:lnTo>
                    <a:lnTo>
                      <a:pt x="6" y="106"/>
                    </a:lnTo>
                    <a:lnTo>
                      <a:pt x="0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6" name=""/>
              <p:cNvSpPr/>
              <p:nvPr/>
            </p:nvSpPr>
            <p:spPr>
              <a:xfrm>
                <a:off x="3096360" y="3922200"/>
                <a:ext cx="131400" cy="113760"/>
              </a:xfrm>
              <a:custGeom>
                <a:avLst/>
                <a:gdLst/>
                <a:ahLst/>
                <a:rect l="l" t="t" r="r" b="b"/>
                <a:pathLst>
                  <a:path w="119" h="111">
                    <a:moveTo>
                      <a:pt x="0" y="0"/>
                    </a:moveTo>
                    <a:lnTo>
                      <a:pt x="6" y="16"/>
                    </a:lnTo>
                    <a:lnTo>
                      <a:pt x="6" y="16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37" y="106"/>
                    </a:lnTo>
                    <a:lnTo>
                      <a:pt x="11" y="111"/>
                    </a:lnTo>
                    <a:lnTo>
                      <a:pt x="11" y="106"/>
                    </a:lnTo>
                    <a:lnTo>
                      <a:pt x="99" y="85"/>
                    </a:lnTo>
                    <a:lnTo>
                      <a:pt x="114" y="74"/>
                    </a:lnTo>
                    <a:lnTo>
                      <a:pt x="119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7" name=""/>
              <p:cNvSpPr/>
              <p:nvPr/>
            </p:nvSpPr>
            <p:spPr>
              <a:xfrm>
                <a:off x="3409920" y="3823560"/>
                <a:ext cx="313560" cy="163440"/>
              </a:xfrm>
              <a:custGeom>
                <a:avLst/>
                <a:gdLst/>
                <a:ahLst/>
                <a:rect l="l" t="t" r="r" b="b"/>
                <a:pathLst>
                  <a:path w="284" h="159">
                    <a:moveTo>
                      <a:pt x="0" y="159"/>
                    </a:moveTo>
                    <a:lnTo>
                      <a:pt x="6" y="154"/>
                    </a:lnTo>
                    <a:lnTo>
                      <a:pt x="42" y="159"/>
                    </a:lnTo>
                    <a:lnTo>
                      <a:pt x="68" y="149"/>
                    </a:lnTo>
                    <a:lnTo>
                      <a:pt x="88" y="138"/>
                    </a:lnTo>
                    <a:lnTo>
                      <a:pt x="109" y="122"/>
                    </a:lnTo>
                    <a:lnTo>
                      <a:pt x="124" y="112"/>
                    </a:lnTo>
                    <a:lnTo>
                      <a:pt x="155" y="117"/>
                    </a:lnTo>
                    <a:lnTo>
                      <a:pt x="176" y="112"/>
                    </a:lnTo>
                    <a:lnTo>
                      <a:pt x="191" y="106"/>
                    </a:lnTo>
                    <a:lnTo>
                      <a:pt x="212" y="112"/>
                    </a:lnTo>
                    <a:lnTo>
                      <a:pt x="248" y="101"/>
                    </a:lnTo>
                    <a:lnTo>
                      <a:pt x="274" y="96"/>
                    </a:lnTo>
                    <a:lnTo>
                      <a:pt x="279" y="69"/>
                    </a:lnTo>
                    <a:lnTo>
                      <a:pt x="279" y="48"/>
                    </a:lnTo>
                    <a:lnTo>
                      <a:pt x="284" y="6"/>
                    </a:lnTo>
                    <a:lnTo>
                      <a:pt x="28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8" name=""/>
              <p:cNvSpPr/>
              <p:nvPr/>
            </p:nvSpPr>
            <p:spPr>
              <a:xfrm>
                <a:off x="3723840" y="3785400"/>
                <a:ext cx="23040" cy="37800"/>
              </a:xfrm>
              <a:custGeom>
                <a:avLst/>
                <a:gdLst/>
                <a:ahLst/>
                <a:rect l="l" t="t" r="r" b="b"/>
                <a:pathLst>
                  <a:path w="21" h="37">
                    <a:moveTo>
                      <a:pt x="0" y="37"/>
                    </a:moveTo>
                    <a:lnTo>
                      <a:pt x="6" y="27"/>
                    </a:lnTo>
                    <a:lnTo>
                      <a:pt x="16" y="1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9" name=""/>
              <p:cNvSpPr/>
              <p:nvPr/>
            </p:nvSpPr>
            <p:spPr>
              <a:xfrm>
                <a:off x="3746880" y="3780360"/>
                <a:ext cx="1080" cy="504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0" name=""/>
              <p:cNvSpPr/>
              <p:nvPr/>
            </p:nvSpPr>
            <p:spPr>
              <a:xfrm flipV="1">
                <a:off x="3746880" y="3763800"/>
                <a:ext cx="1764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1" name=""/>
              <p:cNvSpPr/>
              <p:nvPr/>
            </p:nvSpPr>
            <p:spPr>
              <a:xfrm>
                <a:off x="3764520" y="3698280"/>
                <a:ext cx="5400" cy="65880"/>
              </a:xfrm>
              <a:custGeom>
                <a:avLst/>
                <a:gdLst/>
                <a:ahLst/>
                <a:rect l="l" t="t" r="r" b="b"/>
                <a:pathLst>
                  <a:path w="5" h="64">
                    <a:moveTo>
                      <a:pt x="0" y="64"/>
                    </a:moveTo>
                    <a:lnTo>
                      <a:pt x="0" y="48"/>
                    </a:lnTo>
                    <a:lnTo>
                      <a:pt x="0" y="27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2" name=""/>
              <p:cNvSpPr/>
              <p:nvPr/>
            </p:nvSpPr>
            <p:spPr>
              <a:xfrm>
                <a:off x="3769920" y="3687840"/>
                <a:ext cx="68040" cy="10080"/>
              </a:xfrm>
              <a:custGeom>
                <a:avLst/>
                <a:gdLst/>
                <a:ahLst/>
                <a:rect l="l" t="t" r="r" b="b"/>
                <a:pathLst>
                  <a:path w="62" h="10">
                    <a:moveTo>
                      <a:pt x="0" y="10"/>
                    </a:moveTo>
                    <a:lnTo>
                      <a:pt x="15" y="10"/>
                    </a:lnTo>
                    <a:lnTo>
                      <a:pt x="46" y="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3" name=""/>
              <p:cNvSpPr/>
              <p:nvPr/>
            </p:nvSpPr>
            <p:spPr>
              <a:xfrm>
                <a:off x="3558960" y="3769200"/>
                <a:ext cx="10800" cy="125280"/>
              </a:xfrm>
              <a:custGeom>
                <a:avLst/>
                <a:gdLst/>
                <a:ahLst/>
                <a:rect l="l" t="t" r="r" b="b"/>
                <a:pathLst>
                  <a:path w="10" h="122">
                    <a:moveTo>
                      <a:pt x="5" y="0"/>
                    </a:moveTo>
                    <a:lnTo>
                      <a:pt x="5" y="11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5" y="48"/>
                    </a:lnTo>
                    <a:lnTo>
                      <a:pt x="0" y="53"/>
                    </a:lnTo>
                    <a:lnTo>
                      <a:pt x="0" y="117"/>
                    </a:lnTo>
                    <a:lnTo>
                      <a:pt x="10" y="117"/>
                    </a:lnTo>
                    <a:lnTo>
                      <a:pt x="10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4" name=""/>
              <p:cNvSpPr/>
              <p:nvPr/>
            </p:nvSpPr>
            <p:spPr>
              <a:xfrm>
                <a:off x="3416760" y="3829680"/>
                <a:ext cx="250560" cy="151920"/>
              </a:xfrm>
              <a:custGeom>
                <a:avLst/>
                <a:gdLst/>
                <a:ahLst/>
                <a:rect l="l" t="t" r="r" b="b"/>
                <a:pathLst>
                  <a:path w="227" h="148">
                    <a:moveTo>
                      <a:pt x="0" y="148"/>
                    </a:moveTo>
                    <a:lnTo>
                      <a:pt x="0" y="132"/>
                    </a:lnTo>
                    <a:lnTo>
                      <a:pt x="25" y="122"/>
                    </a:lnTo>
                    <a:lnTo>
                      <a:pt x="87" y="95"/>
                    </a:lnTo>
                    <a:lnTo>
                      <a:pt x="93" y="79"/>
                    </a:lnTo>
                    <a:lnTo>
                      <a:pt x="108" y="79"/>
                    </a:lnTo>
                    <a:lnTo>
                      <a:pt x="144" y="63"/>
                    </a:lnTo>
                    <a:lnTo>
                      <a:pt x="144" y="58"/>
                    </a:lnTo>
                    <a:lnTo>
                      <a:pt x="149" y="37"/>
                    </a:lnTo>
                    <a:lnTo>
                      <a:pt x="160" y="37"/>
                    </a:lnTo>
                    <a:lnTo>
                      <a:pt x="185" y="10"/>
                    </a:lnTo>
                    <a:lnTo>
                      <a:pt x="185" y="0"/>
                    </a:lnTo>
                    <a:lnTo>
                      <a:pt x="196" y="10"/>
                    </a:lnTo>
                    <a:lnTo>
                      <a:pt x="227" y="5"/>
                    </a:lnTo>
                    <a:lnTo>
                      <a:pt x="22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5" name=""/>
              <p:cNvSpPr/>
              <p:nvPr/>
            </p:nvSpPr>
            <p:spPr>
              <a:xfrm>
                <a:off x="3695760" y="3813120"/>
                <a:ext cx="21960" cy="16200"/>
              </a:xfrm>
              <a:custGeom>
                <a:avLst/>
                <a:gdLst/>
                <a:ahLst/>
                <a:rect l="l" t="t" r="r" b="b"/>
                <a:pathLst>
                  <a:path w="20" h="16">
                    <a:moveTo>
                      <a:pt x="20" y="16"/>
                    </a:moveTo>
                    <a:lnTo>
                      <a:pt x="15" y="1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6" name=""/>
              <p:cNvSpPr/>
              <p:nvPr/>
            </p:nvSpPr>
            <p:spPr>
              <a:xfrm>
                <a:off x="3661920" y="3780360"/>
                <a:ext cx="33840" cy="37800"/>
              </a:xfrm>
              <a:custGeom>
                <a:avLst/>
                <a:gdLst/>
                <a:ahLst/>
                <a:rect l="l" t="t" r="r" b="b"/>
                <a:pathLst>
                  <a:path w="31" h="37">
                    <a:moveTo>
                      <a:pt x="31" y="32"/>
                    </a:moveTo>
                    <a:lnTo>
                      <a:pt x="15" y="37"/>
                    </a:lnTo>
                    <a:lnTo>
                      <a:pt x="25" y="21"/>
                    </a:lnTo>
                    <a:lnTo>
                      <a:pt x="15" y="11"/>
                    </a:lnTo>
                    <a:lnTo>
                      <a:pt x="1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7" name=""/>
              <p:cNvSpPr/>
              <p:nvPr/>
            </p:nvSpPr>
            <p:spPr>
              <a:xfrm>
                <a:off x="3843720" y="3877920"/>
                <a:ext cx="28800" cy="1620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26" y="16"/>
                    </a:moveTo>
                    <a:lnTo>
                      <a:pt x="20" y="6"/>
                    </a:lnTo>
                    <a:lnTo>
                      <a:pt x="10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8" name=""/>
              <p:cNvSpPr/>
              <p:nvPr/>
            </p:nvSpPr>
            <p:spPr>
              <a:xfrm>
                <a:off x="3764520" y="3867840"/>
                <a:ext cx="79200" cy="10080"/>
              </a:xfrm>
              <a:custGeom>
                <a:avLst/>
                <a:gdLst/>
                <a:ahLst/>
                <a:rect l="l" t="t" r="r" b="b"/>
                <a:pathLst>
                  <a:path w="72" h="10">
                    <a:moveTo>
                      <a:pt x="72" y="10"/>
                    </a:moveTo>
                    <a:lnTo>
                      <a:pt x="51" y="5"/>
                    </a:lnTo>
                    <a:lnTo>
                      <a:pt x="36" y="5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9" name=""/>
              <p:cNvSpPr/>
              <p:nvPr/>
            </p:nvSpPr>
            <p:spPr>
              <a:xfrm>
                <a:off x="3752280" y="3861720"/>
                <a:ext cx="12240" cy="5760"/>
              </a:xfrm>
              <a:custGeom>
                <a:avLst/>
                <a:gdLst/>
                <a:ahLst/>
                <a:rect l="l" t="t" r="r" b="b"/>
                <a:pathLst>
                  <a:path w="11" h="6">
                    <a:moveTo>
                      <a:pt x="11" y="6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0" name=""/>
              <p:cNvSpPr/>
              <p:nvPr/>
            </p:nvSpPr>
            <p:spPr>
              <a:xfrm>
                <a:off x="3746880" y="3851280"/>
                <a:ext cx="5400" cy="1008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5" y="10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1" name=""/>
              <p:cNvSpPr/>
              <p:nvPr/>
            </p:nvSpPr>
            <p:spPr>
              <a:xfrm>
                <a:off x="3735720" y="3846240"/>
                <a:ext cx="10800" cy="504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2" name=""/>
              <p:cNvSpPr/>
              <p:nvPr/>
            </p:nvSpPr>
            <p:spPr>
              <a:xfrm>
                <a:off x="3558960" y="3894480"/>
                <a:ext cx="16200" cy="3276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15" y="0"/>
                    </a:moveTo>
                    <a:lnTo>
                      <a:pt x="10" y="6"/>
                    </a:lnTo>
                    <a:lnTo>
                      <a:pt x="5" y="21"/>
                    </a:lnTo>
                    <a:lnTo>
                      <a:pt x="0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3" name=""/>
              <p:cNvSpPr/>
              <p:nvPr/>
            </p:nvSpPr>
            <p:spPr>
              <a:xfrm>
                <a:off x="3546720" y="3927240"/>
                <a:ext cx="12240" cy="11160"/>
              </a:xfrm>
              <a:custGeom>
                <a:avLst/>
                <a:gdLst/>
                <a:ahLst/>
                <a:rect l="l" t="t" r="r" b="b"/>
                <a:pathLst>
                  <a:path w="11" h="11">
                    <a:moveTo>
                      <a:pt x="11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4" name=""/>
              <p:cNvSpPr/>
              <p:nvPr/>
            </p:nvSpPr>
            <p:spPr>
              <a:xfrm flipH="1" flipV="1">
                <a:off x="3079440" y="3801960"/>
                <a:ext cx="5400" cy="655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720" bIns="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5" name=""/>
              <p:cNvSpPr/>
              <p:nvPr/>
            </p:nvSpPr>
            <p:spPr>
              <a:xfrm>
                <a:off x="3831840" y="3687840"/>
                <a:ext cx="34200" cy="26640"/>
              </a:xfrm>
              <a:custGeom>
                <a:avLst/>
                <a:gdLst/>
                <a:ahLst/>
                <a:rect l="l" t="t" r="r" b="b"/>
                <a:pathLst>
                  <a:path w="31" h="26">
                    <a:moveTo>
                      <a:pt x="31" y="16"/>
                    </a:moveTo>
                    <a:lnTo>
                      <a:pt x="26" y="16"/>
                    </a:lnTo>
                    <a:lnTo>
                      <a:pt x="26" y="26"/>
                    </a:lnTo>
                    <a:lnTo>
                      <a:pt x="16" y="21"/>
                    </a:lnTo>
                    <a:lnTo>
                      <a:pt x="16" y="2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6" name=""/>
              <p:cNvSpPr/>
              <p:nvPr/>
            </p:nvSpPr>
            <p:spPr>
              <a:xfrm>
                <a:off x="3598560" y="3633480"/>
                <a:ext cx="279360" cy="92160"/>
              </a:xfrm>
              <a:custGeom>
                <a:avLst/>
                <a:gdLst/>
                <a:ahLst/>
                <a:rect l="l" t="t" r="r" b="b"/>
                <a:pathLst>
                  <a:path w="253" h="90">
                    <a:moveTo>
                      <a:pt x="253" y="74"/>
                    </a:moveTo>
                    <a:lnTo>
                      <a:pt x="253" y="79"/>
                    </a:lnTo>
                    <a:lnTo>
                      <a:pt x="242" y="85"/>
                    </a:lnTo>
                    <a:lnTo>
                      <a:pt x="237" y="79"/>
                    </a:lnTo>
                    <a:lnTo>
                      <a:pt x="232" y="85"/>
                    </a:lnTo>
                    <a:lnTo>
                      <a:pt x="217" y="90"/>
                    </a:lnTo>
                    <a:lnTo>
                      <a:pt x="206" y="63"/>
                    </a:lnTo>
                    <a:lnTo>
                      <a:pt x="211" y="48"/>
                    </a:lnTo>
                    <a:lnTo>
                      <a:pt x="201" y="53"/>
                    </a:lnTo>
                    <a:lnTo>
                      <a:pt x="191" y="48"/>
                    </a:lnTo>
                    <a:lnTo>
                      <a:pt x="186" y="37"/>
                    </a:lnTo>
                    <a:lnTo>
                      <a:pt x="186" y="32"/>
                    </a:lnTo>
                    <a:lnTo>
                      <a:pt x="180" y="32"/>
                    </a:lnTo>
                    <a:lnTo>
                      <a:pt x="175" y="21"/>
                    </a:lnTo>
                    <a:lnTo>
                      <a:pt x="160" y="10"/>
                    </a:lnTo>
                    <a:lnTo>
                      <a:pt x="155" y="10"/>
                    </a:lnTo>
                    <a:lnTo>
                      <a:pt x="139" y="5"/>
                    </a:lnTo>
                    <a:lnTo>
                      <a:pt x="72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5"/>
                    </a:lnTo>
                    <a:lnTo>
                      <a:pt x="41" y="5"/>
                    </a:lnTo>
                    <a:lnTo>
                      <a:pt x="26" y="26"/>
                    </a:lnTo>
                    <a:lnTo>
                      <a:pt x="26" y="37"/>
                    </a:lnTo>
                    <a:lnTo>
                      <a:pt x="10" y="53"/>
                    </a:lnTo>
                    <a:lnTo>
                      <a:pt x="5" y="5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7" name=""/>
              <p:cNvSpPr/>
              <p:nvPr/>
            </p:nvSpPr>
            <p:spPr>
              <a:xfrm>
                <a:off x="3593160" y="3611880"/>
                <a:ext cx="50760" cy="47880"/>
              </a:xfrm>
              <a:custGeom>
                <a:avLst/>
                <a:gdLst/>
                <a:ahLst/>
                <a:rect l="l" t="t" r="r" b="b"/>
                <a:pathLst>
                  <a:path w="46" h="47">
                    <a:moveTo>
                      <a:pt x="31" y="47"/>
                    </a:moveTo>
                    <a:lnTo>
                      <a:pt x="0" y="16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8" name=""/>
              <p:cNvSpPr/>
              <p:nvPr/>
            </p:nvSpPr>
            <p:spPr>
              <a:xfrm>
                <a:off x="3462120" y="3534840"/>
                <a:ext cx="199800" cy="98640"/>
              </a:xfrm>
              <a:custGeom>
                <a:avLst/>
                <a:gdLst/>
                <a:ahLst/>
                <a:rect l="l" t="t" r="r" b="b"/>
                <a:pathLst>
                  <a:path w="181" h="96">
                    <a:moveTo>
                      <a:pt x="0" y="27"/>
                    </a:moveTo>
                    <a:lnTo>
                      <a:pt x="52" y="11"/>
                    </a:lnTo>
                    <a:lnTo>
                      <a:pt x="57" y="11"/>
                    </a:lnTo>
                    <a:lnTo>
                      <a:pt x="67" y="6"/>
                    </a:lnTo>
                    <a:lnTo>
                      <a:pt x="77" y="6"/>
                    </a:lnTo>
                    <a:lnTo>
                      <a:pt x="88" y="0"/>
                    </a:lnTo>
                    <a:lnTo>
                      <a:pt x="93" y="6"/>
                    </a:lnTo>
                    <a:lnTo>
                      <a:pt x="113" y="0"/>
                    </a:lnTo>
                    <a:lnTo>
                      <a:pt x="129" y="11"/>
                    </a:lnTo>
                    <a:lnTo>
                      <a:pt x="150" y="38"/>
                    </a:lnTo>
                    <a:lnTo>
                      <a:pt x="170" y="91"/>
                    </a:lnTo>
                    <a:lnTo>
                      <a:pt x="181" y="91"/>
                    </a:lnTo>
                    <a:lnTo>
                      <a:pt x="175" y="9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9" name=""/>
              <p:cNvSpPr/>
              <p:nvPr/>
            </p:nvSpPr>
            <p:spPr>
              <a:xfrm>
                <a:off x="3593160" y="3529800"/>
                <a:ext cx="182160" cy="168120"/>
              </a:xfrm>
              <a:custGeom>
                <a:avLst/>
                <a:gdLst/>
                <a:ahLst/>
                <a:rect l="l" t="t" r="r" b="b"/>
                <a:pathLst>
                  <a:path w="165" h="164">
                    <a:moveTo>
                      <a:pt x="0" y="11"/>
                    </a:moveTo>
                    <a:lnTo>
                      <a:pt x="46" y="5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67" y="5"/>
                    </a:lnTo>
                    <a:lnTo>
                      <a:pt x="77" y="5"/>
                    </a:lnTo>
                    <a:lnTo>
                      <a:pt x="77" y="11"/>
                    </a:lnTo>
                    <a:lnTo>
                      <a:pt x="87" y="11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98" y="43"/>
                    </a:lnTo>
                    <a:lnTo>
                      <a:pt x="118" y="53"/>
                    </a:lnTo>
                    <a:lnTo>
                      <a:pt x="124" y="122"/>
                    </a:lnTo>
                    <a:lnTo>
                      <a:pt x="139" y="159"/>
                    </a:lnTo>
                    <a:lnTo>
                      <a:pt x="165" y="1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0" name=""/>
              <p:cNvSpPr/>
              <p:nvPr/>
            </p:nvSpPr>
            <p:spPr>
              <a:xfrm>
                <a:off x="3730320" y="3546360"/>
                <a:ext cx="21960" cy="92160"/>
              </a:xfrm>
              <a:custGeom>
                <a:avLst/>
                <a:gdLst/>
                <a:ahLst/>
                <a:rect l="l" t="t" r="r" b="b"/>
                <a:pathLst>
                  <a:path w="20" h="90">
                    <a:moveTo>
                      <a:pt x="20" y="90"/>
                    </a:moveTo>
                    <a:lnTo>
                      <a:pt x="15" y="64"/>
                    </a:lnTo>
                    <a:lnTo>
                      <a:pt x="10" y="53"/>
                    </a:lnTo>
                    <a:lnTo>
                      <a:pt x="10" y="48"/>
                    </a:lnTo>
                    <a:lnTo>
                      <a:pt x="5" y="32"/>
                    </a:lnTo>
                    <a:lnTo>
                      <a:pt x="20" y="11"/>
                    </a:lnTo>
                    <a:lnTo>
                      <a:pt x="15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1" name=""/>
              <p:cNvSpPr/>
              <p:nvPr/>
            </p:nvSpPr>
            <p:spPr>
              <a:xfrm>
                <a:off x="3730320" y="3529800"/>
                <a:ext cx="1080" cy="16200"/>
              </a:xfrm>
              <a:custGeom>
                <a:avLst/>
                <a:gdLst/>
                <a:ahLst/>
                <a:rect l="l" t="t" r="r" b="b"/>
                <a:pathLst>
                  <a:path w="0" h="16">
                    <a:moveTo>
                      <a:pt x="0" y="16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2" name=""/>
              <p:cNvSpPr/>
              <p:nvPr/>
            </p:nvSpPr>
            <p:spPr>
              <a:xfrm>
                <a:off x="3723840" y="3519360"/>
                <a:ext cx="6480" cy="10080"/>
              </a:xfrm>
              <a:custGeom>
                <a:avLst/>
                <a:gdLst/>
                <a:ahLst/>
                <a:rect l="l" t="t" r="r" b="b"/>
                <a:pathLst>
                  <a:path w="6" h="10">
                    <a:moveTo>
                      <a:pt x="6" y="10"/>
                    </a:moveTo>
                    <a:lnTo>
                      <a:pt x="6" y="10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3" name=""/>
              <p:cNvSpPr/>
              <p:nvPr/>
            </p:nvSpPr>
            <p:spPr>
              <a:xfrm>
                <a:off x="3723840" y="3513600"/>
                <a:ext cx="6480" cy="576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4" name=""/>
              <p:cNvSpPr/>
              <p:nvPr/>
            </p:nvSpPr>
            <p:spPr>
              <a:xfrm>
                <a:off x="3546720" y="3491640"/>
                <a:ext cx="183240" cy="21600"/>
              </a:xfrm>
              <a:custGeom>
                <a:avLst/>
                <a:gdLst/>
                <a:ahLst/>
                <a:rect l="l" t="t" r="r" b="b"/>
                <a:pathLst>
                  <a:path w="166" h="21">
                    <a:moveTo>
                      <a:pt x="166" y="21"/>
                    </a:moveTo>
                    <a:lnTo>
                      <a:pt x="155" y="16"/>
                    </a:lnTo>
                    <a:lnTo>
                      <a:pt x="145" y="16"/>
                    </a:lnTo>
                    <a:lnTo>
                      <a:pt x="145" y="11"/>
                    </a:lnTo>
                    <a:lnTo>
                      <a:pt x="140" y="5"/>
                    </a:lnTo>
                    <a:lnTo>
                      <a:pt x="135" y="0"/>
                    </a:lnTo>
                    <a:lnTo>
                      <a:pt x="129" y="5"/>
                    </a:lnTo>
                    <a:lnTo>
                      <a:pt x="124" y="0"/>
                    </a:lnTo>
                    <a:lnTo>
                      <a:pt x="109" y="5"/>
                    </a:lnTo>
                    <a:lnTo>
                      <a:pt x="109" y="11"/>
                    </a:lnTo>
                    <a:lnTo>
                      <a:pt x="98" y="11"/>
                    </a:lnTo>
                    <a:lnTo>
                      <a:pt x="93" y="16"/>
                    </a:lnTo>
                    <a:lnTo>
                      <a:pt x="88" y="16"/>
                    </a:lnTo>
                    <a:lnTo>
                      <a:pt x="83" y="16"/>
                    </a:lnTo>
                    <a:lnTo>
                      <a:pt x="78" y="16"/>
                    </a:lnTo>
                    <a:lnTo>
                      <a:pt x="67" y="21"/>
                    </a:lnTo>
                    <a:lnTo>
                      <a:pt x="57" y="16"/>
                    </a:lnTo>
                    <a:lnTo>
                      <a:pt x="42" y="16"/>
                    </a:lnTo>
                    <a:lnTo>
                      <a:pt x="31" y="11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5" name=""/>
              <p:cNvSpPr/>
              <p:nvPr/>
            </p:nvSpPr>
            <p:spPr>
              <a:xfrm>
                <a:off x="3723840" y="3574080"/>
                <a:ext cx="6480" cy="21240"/>
              </a:xfrm>
              <a:custGeom>
                <a:avLst/>
                <a:gdLst/>
                <a:ahLst/>
                <a:rect l="l" t="t" r="r" b="b"/>
                <a:pathLst>
                  <a:path w="6" h="21">
                    <a:moveTo>
                      <a:pt x="0" y="21"/>
                    </a:moveTo>
                    <a:lnTo>
                      <a:pt x="6" y="1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6" name=""/>
              <p:cNvSpPr/>
              <p:nvPr/>
            </p:nvSpPr>
            <p:spPr>
              <a:xfrm>
                <a:off x="3730320" y="3546360"/>
                <a:ext cx="1080" cy="2772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21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7" name=""/>
              <p:cNvSpPr/>
              <p:nvPr/>
            </p:nvSpPr>
            <p:spPr>
              <a:xfrm>
                <a:off x="3752280" y="3503160"/>
                <a:ext cx="63000" cy="75600"/>
              </a:xfrm>
              <a:custGeom>
                <a:avLst/>
                <a:gdLst/>
                <a:ahLst/>
                <a:rect l="l" t="t" r="r" b="b"/>
                <a:pathLst>
                  <a:path w="57" h="74">
                    <a:moveTo>
                      <a:pt x="0" y="53"/>
                    </a:moveTo>
                    <a:lnTo>
                      <a:pt x="0" y="58"/>
                    </a:lnTo>
                    <a:lnTo>
                      <a:pt x="5" y="58"/>
                    </a:lnTo>
                    <a:lnTo>
                      <a:pt x="0" y="69"/>
                    </a:lnTo>
                    <a:lnTo>
                      <a:pt x="11" y="74"/>
                    </a:lnTo>
                    <a:lnTo>
                      <a:pt x="16" y="58"/>
                    </a:lnTo>
                    <a:lnTo>
                      <a:pt x="16" y="47"/>
                    </a:lnTo>
                    <a:lnTo>
                      <a:pt x="21" y="53"/>
                    </a:lnTo>
                    <a:lnTo>
                      <a:pt x="26" y="53"/>
                    </a:lnTo>
                    <a:lnTo>
                      <a:pt x="31" y="58"/>
                    </a:lnTo>
                    <a:lnTo>
                      <a:pt x="57" y="74"/>
                    </a:lnTo>
                    <a:lnTo>
                      <a:pt x="47" y="63"/>
                    </a:lnTo>
                    <a:lnTo>
                      <a:pt x="36" y="10"/>
                    </a:lnTo>
                    <a:lnTo>
                      <a:pt x="31" y="0"/>
                    </a:lnTo>
                    <a:lnTo>
                      <a:pt x="41" y="58"/>
                    </a:lnTo>
                    <a:lnTo>
                      <a:pt x="57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8" name=""/>
              <p:cNvSpPr/>
              <p:nvPr/>
            </p:nvSpPr>
            <p:spPr>
              <a:xfrm>
                <a:off x="3586680" y="3465000"/>
                <a:ext cx="194040" cy="69840"/>
              </a:xfrm>
              <a:custGeom>
                <a:avLst/>
                <a:gdLst/>
                <a:ahLst/>
                <a:rect l="l" t="t" r="r" b="b"/>
                <a:pathLst>
                  <a:path w="176" h="68">
                    <a:moveTo>
                      <a:pt x="0" y="68"/>
                    </a:moveTo>
                    <a:lnTo>
                      <a:pt x="52" y="63"/>
                    </a:lnTo>
                    <a:lnTo>
                      <a:pt x="57" y="58"/>
                    </a:lnTo>
                    <a:lnTo>
                      <a:pt x="99" y="58"/>
                    </a:lnTo>
                    <a:lnTo>
                      <a:pt x="109" y="47"/>
                    </a:lnTo>
                    <a:lnTo>
                      <a:pt x="130" y="47"/>
                    </a:lnTo>
                    <a:lnTo>
                      <a:pt x="135" y="47"/>
                    </a:lnTo>
                    <a:lnTo>
                      <a:pt x="135" y="37"/>
                    </a:lnTo>
                    <a:lnTo>
                      <a:pt x="145" y="37"/>
                    </a:lnTo>
                    <a:lnTo>
                      <a:pt x="155" y="42"/>
                    </a:lnTo>
                    <a:lnTo>
                      <a:pt x="161" y="42"/>
                    </a:lnTo>
                    <a:lnTo>
                      <a:pt x="161" y="47"/>
                    </a:lnTo>
                    <a:lnTo>
                      <a:pt x="161" y="37"/>
                    </a:lnTo>
                    <a:lnTo>
                      <a:pt x="155" y="37"/>
                    </a:lnTo>
                    <a:lnTo>
                      <a:pt x="150" y="31"/>
                    </a:lnTo>
                    <a:lnTo>
                      <a:pt x="155" y="26"/>
                    </a:lnTo>
                    <a:lnTo>
                      <a:pt x="161" y="26"/>
                    </a:lnTo>
                    <a:lnTo>
                      <a:pt x="161" y="21"/>
                    </a:lnTo>
                    <a:lnTo>
                      <a:pt x="166" y="21"/>
                    </a:lnTo>
                    <a:lnTo>
                      <a:pt x="17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9" name=""/>
              <p:cNvSpPr/>
              <p:nvPr/>
            </p:nvSpPr>
            <p:spPr>
              <a:xfrm>
                <a:off x="3781080" y="3328560"/>
                <a:ext cx="50760" cy="37800"/>
              </a:xfrm>
              <a:custGeom>
                <a:avLst/>
                <a:gdLst/>
                <a:ahLst/>
                <a:rect l="l" t="t" r="r" b="b"/>
                <a:pathLst>
                  <a:path w="46" h="37">
                    <a:moveTo>
                      <a:pt x="0" y="5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26" y="0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6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0" name=""/>
              <p:cNvSpPr/>
              <p:nvPr/>
            </p:nvSpPr>
            <p:spPr>
              <a:xfrm>
                <a:off x="3912480" y="3285360"/>
                <a:ext cx="5400" cy="1008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1" name=""/>
              <p:cNvSpPr/>
              <p:nvPr/>
            </p:nvSpPr>
            <p:spPr>
              <a:xfrm>
                <a:off x="3894840" y="3295440"/>
                <a:ext cx="17640" cy="5760"/>
              </a:xfrm>
              <a:custGeom>
                <a:avLst/>
                <a:gdLst/>
                <a:ahLst/>
                <a:rect l="l" t="t" r="r" b="b"/>
                <a:pathLst>
                  <a:path w="16" h="6">
                    <a:moveTo>
                      <a:pt x="16" y="0"/>
                    </a:moveTo>
                    <a:lnTo>
                      <a:pt x="11" y="0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2" name=""/>
              <p:cNvSpPr/>
              <p:nvPr/>
            </p:nvSpPr>
            <p:spPr>
              <a:xfrm>
                <a:off x="3872520" y="3301560"/>
                <a:ext cx="21960" cy="54360"/>
              </a:xfrm>
              <a:custGeom>
                <a:avLst/>
                <a:gdLst/>
                <a:ahLst/>
                <a:rect l="l" t="t" r="r" b="b"/>
                <a:pathLst>
                  <a:path w="20" h="53">
                    <a:moveTo>
                      <a:pt x="20" y="0"/>
                    </a:moveTo>
                    <a:lnTo>
                      <a:pt x="20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10" y="47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5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3" name=""/>
              <p:cNvSpPr/>
              <p:nvPr/>
            </p:nvSpPr>
            <p:spPr>
              <a:xfrm>
                <a:off x="3878280" y="3356280"/>
                <a:ext cx="720" cy="15120"/>
              </a:xfrm>
              <a:custGeom>
                <a:avLst/>
                <a:gdLst/>
                <a:ahLst/>
                <a:rect l="l" t="t" r="r" b="b"/>
                <a:pathLst>
                  <a:path w="0" h="15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4" name=""/>
              <p:cNvSpPr/>
              <p:nvPr/>
            </p:nvSpPr>
            <p:spPr>
              <a:xfrm>
                <a:off x="3854880" y="3371400"/>
                <a:ext cx="23040" cy="11160"/>
              </a:xfrm>
              <a:custGeom>
                <a:avLst/>
                <a:gdLst/>
                <a:ahLst/>
                <a:rect l="l" t="t" r="r" b="b"/>
                <a:pathLst>
                  <a:path w="21" h="11">
                    <a:moveTo>
                      <a:pt x="21" y="0"/>
                    </a:move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5" name=""/>
              <p:cNvSpPr/>
              <p:nvPr/>
            </p:nvSpPr>
            <p:spPr>
              <a:xfrm>
                <a:off x="3838320" y="3377880"/>
                <a:ext cx="16200" cy="504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5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6" name=""/>
              <p:cNvSpPr/>
              <p:nvPr/>
            </p:nvSpPr>
            <p:spPr>
              <a:xfrm>
                <a:off x="3826440" y="3371400"/>
                <a:ext cx="11880" cy="6120"/>
              </a:xfrm>
              <a:custGeom>
                <a:avLst/>
                <a:gdLst/>
                <a:ahLst/>
                <a:rect l="l" t="t" r="r" b="b"/>
                <a:pathLst>
                  <a:path w="11" h="6">
                    <a:moveTo>
                      <a:pt x="11" y="6"/>
                    </a:moveTo>
                    <a:lnTo>
                      <a:pt x="11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7" name=""/>
              <p:cNvSpPr/>
              <p:nvPr/>
            </p:nvSpPr>
            <p:spPr>
              <a:xfrm>
                <a:off x="3826440" y="3356280"/>
                <a:ext cx="91440" cy="102600"/>
              </a:xfrm>
              <a:custGeom>
                <a:avLst/>
                <a:gdLst/>
                <a:ahLst/>
                <a:rect l="l" t="t" r="r" b="b"/>
                <a:pathLst>
                  <a:path w="83" h="100">
                    <a:moveTo>
                      <a:pt x="0" y="15"/>
                    </a:moveTo>
                    <a:lnTo>
                      <a:pt x="5" y="10"/>
                    </a:lnTo>
                    <a:lnTo>
                      <a:pt x="52" y="0"/>
                    </a:lnTo>
                    <a:lnTo>
                      <a:pt x="67" y="5"/>
                    </a:lnTo>
                    <a:lnTo>
                      <a:pt x="62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83" y="10"/>
                    </a:lnTo>
                    <a:lnTo>
                      <a:pt x="83" y="15"/>
                    </a:lnTo>
                    <a:lnTo>
                      <a:pt x="83" y="21"/>
                    </a:lnTo>
                    <a:lnTo>
                      <a:pt x="67" y="31"/>
                    </a:lnTo>
                    <a:lnTo>
                      <a:pt x="73" y="37"/>
                    </a:lnTo>
                    <a:lnTo>
                      <a:pt x="67" y="53"/>
                    </a:lnTo>
                    <a:lnTo>
                      <a:pt x="67" y="58"/>
                    </a:lnTo>
                    <a:lnTo>
                      <a:pt x="67" y="63"/>
                    </a:lnTo>
                    <a:lnTo>
                      <a:pt x="57" y="68"/>
                    </a:lnTo>
                    <a:lnTo>
                      <a:pt x="57" y="79"/>
                    </a:lnTo>
                    <a:lnTo>
                      <a:pt x="47" y="84"/>
                    </a:lnTo>
                    <a:lnTo>
                      <a:pt x="36" y="10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8" name=""/>
              <p:cNvSpPr/>
              <p:nvPr/>
            </p:nvSpPr>
            <p:spPr>
              <a:xfrm>
                <a:off x="3860280" y="3458880"/>
                <a:ext cx="576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9" name=""/>
              <p:cNvSpPr/>
              <p:nvPr/>
            </p:nvSpPr>
            <p:spPr>
              <a:xfrm>
                <a:off x="3854880" y="3448800"/>
                <a:ext cx="5400" cy="1008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5" y="1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0" name=""/>
              <p:cNvSpPr/>
              <p:nvPr/>
            </p:nvSpPr>
            <p:spPr>
              <a:xfrm>
                <a:off x="3843720" y="3448800"/>
                <a:ext cx="10800" cy="720"/>
              </a:xfrm>
              <a:custGeom>
                <a:avLst/>
                <a:gdLst/>
                <a:ahLst/>
                <a:rect l="l" t="t" r="r" b="b"/>
                <a:pathLst>
                  <a:path w="10" h="0">
                    <a:moveTo>
                      <a:pt x="1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1" name=""/>
              <p:cNvSpPr/>
              <p:nvPr/>
            </p:nvSpPr>
            <p:spPr>
              <a:xfrm>
                <a:off x="3838320" y="3448800"/>
                <a:ext cx="5400" cy="50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2" name=""/>
              <p:cNvSpPr/>
              <p:nvPr/>
            </p:nvSpPr>
            <p:spPr>
              <a:xfrm>
                <a:off x="3815280" y="3453840"/>
                <a:ext cx="23040" cy="72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3" name=""/>
              <p:cNvSpPr/>
              <p:nvPr/>
            </p:nvSpPr>
            <p:spPr>
              <a:xfrm>
                <a:off x="3804480" y="3448800"/>
                <a:ext cx="10800" cy="504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4" name=""/>
              <p:cNvSpPr/>
              <p:nvPr/>
            </p:nvSpPr>
            <p:spPr>
              <a:xfrm>
                <a:off x="3678480" y="3442320"/>
                <a:ext cx="125640" cy="22320"/>
              </a:xfrm>
              <a:custGeom>
                <a:avLst/>
                <a:gdLst/>
                <a:ahLst/>
                <a:rect l="l" t="t" r="r" b="b"/>
                <a:pathLst>
                  <a:path w="114" h="22">
                    <a:moveTo>
                      <a:pt x="114" y="6"/>
                    </a:moveTo>
                    <a:lnTo>
                      <a:pt x="108" y="6"/>
                    </a:lnTo>
                    <a:lnTo>
                      <a:pt x="108" y="16"/>
                    </a:lnTo>
                    <a:lnTo>
                      <a:pt x="67" y="22"/>
                    </a:lnTo>
                    <a:lnTo>
                      <a:pt x="62" y="16"/>
                    </a:lnTo>
                    <a:lnTo>
                      <a:pt x="57" y="16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7" y="11"/>
                    </a:lnTo>
                    <a:lnTo>
                      <a:pt x="36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5" name=""/>
              <p:cNvSpPr/>
              <p:nvPr/>
            </p:nvSpPr>
            <p:spPr>
              <a:xfrm>
                <a:off x="3620880" y="3437280"/>
                <a:ext cx="57240" cy="5040"/>
              </a:xfrm>
              <a:custGeom>
                <a:avLst/>
                <a:gdLst/>
                <a:ahLst/>
                <a:rect l="l" t="t" r="r" b="b"/>
                <a:pathLst>
                  <a:path w="52" h="5">
                    <a:moveTo>
                      <a:pt x="52" y="5"/>
                    </a:moveTo>
                    <a:lnTo>
                      <a:pt x="37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6" name=""/>
              <p:cNvSpPr/>
              <p:nvPr/>
            </p:nvSpPr>
            <p:spPr>
              <a:xfrm>
                <a:off x="3604320" y="3437280"/>
                <a:ext cx="16560" cy="1080"/>
              </a:xfrm>
              <a:custGeom>
                <a:avLst/>
                <a:gdLst/>
                <a:ahLst/>
                <a:rect l="l" t="t" r="r" b="b"/>
                <a:pathLst>
                  <a:path w="15" h="0">
                    <a:moveTo>
                      <a:pt x="15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7" name=""/>
              <p:cNvSpPr/>
              <p:nvPr/>
            </p:nvSpPr>
            <p:spPr>
              <a:xfrm>
                <a:off x="3593160" y="3404520"/>
                <a:ext cx="136800" cy="32760"/>
              </a:xfrm>
              <a:custGeom>
                <a:avLst/>
                <a:gdLst/>
                <a:ahLst/>
                <a:rect l="l" t="t" r="r" b="b"/>
                <a:pathLst>
                  <a:path w="124" h="32">
                    <a:moveTo>
                      <a:pt x="10" y="32"/>
                    </a:moveTo>
                    <a:lnTo>
                      <a:pt x="5" y="32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25" y="11"/>
                    </a:lnTo>
                    <a:lnTo>
                      <a:pt x="41" y="6"/>
                    </a:lnTo>
                    <a:lnTo>
                      <a:pt x="62" y="6"/>
                    </a:lnTo>
                    <a:lnTo>
                      <a:pt x="67" y="0"/>
                    </a:lnTo>
                    <a:lnTo>
                      <a:pt x="67" y="6"/>
                    </a:lnTo>
                    <a:lnTo>
                      <a:pt x="98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8" y="11"/>
                    </a:lnTo>
                    <a:lnTo>
                      <a:pt x="113" y="11"/>
                    </a:lnTo>
                    <a:lnTo>
                      <a:pt x="124" y="11"/>
                    </a:lnTo>
                    <a:lnTo>
                      <a:pt x="113" y="6"/>
                    </a:lnTo>
                    <a:lnTo>
                      <a:pt x="108" y="11"/>
                    </a:lnTo>
                    <a:lnTo>
                      <a:pt x="108" y="6"/>
                    </a:lnTo>
                    <a:lnTo>
                      <a:pt x="103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8" name=""/>
              <p:cNvSpPr/>
              <p:nvPr/>
            </p:nvSpPr>
            <p:spPr>
              <a:xfrm>
                <a:off x="3707280" y="3410640"/>
                <a:ext cx="720" cy="504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9" name=""/>
              <p:cNvSpPr/>
              <p:nvPr/>
            </p:nvSpPr>
            <p:spPr>
              <a:xfrm>
                <a:off x="3672720" y="3404520"/>
                <a:ext cx="34200" cy="6120"/>
              </a:xfrm>
              <a:custGeom>
                <a:avLst/>
                <a:gdLst/>
                <a:ahLst/>
                <a:rect l="l" t="t" r="r" b="b"/>
                <a:pathLst>
                  <a:path w="31" h="6">
                    <a:moveTo>
                      <a:pt x="31" y="6"/>
                    </a:moveTo>
                    <a:lnTo>
                      <a:pt x="15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0" name=""/>
              <p:cNvSpPr/>
              <p:nvPr/>
            </p:nvSpPr>
            <p:spPr>
              <a:xfrm flipH="1">
                <a:off x="3666960" y="3404520"/>
                <a:ext cx="5400" cy="1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1" name=""/>
              <p:cNvSpPr/>
              <p:nvPr/>
            </p:nvSpPr>
            <p:spPr>
              <a:xfrm>
                <a:off x="3661920" y="3404520"/>
                <a:ext cx="5400" cy="108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2" name=""/>
              <p:cNvSpPr/>
              <p:nvPr/>
            </p:nvSpPr>
            <p:spPr>
              <a:xfrm>
                <a:off x="3643920" y="3404520"/>
                <a:ext cx="17640" cy="108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16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3" name=""/>
              <p:cNvSpPr/>
              <p:nvPr/>
            </p:nvSpPr>
            <p:spPr>
              <a:xfrm>
                <a:off x="3598560" y="3404520"/>
                <a:ext cx="45000" cy="11160"/>
              </a:xfrm>
              <a:custGeom>
                <a:avLst/>
                <a:gdLst/>
                <a:ahLst/>
                <a:rect l="l" t="t" r="r" b="b"/>
                <a:pathLst>
                  <a:path w="41" h="11">
                    <a:moveTo>
                      <a:pt x="41" y="0"/>
                    </a:moveTo>
                    <a:lnTo>
                      <a:pt x="26" y="6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4" name=""/>
              <p:cNvSpPr/>
              <p:nvPr/>
            </p:nvSpPr>
            <p:spPr>
              <a:xfrm>
                <a:off x="3581280" y="3415680"/>
                <a:ext cx="17280" cy="72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16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5" name=""/>
              <p:cNvSpPr/>
              <p:nvPr/>
            </p:nvSpPr>
            <p:spPr>
              <a:xfrm>
                <a:off x="3490560" y="3404520"/>
                <a:ext cx="90360" cy="141840"/>
              </a:xfrm>
              <a:custGeom>
                <a:avLst/>
                <a:gdLst/>
                <a:ahLst/>
                <a:rect l="l" t="t" r="r" b="b"/>
                <a:pathLst>
                  <a:path w="82" h="138">
                    <a:moveTo>
                      <a:pt x="82" y="11"/>
                    </a:moveTo>
                    <a:lnTo>
                      <a:pt x="77" y="11"/>
                    </a:lnTo>
                    <a:lnTo>
                      <a:pt x="77" y="11"/>
                    </a:lnTo>
                    <a:lnTo>
                      <a:pt x="67" y="6"/>
                    </a:lnTo>
                    <a:lnTo>
                      <a:pt x="56" y="6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6"/>
                    </a:lnTo>
                    <a:lnTo>
                      <a:pt x="31" y="21"/>
                    </a:lnTo>
                    <a:lnTo>
                      <a:pt x="26" y="16"/>
                    </a:lnTo>
                    <a:lnTo>
                      <a:pt x="15" y="21"/>
                    </a:lnTo>
                    <a:lnTo>
                      <a:pt x="15" y="27"/>
                    </a:lnTo>
                    <a:lnTo>
                      <a:pt x="5" y="32"/>
                    </a:lnTo>
                    <a:lnTo>
                      <a:pt x="5" y="43"/>
                    </a:lnTo>
                    <a:lnTo>
                      <a:pt x="0" y="48"/>
                    </a:lnTo>
                    <a:lnTo>
                      <a:pt x="10" y="53"/>
                    </a:lnTo>
                    <a:lnTo>
                      <a:pt x="15" y="69"/>
                    </a:lnTo>
                    <a:lnTo>
                      <a:pt x="20" y="106"/>
                    </a:lnTo>
                    <a:lnTo>
                      <a:pt x="31" y="122"/>
                    </a:lnTo>
                    <a:lnTo>
                      <a:pt x="26" y="133"/>
                    </a:lnTo>
                    <a:lnTo>
                      <a:pt x="31" y="138"/>
                    </a:lnTo>
                    <a:lnTo>
                      <a:pt x="36" y="117"/>
                    </a:lnTo>
                    <a:lnTo>
                      <a:pt x="41" y="106"/>
                    </a:lnTo>
                    <a:lnTo>
                      <a:pt x="31" y="59"/>
                    </a:lnTo>
                    <a:lnTo>
                      <a:pt x="41" y="64"/>
                    </a:lnTo>
                    <a:lnTo>
                      <a:pt x="56" y="64"/>
                    </a:lnTo>
                    <a:lnTo>
                      <a:pt x="56" y="59"/>
                    </a:lnTo>
                    <a:lnTo>
                      <a:pt x="46" y="59"/>
                    </a:lnTo>
                    <a:lnTo>
                      <a:pt x="46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6" name=""/>
              <p:cNvSpPr/>
              <p:nvPr/>
            </p:nvSpPr>
            <p:spPr>
              <a:xfrm flipH="1">
                <a:off x="3775320" y="3371400"/>
                <a:ext cx="50760" cy="22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7" name=""/>
              <p:cNvSpPr/>
              <p:nvPr/>
            </p:nvSpPr>
            <p:spPr>
              <a:xfrm>
                <a:off x="3764520" y="3394080"/>
                <a:ext cx="10800" cy="1080"/>
              </a:xfrm>
              <a:custGeom>
                <a:avLst/>
                <a:gdLst/>
                <a:ahLst/>
                <a:rect l="l" t="t" r="r" b="b"/>
                <a:pathLst>
                  <a:path w="10" h="0">
                    <a:moveTo>
                      <a:pt x="10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8" name=""/>
              <p:cNvSpPr/>
              <p:nvPr/>
            </p:nvSpPr>
            <p:spPr>
              <a:xfrm>
                <a:off x="3764520" y="339408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9" name=""/>
              <p:cNvSpPr/>
              <p:nvPr/>
            </p:nvSpPr>
            <p:spPr>
              <a:xfrm>
                <a:off x="3730320" y="3404520"/>
                <a:ext cx="34200" cy="11160"/>
              </a:xfrm>
              <a:custGeom>
                <a:avLst/>
                <a:gdLst/>
                <a:ahLst/>
                <a:rect l="l" t="t" r="r" b="b"/>
                <a:pathLst>
                  <a:path w="31" h="11">
                    <a:moveTo>
                      <a:pt x="31" y="0"/>
                    </a:moveTo>
                    <a:lnTo>
                      <a:pt x="20" y="6"/>
                    </a:lnTo>
                    <a:lnTo>
                      <a:pt x="15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0" name=""/>
              <p:cNvSpPr/>
              <p:nvPr/>
            </p:nvSpPr>
            <p:spPr>
              <a:xfrm>
                <a:off x="3723840" y="3399120"/>
                <a:ext cx="6480" cy="16200"/>
              </a:xfrm>
              <a:custGeom>
                <a:avLst/>
                <a:gdLst/>
                <a:ahLst/>
                <a:rect l="l" t="t" r="r" b="b"/>
                <a:pathLst>
                  <a:path w="6" h="16">
                    <a:moveTo>
                      <a:pt x="6" y="16"/>
                    </a:moveTo>
                    <a:lnTo>
                      <a:pt x="6" y="11"/>
                    </a:ln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1" name=""/>
              <p:cNvSpPr/>
              <p:nvPr/>
            </p:nvSpPr>
            <p:spPr>
              <a:xfrm>
                <a:off x="3730320" y="338796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2" name=""/>
              <p:cNvSpPr/>
              <p:nvPr/>
            </p:nvSpPr>
            <p:spPr>
              <a:xfrm>
                <a:off x="3735720" y="3377880"/>
                <a:ext cx="108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3" name=""/>
              <p:cNvSpPr/>
              <p:nvPr/>
            </p:nvSpPr>
            <p:spPr>
              <a:xfrm>
                <a:off x="3735720" y="3371400"/>
                <a:ext cx="1080" cy="61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4" name=""/>
              <p:cNvSpPr/>
              <p:nvPr/>
            </p:nvSpPr>
            <p:spPr>
              <a:xfrm>
                <a:off x="3735720" y="3333600"/>
                <a:ext cx="45000" cy="37800"/>
              </a:xfrm>
              <a:custGeom>
                <a:avLst/>
                <a:gdLst/>
                <a:ahLst/>
                <a:rect l="l" t="t" r="r" b="b"/>
                <a:pathLst>
                  <a:path w="41" h="37">
                    <a:moveTo>
                      <a:pt x="0" y="37"/>
                    </a:moveTo>
                    <a:lnTo>
                      <a:pt x="5" y="32"/>
                    </a:lnTo>
                    <a:lnTo>
                      <a:pt x="10" y="37"/>
                    </a:lnTo>
                    <a:lnTo>
                      <a:pt x="41" y="6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5" name=""/>
              <p:cNvSpPr/>
              <p:nvPr/>
            </p:nvSpPr>
            <p:spPr>
              <a:xfrm>
                <a:off x="3730320" y="3415680"/>
                <a:ext cx="10800" cy="162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6" name=""/>
              <p:cNvSpPr/>
              <p:nvPr/>
            </p:nvSpPr>
            <p:spPr>
              <a:xfrm>
                <a:off x="3741120" y="3432240"/>
                <a:ext cx="16200" cy="1080"/>
              </a:xfrm>
              <a:custGeom>
                <a:avLst/>
                <a:gdLst/>
                <a:ahLst/>
                <a:rect l="l" t="t" r="r" b="b"/>
                <a:pathLst>
                  <a:path w="15" h="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7" name=""/>
              <p:cNvSpPr/>
              <p:nvPr/>
            </p:nvSpPr>
            <p:spPr>
              <a:xfrm>
                <a:off x="3757680" y="3415680"/>
                <a:ext cx="28800" cy="1620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0" y="16"/>
                    </a:moveTo>
                    <a:lnTo>
                      <a:pt x="6" y="10"/>
                    </a:lnTo>
                    <a:lnTo>
                      <a:pt x="16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8" name=""/>
              <p:cNvSpPr/>
              <p:nvPr/>
            </p:nvSpPr>
            <p:spPr>
              <a:xfrm>
                <a:off x="3786480" y="3404520"/>
                <a:ext cx="2880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11"/>
                    </a:lnTo>
                    <a:lnTo>
                      <a:pt x="16" y="6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9" name=""/>
              <p:cNvSpPr/>
              <p:nvPr/>
            </p:nvSpPr>
            <p:spPr>
              <a:xfrm>
                <a:off x="3757680" y="3432240"/>
                <a:ext cx="46440" cy="1620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0"/>
                    </a:moveTo>
                    <a:lnTo>
                      <a:pt x="21" y="10"/>
                    </a:lnTo>
                    <a:lnTo>
                      <a:pt x="31" y="10"/>
                    </a:lnTo>
                    <a:lnTo>
                      <a:pt x="36" y="16"/>
                    </a:lnTo>
                    <a:lnTo>
                      <a:pt x="42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0" name=""/>
              <p:cNvSpPr/>
              <p:nvPr/>
            </p:nvSpPr>
            <p:spPr>
              <a:xfrm>
                <a:off x="3804480" y="3421080"/>
                <a:ext cx="16200" cy="27720"/>
              </a:xfrm>
              <a:custGeom>
                <a:avLst/>
                <a:gdLst/>
                <a:ahLst/>
                <a:rect l="l" t="t" r="r" b="b"/>
                <a:pathLst>
                  <a:path w="15" h="27">
                    <a:moveTo>
                      <a:pt x="0" y="27"/>
                    </a:moveTo>
                    <a:lnTo>
                      <a:pt x="5" y="21"/>
                    </a:lnTo>
                    <a:lnTo>
                      <a:pt x="10" y="5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1" name=""/>
              <p:cNvSpPr/>
              <p:nvPr/>
            </p:nvSpPr>
            <p:spPr>
              <a:xfrm>
                <a:off x="3820680" y="3399120"/>
                <a:ext cx="17280" cy="2160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0" y="21"/>
                    </a:moveTo>
                    <a:lnTo>
                      <a:pt x="5" y="16"/>
                    </a:lnTo>
                    <a:lnTo>
                      <a:pt x="10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2" name=""/>
              <p:cNvSpPr/>
              <p:nvPr/>
            </p:nvSpPr>
            <p:spPr>
              <a:xfrm>
                <a:off x="3838320" y="3394080"/>
                <a:ext cx="21960" cy="5040"/>
              </a:xfrm>
              <a:custGeom>
                <a:avLst/>
                <a:gdLst/>
                <a:ahLst/>
                <a:rect l="l" t="t" r="r" b="b"/>
                <a:pathLst>
                  <a:path w="20" h="5">
                    <a:moveTo>
                      <a:pt x="0" y="5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2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3" name=""/>
              <p:cNvSpPr/>
              <p:nvPr/>
            </p:nvSpPr>
            <p:spPr>
              <a:xfrm>
                <a:off x="3854880" y="3382920"/>
                <a:ext cx="5400" cy="21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4" name=""/>
              <p:cNvSpPr/>
              <p:nvPr/>
            </p:nvSpPr>
            <p:spPr>
              <a:xfrm>
                <a:off x="3831840" y="3399120"/>
                <a:ext cx="2844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26" y="5"/>
                    </a:moveTo>
                    <a:lnTo>
                      <a:pt x="21" y="0"/>
                    </a:lnTo>
                    <a:lnTo>
                      <a:pt x="16" y="0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5" name=""/>
              <p:cNvSpPr/>
              <p:nvPr/>
            </p:nvSpPr>
            <p:spPr>
              <a:xfrm>
                <a:off x="3860280" y="3432240"/>
                <a:ext cx="34200" cy="26640"/>
              </a:xfrm>
              <a:custGeom>
                <a:avLst/>
                <a:gdLst/>
                <a:ahLst/>
                <a:rect l="l" t="t" r="r" b="b"/>
                <a:pathLst>
                  <a:path w="31" h="26">
                    <a:moveTo>
                      <a:pt x="0" y="26"/>
                    </a:moveTo>
                    <a:lnTo>
                      <a:pt x="16" y="26"/>
                    </a:lnTo>
                    <a:lnTo>
                      <a:pt x="21" y="10"/>
                    </a:lnTo>
                    <a:lnTo>
                      <a:pt x="31" y="10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16" y="10"/>
                    </a:lnTo>
                    <a:lnTo>
                      <a:pt x="11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6" name=""/>
              <p:cNvSpPr/>
              <p:nvPr/>
            </p:nvSpPr>
            <p:spPr>
              <a:xfrm>
                <a:off x="3917880" y="3366360"/>
                <a:ext cx="16200" cy="11160"/>
              </a:xfrm>
              <a:custGeom>
                <a:avLst/>
                <a:gdLst/>
                <a:ahLst/>
                <a:rect l="l" t="t" r="r" b="b"/>
                <a:pathLst>
                  <a:path w="15" h="11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5" y="5"/>
                    </a:lnTo>
                    <a:lnTo>
                      <a:pt x="1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7" name=""/>
              <p:cNvSpPr/>
              <p:nvPr/>
            </p:nvSpPr>
            <p:spPr>
              <a:xfrm>
                <a:off x="3546720" y="3421080"/>
                <a:ext cx="46080" cy="113760"/>
              </a:xfrm>
              <a:custGeom>
                <a:avLst/>
                <a:gdLst/>
                <a:ahLst/>
                <a:rect l="l" t="t" r="r" b="b"/>
                <a:pathLst>
                  <a:path w="42" h="111">
                    <a:moveTo>
                      <a:pt x="42" y="16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21" y="16"/>
                    </a:lnTo>
                    <a:lnTo>
                      <a:pt x="16" y="21"/>
                    </a:lnTo>
                    <a:lnTo>
                      <a:pt x="11" y="27"/>
                    </a:lnTo>
                    <a:lnTo>
                      <a:pt x="5" y="32"/>
                    </a:lnTo>
                    <a:lnTo>
                      <a:pt x="5" y="48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5" y="69"/>
                    </a:lnTo>
                    <a:lnTo>
                      <a:pt x="0" y="74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5" y="106"/>
                    </a:lnTo>
                    <a:lnTo>
                      <a:pt x="11" y="1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8" name=""/>
              <p:cNvSpPr/>
              <p:nvPr/>
            </p:nvSpPr>
            <p:spPr>
              <a:xfrm>
                <a:off x="3730320" y="3611880"/>
                <a:ext cx="16200" cy="504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0"/>
                    </a:move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9" name=""/>
              <p:cNvSpPr/>
              <p:nvPr/>
            </p:nvSpPr>
            <p:spPr>
              <a:xfrm>
                <a:off x="3485160" y="3508200"/>
                <a:ext cx="61560" cy="5040"/>
              </a:xfrm>
              <a:custGeom>
                <a:avLst/>
                <a:gdLst/>
                <a:ahLst/>
                <a:rect l="l" t="t" r="r" b="b"/>
                <a:pathLst>
                  <a:path w="56" h="5">
                    <a:moveTo>
                      <a:pt x="56" y="5"/>
                    </a:move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0" name=""/>
              <p:cNvSpPr/>
              <p:nvPr/>
            </p:nvSpPr>
            <p:spPr>
              <a:xfrm>
                <a:off x="514440" y="3219480"/>
                <a:ext cx="193320" cy="402480"/>
              </a:xfrm>
              <a:custGeom>
                <a:avLst/>
                <a:gdLst/>
                <a:ahLst/>
                <a:rect l="l" t="t" r="r" b="b"/>
                <a:pathLst>
                  <a:path w="175" h="392">
                    <a:moveTo>
                      <a:pt x="175" y="0"/>
                    </a:moveTo>
                    <a:lnTo>
                      <a:pt x="175" y="11"/>
                    </a:lnTo>
                    <a:lnTo>
                      <a:pt x="160" y="27"/>
                    </a:lnTo>
                    <a:lnTo>
                      <a:pt x="119" y="42"/>
                    </a:lnTo>
                    <a:lnTo>
                      <a:pt x="119" y="64"/>
                    </a:lnTo>
                    <a:lnTo>
                      <a:pt x="41" y="143"/>
                    </a:lnTo>
                    <a:lnTo>
                      <a:pt x="31" y="175"/>
                    </a:lnTo>
                    <a:lnTo>
                      <a:pt x="20" y="212"/>
                    </a:lnTo>
                    <a:lnTo>
                      <a:pt x="0" y="307"/>
                    </a:lnTo>
                    <a:lnTo>
                      <a:pt x="26" y="39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1" name=""/>
              <p:cNvSpPr/>
              <p:nvPr/>
            </p:nvSpPr>
            <p:spPr>
              <a:xfrm>
                <a:off x="548640" y="3192840"/>
                <a:ext cx="176400" cy="489600"/>
              </a:xfrm>
              <a:custGeom>
                <a:avLst/>
                <a:gdLst/>
                <a:ahLst/>
                <a:rect l="l" t="t" r="r" b="b"/>
                <a:pathLst>
                  <a:path w="160" h="477">
                    <a:moveTo>
                      <a:pt x="160" y="0"/>
                    </a:moveTo>
                    <a:lnTo>
                      <a:pt x="144" y="47"/>
                    </a:lnTo>
                    <a:lnTo>
                      <a:pt x="113" y="84"/>
                    </a:lnTo>
                    <a:lnTo>
                      <a:pt x="98" y="90"/>
                    </a:lnTo>
                    <a:lnTo>
                      <a:pt x="82" y="132"/>
                    </a:lnTo>
                    <a:lnTo>
                      <a:pt x="51" y="180"/>
                    </a:lnTo>
                    <a:lnTo>
                      <a:pt x="41" y="190"/>
                    </a:lnTo>
                    <a:lnTo>
                      <a:pt x="51" y="222"/>
                    </a:lnTo>
                    <a:lnTo>
                      <a:pt x="41" y="318"/>
                    </a:lnTo>
                    <a:lnTo>
                      <a:pt x="36" y="365"/>
                    </a:lnTo>
                    <a:lnTo>
                      <a:pt x="0" y="413"/>
                    </a:lnTo>
                    <a:lnTo>
                      <a:pt x="15" y="47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2" name=""/>
              <p:cNvSpPr/>
              <p:nvPr/>
            </p:nvSpPr>
            <p:spPr>
              <a:xfrm>
                <a:off x="519840" y="3224880"/>
                <a:ext cx="193320" cy="527760"/>
              </a:xfrm>
              <a:custGeom>
                <a:avLst/>
                <a:gdLst/>
                <a:ahLst/>
                <a:rect l="l" t="t" r="r" b="b"/>
                <a:pathLst>
                  <a:path w="175" h="514">
                    <a:moveTo>
                      <a:pt x="175" y="0"/>
                    </a:moveTo>
                    <a:lnTo>
                      <a:pt x="170" y="16"/>
                    </a:lnTo>
                    <a:lnTo>
                      <a:pt x="139" y="53"/>
                    </a:lnTo>
                    <a:lnTo>
                      <a:pt x="124" y="53"/>
                    </a:lnTo>
                    <a:lnTo>
                      <a:pt x="108" y="96"/>
                    </a:lnTo>
                    <a:lnTo>
                      <a:pt x="72" y="149"/>
                    </a:lnTo>
                    <a:lnTo>
                      <a:pt x="62" y="159"/>
                    </a:lnTo>
                    <a:lnTo>
                      <a:pt x="72" y="191"/>
                    </a:lnTo>
                    <a:lnTo>
                      <a:pt x="62" y="287"/>
                    </a:lnTo>
                    <a:lnTo>
                      <a:pt x="52" y="297"/>
                    </a:lnTo>
                    <a:lnTo>
                      <a:pt x="21" y="355"/>
                    </a:lnTo>
                    <a:lnTo>
                      <a:pt x="21" y="424"/>
                    </a:lnTo>
                    <a:lnTo>
                      <a:pt x="26" y="424"/>
                    </a:lnTo>
                    <a:lnTo>
                      <a:pt x="41" y="451"/>
                    </a:lnTo>
                    <a:lnTo>
                      <a:pt x="15" y="488"/>
                    </a:lnTo>
                    <a:lnTo>
                      <a:pt x="15" y="499"/>
                    </a:lnTo>
                    <a:lnTo>
                      <a:pt x="10" y="509"/>
                    </a:lnTo>
                    <a:lnTo>
                      <a:pt x="0" y="514"/>
                    </a:lnTo>
                    <a:lnTo>
                      <a:pt x="15" y="509"/>
                    </a:lnTo>
                    <a:lnTo>
                      <a:pt x="46" y="50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3" name=""/>
              <p:cNvSpPr/>
              <p:nvPr/>
            </p:nvSpPr>
            <p:spPr>
              <a:xfrm>
                <a:off x="565200" y="3241080"/>
                <a:ext cx="114480" cy="43920"/>
              </a:xfrm>
              <a:custGeom>
                <a:avLst/>
                <a:gdLst/>
                <a:ahLst/>
                <a:rect l="l" t="t" r="r" b="b"/>
                <a:pathLst>
                  <a:path w="104" h="43">
                    <a:moveTo>
                      <a:pt x="73" y="43"/>
                    </a:moveTo>
                    <a:lnTo>
                      <a:pt x="104" y="21"/>
                    </a:lnTo>
                    <a:lnTo>
                      <a:pt x="83" y="43"/>
                    </a:lnTo>
                    <a:lnTo>
                      <a:pt x="62" y="32"/>
                    </a:lnTo>
                    <a:lnTo>
                      <a:pt x="57" y="21"/>
                    </a:lnTo>
                    <a:lnTo>
                      <a:pt x="36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4" name=""/>
              <p:cNvSpPr/>
              <p:nvPr/>
            </p:nvSpPr>
            <p:spPr>
              <a:xfrm>
                <a:off x="565200" y="3682800"/>
                <a:ext cx="96840" cy="227880"/>
              </a:xfrm>
              <a:custGeom>
                <a:avLst/>
                <a:gdLst/>
                <a:ahLst/>
                <a:rect l="l" t="t" r="r" b="b"/>
                <a:pathLst>
                  <a:path w="88" h="222">
                    <a:moveTo>
                      <a:pt x="0" y="0"/>
                    </a:moveTo>
                    <a:lnTo>
                      <a:pt x="0" y="53"/>
                    </a:lnTo>
                    <a:lnTo>
                      <a:pt x="52" y="127"/>
                    </a:lnTo>
                    <a:lnTo>
                      <a:pt x="52" y="148"/>
                    </a:lnTo>
                    <a:lnTo>
                      <a:pt x="36" y="148"/>
                    </a:lnTo>
                    <a:lnTo>
                      <a:pt x="16" y="169"/>
                    </a:lnTo>
                    <a:lnTo>
                      <a:pt x="11" y="201"/>
                    </a:lnTo>
                    <a:lnTo>
                      <a:pt x="0" y="212"/>
                    </a:lnTo>
                    <a:lnTo>
                      <a:pt x="73" y="222"/>
                    </a:lnTo>
                    <a:lnTo>
                      <a:pt x="88" y="212"/>
                    </a:lnTo>
                    <a:lnTo>
                      <a:pt x="83" y="206"/>
                    </a:lnTo>
                    <a:lnTo>
                      <a:pt x="62" y="148"/>
                    </a:lnTo>
                    <a:lnTo>
                      <a:pt x="52" y="1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5" name=""/>
              <p:cNvSpPr/>
              <p:nvPr/>
            </p:nvSpPr>
            <p:spPr>
              <a:xfrm>
                <a:off x="570600" y="3900600"/>
                <a:ext cx="91440" cy="15120"/>
              </a:xfrm>
              <a:custGeom>
                <a:avLst/>
                <a:gdLst/>
                <a:ahLst/>
                <a:rect l="l" t="t" r="r" b="b"/>
                <a:pathLst>
                  <a:path w="83" h="15">
                    <a:moveTo>
                      <a:pt x="0" y="0"/>
                    </a:moveTo>
                    <a:lnTo>
                      <a:pt x="68" y="15"/>
                    </a:lnTo>
                    <a:lnTo>
                      <a:pt x="8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6" name=""/>
              <p:cNvSpPr/>
              <p:nvPr/>
            </p:nvSpPr>
            <p:spPr>
              <a:xfrm>
                <a:off x="565200" y="3692880"/>
                <a:ext cx="171000" cy="316440"/>
              </a:xfrm>
              <a:custGeom>
                <a:avLst/>
                <a:gdLst/>
                <a:ahLst/>
                <a:rect l="l" t="t" r="r" b="b"/>
                <a:pathLst>
                  <a:path w="155" h="308">
                    <a:moveTo>
                      <a:pt x="0" y="0"/>
                    </a:moveTo>
                    <a:lnTo>
                      <a:pt x="5" y="37"/>
                    </a:lnTo>
                    <a:lnTo>
                      <a:pt x="57" y="117"/>
                    </a:lnTo>
                    <a:lnTo>
                      <a:pt x="83" y="191"/>
                    </a:lnTo>
                    <a:lnTo>
                      <a:pt x="88" y="202"/>
                    </a:lnTo>
                    <a:lnTo>
                      <a:pt x="114" y="265"/>
                    </a:lnTo>
                    <a:lnTo>
                      <a:pt x="140" y="270"/>
                    </a:lnTo>
                    <a:lnTo>
                      <a:pt x="155" y="308"/>
                    </a:lnTo>
                    <a:lnTo>
                      <a:pt x="140" y="276"/>
                    </a:lnTo>
                    <a:lnTo>
                      <a:pt x="109" y="270"/>
                    </a:lnTo>
                    <a:lnTo>
                      <a:pt x="93" y="202"/>
                    </a:lnTo>
                    <a:lnTo>
                      <a:pt x="109" y="233"/>
                    </a:lnTo>
                    <a:lnTo>
                      <a:pt x="155" y="239"/>
                    </a:lnTo>
                    <a:lnTo>
                      <a:pt x="155" y="30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7" name=""/>
              <p:cNvSpPr/>
              <p:nvPr/>
            </p:nvSpPr>
            <p:spPr>
              <a:xfrm flipH="1" flipV="1">
                <a:off x="543240" y="3616560"/>
                <a:ext cx="10800" cy="378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8" name=""/>
              <p:cNvSpPr/>
              <p:nvPr/>
            </p:nvSpPr>
            <p:spPr>
              <a:xfrm>
                <a:off x="775800" y="3922200"/>
                <a:ext cx="228600" cy="102600"/>
              </a:xfrm>
              <a:custGeom>
                <a:avLst/>
                <a:gdLst/>
                <a:ahLst/>
                <a:rect l="l" t="t" r="r" b="b"/>
                <a:pathLst>
                  <a:path w="207" h="100">
                    <a:moveTo>
                      <a:pt x="207" y="0"/>
                    </a:moveTo>
                    <a:lnTo>
                      <a:pt x="196" y="21"/>
                    </a:lnTo>
                    <a:lnTo>
                      <a:pt x="0" y="95"/>
                    </a:lnTo>
                    <a:lnTo>
                      <a:pt x="0" y="10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9" name=""/>
              <p:cNvSpPr/>
              <p:nvPr/>
            </p:nvSpPr>
            <p:spPr>
              <a:xfrm>
                <a:off x="775800" y="3932640"/>
                <a:ext cx="239400" cy="98280"/>
              </a:xfrm>
              <a:custGeom>
                <a:avLst/>
                <a:gdLst/>
                <a:ahLst/>
                <a:rect l="l" t="t" r="r" b="b"/>
                <a:pathLst>
                  <a:path w="217" h="96">
                    <a:moveTo>
                      <a:pt x="11" y="96"/>
                    </a:moveTo>
                    <a:lnTo>
                      <a:pt x="196" y="22"/>
                    </a:lnTo>
                    <a:lnTo>
                      <a:pt x="217" y="32"/>
                    </a:lnTo>
                    <a:lnTo>
                      <a:pt x="217" y="0"/>
                    </a:lnTo>
                    <a:lnTo>
                      <a:pt x="207" y="16"/>
                    </a:lnTo>
                    <a:lnTo>
                      <a:pt x="11" y="90"/>
                    </a:lnTo>
                    <a:lnTo>
                      <a:pt x="0" y="96"/>
                    </a:lnTo>
                    <a:lnTo>
                      <a:pt x="11" y="96"/>
                    </a:lnTo>
                    <a:close/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0" name=""/>
              <p:cNvSpPr/>
              <p:nvPr/>
            </p:nvSpPr>
            <p:spPr>
              <a:xfrm>
                <a:off x="775800" y="3932640"/>
                <a:ext cx="239400" cy="98280"/>
              </a:xfrm>
              <a:custGeom>
                <a:avLst/>
                <a:gdLst/>
                <a:ahLst/>
                <a:rect l="l" t="t" r="r" b="b"/>
                <a:pathLst>
                  <a:path w="217" h="96">
                    <a:moveTo>
                      <a:pt x="11" y="96"/>
                    </a:moveTo>
                    <a:lnTo>
                      <a:pt x="196" y="22"/>
                    </a:lnTo>
                    <a:lnTo>
                      <a:pt x="217" y="32"/>
                    </a:lnTo>
                    <a:lnTo>
                      <a:pt x="217" y="0"/>
                    </a:lnTo>
                    <a:lnTo>
                      <a:pt x="207" y="16"/>
                    </a:lnTo>
                    <a:lnTo>
                      <a:pt x="11" y="90"/>
                    </a:lnTo>
                    <a:lnTo>
                      <a:pt x="0" y="96"/>
                    </a:lnTo>
                    <a:lnTo>
                      <a:pt x="11" y="9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1" name=""/>
              <p:cNvSpPr/>
              <p:nvPr/>
            </p:nvSpPr>
            <p:spPr>
              <a:xfrm>
                <a:off x="1010160" y="3922200"/>
                <a:ext cx="193320" cy="32760"/>
              </a:xfrm>
              <a:custGeom>
                <a:avLst/>
                <a:gdLst/>
                <a:ahLst/>
                <a:rect l="l" t="t" r="r" b="b"/>
                <a:pathLst>
                  <a:path w="175" h="32">
                    <a:moveTo>
                      <a:pt x="0" y="0"/>
                    </a:moveTo>
                    <a:lnTo>
                      <a:pt x="21" y="32"/>
                    </a:lnTo>
                    <a:lnTo>
                      <a:pt x="17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2" name=""/>
              <p:cNvSpPr/>
              <p:nvPr/>
            </p:nvSpPr>
            <p:spPr>
              <a:xfrm>
                <a:off x="759600" y="4030920"/>
                <a:ext cx="421560" cy="141840"/>
              </a:xfrm>
              <a:custGeom>
                <a:avLst/>
                <a:gdLst/>
                <a:ahLst/>
                <a:rect l="l" t="t" r="r" b="b"/>
                <a:pathLst>
                  <a:path w="382" h="138">
                    <a:moveTo>
                      <a:pt x="382" y="138"/>
                    </a:moveTo>
                    <a:lnTo>
                      <a:pt x="361" y="122"/>
                    </a:lnTo>
                    <a:lnTo>
                      <a:pt x="310" y="106"/>
                    </a:lnTo>
                    <a:lnTo>
                      <a:pt x="279" y="122"/>
                    </a:lnTo>
                    <a:lnTo>
                      <a:pt x="191" y="106"/>
                    </a:lnTo>
                    <a:lnTo>
                      <a:pt x="103" y="42"/>
                    </a:lnTo>
                    <a:lnTo>
                      <a:pt x="57" y="53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10" y="5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3" name=""/>
              <p:cNvSpPr/>
              <p:nvPr/>
            </p:nvSpPr>
            <p:spPr>
              <a:xfrm>
                <a:off x="736200" y="4009680"/>
                <a:ext cx="39600" cy="21240"/>
              </a:xfrm>
              <a:custGeom>
                <a:avLst/>
                <a:gdLst/>
                <a:ahLst/>
                <a:rect l="l" t="t" r="r" b="b"/>
                <a:pathLst>
                  <a:path w="36" h="21">
                    <a:moveTo>
                      <a:pt x="36" y="21"/>
                    </a:moveTo>
                    <a:lnTo>
                      <a:pt x="31" y="21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4" name=""/>
              <p:cNvSpPr/>
              <p:nvPr/>
            </p:nvSpPr>
            <p:spPr>
              <a:xfrm>
                <a:off x="696600" y="4003200"/>
                <a:ext cx="79200" cy="27720"/>
              </a:xfrm>
              <a:custGeom>
                <a:avLst/>
                <a:gdLst/>
                <a:ahLst/>
                <a:rect l="l" t="t" r="r" b="b"/>
                <a:pathLst>
                  <a:path w="72" h="27">
                    <a:moveTo>
                      <a:pt x="0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46" y="11"/>
                    </a:lnTo>
                    <a:lnTo>
                      <a:pt x="52" y="11"/>
                    </a:lnTo>
                    <a:lnTo>
                      <a:pt x="72" y="21"/>
                    </a:lnTo>
                    <a:lnTo>
                      <a:pt x="72" y="27"/>
                    </a:lnTo>
                    <a:lnTo>
                      <a:pt x="41" y="11"/>
                    </a:lnTo>
                    <a:lnTo>
                      <a:pt x="36" y="11"/>
                    </a:lnTo>
                    <a:lnTo>
                      <a:pt x="36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5" name=""/>
              <p:cNvSpPr/>
              <p:nvPr/>
            </p:nvSpPr>
            <p:spPr>
              <a:xfrm>
                <a:off x="696600" y="4003200"/>
                <a:ext cx="73800" cy="21600"/>
              </a:xfrm>
              <a:custGeom>
                <a:avLst/>
                <a:gdLst/>
                <a:ahLst/>
                <a:rect l="l" t="t" r="r" b="b"/>
                <a:pathLst>
                  <a:path w="67" h="21">
                    <a:moveTo>
                      <a:pt x="0" y="16"/>
                    </a:moveTo>
                    <a:lnTo>
                      <a:pt x="10" y="11"/>
                    </a:lnTo>
                    <a:lnTo>
                      <a:pt x="10" y="6"/>
                    </a:lnTo>
                    <a:lnTo>
                      <a:pt x="15" y="0"/>
                    </a:lnTo>
                    <a:lnTo>
                      <a:pt x="31" y="6"/>
                    </a:lnTo>
                    <a:lnTo>
                      <a:pt x="41" y="11"/>
                    </a:lnTo>
                    <a:lnTo>
                      <a:pt x="67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6" name=""/>
              <p:cNvSpPr/>
              <p:nvPr/>
            </p:nvSpPr>
            <p:spPr>
              <a:xfrm>
                <a:off x="770400" y="3818520"/>
                <a:ext cx="427320" cy="212400"/>
              </a:xfrm>
              <a:custGeom>
                <a:avLst/>
                <a:gdLst/>
                <a:ahLst/>
                <a:rect l="l" t="t" r="r" b="b"/>
                <a:pathLst>
                  <a:path w="387" h="207">
                    <a:moveTo>
                      <a:pt x="0" y="207"/>
                    </a:moveTo>
                    <a:lnTo>
                      <a:pt x="5" y="201"/>
                    </a:lnTo>
                    <a:lnTo>
                      <a:pt x="207" y="122"/>
                    </a:lnTo>
                    <a:lnTo>
                      <a:pt x="217" y="106"/>
                    </a:lnTo>
                    <a:lnTo>
                      <a:pt x="212" y="95"/>
                    </a:lnTo>
                    <a:lnTo>
                      <a:pt x="227" y="69"/>
                    </a:lnTo>
                    <a:lnTo>
                      <a:pt x="274" y="21"/>
                    </a:lnTo>
                    <a:lnTo>
                      <a:pt x="284" y="27"/>
                    </a:lnTo>
                    <a:lnTo>
                      <a:pt x="305" y="0"/>
                    </a:lnTo>
                    <a:lnTo>
                      <a:pt x="310" y="0"/>
                    </a:lnTo>
                    <a:lnTo>
                      <a:pt x="315" y="11"/>
                    </a:lnTo>
                    <a:lnTo>
                      <a:pt x="387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7" name=""/>
              <p:cNvSpPr/>
              <p:nvPr/>
            </p:nvSpPr>
            <p:spPr>
              <a:xfrm>
                <a:off x="775800" y="4030920"/>
                <a:ext cx="12240" cy="1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8" name=""/>
              <p:cNvSpPr/>
              <p:nvPr/>
            </p:nvSpPr>
            <p:spPr>
              <a:xfrm>
                <a:off x="981360" y="3208320"/>
                <a:ext cx="165600" cy="82080"/>
              </a:xfrm>
              <a:custGeom>
                <a:avLst/>
                <a:gdLst/>
                <a:ahLst/>
                <a:rect l="l" t="t" r="r" b="b"/>
                <a:pathLst>
                  <a:path w="150" h="80">
                    <a:moveTo>
                      <a:pt x="150" y="80"/>
                    </a:moveTo>
                    <a:lnTo>
                      <a:pt x="114" y="75"/>
                    </a:lnTo>
                    <a:lnTo>
                      <a:pt x="72" y="32"/>
                    </a:lnTo>
                    <a:lnTo>
                      <a:pt x="26" y="32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9" name=""/>
              <p:cNvSpPr/>
              <p:nvPr/>
            </p:nvSpPr>
            <p:spPr>
              <a:xfrm>
                <a:off x="1038960" y="3900600"/>
                <a:ext cx="450360" cy="54360"/>
              </a:xfrm>
              <a:custGeom>
                <a:avLst/>
                <a:gdLst/>
                <a:ahLst/>
                <a:rect l="l" t="t" r="r" b="b"/>
                <a:pathLst>
                  <a:path w="408" h="53">
                    <a:moveTo>
                      <a:pt x="408" y="0"/>
                    </a:moveTo>
                    <a:lnTo>
                      <a:pt x="315" y="31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0" name=""/>
              <p:cNvSpPr/>
              <p:nvPr/>
            </p:nvSpPr>
            <p:spPr>
              <a:xfrm>
                <a:off x="1004760" y="3916080"/>
                <a:ext cx="34200" cy="38880"/>
              </a:xfrm>
              <a:custGeom>
                <a:avLst/>
                <a:gdLst/>
                <a:ahLst/>
                <a:rect l="l" t="t" r="r" b="b"/>
                <a:pathLst>
                  <a:path w="31" h="38">
                    <a:moveTo>
                      <a:pt x="31" y="38"/>
                    </a:moveTo>
                    <a:lnTo>
                      <a:pt x="26" y="27"/>
                    </a:lnTo>
                    <a:lnTo>
                      <a:pt x="1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1" name=""/>
              <p:cNvSpPr/>
              <p:nvPr/>
            </p:nvSpPr>
            <p:spPr>
              <a:xfrm>
                <a:off x="1004760" y="3840120"/>
                <a:ext cx="68040" cy="75600"/>
              </a:xfrm>
              <a:custGeom>
                <a:avLst/>
                <a:gdLst/>
                <a:ahLst/>
                <a:rect l="l" t="t" r="r" b="b"/>
                <a:pathLst>
                  <a:path w="62" h="74">
                    <a:moveTo>
                      <a:pt x="0" y="74"/>
                    </a:moveTo>
                    <a:lnTo>
                      <a:pt x="10" y="59"/>
                    </a:lnTo>
                    <a:lnTo>
                      <a:pt x="26" y="43"/>
                    </a:lnTo>
                    <a:lnTo>
                      <a:pt x="36" y="27"/>
                    </a:lnTo>
                    <a:lnTo>
                      <a:pt x="51" y="11"/>
                    </a:lnTo>
                    <a:lnTo>
                      <a:pt x="57" y="6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2" name=""/>
              <p:cNvSpPr/>
              <p:nvPr/>
            </p:nvSpPr>
            <p:spPr>
              <a:xfrm>
                <a:off x="1073160" y="3840120"/>
                <a:ext cx="16200" cy="5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3" name=""/>
              <p:cNvSpPr/>
              <p:nvPr/>
            </p:nvSpPr>
            <p:spPr>
              <a:xfrm>
                <a:off x="1089360" y="3823560"/>
                <a:ext cx="23040" cy="22320"/>
              </a:xfrm>
              <a:custGeom>
                <a:avLst/>
                <a:gdLst/>
                <a:ahLst/>
                <a:rect l="l" t="t" r="r" b="b"/>
                <a:pathLst>
                  <a:path w="21" h="22">
                    <a:moveTo>
                      <a:pt x="0" y="22"/>
                    </a:moveTo>
                    <a:lnTo>
                      <a:pt x="5" y="16"/>
                    </a:lnTo>
                    <a:lnTo>
                      <a:pt x="16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4" name=""/>
              <p:cNvSpPr/>
              <p:nvPr/>
            </p:nvSpPr>
            <p:spPr>
              <a:xfrm>
                <a:off x="1112760" y="381852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5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5" name=""/>
              <p:cNvSpPr/>
              <p:nvPr/>
            </p:nvSpPr>
            <p:spPr>
              <a:xfrm>
                <a:off x="1129320" y="3835080"/>
                <a:ext cx="120240" cy="11160"/>
              </a:xfrm>
              <a:custGeom>
                <a:avLst/>
                <a:gdLst/>
                <a:ahLst/>
                <a:rect l="l" t="t" r="r" b="b"/>
                <a:pathLst>
                  <a:path w="109" h="11">
                    <a:moveTo>
                      <a:pt x="0" y="0"/>
                    </a:moveTo>
                    <a:lnTo>
                      <a:pt x="6" y="0"/>
                    </a:lnTo>
                    <a:lnTo>
                      <a:pt x="21" y="0"/>
                    </a:lnTo>
                    <a:lnTo>
                      <a:pt x="42" y="5"/>
                    </a:lnTo>
                    <a:lnTo>
                      <a:pt x="67" y="5"/>
                    </a:lnTo>
                    <a:lnTo>
                      <a:pt x="88" y="11"/>
                    </a:lnTo>
                    <a:lnTo>
                      <a:pt x="98" y="11"/>
                    </a:lnTo>
                    <a:lnTo>
                      <a:pt x="109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6" name=""/>
              <p:cNvSpPr/>
              <p:nvPr/>
            </p:nvSpPr>
            <p:spPr>
              <a:xfrm>
                <a:off x="1249920" y="3840120"/>
                <a:ext cx="10800" cy="576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7" name=""/>
              <p:cNvSpPr/>
              <p:nvPr/>
            </p:nvSpPr>
            <p:spPr>
              <a:xfrm>
                <a:off x="1260720" y="3840120"/>
                <a:ext cx="62640" cy="16200"/>
              </a:xfrm>
              <a:custGeom>
                <a:avLst/>
                <a:gdLst/>
                <a:ahLst/>
                <a:rect l="l" t="t" r="r" b="b"/>
                <a:pathLst>
                  <a:path w="57" h="16">
                    <a:moveTo>
                      <a:pt x="0" y="0"/>
                    </a:moveTo>
                    <a:lnTo>
                      <a:pt x="16" y="0"/>
                    </a:lnTo>
                    <a:lnTo>
                      <a:pt x="31" y="6"/>
                    </a:lnTo>
                    <a:lnTo>
                      <a:pt x="57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8" name=""/>
              <p:cNvSpPr/>
              <p:nvPr/>
            </p:nvSpPr>
            <p:spPr>
              <a:xfrm>
                <a:off x="1323720" y="385668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5"/>
                    </a:lnTo>
                    <a:lnTo>
                      <a:pt x="5" y="11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9" name=""/>
              <p:cNvSpPr/>
              <p:nvPr/>
            </p:nvSpPr>
            <p:spPr>
              <a:xfrm>
                <a:off x="970200" y="3867840"/>
                <a:ext cx="358560" cy="326520"/>
              </a:xfrm>
              <a:custGeom>
                <a:avLst/>
                <a:gdLst/>
                <a:ahLst/>
                <a:rect l="l" t="t" r="r" b="b"/>
                <a:pathLst>
                  <a:path w="325" h="318">
                    <a:moveTo>
                      <a:pt x="325" y="0"/>
                    </a:moveTo>
                    <a:lnTo>
                      <a:pt x="304" y="74"/>
                    </a:lnTo>
                    <a:lnTo>
                      <a:pt x="242" y="100"/>
                    </a:lnTo>
                    <a:lnTo>
                      <a:pt x="237" y="180"/>
                    </a:lnTo>
                    <a:lnTo>
                      <a:pt x="119" y="270"/>
                    </a:lnTo>
                    <a:lnTo>
                      <a:pt x="77" y="312"/>
                    </a:lnTo>
                    <a:lnTo>
                      <a:pt x="10" y="318"/>
                    </a:lnTo>
                    <a:lnTo>
                      <a:pt x="0" y="30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0" name=""/>
              <p:cNvSpPr/>
              <p:nvPr/>
            </p:nvSpPr>
            <p:spPr>
              <a:xfrm>
                <a:off x="941760" y="4178160"/>
                <a:ext cx="28440" cy="504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26" y="0"/>
                    </a:moveTo>
                    <a:lnTo>
                      <a:pt x="21" y="0"/>
                    </a:lnTo>
                    <a:lnTo>
                      <a:pt x="1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1" name=""/>
              <p:cNvSpPr/>
              <p:nvPr/>
            </p:nvSpPr>
            <p:spPr>
              <a:xfrm>
                <a:off x="918360" y="4183200"/>
                <a:ext cx="23040" cy="72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2" name=""/>
              <p:cNvSpPr/>
              <p:nvPr/>
            </p:nvSpPr>
            <p:spPr>
              <a:xfrm>
                <a:off x="952920" y="4128840"/>
                <a:ext cx="148680" cy="27720"/>
              </a:xfrm>
              <a:custGeom>
                <a:avLst/>
                <a:gdLst/>
                <a:ahLst/>
                <a:rect l="l" t="t" r="r" b="b"/>
                <a:pathLst>
                  <a:path w="135" h="27">
                    <a:moveTo>
                      <a:pt x="0" y="0"/>
                    </a:moveTo>
                    <a:lnTo>
                      <a:pt x="16" y="11"/>
                    </a:lnTo>
                    <a:lnTo>
                      <a:pt x="104" y="27"/>
                    </a:lnTo>
                    <a:lnTo>
                      <a:pt x="13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3" name=""/>
              <p:cNvSpPr/>
              <p:nvPr/>
            </p:nvSpPr>
            <p:spPr>
              <a:xfrm>
                <a:off x="1101960" y="4145400"/>
                <a:ext cx="84960" cy="27720"/>
              </a:xfrm>
              <a:custGeom>
                <a:avLst/>
                <a:gdLst/>
                <a:ahLst/>
                <a:rect l="l" t="t" r="r" b="b"/>
                <a:pathLst>
                  <a:path w="77" h="27">
                    <a:moveTo>
                      <a:pt x="0" y="0"/>
                    </a:moveTo>
                    <a:lnTo>
                      <a:pt x="5" y="0"/>
                    </a:lnTo>
                    <a:lnTo>
                      <a:pt x="20" y="5"/>
                    </a:lnTo>
                    <a:lnTo>
                      <a:pt x="36" y="11"/>
                    </a:lnTo>
                    <a:lnTo>
                      <a:pt x="56" y="16"/>
                    </a:lnTo>
                    <a:lnTo>
                      <a:pt x="77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4" name=""/>
              <p:cNvSpPr/>
              <p:nvPr/>
            </p:nvSpPr>
            <p:spPr>
              <a:xfrm>
                <a:off x="1186920" y="4173120"/>
                <a:ext cx="50400" cy="10080"/>
              </a:xfrm>
              <a:custGeom>
                <a:avLst/>
                <a:gdLst/>
                <a:ahLst/>
                <a:rect l="l" t="t" r="r" b="b"/>
                <a:pathLst>
                  <a:path w="46" h="10">
                    <a:moveTo>
                      <a:pt x="0" y="0"/>
                    </a:moveTo>
                    <a:lnTo>
                      <a:pt x="10" y="5"/>
                    </a:lnTo>
                    <a:lnTo>
                      <a:pt x="31" y="5"/>
                    </a:lnTo>
                    <a:lnTo>
                      <a:pt x="46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5" name=""/>
              <p:cNvSpPr/>
              <p:nvPr/>
            </p:nvSpPr>
            <p:spPr>
              <a:xfrm>
                <a:off x="1237680" y="4178160"/>
                <a:ext cx="6480" cy="504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6" name=""/>
              <p:cNvSpPr/>
              <p:nvPr/>
            </p:nvSpPr>
            <p:spPr>
              <a:xfrm>
                <a:off x="1244160" y="4014720"/>
                <a:ext cx="176400" cy="201240"/>
              </a:xfrm>
              <a:custGeom>
                <a:avLst/>
                <a:gdLst/>
                <a:ahLst/>
                <a:rect l="l" t="t" r="r" b="b"/>
                <a:pathLst>
                  <a:path w="160" h="196">
                    <a:moveTo>
                      <a:pt x="0" y="159"/>
                    </a:moveTo>
                    <a:lnTo>
                      <a:pt x="31" y="159"/>
                    </a:lnTo>
                    <a:lnTo>
                      <a:pt x="82" y="196"/>
                    </a:lnTo>
                    <a:lnTo>
                      <a:pt x="113" y="32"/>
                    </a:lnTo>
                    <a:lnTo>
                      <a:pt x="160" y="21"/>
                    </a:lnTo>
                    <a:lnTo>
                      <a:pt x="108" y="0"/>
                    </a:lnTo>
                    <a:lnTo>
                      <a:pt x="72" y="1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7" name=""/>
              <p:cNvSpPr/>
              <p:nvPr/>
            </p:nvSpPr>
            <p:spPr>
              <a:xfrm>
                <a:off x="1284120" y="4204800"/>
                <a:ext cx="39240" cy="22320"/>
              </a:xfrm>
              <a:custGeom>
                <a:avLst/>
                <a:gdLst/>
                <a:ahLst/>
                <a:rect l="l" t="t" r="r" b="b"/>
                <a:pathLst>
                  <a:path w="36" h="22">
                    <a:moveTo>
                      <a:pt x="36" y="0"/>
                    </a:moveTo>
                    <a:lnTo>
                      <a:pt x="26" y="6"/>
                    </a:lnTo>
                    <a:lnTo>
                      <a:pt x="10" y="11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8" name=""/>
              <p:cNvSpPr/>
              <p:nvPr/>
            </p:nvSpPr>
            <p:spPr>
              <a:xfrm>
                <a:off x="1266480" y="4227120"/>
                <a:ext cx="17640" cy="504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16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9" name=""/>
              <p:cNvSpPr/>
              <p:nvPr/>
            </p:nvSpPr>
            <p:spPr>
              <a:xfrm>
                <a:off x="1237680" y="4232520"/>
                <a:ext cx="28800" cy="72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26" y="0"/>
                    </a:move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0" name=""/>
              <p:cNvSpPr/>
              <p:nvPr/>
            </p:nvSpPr>
            <p:spPr>
              <a:xfrm>
                <a:off x="1237680" y="4232520"/>
                <a:ext cx="1224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1" name=""/>
              <p:cNvSpPr/>
              <p:nvPr/>
            </p:nvSpPr>
            <p:spPr>
              <a:xfrm>
                <a:off x="1323720" y="3856680"/>
                <a:ext cx="108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2" name=""/>
              <p:cNvSpPr/>
              <p:nvPr/>
            </p:nvSpPr>
            <p:spPr>
              <a:xfrm>
                <a:off x="1300680" y="3867840"/>
                <a:ext cx="23040" cy="70560"/>
              </a:xfrm>
              <a:custGeom>
                <a:avLst/>
                <a:gdLst/>
                <a:ahLst/>
                <a:rect l="l" t="t" r="r" b="b"/>
                <a:pathLst>
                  <a:path w="21" h="69">
                    <a:moveTo>
                      <a:pt x="21" y="0"/>
                    </a:moveTo>
                    <a:lnTo>
                      <a:pt x="16" y="10"/>
                    </a:lnTo>
                    <a:lnTo>
                      <a:pt x="11" y="37"/>
                    </a:lnTo>
                    <a:lnTo>
                      <a:pt x="0" y="5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3" name=""/>
              <p:cNvSpPr/>
              <p:nvPr/>
            </p:nvSpPr>
            <p:spPr>
              <a:xfrm>
                <a:off x="1101960" y="3938760"/>
                <a:ext cx="198720" cy="206640"/>
              </a:xfrm>
              <a:custGeom>
                <a:avLst/>
                <a:gdLst/>
                <a:ahLst/>
                <a:rect l="l" t="t" r="r" b="b"/>
                <a:pathLst>
                  <a:path w="180" h="201">
                    <a:moveTo>
                      <a:pt x="180" y="0"/>
                    </a:moveTo>
                    <a:lnTo>
                      <a:pt x="123" y="26"/>
                    </a:lnTo>
                    <a:lnTo>
                      <a:pt x="113" y="106"/>
                    </a:lnTo>
                    <a:lnTo>
                      <a:pt x="0" y="190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4" name=""/>
              <p:cNvSpPr/>
              <p:nvPr/>
            </p:nvSpPr>
            <p:spPr>
              <a:xfrm>
                <a:off x="765000" y="2675160"/>
                <a:ext cx="171000" cy="136440"/>
              </a:xfrm>
              <a:custGeom>
                <a:avLst/>
                <a:gdLst/>
                <a:ahLst/>
                <a:rect l="l" t="t" r="r" b="b"/>
                <a:pathLst>
                  <a:path w="155" h="133">
                    <a:moveTo>
                      <a:pt x="5" y="0"/>
                    </a:moveTo>
                    <a:lnTo>
                      <a:pt x="5" y="11"/>
                    </a:lnTo>
                    <a:lnTo>
                      <a:pt x="5" y="16"/>
                    </a:lnTo>
                    <a:lnTo>
                      <a:pt x="10" y="27"/>
                    </a:lnTo>
                    <a:lnTo>
                      <a:pt x="5" y="64"/>
                    </a:lnTo>
                    <a:lnTo>
                      <a:pt x="0" y="85"/>
                    </a:lnTo>
                    <a:lnTo>
                      <a:pt x="15" y="85"/>
                    </a:lnTo>
                    <a:lnTo>
                      <a:pt x="98" y="122"/>
                    </a:lnTo>
                    <a:lnTo>
                      <a:pt x="108" y="117"/>
                    </a:lnTo>
                    <a:lnTo>
                      <a:pt x="139" y="133"/>
                    </a:lnTo>
                    <a:lnTo>
                      <a:pt x="155" y="13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5" name=""/>
              <p:cNvSpPr/>
              <p:nvPr/>
            </p:nvSpPr>
            <p:spPr>
              <a:xfrm>
                <a:off x="936360" y="281160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6" name=""/>
              <p:cNvSpPr/>
              <p:nvPr/>
            </p:nvSpPr>
            <p:spPr>
              <a:xfrm>
                <a:off x="873000" y="2822040"/>
                <a:ext cx="63000" cy="70560"/>
              </a:xfrm>
              <a:custGeom>
                <a:avLst/>
                <a:gdLst/>
                <a:ahLst/>
                <a:rect l="l" t="t" r="r" b="b"/>
                <a:pathLst>
                  <a:path w="57" h="69">
                    <a:moveTo>
                      <a:pt x="57" y="0"/>
                    </a:moveTo>
                    <a:lnTo>
                      <a:pt x="41" y="11"/>
                    </a:lnTo>
                    <a:lnTo>
                      <a:pt x="26" y="32"/>
                    </a:lnTo>
                    <a:lnTo>
                      <a:pt x="10" y="48"/>
                    </a:lnTo>
                    <a:lnTo>
                      <a:pt x="0" y="64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7" name=""/>
              <p:cNvSpPr/>
              <p:nvPr/>
            </p:nvSpPr>
            <p:spPr>
              <a:xfrm>
                <a:off x="873000" y="2892960"/>
                <a:ext cx="17640" cy="49320"/>
              </a:xfrm>
              <a:custGeom>
                <a:avLst/>
                <a:gdLst/>
                <a:ahLst/>
                <a:rect l="l" t="t" r="r" b="b"/>
                <a:pathLst>
                  <a:path w="16" h="48">
                    <a:moveTo>
                      <a:pt x="0" y="0"/>
                    </a:moveTo>
                    <a:lnTo>
                      <a:pt x="5" y="11"/>
                    </a:lnTo>
                    <a:lnTo>
                      <a:pt x="10" y="32"/>
                    </a:lnTo>
                    <a:lnTo>
                      <a:pt x="16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8" name=""/>
              <p:cNvSpPr/>
              <p:nvPr/>
            </p:nvSpPr>
            <p:spPr>
              <a:xfrm>
                <a:off x="565200" y="2942280"/>
                <a:ext cx="325800" cy="206280"/>
              </a:xfrm>
              <a:custGeom>
                <a:avLst/>
                <a:gdLst/>
                <a:ahLst/>
                <a:rect l="l" t="t" r="r" b="b"/>
                <a:pathLst>
                  <a:path w="295" h="201">
                    <a:moveTo>
                      <a:pt x="295" y="0"/>
                    </a:moveTo>
                    <a:lnTo>
                      <a:pt x="238" y="58"/>
                    </a:lnTo>
                    <a:lnTo>
                      <a:pt x="93" y="90"/>
                    </a:lnTo>
                    <a:lnTo>
                      <a:pt x="62" y="79"/>
                    </a:lnTo>
                    <a:lnTo>
                      <a:pt x="26" y="159"/>
                    </a:lnTo>
                    <a:lnTo>
                      <a:pt x="11" y="159"/>
                    </a:lnTo>
                    <a:lnTo>
                      <a:pt x="0" y="191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9" name=""/>
              <p:cNvSpPr/>
              <p:nvPr/>
            </p:nvSpPr>
            <p:spPr>
              <a:xfrm>
                <a:off x="822240" y="3001680"/>
                <a:ext cx="27720" cy="21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0" name=""/>
              <p:cNvSpPr/>
              <p:nvPr/>
            </p:nvSpPr>
            <p:spPr>
              <a:xfrm>
                <a:off x="822240" y="2849760"/>
                <a:ext cx="335520" cy="151920"/>
              </a:xfrm>
              <a:custGeom>
                <a:avLst/>
                <a:gdLst/>
                <a:ahLst/>
                <a:rect l="l" t="t" r="r" b="b"/>
                <a:pathLst>
                  <a:path w="304" h="148">
                    <a:moveTo>
                      <a:pt x="185" y="0"/>
                    </a:moveTo>
                    <a:lnTo>
                      <a:pt x="242" y="0"/>
                    </a:lnTo>
                    <a:lnTo>
                      <a:pt x="304" y="53"/>
                    </a:lnTo>
                    <a:lnTo>
                      <a:pt x="278" y="53"/>
                    </a:lnTo>
                    <a:lnTo>
                      <a:pt x="237" y="90"/>
                    </a:lnTo>
                    <a:lnTo>
                      <a:pt x="165" y="106"/>
                    </a:lnTo>
                    <a:lnTo>
                      <a:pt x="56" y="84"/>
                    </a:lnTo>
                    <a:lnTo>
                      <a:pt x="0" y="1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1" name=""/>
              <p:cNvSpPr/>
              <p:nvPr/>
            </p:nvSpPr>
            <p:spPr>
              <a:xfrm>
                <a:off x="873000" y="2975040"/>
                <a:ext cx="28800" cy="15120"/>
              </a:xfrm>
              <a:custGeom>
                <a:avLst/>
                <a:gdLst/>
                <a:ahLst/>
                <a:rect l="l" t="t" r="r" b="b"/>
                <a:pathLst>
                  <a:path w="26" h="15">
                    <a:moveTo>
                      <a:pt x="0" y="0"/>
                    </a:moveTo>
                    <a:lnTo>
                      <a:pt x="10" y="5"/>
                    </a:lnTo>
                    <a:lnTo>
                      <a:pt x="21" y="15"/>
                    </a:lnTo>
                    <a:lnTo>
                      <a:pt x="26" y="1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2" name=""/>
              <p:cNvSpPr/>
              <p:nvPr/>
            </p:nvSpPr>
            <p:spPr>
              <a:xfrm>
                <a:off x="901800" y="2990520"/>
                <a:ext cx="23040" cy="108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0" y="0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3" name=""/>
              <p:cNvSpPr/>
              <p:nvPr/>
            </p:nvSpPr>
            <p:spPr>
              <a:xfrm>
                <a:off x="924840" y="2952360"/>
                <a:ext cx="39600" cy="3780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37"/>
                    </a:moveTo>
                    <a:lnTo>
                      <a:pt x="10" y="27"/>
                    </a:lnTo>
                    <a:lnTo>
                      <a:pt x="25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4" name=""/>
              <p:cNvSpPr/>
              <p:nvPr/>
            </p:nvSpPr>
            <p:spPr>
              <a:xfrm>
                <a:off x="884160" y="2925720"/>
                <a:ext cx="80640" cy="26640"/>
              </a:xfrm>
              <a:custGeom>
                <a:avLst/>
                <a:gdLst/>
                <a:ahLst/>
                <a:rect l="l" t="t" r="r" b="b"/>
                <a:pathLst>
                  <a:path w="73" h="26">
                    <a:moveTo>
                      <a:pt x="73" y="26"/>
                    </a:moveTo>
                    <a:lnTo>
                      <a:pt x="57" y="21"/>
                    </a:lnTo>
                    <a:lnTo>
                      <a:pt x="37" y="10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5" name=""/>
              <p:cNvSpPr/>
              <p:nvPr/>
            </p:nvSpPr>
            <p:spPr>
              <a:xfrm>
                <a:off x="862200" y="2925720"/>
                <a:ext cx="21960" cy="5040"/>
              </a:xfrm>
              <a:custGeom>
                <a:avLst/>
                <a:gdLst/>
                <a:ahLst/>
                <a:rect l="l" t="t" r="r" b="b"/>
                <a:pathLst>
                  <a:path w="20" h="5">
                    <a:moveTo>
                      <a:pt x="20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6" name=""/>
              <p:cNvSpPr/>
              <p:nvPr/>
            </p:nvSpPr>
            <p:spPr>
              <a:xfrm>
                <a:off x="788400" y="2930760"/>
                <a:ext cx="73800" cy="49320"/>
              </a:xfrm>
              <a:custGeom>
                <a:avLst/>
                <a:gdLst/>
                <a:ahLst/>
                <a:rect l="l" t="t" r="r" b="b"/>
                <a:pathLst>
                  <a:path w="67" h="48">
                    <a:moveTo>
                      <a:pt x="67" y="0"/>
                    </a:moveTo>
                    <a:lnTo>
                      <a:pt x="56" y="11"/>
                    </a:lnTo>
                    <a:lnTo>
                      <a:pt x="36" y="21"/>
                    </a:lnTo>
                    <a:lnTo>
                      <a:pt x="20" y="37"/>
                    </a:lnTo>
                    <a:lnTo>
                      <a:pt x="5" y="48"/>
                    </a:lnTo>
                    <a:lnTo>
                      <a:pt x="0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7" name=""/>
              <p:cNvSpPr/>
              <p:nvPr/>
            </p:nvSpPr>
            <p:spPr>
              <a:xfrm>
                <a:off x="707760" y="2980080"/>
                <a:ext cx="80640" cy="239400"/>
              </a:xfrm>
              <a:custGeom>
                <a:avLst/>
                <a:gdLst/>
                <a:ahLst/>
                <a:rect l="l" t="t" r="r" b="b"/>
                <a:pathLst>
                  <a:path w="73" h="233">
                    <a:moveTo>
                      <a:pt x="73" y="0"/>
                    </a:moveTo>
                    <a:lnTo>
                      <a:pt x="67" y="58"/>
                    </a:lnTo>
                    <a:lnTo>
                      <a:pt x="31" y="95"/>
                    </a:lnTo>
                    <a:lnTo>
                      <a:pt x="0" y="23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8" name=""/>
              <p:cNvSpPr/>
              <p:nvPr/>
            </p:nvSpPr>
            <p:spPr>
              <a:xfrm>
                <a:off x="730800" y="2827080"/>
                <a:ext cx="2880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6"/>
                    </a:lnTo>
                    <a:lnTo>
                      <a:pt x="15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9" name=""/>
              <p:cNvSpPr/>
              <p:nvPr/>
            </p:nvSpPr>
            <p:spPr>
              <a:xfrm>
                <a:off x="759600" y="2827080"/>
                <a:ext cx="84960" cy="49320"/>
              </a:xfrm>
              <a:custGeom>
                <a:avLst/>
                <a:gdLst/>
                <a:ahLst/>
                <a:rect l="l" t="t" r="r" b="b"/>
                <a:pathLst>
                  <a:path w="77" h="48">
                    <a:moveTo>
                      <a:pt x="0" y="0"/>
                    </a:moveTo>
                    <a:lnTo>
                      <a:pt x="5" y="0"/>
                    </a:lnTo>
                    <a:lnTo>
                      <a:pt x="15" y="6"/>
                    </a:lnTo>
                    <a:lnTo>
                      <a:pt x="31" y="16"/>
                    </a:lnTo>
                    <a:lnTo>
                      <a:pt x="51" y="27"/>
                    </a:lnTo>
                    <a:lnTo>
                      <a:pt x="67" y="38"/>
                    </a:lnTo>
                    <a:lnTo>
                      <a:pt x="77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0" name=""/>
              <p:cNvSpPr/>
              <p:nvPr/>
            </p:nvSpPr>
            <p:spPr>
              <a:xfrm>
                <a:off x="844560" y="2876400"/>
                <a:ext cx="39240" cy="43920"/>
              </a:xfrm>
              <a:custGeom>
                <a:avLst/>
                <a:gdLst/>
                <a:ahLst/>
                <a:rect l="l" t="t" r="r" b="b"/>
                <a:pathLst>
                  <a:path w="36" h="43">
                    <a:moveTo>
                      <a:pt x="0" y="0"/>
                    </a:moveTo>
                    <a:lnTo>
                      <a:pt x="11" y="11"/>
                    </a:lnTo>
                    <a:lnTo>
                      <a:pt x="26" y="32"/>
                    </a:lnTo>
                    <a:lnTo>
                      <a:pt x="36" y="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1" name=""/>
              <p:cNvSpPr/>
              <p:nvPr/>
            </p:nvSpPr>
            <p:spPr>
              <a:xfrm flipH="1">
                <a:off x="662400" y="2963880"/>
                <a:ext cx="17280" cy="262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2" name=""/>
              <p:cNvSpPr/>
              <p:nvPr/>
            </p:nvSpPr>
            <p:spPr>
              <a:xfrm>
                <a:off x="662400" y="2968920"/>
                <a:ext cx="73800" cy="21240"/>
              </a:xfrm>
              <a:custGeom>
                <a:avLst/>
                <a:gdLst/>
                <a:ahLst/>
                <a:rect l="l" t="t" r="r" b="b"/>
                <a:pathLst>
                  <a:path w="67" h="21">
                    <a:moveTo>
                      <a:pt x="0" y="21"/>
                    </a:moveTo>
                    <a:lnTo>
                      <a:pt x="10" y="21"/>
                    </a:lnTo>
                    <a:lnTo>
                      <a:pt x="36" y="11"/>
                    </a:lnTo>
                    <a:lnTo>
                      <a:pt x="57" y="6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3" name=""/>
              <p:cNvSpPr/>
              <p:nvPr/>
            </p:nvSpPr>
            <p:spPr>
              <a:xfrm>
                <a:off x="736200" y="2925720"/>
                <a:ext cx="108360" cy="43200"/>
              </a:xfrm>
              <a:custGeom>
                <a:avLst/>
                <a:gdLst/>
                <a:ahLst/>
                <a:rect l="l" t="t" r="r" b="b"/>
                <a:pathLst>
                  <a:path w="98" h="42">
                    <a:moveTo>
                      <a:pt x="0" y="42"/>
                    </a:moveTo>
                    <a:lnTo>
                      <a:pt x="5" y="37"/>
                    </a:lnTo>
                    <a:lnTo>
                      <a:pt x="26" y="32"/>
                    </a:lnTo>
                    <a:lnTo>
                      <a:pt x="47" y="21"/>
                    </a:lnTo>
                    <a:lnTo>
                      <a:pt x="72" y="10"/>
                    </a:lnTo>
                    <a:lnTo>
                      <a:pt x="93" y="5"/>
                    </a:lnTo>
                    <a:lnTo>
                      <a:pt x="9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4" name=""/>
              <p:cNvSpPr/>
              <p:nvPr/>
            </p:nvSpPr>
            <p:spPr>
              <a:xfrm>
                <a:off x="844560" y="2925720"/>
                <a:ext cx="39240" cy="5040"/>
              </a:xfrm>
              <a:custGeom>
                <a:avLst/>
                <a:gdLst/>
                <a:ahLst/>
                <a:rect l="l" t="t" r="r" b="b"/>
                <a:pathLst>
                  <a:path w="36" h="5">
                    <a:moveTo>
                      <a:pt x="0" y="0"/>
                    </a:moveTo>
                    <a:lnTo>
                      <a:pt x="16" y="5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5" name=""/>
              <p:cNvSpPr/>
              <p:nvPr/>
            </p:nvSpPr>
            <p:spPr>
              <a:xfrm>
                <a:off x="725040" y="3012840"/>
                <a:ext cx="73800" cy="184680"/>
              </a:xfrm>
              <a:custGeom>
                <a:avLst/>
                <a:gdLst/>
                <a:ahLst/>
                <a:rect l="l" t="t" r="r" b="b"/>
                <a:pathLst>
                  <a:path w="67" h="180">
                    <a:moveTo>
                      <a:pt x="67" y="0"/>
                    </a:moveTo>
                    <a:lnTo>
                      <a:pt x="67" y="31"/>
                    </a:lnTo>
                    <a:lnTo>
                      <a:pt x="26" y="74"/>
                    </a:lnTo>
                    <a:lnTo>
                      <a:pt x="0" y="1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6" name=""/>
              <p:cNvSpPr/>
              <p:nvPr/>
            </p:nvSpPr>
            <p:spPr>
              <a:xfrm>
                <a:off x="639000" y="2866320"/>
                <a:ext cx="68400" cy="151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7" name=""/>
              <p:cNvSpPr/>
              <p:nvPr/>
            </p:nvSpPr>
            <p:spPr>
              <a:xfrm>
                <a:off x="799200" y="2980080"/>
                <a:ext cx="79200" cy="10080"/>
              </a:xfrm>
              <a:custGeom>
                <a:avLst/>
                <a:gdLst/>
                <a:ahLst/>
                <a:rect l="l" t="t" r="r" b="b"/>
                <a:pathLst>
                  <a:path w="72" h="10">
                    <a:moveTo>
                      <a:pt x="72" y="0"/>
                    </a:moveTo>
                    <a:lnTo>
                      <a:pt x="62" y="10"/>
                    </a:lnTo>
                    <a:lnTo>
                      <a:pt x="41" y="10"/>
                    </a:lnTo>
                    <a:lnTo>
                      <a:pt x="10" y="1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8" name=""/>
              <p:cNvSpPr/>
              <p:nvPr/>
            </p:nvSpPr>
            <p:spPr>
              <a:xfrm>
                <a:off x="765000" y="2985120"/>
                <a:ext cx="34200" cy="1080"/>
              </a:xfrm>
              <a:custGeom>
                <a:avLst/>
                <a:gdLst/>
                <a:ahLst/>
                <a:rect l="l" t="t" r="r" b="b"/>
                <a:pathLst>
                  <a:path w="31" h="0">
                    <a:moveTo>
                      <a:pt x="31" y="0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9" name=""/>
              <p:cNvSpPr/>
              <p:nvPr/>
            </p:nvSpPr>
            <p:spPr>
              <a:xfrm>
                <a:off x="759600" y="2985120"/>
                <a:ext cx="5400" cy="2160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0" name=""/>
              <p:cNvSpPr/>
              <p:nvPr/>
            </p:nvSpPr>
            <p:spPr>
              <a:xfrm>
                <a:off x="696600" y="3007080"/>
                <a:ext cx="62640" cy="11160"/>
              </a:xfrm>
              <a:custGeom>
                <a:avLst/>
                <a:gdLst/>
                <a:ahLst/>
                <a:rect l="l" t="t" r="r" b="b"/>
                <a:pathLst>
                  <a:path w="57" h="11">
                    <a:moveTo>
                      <a:pt x="57" y="0"/>
                    </a:moveTo>
                    <a:lnTo>
                      <a:pt x="41" y="0"/>
                    </a:lnTo>
                    <a:lnTo>
                      <a:pt x="15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1" name=""/>
              <p:cNvSpPr/>
              <p:nvPr/>
            </p:nvSpPr>
            <p:spPr>
              <a:xfrm>
                <a:off x="627840" y="2990520"/>
                <a:ext cx="68400" cy="27720"/>
              </a:xfrm>
              <a:custGeom>
                <a:avLst/>
                <a:gdLst/>
                <a:ahLst/>
                <a:rect l="l" t="t" r="r" b="b"/>
                <a:pathLst>
                  <a:path w="62" h="27">
                    <a:moveTo>
                      <a:pt x="62" y="27"/>
                    </a:moveTo>
                    <a:lnTo>
                      <a:pt x="52" y="22"/>
                    </a:lnTo>
                    <a:lnTo>
                      <a:pt x="31" y="11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2" name=""/>
              <p:cNvSpPr/>
              <p:nvPr/>
            </p:nvSpPr>
            <p:spPr>
              <a:xfrm>
                <a:off x="627840" y="2817000"/>
                <a:ext cx="136800" cy="173520"/>
              </a:xfrm>
              <a:custGeom>
                <a:avLst/>
                <a:gdLst/>
                <a:ahLst/>
                <a:rect l="l" t="t" r="r" b="b"/>
                <a:pathLst>
                  <a:path w="124" h="169">
                    <a:moveTo>
                      <a:pt x="0" y="169"/>
                    </a:moveTo>
                    <a:lnTo>
                      <a:pt x="5" y="122"/>
                    </a:lnTo>
                    <a:lnTo>
                      <a:pt x="5" y="111"/>
                    </a:lnTo>
                    <a:lnTo>
                      <a:pt x="21" y="58"/>
                    </a:lnTo>
                    <a:lnTo>
                      <a:pt x="72" y="63"/>
                    </a:lnTo>
                    <a:lnTo>
                      <a:pt x="103" y="42"/>
                    </a:lnTo>
                    <a:lnTo>
                      <a:pt x="124" y="16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3" name=""/>
              <p:cNvSpPr/>
              <p:nvPr/>
            </p:nvSpPr>
            <p:spPr>
              <a:xfrm>
                <a:off x="765000" y="2811600"/>
                <a:ext cx="5400" cy="212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0" y="21"/>
                    </a:moveTo>
                    <a:lnTo>
                      <a:pt x="5" y="15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4" name=""/>
              <p:cNvSpPr/>
              <p:nvPr/>
            </p:nvSpPr>
            <p:spPr>
              <a:xfrm>
                <a:off x="759600" y="280044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10" y="11"/>
                    </a:move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5" name=""/>
              <p:cNvSpPr/>
              <p:nvPr/>
            </p:nvSpPr>
            <p:spPr>
              <a:xfrm>
                <a:off x="759600" y="278928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0" y="11"/>
                    </a:moveTo>
                    <a:lnTo>
                      <a:pt x="5" y="6"/>
                    </a:lnTo>
                    <a:lnTo>
                      <a:pt x="10" y="6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6" name=""/>
              <p:cNvSpPr/>
              <p:nvPr/>
            </p:nvSpPr>
            <p:spPr>
              <a:xfrm>
                <a:off x="770400" y="2772720"/>
                <a:ext cx="5400" cy="1620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0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7" name=""/>
              <p:cNvSpPr/>
              <p:nvPr/>
            </p:nvSpPr>
            <p:spPr>
              <a:xfrm flipH="1" flipV="1">
                <a:off x="770040" y="2762280"/>
                <a:ext cx="540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8" name=""/>
              <p:cNvSpPr/>
              <p:nvPr/>
            </p:nvSpPr>
            <p:spPr>
              <a:xfrm>
                <a:off x="775800" y="2833200"/>
                <a:ext cx="51840" cy="16200"/>
              </a:xfrm>
              <a:custGeom>
                <a:avLst/>
                <a:gdLst/>
                <a:ahLst/>
                <a:rect l="l" t="t" r="r" b="b"/>
                <a:pathLst>
                  <a:path w="47" h="16">
                    <a:moveTo>
                      <a:pt x="0" y="0"/>
                    </a:moveTo>
                    <a:lnTo>
                      <a:pt x="16" y="0"/>
                    </a:lnTo>
                    <a:lnTo>
                      <a:pt x="47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9" name=""/>
              <p:cNvSpPr/>
              <p:nvPr/>
            </p:nvSpPr>
            <p:spPr>
              <a:xfrm>
                <a:off x="827640" y="2843640"/>
                <a:ext cx="21960" cy="5760"/>
              </a:xfrm>
              <a:custGeom>
                <a:avLst/>
                <a:gdLst/>
                <a:ahLst/>
                <a:rect l="l" t="t" r="r" b="b"/>
                <a:pathLst>
                  <a:path w="20" h="6">
                    <a:moveTo>
                      <a:pt x="0" y="6"/>
                    </a:moveTo>
                    <a:lnTo>
                      <a:pt x="5" y="6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0" name=""/>
              <p:cNvSpPr/>
              <p:nvPr/>
            </p:nvSpPr>
            <p:spPr>
              <a:xfrm>
                <a:off x="849960" y="2838600"/>
                <a:ext cx="28440" cy="504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0" y="5"/>
                    </a:moveTo>
                    <a:lnTo>
                      <a:pt x="6" y="5"/>
                    </a:lnTo>
                    <a:lnTo>
                      <a:pt x="11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1" name=""/>
              <p:cNvSpPr/>
              <p:nvPr/>
            </p:nvSpPr>
            <p:spPr>
              <a:xfrm>
                <a:off x="878760" y="2811600"/>
                <a:ext cx="57600" cy="26640"/>
              </a:xfrm>
              <a:custGeom>
                <a:avLst/>
                <a:gdLst/>
                <a:ahLst/>
                <a:rect l="l" t="t" r="r" b="b"/>
                <a:pathLst>
                  <a:path w="52" h="26">
                    <a:moveTo>
                      <a:pt x="0" y="26"/>
                    </a:moveTo>
                    <a:lnTo>
                      <a:pt x="21" y="15"/>
                    </a:lnTo>
                    <a:lnTo>
                      <a:pt x="42" y="10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2" name=""/>
              <p:cNvSpPr/>
              <p:nvPr/>
            </p:nvSpPr>
            <p:spPr>
              <a:xfrm>
                <a:off x="770400" y="2827080"/>
                <a:ext cx="62640" cy="22320"/>
              </a:xfrm>
              <a:custGeom>
                <a:avLst/>
                <a:gdLst/>
                <a:ahLst/>
                <a:rect l="l" t="t" r="r" b="b"/>
                <a:pathLst>
                  <a:path w="57" h="22">
                    <a:moveTo>
                      <a:pt x="0" y="6"/>
                    </a:moveTo>
                    <a:lnTo>
                      <a:pt x="21" y="0"/>
                    </a:lnTo>
                    <a:lnTo>
                      <a:pt x="57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3" name=""/>
              <p:cNvSpPr/>
              <p:nvPr/>
            </p:nvSpPr>
            <p:spPr>
              <a:xfrm>
                <a:off x="725040" y="3170160"/>
                <a:ext cx="255960" cy="37800"/>
              </a:xfrm>
              <a:custGeom>
                <a:avLst/>
                <a:gdLst/>
                <a:ahLst/>
                <a:rect l="l" t="t" r="r" b="b"/>
                <a:pathLst>
                  <a:path w="232" h="37">
                    <a:moveTo>
                      <a:pt x="0" y="27"/>
                    </a:moveTo>
                    <a:lnTo>
                      <a:pt x="93" y="22"/>
                    </a:lnTo>
                    <a:lnTo>
                      <a:pt x="150" y="0"/>
                    </a:lnTo>
                    <a:lnTo>
                      <a:pt x="227" y="32"/>
                    </a:lnTo>
                    <a:lnTo>
                      <a:pt x="232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4" name=""/>
              <p:cNvSpPr/>
              <p:nvPr/>
            </p:nvSpPr>
            <p:spPr>
              <a:xfrm>
                <a:off x="713160" y="2980080"/>
                <a:ext cx="80640" cy="244440"/>
              </a:xfrm>
              <a:custGeom>
                <a:avLst/>
                <a:gdLst/>
                <a:ahLst/>
                <a:rect l="l" t="t" r="r" b="b"/>
                <a:pathLst>
                  <a:path w="73" h="238">
                    <a:moveTo>
                      <a:pt x="0" y="238"/>
                    </a:moveTo>
                    <a:lnTo>
                      <a:pt x="26" y="95"/>
                    </a:lnTo>
                    <a:lnTo>
                      <a:pt x="68" y="58"/>
                    </a:lnTo>
                    <a:lnTo>
                      <a:pt x="7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5" name=""/>
              <p:cNvSpPr/>
              <p:nvPr/>
            </p:nvSpPr>
            <p:spPr>
              <a:xfrm>
                <a:off x="656640" y="2980080"/>
                <a:ext cx="540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6" name=""/>
              <p:cNvSpPr/>
              <p:nvPr/>
            </p:nvSpPr>
            <p:spPr>
              <a:xfrm>
                <a:off x="633600" y="2990520"/>
                <a:ext cx="5400" cy="61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7" name=""/>
              <p:cNvSpPr/>
              <p:nvPr/>
            </p:nvSpPr>
            <p:spPr>
              <a:xfrm>
                <a:off x="622440" y="2996640"/>
                <a:ext cx="16200" cy="3276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15" y="0"/>
                    </a:moveTo>
                    <a:lnTo>
                      <a:pt x="10" y="5"/>
                    </a:lnTo>
                    <a:lnTo>
                      <a:pt x="5" y="21"/>
                    </a:lnTo>
                    <a:lnTo>
                      <a:pt x="0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8" name=""/>
              <p:cNvSpPr/>
              <p:nvPr/>
            </p:nvSpPr>
            <p:spPr>
              <a:xfrm>
                <a:off x="599400" y="3029400"/>
                <a:ext cx="23040" cy="54000"/>
              </a:xfrm>
              <a:custGeom>
                <a:avLst/>
                <a:gdLst/>
                <a:ahLst/>
                <a:rect l="l" t="t" r="r" b="b"/>
                <a:pathLst>
                  <a:path w="21" h="53">
                    <a:moveTo>
                      <a:pt x="21" y="0"/>
                    </a:moveTo>
                    <a:lnTo>
                      <a:pt x="16" y="15"/>
                    </a:lnTo>
                    <a:lnTo>
                      <a:pt x="5" y="37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9" name=""/>
              <p:cNvSpPr/>
              <p:nvPr/>
            </p:nvSpPr>
            <p:spPr>
              <a:xfrm>
                <a:off x="582480" y="3083760"/>
                <a:ext cx="16560" cy="10440"/>
              </a:xfrm>
              <a:custGeom>
                <a:avLst/>
                <a:gdLst/>
                <a:ahLst/>
                <a:rect l="l" t="t" r="r" b="b"/>
                <a:pathLst>
                  <a:path w="15" h="10">
                    <a:moveTo>
                      <a:pt x="15" y="0"/>
                    </a:moveTo>
                    <a:lnTo>
                      <a:pt x="10" y="5"/>
                    </a:lnTo>
                    <a:lnTo>
                      <a:pt x="5" y="1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0" name=""/>
              <p:cNvSpPr/>
              <p:nvPr/>
            </p:nvSpPr>
            <p:spPr>
              <a:xfrm flipV="1">
                <a:off x="765000" y="2985120"/>
                <a:ext cx="288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1" name=""/>
              <p:cNvSpPr/>
              <p:nvPr/>
            </p:nvSpPr>
            <p:spPr>
              <a:xfrm>
                <a:off x="849960" y="2795040"/>
                <a:ext cx="33840" cy="48240"/>
              </a:xfrm>
              <a:custGeom>
                <a:avLst/>
                <a:gdLst/>
                <a:ahLst/>
                <a:rect l="l" t="t" r="r" b="b"/>
                <a:pathLst>
                  <a:path w="31" h="47">
                    <a:moveTo>
                      <a:pt x="31" y="0"/>
                    </a:moveTo>
                    <a:lnTo>
                      <a:pt x="21" y="5"/>
                    </a:lnTo>
                    <a:lnTo>
                      <a:pt x="16" y="16"/>
                    </a:lnTo>
                    <a:lnTo>
                      <a:pt x="0" y="37"/>
                    </a:lnTo>
                    <a:lnTo>
                      <a:pt x="0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162" name=""/>
            <p:cNvSpPr/>
            <p:nvPr/>
          </p:nvSpPr>
          <p:spPr>
            <a:xfrm>
              <a:off x="3339720" y="3980880"/>
              <a:ext cx="76680" cy="92160"/>
            </a:xfrm>
            <a:custGeom>
              <a:avLst/>
              <a:gdLst/>
              <a:ahLst/>
              <a:rect l="l" t="t" r="r" b="b"/>
              <a:pathLst>
                <a:path w="70" h="82">
                  <a:moveTo>
                    <a:pt x="0" y="82"/>
                  </a:moveTo>
                  <a:cubicBezTo>
                    <a:pt x="4" y="76"/>
                    <a:pt x="10" y="71"/>
                    <a:pt x="16" y="66"/>
                  </a:cubicBezTo>
                  <a:cubicBezTo>
                    <a:pt x="20" y="63"/>
                    <a:pt x="28" y="58"/>
                    <a:pt x="28" y="58"/>
                  </a:cubicBezTo>
                  <a:cubicBezTo>
                    <a:pt x="34" y="49"/>
                    <a:pt x="40" y="45"/>
                    <a:pt x="50" y="38"/>
                  </a:cubicBezTo>
                  <a:cubicBezTo>
                    <a:pt x="52" y="37"/>
                    <a:pt x="56" y="34"/>
                    <a:pt x="56" y="34"/>
                  </a:cubicBezTo>
                  <a:cubicBezTo>
                    <a:pt x="64" y="23"/>
                    <a:pt x="70" y="14"/>
                    <a:pt x="70" y="0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3" name=""/>
            <p:cNvSpPr/>
            <p:nvPr/>
          </p:nvSpPr>
          <p:spPr>
            <a:xfrm>
              <a:off x="3551760" y="4300560"/>
              <a:ext cx="45000" cy="45000"/>
            </a:xfrm>
            <a:custGeom>
              <a:avLst/>
              <a:gdLst/>
              <a:ahLst/>
              <a:rect l="l" t="t" r="r" b="b"/>
              <a:pathLst>
                <a:path w="41" h="40">
                  <a:moveTo>
                    <a:pt x="13" y="0"/>
                  </a:moveTo>
                  <a:cubicBezTo>
                    <a:pt x="0" y="38"/>
                    <a:pt x="20" y="30"/>
                    <a:pt x="41" y="40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720" bIns="-72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3629880" y="4248720"/>
              <a:ext cx="50400" cy="67680"/>
            </a:xfrm>
            <a:custGeom>
              <a:avLst/>
              <a:gdLst/>
              <a:ahLst/>
              <a:rect l="l" t="t" r="r" b="b"/>
              <a:pathLst>
                <a:path w="46" h="60">
                  <a:moveTo>
                    <a:pt x="0" y="60"/>
                  </a:moveTo>
                  <a:lnTo>
                    <a:pt x="6" y="20"/>
                  </a:lnTo>
                  <a:lnTo>
                    <a:pt x="4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21960" bIns="219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3370680" y="4127040"/>
              <a:ext cx="201960" cy="139680"/>
            </a:xfrm>
            <a:custGeom>
              <a:avLst/>
              <a:gdLst/>
              <a:ahLst/>
              <a:rect l="l" t="t" r="r" b="b"/>
              <a:pathLst>
                <a:path w="184" h="124">
                  <a:moveTo>
                    <a:pt x="0" y="0"/>
                  </a:moveTo>
                  <a:cubicBezTo>
                    <a:pt x="16" y="5"/>
                    <a:pt x="12" y="35"/>
                    <a:pt x="20" y="48"/>
                  </a:cubicBezTo>
                  <a:cubicBezTo>
                    <a:pt x="24" y="54"/>
                    <a:pt x="37" y="56"/>
                    <a:pt x="44" y="60"/>
                  </a:cubicBezTo>
                  <a:cubicBezTo>
                    <a:pt x="59" y="83"/>
                    <a:pt x="70" y="82"/>
                    <a:pt x="98" y="84"/>
                  </a:cubicBezTo>
                  <a:cubicBezTo>
                    <a:pt x="113" y="89"/>
                    <a:pt x="146" y="98"/>
                    <a:pt x="158" y="106"/>
                  </a:cubicBezTo>
                  <a:cubicBezTo>
                    <a:pt x="165" y="110"/>
                    <a:pt x="168" y="115"/>
                    <a:pt x="176" y="118"/>
                  </a:cubicBezTo>
                  <a:cubicBezTo>
                    <a:pt x="182" y="124"/>
                    <a:pt x="179" y="124"/>
                    <a:pt x="184" y="124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66" name=""/>
          <p:cNvSpPr/>
          <p:nvPr/>
        </p:nvSpPr>
        <p:spPr>
          <a:xfrm>
            <a:off x="817560" y="5153040"/>
            <a:ext cx="58428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7" name=""/>
          <p:cNvSpPr/>
          <p:nvPr/>
        </p:nvSpPr>
        <p:spPr>
          <a:xfrm>
            <a:off x="817560" y="5153040"/>
            <a:ext cx="58428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68" name=""/>
          <p:cNvGrpSpPr/>
          <p:nvPr/>
        </p:nvGrpSpPr>
        <p:grpSpPr>
          <a:xfrm>
            <a:off x="654120" y="2158920"/>
            <a:ext cx="2982960" cy="2219040"/>
            <a:chOff x="654120" y="2158920"/>
            <a:chExt cx="2982960" cy="2219040"/>
          </a:xfrm>
        </p:grpSpPr>
        <p:grpSp>
          <p:nvGrpSpPr>
            <p:cNvPr id="2169" name=""/>
            <p:cNvGrpSpPr/>
            <p:nvPr/>
          </p:nvGrpSpPr>
          <p:grpSpPr>
            <a:xfrm>
              <a:off x="654120" y="2158920"/>
              <a:ext cx="2982960" cy="2219040"/>
              <a:chOff x="654120" y="2158920"/>
              <a:chExt cx="2982960" cy="2219040"/>
            </a:xfrm>
          </p:grpSpPr>
          <p:grpSp>
            <p:nvGrpSpPr>
              <p:cNvPr id="2170" name=""/>
              <p:cNvGrpSpPr/>
              <p:nvPr/>
            </p:nvGrpSpPr>
            <p:grpSpPr>
              <a:xfrm>
                <a:off x="654120" y="2158920"/>
                <a:ext cx="2982960" cy="2219040"/>
                <a:chOff x="654120" y="2158920"/>
                <a:chExt cx="2982960" cy="2219040"/>
              </a:xfrm>
            </p:grpSpPr>
            <p:grpSp>
              <p:nvGrpSpPr>
                <p:cNvPr id="2171" name=""/>
                <p:cNvGrpSpPr/>
                <p:nvPr/>
              </p:nvGrpSpPr>
              <p:grpSpPr>
                <a:xfrm>
                  <a:off x="2332080" y="4132800"/>
                  <a:ext cx="122040" cy="132480"/>
                  <a:chOff x="2332080" y="4132800"/>
                  <a:chExt cx="122040" cy="132480"/>
                </a:xfrm>
              </p:grpSpPr>
              <p:sp>
                <p:nvSpPr>
                  <p:cNvPr id="2172" name=""/>
                  <p:cNvSpPr/>
                  <p:nvPr/>
                </p:nvSpPr>
                <p:spPr>
                  <a:xfrm>
                    <a:off x="2332080" y="413280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3" name=""/>
                  <p:cNvSpPr/>
                  <p:nvPr/>
                </p:nvSpPr>
                <p:spPr>
                  <a:xfrm>
                    <a:off x="2332080" y="4132800"/>
                    <a:ext cx="12204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6" y="3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4" name=""/>
                  <p:cNvSpPr/>
                  <p:nvPr/>
                </p:nvSpPr>
                <p:spPr>
                  <a:xfrm>
                    <a:off x="2332080" y="413280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5" name=""/>
                  <p:cNvSpPr/>
                  <p:nvPr/>
                </p:nvSpPr>
                <p:spPr>
                  <a:xfrm>
                    <a:off x="2332080" y="414828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6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76" name=""/>
                <p:cNvGrpSpPr/>
                <p:nvPr/>
              </p:nvGrpSpPr>
              <p:grpSpPr>
                <a:xfrm>
                  <a:off x="2385000" y="4244400"/>
                  <a:ext cx="122760" cy="133560"/>
                  <a:chOff x="2385000" y="4244400"/>
                  <a:chExt cx="122760" cy="133560"/>
                </a:xfrm>
              </p:grpSpPr>
              <p:sp>
                <p:nvSpPr>
                  <p:cNvPr id="2177" name=""/>
                  <p:cNvSpPr/>
                  <p:nvPr/>
                </p:nvSpPr>
                <p:spPr>
                  <a:xfrm>
                    <a:off x="2385000" y="4244400"/>
                    <a:ext cx="12276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8" name=""/>
                  <p:cNvSpPr/>
                  <p:nvPr/>
                </p:nvSpPr>
                <p:spPr>
                  <a:xfrm>
                    <a:off x="2385000" y="4244400"/>
                    <a:ext cx="1227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7"/>
                        </a:lnTo>
                        <a:lnTo>
                          <a:pt x="33" y="50"/>
                        </a:lnTo>
                        <a:lnTo>
                          <a:pt x="51" y="54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7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9" name=""/>
                  <p:cNvSpPr/>
                  <p:nvPr/>
                </p:nvSpPr>
                <p:spPr>
                  <a:xfrm>
                    <a:off x="2385000" y="4244400"/>
                    <a:ext cx="12276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0" name=""/>
                  <p:cNvSpPr/>
                  <p:nvPr/>
                </p:nvSpPr>
                <p:spPr>
                  <a:xfrm>
                    <a:off x="2385000" y="426096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2"/>
                        </a:lnTo>
                        <a:lnTo>
                          <a:pt x="20" y="18"/>
                        </a:lnTo>
                        <a:lnTo>
                          <a:pt x="33" y="21"/>
                        </a:lnTo>
                        <a:lnTo>
                          <a:pt x="51" y="25"/>
                        </a:lnTo>
                        <a:lnTo>
                          <a:pt x="69" y="28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8"/>
                        </a:lnTo>
                        <a:lnTo>
                          <a:pt x="178" y="25"/>
                        </a:lnTo>
                        <a:lnTo>
                          <a:pt x="196" y="21"/>
                        </a:lnTo>
                        <a:lnTo>
                          <a:pt x="208" y="18"/>
                        </a:lnTo>
                        <a:lnTo>
                          <a:pt x="219" y="12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81" name=""/>
                <p:cNvGrpSpPr/>
                <p:nvPr/>
              </p:nvGrpSpPr>
              <p:grpSpPr>
                <a:xfrm>
                  <a:off x="1415160" y="3270240"/>
                  <a:ext cx="121680" cy="133920"/>
                  <a:chOff x="1415160" y="3270240"/>
                  <a:chExt cx="121680" cy="133920"/>
                </a:xfrm>
              </p:grpSpPr>
              <p:sp>
                <p:nvSpPr>
                  <p:cNvPr id="2182" name=""/>
                  <p:cNvSpPr/>
                  <p:nvPr/>
                </p:nvSpPr>
                <p:spPr>
                  <a:xfrm>
                    <a:off x="1415160" y="327024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3" name=""/>
                  <p:cNvSpPr/>
                  <p:nvPr/>
                </p:nvSpPr>
                <p:spPr>
                  <a:xfrm>
                    <a:off x="1415160" y="3270240"/>
                    <a:ext cx="1216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2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4" name=""/>
                  <p:cNvSpPr/>
                  <p:nvPr/>
                </p:nvSpPr>
                <p:spPr>
                  <a:xfrm>
                    <a:off x="1415160" y="327024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5" name=""/>
                  <p:cNvSpPr/>
                  <p:nvPr/>
                </p:nvSpPr>
                <p:spPr>
                  <a:xfrm>
                    <a:off x="1415160" y="3286800"/>
                    <a:ext cx="121680" cy="1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86" name=""/>
                <p:cNvGrpSpPr/>
                <p:nvPr/>
              </p:nvGrpSpPr>
              <p:grpSpPr>
                <a:xfrm>
                  <a:off x="1193040" y="2183400"/>
                  <a:ext cx="122760" cy="132480"/>
                  <a:chOff x="1193040" y="2183400"/>
                  <a:chExt cx="122760" cy="132480"/>
                </a:xfrm>
              </p:grpSpPr>
              <p:sp>
                <p:nvSpPr>
                  <p:cNvPr id="2187" name=""/>
                  <p:cNvSpPr/>
                  <p:nvPr/>
                </p:nvSpPr>
                <p:spPr>
                  <a:xfrm>
                    <a:off x="1193040" y="218340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8" name=""/>
                  <p:cNvSpPr/>
                  <p:nvPr/>
                </p:nvSpPr>
                <p:spPr>
                  <a:xfrm>
                    <a:off x="1193040" y="218340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3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9" name=""/>
                  <p:cNvSpPr/>
                  <p:nvPr/>
                </p:nvSpPr>
                <p:spPr>
                  <a:xfrm>
                    <a:off x="1193040" y="218340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0" name=""/>
                  <p:cNvSpPr/>
                  <p:nvPr/>
                </p:nvSpPr>
                <p:spPr>
                  <a:xfrm>
                    <a:off x="1193040" y="219888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91" name=""/>
                <p:cNvGrpSpPr/>
                <p:nvPr/>
              </p:nvGrpSpPr>
              <p:grpSpPr>
                <a:xfrm>
                  <a:off x="1409760" y="2158920"/>
                  <a:ext cx="121680" cy="133560"/>
                  <a:chOff x="1409760" y="2158920"/>
                  <a:chExt cx="121680" cy="133560"/>
                </a:xfrm>
              </p:grpSpPr>
              <p:sp>
                <p:nvSpPr>
                  <p:cNvPr id="2192" name=""/>
                  <p:cNvSpPr/>
                  <p:nvPr/>
                </p:nvSpPr>
                <p:spPr>
                  <a:xfrm>
                    <a:off x="1409760" y="215892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3" name=""/>
                  <p:cNvSpPr/>
                  <p:nvPr/>
                </p:nvSpPr>
                <p:spPr>
                  <a:xfrm>
                    <a:off x="1409760" y="2158920"/>
                    <a:ext cx="12168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4" name=""/>
                  <p:cNvSpPr/>
                  <p:nvPr/>
                </p:nvSpPr>
                <p:spPr>
                  <a:xfrm>
                    <a:off x="1409760" y="215892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5" name=""/>
                  <p:cNvSpPr/>
                  <p:nvPr/>
                </p:nvSpPr>
                <p:spPr>
                  <a:xfrm>
                    <a:off x="1409760" y="217548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96" name=""/>
                <p:cNvGrpSpPr/>
                <p:nvPr/>
              </p:nvGrpSpPr>
              <p:grpSpPr>
                <a:xfrm>
                  <a:off x="1568880" y="2710440"/>
                  <a:ext cx="122040" cy="132840"/>
                  <a:chOff x="1568880" y="2710440"/>
                  <a:chExt cx="122040" cy="132840"/>
                </a:xfrm>
              </p:grpSpPr>
              <p:sp>
                <p:nvSpPr>
                  <p:cNvPr id="2197" name=""/>
                  <p:cNvSpPr/>
                  <p:nvPr/>
                </p:nvSpPr>
                <p:spPr>
                  <a:xfrm>
                    <a:off x="1568880" y="2710440"/>
                    <a:ext cx="12204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1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3" y="227"/>
                        </a:lnTo>
                        <a:lnTo>
                          <a:pt x="51" y="231"/>
                        </a:lnTo>
                        <a:lnTo>
                          <a:pt x="69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7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8" name=""/>
                  <p:cNvSpPr/>
                  <p:nvPr/>
                </p:nvSpPr>
                <p:spPr>
                  <a:xfrm>
                    <a:off x="1568880" y="2710440"/>
                    <a:ext cx="12204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3" y="50"/>
                        </a:lnTo>
                        <a:lnTo>
                          <a:pt x="51" y="53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3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1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9" name=""/>
                  <p:cNvSpPr/>
                  <p:nvPr/>
                </p:nvSpPr>
                <p:spPr>
                  <a:xfrm>
                    <a:off x="1568880" y="2710440"/>
                    <a:ext cx="12204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1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3" y="227"/>
                        </a:lnTo>
                        <a:lnTo>
                          <a:pt x="51" y="231"/>
                        </a:lnTo>
                        <a:lnTo>
                          <a:pt x="69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7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0" name=""/>
                  <p:cNvSpPr/>
                  <p:nvPr/>
                </p:nvSpPr>
                <p:spPr>
                  <a:xfrm>
                    <a:off x="1568880" y="2725920"/>
                    <a:ext cx="122040" cy="1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01" name=""/>
                <p:cNvGrpSpPr/>
                <p:nvPr/>
              </p:nvGrpSpPr>
              <p:grpSpPr>
                <a:xfrm>
                  <a:off x="654120" y="3622680"/>
                  <a:ext cx="121680" cy="133920"/>
                  <a:chOff x="654120" y="3622680"/>
                  <a:chExt cx="121680" cy="133920"/>
                </a:xfrm>
              </p:grpSpPr>
              <p:sp>
                <p:nvSpPr>
                  <p:cNvPr id="2202" name=""/>
                  <p:cNvSpPr/>
                  <p:nvPr/>
                </p:nvSpPr>
                <p:spPr>
                  <a:xfrm>
                    <a:off x="654120" y="362268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7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19" y="13"/>
                        </a:lnTo>
                        <a:lnTo>
                          <a:pt x="8" y="18"/>
                        </a:lnTo>
                        <a:lnTo>
                          <a:pt x="1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1" y="214"/>
                        </a:lnTo>
                        <a:lnTo>
                          <a:pt x="8" y="219"/>
                        </a:lnTo>
                        <a:lnTo>
                          <a:pt x="19" y="225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89" y="237"/>
                        </a:lnTo>
                        <a:lnTo>
                          <a:pt x="112" y="237"/>
                        </a:lnTo>
                        <a:lnTo>
                          <a:pt x="136" y="237"/>
                        </a:lnTo>
                        <a:lnTo>
                          <a:pt x="157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7" y="225"/>
                        </a:lnTo>
                        <a:lnTo>
                          <a:pt x="218" y="219"/>
                        </a:lnTo>
                        <a:lnTo>
                          <a:pt x="225" y="214"/>
                        </a:lnTo>
                        <a:lnTo>
                          <a:pt x="227" y="207"/>
                        </a:lnTo>
                        <a:lnTo>
                          <a:pt x="227" y="29"/>
                        </a:lnTo>
                        <a:lnTo>
                          <a:pt x="225" y="24"/>
                        </a:lnTo>
                        <a:lnTo>
                          <a:pt x="218" y="18"/>
                        </a:lnTo>
                        <a:lnTo>
                          <a:pt x="207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3" name=""/>
                  <p:cNvSpPr/>
                  <p:nvPr/>
                </p:nvSpPr>
                <p:spPr>
                  <a:xfrm>
                    <a:off x="654120" y="3622680"/>
                    <a:ext cx="12168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60">
                        <a:moveTo>
                          <a:pt x="0" y="29"/>
                        </a:moveTo>
                        <a:lnTo>
                          <a:pt x="1" y="36"/>
                        </a:lnTo>
                        <a:lnTo>
                          <a:pt x="8" y="42"/>
                        </a:lnTo>
                        <a:lnTo>
                          <a:pt x="19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89" y="60"/>
                        </a:lnTo>
                        <a:lnTo>
                          <a:pt x="112" y="60"/>
                        </a:lnTo>
                        <a:lnTo>
                          <a:pt x="136" y="60"/>
                        </a:lnTo>
                        <a:lnTo>
                          <a:pt x="157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7" y="47"/>
                        </a:lnTo>
                        <a:lnTo>
                          <a:pt x="218" y="42"/>
                        </a:lnTo>
                        <a:lnTo>
                          <a:pt x="225" y="36"/>
                        </a:lnTo>
                        <a:lnTo>
                          <a:pt x="227" y="29"/>
                        </a:lnTo>
                        <a:lnTo>
                          <a:pt x="225" y="24"/>
                        </a:lnTo>
                        <a:lnTo>
                          <a:pt x="218" y="18"/>
                        </a:lnTo>
                        <a:lnTo>
                          <a:pt x="207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19" y="13"/>
                        </a:lnTo>
                        <a:lnTo>
                          <a:pt x="8" y="18"/>
                        </a:lnTo>
                        <a:lnTo>
                          <a:pt x="1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4" name=""/>
                  <p:cNvSpPr/>
                  <p:nvPr/>
                </p:nvSpPr>
                <p:spPr>
                  <a:xfrm>
                    <a:off x="654120" y="362268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7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19" y="13"/>
                        </a:lnTo>
                        <a:lnTo>
                          <a:pt x="8" y="18"/>
                        </a:lnTo>
                        <a:lnTo>
                          <a:pt x="1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1" y="214"/>
                        </a:lnTo>
                        <a:lnTo>
                          <a:pt x="8" y="219"/>
                        </a:lnTo>
                        <a:lnTo>
                          <a:pt x="19" y="225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89" y="237"/>
                        </a:lnTo>
                        <a:lnTo>
                          <a:pt x="112" y="237"/>
                        </a:lnTo>
                        <a:lnTo>
                          <a:pt x="136" y="237"/>
                        </a:lnTo>
                        <a:lnTo>
                          <a:pt x="157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7" y="225"/>
                        </a:lnTo>
                        <a:lnTo>
                          <a:pt x="218" y="219"/>
                        </a:lnTo>
                        <a:lnTo>
                          <a:pt x="225" y="214"/>
                        </a:lnTo>
                        <a:lnTo>
                          <a:pt x="227" y="207"/>
                        </a:lnTo>
                        <a:lnTo>
                          <a:pt x="227" y="29"/>
                        </a:lnTo>
                        <a:lnTo>
                          <a:pt x="225" y="24"/>
                        </a:lnTo>
                        <a:lnTo>
                          <a:pt x="218" y="18"/>
                        </a:lnTo>
                        <a:lnTo>
                          <a:pt x="207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5" name=""/>
                  <p:cNvSpPr/>
                  <p:nvPr/>
                </p:nvSpPr>
                <p:spPr>
                  <a:xfrm>
                    <a:off x="654120" y="363924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8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7" y="18"/>
                        </a:lnTo>
                        <a:lnTo>
                          <a:pt x="218" y="13"/>
                        </a:lnTo>
                        <a:lnTo>
                          <a:pt x="225" y="7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06" name=""/>
                <p:cNvGrpSpPr/>
                <p:nvPr/>
              </p:nvGrpSpPr>
              <p:grpSpPr>
                <a:xfrm>
                  <a:off x="2256480" y="3543840"/>
                  <a:ext cx="121680" cy="133560"/>
                  <a:chOff x="2256480" y="3543840"/>
                  <a:chExt cx="121680" cy="133560"/>
                </a:xfrm>
              </p:grpSpPr>
              <p:sp>
                <p:nvSpPr>
                  <p:cNvPr id="2207" name=""/>
                  <p:cNvSpPr/>
                  <p:nvPr/>
                </p:nvSpPr>
                <p:spPr>
                  <a:xfrm>
                    <a:off x="2256480" y="354384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8" name=""/>
                  <p:cNvSpPr/>
                  <p:nvPr/>
                </p:nvSpPr>
                <p:spPr>
                  <a:xfrm>
                    <a:off x="2256480" y="3543840"/>
                    <a:ext cx="12168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9" name=""/>
                  <p:cNvSpPr/>
                  <p:nvPr/>
                </p:nvSpPr>
                <p:spPr>
                  <a:xfrm>
                    <a:off x="2256480" y="354384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0" name=""/>
                  <p:cNvSpPr/>
                  <p:nvPr/>
                </p:nvSpPr>
                <p:spPr>
                  <a:xfrm>
                    <a:off x="2256480" y="356040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11" name=""/>
                <p:cNvGrpSpPr/>
                <p:nvPr/>
              </p:nvGrpSpPr>
              <p:grpSpPr>
                <a:xfrm>
                  <a:off x="2430000" y="4163040"/>
                  <a:ext cx="122760" cy="132480"/>
                  <a:chOff x="2430000" y="4163040"/>
                  <a:chExt cx="122760" cy="132480"/>
                </a:xfrm>
              </p:grpSpPr>
              <p:sp>
                <p:nvSpPr>
                  <p:cNvPr id="2212" name=""/>
                  <p:cNvSpPr/>
                  <p:nvPr/>
                </p:nvSpPr>
                <p:spPr>
                  <a:xfrm>
                    <a:off x="2430000" y="4163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3" name=""/>
                  <p:cNvSpPr/>
                  <p:nvPr/>
                </p:nvSpPr>
                <p:spPr>
                  <a:xfrm>
                    <a:off x="2430000" y="416304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6" y="3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4" name=""/>
                  <p:cNvSpPr/>
                  <p:nvPr/>
                </p:nvSpPr>
                <p:spPr>
                  <a:xfrm>
                    <a:off x="2430000" y="4163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5" name=""/>
                  <p:cNvSpPr/>
                  <p:nvPr/>
                </p:nvSpPr>
                <p:spPr>
                  <a:xfrm>
                    <a:off x="2430000" y="417852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6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16" name=""/>
                <p:cNvGrpSpPr/>
                <p:nvPr/>
              </p:nvGrpSpPr>
              <p:grpSpPr>
                <a:xfrm>
                  <a:off x="2602440" y="4094640"/>
                  <a:ext cx="121680" cy="132480"/>
                  <a:chOff x="2602440" y="4094640"/>
                  <a:chExt cx="121680" cy="132480"/>
                </a:xfrm>
              </p:grpSpPr>
              <p:sp>
                <p:nvSpPr>
                  <p:cNvPr id="2217" name=""/>
                  <p:cNvSpPr/>
                  <p:nvPr/>
                </p:nvSpPr>
                <p:spPr>
                  <a:xfrm>
                    <a:off x="2602440" y="4094640"/>
                    <a:ext cx="12168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8" name=""/>
                  <p:cNvSpPr/>
                  <p:nvPr/>
                </p:nvSpPr>
                <p:spPr>
                  <a:xfrm>
                    <a:off x="2602440" y="4094640"/>
                    <a:ext cx="12168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9" name=""/>
                  <p:cNvSpPr/>
                  <p:nvPr/>
                </p:nvSpPr>
                <p:spPr>
                  <a:xfrm>
                    <a:off x="2602440" y="4094640"/>
                    <a:ext cx="12168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0" name=""/>
                  <p:cNvSpPr/>
                  <p:nvPr/>
                </p:nvSpPr>
                <p:spPr>
                  <a:xfrm>
                    <a:off x="2602440" y="411012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21" name=""/>
                <p:cNvGrpSpPr/>
                <p:nvPr/>
              </p:nvGrpSpPr>
              <p:grpSpPr>
                <a:xfrm>
                  <a:off x="3224160" y="2954880"/>
                  <a:ext cx="121680" cy="132840"/>
                  <a:chOff x="3224160" y="2954880"/>
                  <a:chExt cx="121680" cy="132840"/>
                </a:xfrm>
              </p:grpSpPr>
              <p:sp>
                <p:nvSpPr>
                  <p:cNvPr id="2222" name=""/>
                  <p:cNvSpPr/>
                  <p:nvPr/>
                </p:nvSpPr>
                <p:spPr>
                  <a:xfrm>
                    <a:off x="3224160" y="2954880"/>
                    <a:ext cx="12168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3" name=""/>
                  <p:cNvSpPr/>
                  <p:nvPr/>
                </p:nvSpPr>
                <p:spPr>
                  <a:xfrm>
                    <a:off x="3224160" y="2954880"/>
                    <a:ext cx="12168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7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4" name=""/>
                  <p:cNvSpPr/>
                  <p:nvPr/>
                </p:nvSpPr>
                <p:spPr>
                  <a:xfrm>
                    <a:off x="3224160" y="2954880"/>
                    <a:ext cx="12168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5" name=""/>
                  <p:cNvSpPr/>
                  <p:nvPr/>
                </p:nvSpPr>
                <p:spPr>
                  <a:xfrm>
                    <a:off x="3224160" y="297036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26" name=""/>
                <p:cNvGrpSpPr/>
                <p:nvPr/>
              </p:nvGrpSpPr>
              <p:grpSpPr>
                <a:xfrm>
                  <a:off x="3515040" y="2823120"/>
                  <a:ext cx="122040" cy="133920"/>
                  <a:chOff x="3515040" y="2823120"/>
                  <a:chExt cx="122040" cy="133920"/>
                </a:xfrm>
              </p:grpSpPr>
              <p:sp>
                <p:nvSpPr>
                  <p:cNvPr id="2227" name=""/>
                  <p:cNvSpPr/>
                  <p:nvPr/>
                </p:nvSpPr>
                <p:spPr>
                  <a:xfrm>
                    <a:off x="3515040" y="282312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8" name=""/>
                  <p:cNvSpPr/>
                  <p:nvPr/>
                </p:nvSpPr>
                <p:spPr>
                  <a:xfrm>
                    <a:off x="3515040" y="2823120"/>
                    <a:ext cx="122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9" name=""/>
                  <p:cNvSpPr/>
                  <p:nvPr/>
                </p:nvSpPr>
                <p:spPr>
                  <a:xfrm>
                    <a:off x="3515040" y="282312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0" name=""/>
                  <p:cNvSpPr/>
                  <p:nvPr/>
                </p:nvSpPr>
                <p:spPr>
                  <a:xfrm>
                    <a:off x="3515040" y="283968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31" name=""/>
                <p:cNvGrpSpPr/>
                <p:nvPr/>
              </p:nvGrpSpPr>
              <p:grpSpPr>
                <a:xfrm>
                  <a:off x="2549520" y="3182400"/>
                  <a:ext cx="122040" cy="133920"/>
                  <a:chOff x="2549520" y="3182400"/>
                  <a:chExt cx="122040" cy="133920"/>
                </a:xfrm>
              </p:grpSpPr>
              <p:sp>
                <p:nvSpPr>
                  <p:cNvPr id="2232" name=""/>
                  <p:cNvSpPr/>
                  <p:nvPr/>
                </p:nvSpPr>
                <p:spPr>
                  <a:xfrm>
                    <a:off x="2549520" y="318240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3" name=""/>
                  <p:cNvSpPr/>
                  <p:nvPr/>
                </p:nvSpPr>
                <p:spPr>
                  <a:xfrm>
                    <a:off x="2549520" y="3182400"/>
                    <a:ext cx="12204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4" name=""/>
                  <p:cNvSpPr/>
                  <p:nvPr/>
                </p:nvSpPr>
                <p:spPr>
                  <a:xfrm>
                    <a:off x="2549520" y="318240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5" name=""/>
                  <p:cNvSpPr/>
                  <p:nvPr/>
                </p:nvSpPr>
                <p:spPr>
                  <a:xfrm>
                    <a:off x="2549520" y="319932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36" name=""/>
                <p:cNvGrpSpPr/>
                <p:nvPr/>
              </p:nvGrpSpPr>
              <p:grpSpPr>
                <a:xfrm>
                  <a:off x="2702160" y="4115880"/>
                  <a:ext cx="122040" cy="132480"/>
                  <a:chOff x="2702160" y="4115880"/>
                  <a:chExt cx="122040" cy="132480"/>
                </a:xfrm>
              </p:grpSpPr>
              <p:sp>
                <p:nvSpPr>
                  <p:cNvPr id="2237" name=""/>
                  <p:cNvSpPr/>
                  <p:nvPr/>
                </p:nvSpPr>
                <p:spPr>
                  <a:xfrm>
                    <a:off x="2702160" y="411588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8" name=""/>
                  <p:cNvSpPr/>
                  <p:nvPr/>
                </p:nvSpPr>
                <p:spPr>
                  <a:xfrm>
                    <a:off x="2702160" y="4115880"/>
                    <a:ext cx="12204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9" name=""/>
                  <p:cNvSpPr/>
                  <p:nvPr/>
                </p:nvSpPr>
                <p:spPr>
                  <a:xfrm>
                    <a:off x="2702160" y="411588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0" name=""/>
                  <p:cNvSpPr/>
                  <p:nvPr/>
                </p:nvSpPr>
                <p:spPr>
                  <a:xfrm>
                    <a:off x="2702160" y="413136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41" name=""/>
                <p:cNvGrpSpPr/>
                <p:nvPr/>
              </p:nvGrpSpPr>
              <p:grpSpPr>
                <a:xfrm>
                  <a:off x="2711160" y="4157640"/>
                  <a:ext cx="122040" cy="133920"/>
                  <a:chOff x="2711160" y="4157640"/>
                  <a:chExt cx="122040" cy="133920"/>
                </a:xfrm>
              </p:grpSpPr>
              <p:sp>
                <p:nvSpPr>
                  <p:cNvPr id="2242" name=""/>
                  <p:cNvSpPr/>
                  <p:nvPr/>
                </p:nvSpPr>
                <p:spPr>
                  <a:xfrm>
                    <a:off x="2711160" y="415764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3" name=""/>
                  <p:cNvSpPr/>
                  <p:nvPr/>
                </p:nvSpPr>
                <p:spPr>
                  <a:xfrm>
                    <a:off x="2711160" y="4157640"/>
                    <a:ext cx="122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4" name=""/>
                  <p:cNvSpPr/>
                  <p:nvPr/>
                </p:nvSpPr>
                <p:spPr>
                  <a:xfrm>
                    <a:off x="2711160" y="415764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5" name=""/>
                  <p:cNvSpPr/>
                  <p:nvPr/>
                </p:nvSpPr>
                <p:spPr>
                  <a:xfrm>
                    <a:off x="2711160" y="417420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46" name=""/>
                <p:cNvGrpSpPr/>
                <p:nvPr/>
              </p:nvGrpSpPr>
              <p:grpSpPr>
                <a:xfrm>
                  <a:off x="2965680" y="4028040"/>
                  <a:ext cx="122760" cy="132480"/>
                  <a:chOff x="2965680" y="4028040"/>
                  <a:chExt cx="122760" cy="132480"/>
                </a:xfrm>
              </p:grpSpPr>
              <p:sp>
                <p:nvSpPr>
                  <p:cNvPr id="2247" name=""/>
                  <p:cNvSpPr/>
                  <p:nvPr/>
                </p:nvSpPr>
                <p:spPr>
                  <a:xfrm>
                    <a:off x="2965680" y="4028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8" name=""/>
                  <p:cNvSpPr/>
                  <p:nvPr/>
                </p:nvSpPr>
                <p:spPr>
                  <a:xfrm>
                    <a:off x="2965680" y="402804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9" name=""/>
                  <p:cNvSpPr/>
                  <p:nvPr/>
                </p:nvSpPr>
                <p:spPr>
                  <a:xfrm>
                    <a:off x="2965680" y="4028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50" name=""/>
                  <p:cNvSpPr/>
                  <p:nvPr/>
                </p:nvSpPr>
                <p:spPr>
                  <a:xfrm>
                    <a:off x="2965680" y="404352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51" name=""/>
                <p:cNvGrpSpPr/>
                <p:nvPr/>
              </p:nvGrpSpPr>
              <p:grpSpPr>
                <a:xfrm>
                  <a:off x="3065760" y="2828880"/>
                  <a:ext cx="122760" cy="132480"/>
                  <a:chOff x="3065760" y="2828880"/>
                  <a:chExt cx="122760" cy="132480"/>
                </a:xfrm>
              </p:grpSpPr>
              <p:sp>
                <p:nvSpPr>
                  <p:cNvPr id="2252" name=""/>
                  <p:cNvSpPr/>
                  <p:nvPr/>
                </p:nvSpPr>
                <p:spPr>
                  <a:xfrm>
                    <a:off x="3065760" y="282888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53" name=""/>
                  <p:cNvSpPr/>
                  <p:nvPr/>
                </p:nvSpPr>
                <p:spPr>
                  <a:xfrm>
                    <a:off x="3065760" y="282888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54" name=""/>
                  <p:cNvSpPr/>
                  <p:nvPr/>
                </p:nvSpPr>
                <p:spPr>
                  <a:xfrm>
                    <a:off x="3065760" y="282888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55" name=""/>
                  <p:cNvSpPr/>
                  <p:nvPr/>
                </p:nvSpPr>
                <p:spPr>
                  <a:xfrm>
                    <a:off x="3065760" y="2844360"/>
                    <a:ext cx="122760" cy="1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56" name=""/>
                <p:cNvGrpSpPr/>
                <p:nvPr/>
              </p:nvGrpSpPr>
              <p:grpSpPr>
                <a:xfrm>
                  <a:off x="1755720" y="3404160"/>
                  <a:ext cx="120600" cy="132480"/>
                  <a:chOff x="1755720" y="3404160"/>
                  <a:chExt cx="120600" cy="132480"/>
                </a:xfrm>
              </p:grpSpPr>
              <p:sp>
                <p:nvSpPr>
                  <p:cNvPr id="2257" name=""/>
                  <p:cNvSpPr/>
                  <p:nvPr/>
                </p:nvSpPr>
                <p:spPr>
                  <a:xfrm>
                    <a:off x="1755720" y="3404160"/>
                    <a:ext cx="12060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58" name=""/>
                  <p:cNvSpPr/>
                  <p:nvPr/>
                </p:nvSpPr>
                <p:spPr>
                  <a:xfrm>
                    <a:off x="1755720" y="3404160"/>
                    <a:ext cx="12060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59" name=""/>
                  <p:cNvSpPr/>
                  <p:nvPr/>
                </p:nvSpPr>
                <p:spPr>
                  <a:xfrm>
                    <a:off x="1755720" y="3404160"/>
                    <a:ext cx="12060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60" name=""/>
                  <p:cNvSpPr/>
                  <p:nvPr/>
                </p:nvSpPr>
                <p:spPr>
                  <a:xfrm>
                    <a:off x="1755720" y="3419640"/>
                    <a:ext cx="12060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261" name=""/>
                <p:cNvSpPr/>
                <p:nvPr/>
              </p:nvSpPr>
              <p:spPr>
                <a:xfrm>
                  <a:off x="1415160" y="32702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2" y="0"/>
                      </a:moveTo>
                      <a:lnTo>
                        <a:pt x="89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2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1"/>
                      </a:lnTo>
                      <a:lnTo>
                        <a:pt x="136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2" name=""/>
                <p:cNvSpPr/>
                <p:nvPr/>
              </p:nvSpPr>
              <p:spPr>
                <a:xfrm>
                  <a:off x="1415160" y="3270240"/>
                  <a:ext cx="121680" cy="3348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2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1"/>
                      </a:lnTo>
                      <a:lnTo>
                        <a:pt x="136" y="0"/>
                      </a:lnTo>
                      <a:lnTo>
                        <a:pt x="112" y="0"/>
                      </a:lnTo>
                      <a:lnTo>
                        <a:pt x="89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3" name=""/>
                <p:cNvSpPr/>
                <p:nvPr/>
              </p:nvSpPr>
              <p:spPr>
                <a:xfrm>
                  <a:off x="1415160" y="32702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2" y="0"/>
                      </a:moveTo>
                      <a:lnTo>
                        <a:pt x="89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2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1"/>
                      </a:lnTo>
                      <a:lnTo>
                        <a:pt x="136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4" name=""/>
                <p:cNvSpPr/>
                <p:nvPr/>
              </p:nvSpPr>
              <p:spPr>
                <a:xfrm>
                  <a:off x="1415160" y="328716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2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5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6" name=""/>
                <p:cNvSpPr/>
                <p:nvPr/>
              </p:nvSpPr>
              <p:spPr>
                <a:xfrm>
                  <a:off x="2602440" y="4094640"/>
                  <a:ext cx="121680" cy="3240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4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7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8" name=""/>
                <p:cNvSpPr/>
                <p:nvPr/>
              </p:nvSpPr>
              <p:spPr>
                <a:xfrm>
                  <a:off x="2602440" y="411048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6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9" name=""/>
                <p:cNvSpPr/>
                <p:nvPr/>
              </p:nvSpPr>
              <p:spPr>
                <a:xfrm>
                  <a:off x="2711160" y="415764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0" name=""/>
                <p:cNvSpPr/>
                <p:nvPr/>
              </p:nvSpPr>
              <p:spPr>
                <a:xfrm>
                  <a:off x="2711160" y="4157640"/>
                  <a:ext cx="12204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8" y="54"/>
                      </a:lnTo>
                      <a:lnTo>
                        <a:pt x="196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1" name=""/>
                <p:cNvSpPr/>
                <p:nvPr/>
              </p:nvSpPr>
              <p:spPr>
                <a:xfrm>
                  <a:off x="2711160" y="415764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2" name=""/>
                <p:cNvSpPr/>
                <p:nvPr/>
              </p:nvSpPr>
              <p:spPr>
                <a:xfrm>
                  <a:off x="2711160" y="417456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8" y="26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8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3" name=""/>
                <p:cNvSpPr/>
                <p:nvPr/>
              </p:nvSpPr>
              <p:spPr>
                <a:xfrm>
                  <a:off x="2385000" y="424440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5"/>
                      </a:lnTo>
                      <a:lnTo>
                        <a:pt x="33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1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9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4" name=""/>
                <p:cNvSpPr/>
                <p:nvPr/>
              </p:nvSpPr>
              <p:spPr>
                <a:xfrm>
                  <a:off x="2385000" y="4244400"/>
                  <a:ext cx="12276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7"/>
                      </a:lnTo>
                      <a:lnTo>
                        <a:pt x="33" y="50"/>
                      </a:lnTo>
                      <a:lnTo>
                        <a:pt x="51" y="54"/>
                      </a:lnTo>
                      <a:lnTo>
                        <a:pt x="69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7" y="59"/>
                      </a:lnTo>
                      <a:lnTo>
                        <a:pt x="158" y="57"/>
                      </a:lnTo>
                      <a:lnTo>
                        <a:pt x="178" y="54"/>
                      </a:lnTo>
                      <a:lnTo>
                        <a:pt x="196" y="50"/>
                      </a:lnTo>
                      <a:lnTo>
                        <a:pt x="208" y="47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5"/>
                      </a:lnTo>
                      <a:lnTo>
                        <a:pt x="33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5" name=""/>
                <p:cNvSpPr/>
                <p:nvPr/>
              </p:nvSpPr>
              <p:spPr>
                <a:xfrm>
                  <a:off x="2385000" y="424440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5"/>
                      </a:lnTo>
                      <a:lnTo>
                        <a:pt x="33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1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9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6" name=""/>
                <p:cNvSpPr/>
                <p:nvPr/>
              </p:nvSpPr>
              <p:spPr>
                <a:xfrm>
                  <a:off x="2385000" y="426132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2"/>
                      </a:lnTo>
                      <a:lnTo>
                        <a:pt x="20" y="18"/>
                      </a:lnTo>
                      <a:lnTo>
                        <a:pt x="33" y="21"/>
                      </a:lnTo>
                      <a:lnTo>
                        <a:pt x="51" y="25"/>
                      </a:lnTo>
                      <a:lnTo>
                        <a:pt x="69" y="28"/>
                      </a:lnTo>
                      <a:lnTo>
                        <a:pt x="90" y="30"/>
                      </a:lnTo>
                      <a:lnTo>
                        <a:pt x="113" y="30"/>
                      </a:lnTo>
                      <a:lnTo>
                        <a:pt x="137" y="30"/>
                      </a:lnTo>
                      <a:lnTo>
                        <a:pt x="158" y="28"/>
                      </a:lnTo>
                      <a:lnTo>
                        <a:pt x="178" y="25"/>
                      </a:lnTo>
                      <a:lnTo>
                        <a:pt x="196" y="21"/>
                      </a:lnTo>
                      <a:lnTo>
                        <a:pt x="208" y="18"/>
                      </a:lnTo>
                      <a:lnTo>
                        <a:pt x="219" y="12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7" name=""/>
                <p:cNvSpPr/>
                <p:nvPr/>
              </p:nvSpPr>
              <p:spPr>
                <a:xfrm>
                  <a:off x="3515040" y="282312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7" y="232"/>
                      </a:lnTo>
                      <a:lnTo>
                        <a:pt x="195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5" y="9"/>
                      </a:lnTo>
                      <a:lnTo>
                        <a:pt x="177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8" name=""/>
                <p:cNvSpPr/>
                <p:nvPr/>
              </p:nvSpPr>
              <p:spPr>
                <a:xfrm>
                  <a:off x="3515040" y="2823120"/>
                  <a:ext cx="122040" cy="33840"/>
                </a:xfrm>
                <a:custGeom>
                  <a:avLst/>
                  <a:gdLst/>
                  <a:ahLst/>
                  <a:rect l="l" t="t" r="r" b="b"/>
                  <a:pathLst>
                    <a:path w="228" h="60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2" y="51"/>
                      </a:lnTo>
                      <a:lnTo>
                        <a:pt x="50" y="54"/>
                      </a:lnTo>
                      <a:lnTo>
                        <a:pt x="68" y="58"/>
                      </a:lnTo>
                      <a:lnTo>
                        <a:pt x="90" y="60"/>
                      </a:lnTo>
                      <a:lnTo>
                        <a:pt x="113" y="60"/>
                      </a:lnTo>
                      <a:lnTo>
                        <a:pt x="136" y="60"/>
                      </a:lnTo>
                      <a:lnTo>
                        <a:pt x="158" y="58"/>
                      </a:lnTo>
                      <a:lnTo>
                        <a:pt x="177" y="54"/>
                      </a:lnTo>
                      <a:lnTo>
                        <a:pt x="195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5" y="9"/>
                      </a:lnTo>
                      <a:lnTo>
                        <a:pt x="177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9" name=""/>
                <p:cNvSpPr/>
                <p:nvPr/>
              </p:nvSpPr>
              <p:spPr>
                <a:xfrm>
                  <a:off x="3515040" y="282312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7" y="232"/>
                      </a:lnTo>
                      <a:lnTo>
                        <a:pt x="195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5" y="9"/>
                      </a:lnTo>
                      <a:lnTo>
                        <a:pt x="177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0" name=""/>
                <p:cNvSpPr/>
                <p:nvPr/>
              </p:nvSpPr>
              <p:spPr>
                <a:xfrm>
                  <a:off x="3515040" y="284004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1" name=""/>
                <p:cNvSpPr/>
                <p:nvPr/>
              </p:nvSpPr>
              <p:spPr>
                <a:xfrm>
                  <a:off x="3224160" y="2954880"/>
                  <a:ext cx="122760" cy="13284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5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5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2" name=""/>
                <p:cNvSpPr/>
                <p:nvPr/>
              </p:nvSpPr>
              <p:spPr>
                <a:xfrm>
                  <a:off x="3224160" y="2954880"/>
                  <a:ext cx="122760" cy="32400"/>
                </a:xfrm>
                <a:custGeom>
                  <a:avLst/>
                  <a:gdLst/>
                  <a:ahLst/>
                  <a:rect l="l" t="t" r="r" b="b"/>
                  <a:pathLst>
                    <a:path w="228" h="60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3" y="51"/>
                      </a:lnTo>
                      <a:lnTo>
                        <a:pt x="51" y="54"/>
                      </a:lnTo>
                      <a:lnTo>
                        <a:pt x="69" y="58"/>
                      </a:lnTo>
                      <a:lnTo>
                        <a:pt x="90" y="60"/>
                      </a:lnTo>
                      <a:lnTo>
                        <a:pt x="113" y="60"/>
                      </a:lnTo>
                      <a:lnTo>
                        <a:pt x="137" y="60"/>
                      </a:lnTo>
                      <a:lnTo>
                        <a:pt x="158" y="58"/>
                      </a:lnTo>
                      <a:lnTo>
                        <a:pt x="178" y="54"/>
                      </a:lnTo>
                      <a:lnTo>
                        <a:pt x="196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3" name=""/>
                <p:cNvSpPr/>
                <p:nvPr/>
              </p:nvSpPr>
              <p:spPr>
                <a:xfrm>
                  <a:off x="3224160" y="2954880"/>
                  <a:ext cx="122760" cy="13284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5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5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4" name=""/>
                <p:cNvSpPr/>
                <p:nvPr/>
              </p:nvSpPr>
              <p:spPr>
                <a:xfrm>
                  <a:off x="3224160" y="297072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3" y="22"/>
                      </a:lnTo>
                      <a:lnTo>
                        <a:pt x="51" y="25"/>
                      </a:lnTo>
                      <a:lnTo>
                        <a:pt x="69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7" y="31"/>
                      </a:lnTo>
                      <a:lnTo>
                        <a:pt x="158" y="29"/>
                      </a:lnTo>
                      <a:lnTo>
                        <a:pt x="178" y="25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5" name=""/>
                <p:cNvSpPr/>
                <p:nvPr/>
              </p:nvSpPr>
              <p:spPr>
                <a:xfrm>
                  <a:off x="3066840" y="2828880"/>
                  <a:ext cx="12204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6" name=""/>
                <p:cNvSpPr/>
                <p:nvPr/>
              </p:nvSpPr>
              <p:spPr>
                <a:xfrm>
                  <a:off x="3066840" y="2828880"/>
                  <a:ext cx="122040" cy="3240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3" y="51"/>
                      </a:lnTo>
                      <a:lnTo>
                        <a:pt x="51" y="54"/>
                      </a:lnTo>
                      <a:lnTo>
                        <a:pt x="69" y="58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7" y="59"/>
                      </a:lnTo>
                      <a:lnTo>
                        <a:pt x="158" y="58"/>
                      </a:lnTo>
                      <a:lnTo>
                        <a:pt x="178" y="54"/>
                      </a:lnTo>
                      <a:lnTo>
                        <a:pt x="196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7" name=""/>
                <p:cNvSpPr/>
                <p:nvPr/>
              </p:nvSpPr>
              <p:spPr>
                <a:xfrm>
                  <a:off x="3066840" y="2828880"/>
                  <a:ext cx="12204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8" name=""/>
                <p:cNvSpPr/>
                <p:nvPr/>
              </p:nvSpPr>
              <p:spPr>
                <a:xfrm>
                  <a:off x="3066840" y="284436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3" y="22"/>
                      </a:lnTo>
                      <a:lnTo>
                        <a:pt x="51" y="25"/>
                      </a:lnTo>
                      <a:lnTo>
                        <a:pt x="69" y="29"/>
                      </a:lnTo>
                      <a:lnTo>
                        <a:pt x="90" y="30"/>
                      </a:lnTo>
                      <a:lnTo>
                        <a:pt x="113" y="30"/>
                      </a:lnTo>
                      <a:lnTo>
                        <a:pt x="137" y="30"/>
                      </a:lnTo>
                      <a:lnTo>
                        <a:pt x="158" y="29"/>
                      </a:lnTo>
                      <a:lnTo>
                        <a:pt x="178" y="25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9" name=""/>
                <p:cNvSpPr/>
                <p:nvPr/>
              </p:nvSpPr>
              <p:spPr>
                <a:xfrm>
                  <a:off x="2256480" y="354384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4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4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0" name=""/>
                <p:cNvSpPr/>
                <p:nvPr/>
              </p:nvSpPr>
              <p:spPr>
                <a:xfrm>
                  <a:off x="2256480" y="3543840"/>
                  <a:ext cx="12276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5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5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1" name=""/>
                <p:cNvSpPr/>
                <p:nvPr/>
              </p:nvSpPr>
              <p:spPr>
                <a:xfrm>
                  <a:off x="2256480" y="354384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4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4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2" name=""/>
                <p:cNvSpPr/>
                <p:nvPr/>
              </p:nvSpPr>
              <p:spPr>
                <a:xfrm>
                  <a:off x="2256480" y="356076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3" name=""/>
                <p:cNvSpPr/>
                <p:nvPr/>
              </p:nvSpPr>
              <p:spPr>
                <a:xfrm>
                  <a:off x="2549520" y="318240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4" name=""/>
                <p:cNvSpPr/>
                <p:nvPr/>
              </p:nvSpPr>
              <p:spPr>
                <a:xfrm>
                  <a:off x="2549520" y="3182400"/>
                  <a:ext cx="12204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5" name=""/>
                <p:cNvSpPr/>
                <p:nvPr/>
              </p:nvSpPr>
              <p:spPr>
                <a:xfrm>
                  <a:off x="2549520" y="318240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6" name=""/>
                <p:cNvSpPr/>
                <p:nvPr/>
              </p:nvSpPr>
              <p:spPr>
                <a:xfrm>
                  <a:off x="2549520" y="319932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8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7" name=""/>
                <p:cNvSpPr/>
                <p:nvPr/>
              </p:nvSpPr>
              <p:spPr>
                <a:xfrm>
                  <a:off x="2704680" y="41306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8" name=""/>
                <p:cNvSpPr/>
                <p:nvPr/>
              </p:nvSpPr>
              <p:spPr>
                <a:xfrm>
                  <a:off x="2704680" y="4130640"/>
                  <a:ext cx="12168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8" y="54"/>
                      </a:lnTo>
                      <a:lnTo>
                        <a:pt x="196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9" name=""/>
                <p:cNvSpPr/>
                <p:nvPr/>
              </p:nvSpPr>
              <p:spPr>
                <a:xfrm>
                  <a:off x="2704680" y="41306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0" name=""/>
                <p:cNvSpPr/>
                <p:nvPr/>
              </p:nvSpPr>
              <p:spPr>
                <a:xfrm>
                  <a:off x="2704680" y="414756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8" y="26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8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1" name=""/>
                <p:cNvSpPr/>
                <p:nvPr/>
              </p:nvSpPr>
              <p:spPr>
                <a:xfrm>
                  <a:off x="1755720" y="3404160"/>
                  <a:ext cx="12060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2" name=""/>
                <p:cNvSpPr/>
                <p:nvPr/>
              </p:nvSpPr>
              <p:spPr>
                <a:xfrm>
                  <a:off x="1755720" y="3404160"/>
                  <a:ext cx="120600" cy="32400"/>
                </a:xfrm>
                <a:custGeom>
                  <a:avLst/>
                  <a:gdLst/>
                  <a:ahLst/>
                  <a:rect l="l" t="t" r="r" b="b"/>
                  <a:pathLst>
                    <a:path w="228" h="60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2" y="51"/>
                      </a:lnTo>
                      <a:lnTo>
                        <a:pt x="50" y="54"/>
                      </a:lnTo>
                      <a:lnTo>
                        <a:pt x="68" y="58"/>
                      </a:lnTo>
                      <a:lnTo>
                        <a:pt x="90" y="60"/>
                      </a:lnTo>
                      <a:lnTo>
                        <a:pt x="113" y="60"/>
                      </a:lnTo>
                      <a:lnTo>
                        <a:pt x="136" y="60"/>
                      </a:lnTo>
                      <a:lnTo>
                        <a:pt x="158" y="58"/>
                      </a:lnTo>
                      <a:lnTo>
                        <a:pt x="178" y="54"/>
                      </a:lnTo>
                      <a:lnTo>
                        <a:pt x="196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3" name=""/>
                <p:cNvSpPr/>
                <p:nvPr/>
              </p:nvSpPr>
              <p:spPr>
                <a:xfrm>
                  <a:off x="1755720" y="3404160"/>
                  <a:ext cx="12060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4" name=""/>
                <p:cNvSpPr/>
                <p:nvPr/>
              </p:nvSpPr>
              <p:spPr>
                <a:xfrm>
                  <a:off x="1755720" y="3420000"/>
                  <a:ext cx="12060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8" y="25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305" name=""/>
              <p:cNvGrpSpPr/>
              <p:nvPr/>
            </p:nvGrpSpPr>
            <p:grpSpPr>
              <a:xfrm>
                <a:off x="2602440" y="4094640"/>
                <a:ext cx="121680" cy="132480"/>
                <a:chOff x="2602440" y="4094640"/>
                <a:chExt cx="121680" cy="132480"/>
              </a:xfrm>
            </p:grpSpPr>
            <p:sp>
              <p:nvSpPr>
                <p:cNvPr id="2306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7" name=""/>
                <p:cNvSpPr/>
                <p:nvPr/>
              </p:nvSpPr>
              <p:spPr>
                <a:xfrm>
                  <a:off x="2602440" y="4094640"/>
                  <a:ext cx="121680" cy="3240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4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8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9" name=""/>
                <p:cNvSpPr/>
                <p:nvPr/>
              </p:nvSpPr>
              <p:spPr>
                <a:xfrm>
                  <a:off x="2602440" y="411012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6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310" name=""/>
              <p:cNvGrpSpPr/>
              <p:nvPr/>
            </p:nvGrpSpPr>
            <p:grpSpPr>
              <a:xfrm>
                <a:off x="2940480" y="4104720"/>
                <a:ext cx="122760" cy="132480"/>
                <a:chOff x="2940480" y="4104720"/>
                <a:chExt cx="122760" cy="132480"/>
              </a:xfrm>
            </p:grpSpPr>
            <p:sp>
              <p:nvSpPr>
                <p:cNvPr id="2311" name=""/>
                <p:cNvSpPr/>
                <p:nvPr/>
              </p:nvSpPr>
              <p:spPr>
                <a:xfrm>
                  <a:off x="2940480" y="4104720"/>
                  <a:ext cx="12276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2" name=""/>
                <p:cNvSpPr/>
                <p:nvPr/>
              </p:nvSpPr>
              <p:spPr>
                <a:xfrm>
                  <a:off x="2940480" y="4104720"/>
                  <a:ext cx="122760" cy="3240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3" name=""/>
                <p:cNvSpPr/>
                <p:nvPr/>
              </p:nvSpPr>
              <p:spPr>
                <a:xfrm>
                  <a:off x="2940480" y="4104720"/>
                  <a:ext cx="12276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4" name=""/>
                <p:cNvSpPr/>
                <p:nvPr/>
              </p:nvSpPr>
              <p:spPr>
                <a:xfrm>
                  <a:off x="2940480" y="412020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2315" name=""/>
            <p:cNvGrpSpPr/>
            <p:nvPr/>
          </p:nvGrpSpPr>
          <p:grpSpPr>
            <a:xfrm>
              <a:off x="2940480" y="4104720"/>
              <a:ext cx="122760" cy="132480"/>
              <a:chOff x="2940480" y="4104720"/>
              <a:chExt cx="122760" cy="132480"/>
            </a:xfrm>
          </p:grpSpPr>
          <p:sp>
            <p:nvSpPr>
              <p:cNvPr id="2316" name=""/>
              <p:cNvSpPr/>
              <p:nvPr/>
            </p:nvSpPr>
            <p:spPr>
              <a:xfrm>
                <a:off x="2940480" y="4104720"/>
                <a:ext cx="122760" cy="13248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7" name=""/>
              <p:cNvSpPr/>
              <p:nvPr/>
            </p:nvSpPr>
            <p:spPr>
              <a:xfrm>
                <a:off x="2940480" y="4104720"/>
                <a:ext cx="122760" cy="3240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8" name=""/>
              <p:cNvSpPr/>
              <p:nvPr/>
            </p:nvSpPr>
            <p:spPr>
              <a:xfrm>
                <a:off x="2940480" y="4104720"/>
                <a:ext cx="122760" cy="13248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9" name=""/>
              <p:cNvSpPr/>
              <p:nvPr/>
            </p:nvSpPr>
            <p:spPr>
              <a:xfrm>
                <a:off x="2940480" y="4120200"/>
                <a:ext cx="122760" cy="165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240" bIns="-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320" name=""/>
          <p:cNvSpPr/>
          <p:nvPr/>
        </p:nvSpPr>
        <p:spPr>
          <a:xfrm>
            <a:off x="1852560" y="2762280"/>
            <a:ext cx="29520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MAPP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1" name=""/>
          <p:cNvSpPr/>
          <p:nvPr/>
        </p:nvSpPr>
        <p:spPr>
          <a:xfrm>
            <a:off x="1276200" y="3565440"/>
            <a:ext cx="32544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WSCC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2" name=""/>
          <p:cNvSpPr/>
          <p:nvPr/>
        </p:nvSpPr>
        <p:spPr>
          <a:xfrm>
            <a:off x="3608280" y="3921120"/>
            <a:ext cx="277920" cy="243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3" name=""/>
          <p:cNvSpPr/>
          <p:nvPr/>
        </p:nvSpPr>
        <p:spPr>
          <a:xfrm>
            <a:off x="2725560" y="2978280"/>
            <a:ext cx="27972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MAIN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24" name=""/>
          <p:cNvGrpSpPr/>
          <p:nvPr/>
        </p:nvGrpSpPr>
        <p:grpSpPr>
          <a:xfrm>
            <a:off x="495360" y="2946240"/>
            <a:ext cx="3351960" cy="2062440"/>
            <a:chOff x="495360" y="2946240"/>
            <a:chExt cx="3351960" cy="2062440"/>
          </a:xfrm>
        </p:grpSpPr>
        <p:grpSp>
          <p:nvGrpSpPr>
            <p:cNvPr id="2325" name=""/>
            <p:cNvGrpSpPr/>
            <p:nvPr/>
          </p:nvGrpSpPr>
          <p:grpSpPr>
            <a:xfrm>
              <a:off x="495360" y="3202920"/>
              <a:ext cx="3351960" cy="1805760"/>
              <a:chOff x="495360" y="3202920"/>
              <a:chExt cx="3351960" cy="1805760"/>
            </a:xfrm>
          </p:grpSpPr>
          <p:grpSp>
            <p:nvGrpSpPr>
              <p:cNvPr id="2326" name=""/>
              <p:cNvGrpSpPr/>
              <p:nvPr/>
            </p:nvGrpSpPr>
            <p:grpSpPr>
              <a:xfrm>
                <a:off x="2032200" y="4182120"/>
                <a:ext cx="1815120" cy="826560"/>
                <a:chOff x="2032200" y="4182120"/>
                <a:chExt cx="1815120" cy="826560"/>
              </a:xfrm>
            </p:grpSpPr>
            <p:grpSp>
              <p:nvGrpSpPr>
                <p:cNvPr id="2327" name=""/>
                <p:cNvGrpSpPr/>
                <p:nvPr/>
              </p:nvGrpSpPr>
              <p:grpSpPr>
                <a:xfrm>
                  <a:off x="2032200" y="4841280"/>
                  <a:ext cx="188280" cy="167400"/>
                  <a:chOff x="2032200" y="4841280"/>
                  <a:chExt cx="188280" cy="167400"/>
                </a:xfrm>
              </p:grpSpPr>
              <p:sp>
                <p:nvSpPr>
                  <p:cNvPr id="2328" name=""/>
                  <p:cNvSpPr/>
                  <p:nvPr/>
                </p:nvSpPr>
                <p:spPr>
                  <a:xfrm>
                    <a:off x="2052000" y="484128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29" name=""/>
                  <p:cNvSpPr/>
                  <p:nvPr/>
                </p:nvSpPr>
                <p:spPr>
                  <a:xfrm>
                    <a:off x="2032200" y="489564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30" name=""/>
                <p:cNvGrpSpPr/>
                <p:nvPr/>
              </p:nvGrpSpPr>
              <p:grpSpPr>
                <a:xfrm>
                  <a:off x="3531600" y="4182120"/>
                  <a:ext cx="188280" cy="167400"/>
                  <a:chOff x="3531600" y="4182120"/>
                  <a:chExt cx="188280" cy="167400"/>
                </a:xfrm>
              </p:grpSpPr>
              <p:sp>
                <p:nvSpPr>
                  <p:cNvPr id="2331" name=""/>
                  <p:cNvSpPr/>
                  <p:nvPr/>
                </p:nvSpPr>
                <p:spPr>
                  <a:xfrm>
                    <a:off x="3551400" y="418212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32" name=""/>
                  <p:cNvSpPr/>
                  <p:nvPr/>
                </p:nvSpPr>
                <p:spPr>
                  <a:xfrm>
                    <a:off x="3531600" y="423648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33" name=""/>
                <p:cNvGrpSpPr/>
                <p:nvPr/>
              </p:nvGrpSpPr>
              <p:grpSpPr>
                <a:xfrm>
                  <a:off x="3584160" y="4230360"/>
                  <a:ext cx="188280" cy="167400"/>
                  <a:chOff x="3584160" y="4230360"/>
                  <a:chExt cx="188280" cy="167400"/>
                </a:xfrm>
              </p:grpSpPr>
              <p:sp>
                <p:nvSpPr>
                  <p:cNvPr id="2334" name=""/>
                  <p:cNvSpPr/>
                  <p:nvPr/>
                </p:nvSpPr>
                <p:spPr>
                  <a:xfrm>
                    <a:off x="3603960" y="423036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35" name=""/>
                  <p:cNvSpPr/>
                  <p:nvPr/>
                </p:nvSpPr>
                <p:spPr>
                  <a:xfrm>
                    <a:off x="3584160" y="428472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36" name=""/>
                <p:cNvGrpSpPr/>
                <p:nvPr/>
              </p:nvGrpSpPr>
              <p:grpSpPr>
                <a:xfrm>
                  <a:off x="3659040" y="4284360"/>
                  <a:ext cx="188280" cy="167400"/>
                  <a:chOff x="3659040" y="4284360"/>
                  <a:chExt cx="188280" cy="167400"/>
                </a:xfrm>
              </p:grpSpPr>
              <p:sp>
                <p:nvSpPr>
                  <p:cNvPr id="2337" name=""/>
                  <p:cNvSpPr/>
                  <p:nvPr/>
                </p:nvSpPr>
                <p:spPr>
                  <a:xfrm>
                    <a:off x="3678840" y="428436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38" name=""/>
                  <p:cNvSpPr/>
                  <p:nvPr/>
                </p:nvSpPr>
                <p:spPr>
                  <a:xfrm>
                    <a:off x="3659040" y="433872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2339" name=""/>
              <p:cNvGrpSpPr/>
              <p:nvPr/>
            </p:nvGrpSpPr>
            <p:grpSpPr>
              <a:xfrm>
                <a:off x="495360" y="3202920"/>
                <a:ext cx="2637000" cy="1066320"/>
                <a:chOff x="495360" y="3202920"/>
                <a:chExt cx="2637000" cy="1066320"/>
              </a:xfrm>
            </p:grpSpPr>
            <p:sp>
              <p:nvSpPr>
                <p:cNvPr id="2340" name=""/>
                <p:cNvSpPr/>
                <p:nvPr/>
              </p:nvSpPr>
              <p:spPr>
                <a:xfrm>
                  <a:off x="999720" y="3324240"/>
                  <a:ext cx="83880" cy="74160"/>
                </a:xfrm>
                <a:prstGeom prst="rect">
                  <a:avLst/>
                </a:prstGeom>
                <a:solidFill>
                  <a:srgbClr val="808080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1" name=""/>
                <p:cNvSpPr/>
                <p:nvPr/>
              </p:nvSpPr>
              <p:spPr>
                <a:xfrm>
                  <a:off x="983160" y="3376440"/>
                  <a:ext cx="191880" cy="112680"/>
                </a:xfrm>
                <a:prstGeom prst="rect">
                  <a:avLst/>
                </a:prstGeom>
                <a:solidFill>
                  <a:srgbClr val="808080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342" name=""/>
                <p:cNvGrpSpPr/>
                <p:nvPr/>
              </p:nvGrpSpPr>
              <p:grpSpPr>
                <a:xfrm>
                  <a:off x="2940480" y="4104720"/>
                  <a:ext cx="191880" cy="164520"/>
                  <a:chOff x="2940480" y="4104720"/>
                  <a:chExt cx="191880" cy="164520"/>
                </a:xfrm>
              </p:grpSpPr>
              <p:sp>
                <p:nvSpPr>
                  <p:cNvPr id="2343" name=""/>
                  <p:cNvSpPr/>
                  <p:nvPr/>
                </p:nvSpPr>
                <p:spPr>
                  <a:xfrm>
                    <a:off x="2956680" y="4104720"/>
                    <a:ext cx="84240" cy="74160"/>
                  </a:xfrm>
                  <a:prstGeom prst="rect">
                    <a:avLst/>
                  </a:prstGeom>
                  <a:solidFill>
                    <a:srgbClr val="808080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7360" bIns="27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44" name=""/>
                  <p:cNvSpPr/>
                  <p:nvPr/>
                </p:nvSpPr>
                <p:spPr>
                  <a:xfrm>
                    <a:off x="2940480" y="4156560"/>
                    <a:ext cx="191880" cy="112680"/>
                  </a:xfrm>
                  <a:prstGeom prst="rect">
                    <a:avLst/>
                  </a:prstGeom>
                  <a:solidFill>
                    <a:srgbClr val="808080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345" name=""/>
                <p:cNvSpPr/>
                <p:nvPr/>
              </p:nvSpPr>
              <p:spPr>
                <a:xfrm>
                  <a:off x="515160" y="3202920"/>
                  <a:ext cx="82800" cy="7524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440" bIns="28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6" name=""/>
                <p:cNvSpPr/>
                <p:nvPr/>
              </p:nvSpPr>
              <p:spPr>
                <a:xfrm>
                  <a:off x="495360" y="3256920"/>
                  <a:ext cx="188280" cy="1134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2347" name=""/>
            <p:cNvGrpSpPr/>
            <p:nvPr/>
          </p:nvGrpSpPr>
          <p:grpSpPr>
            <a:xfrm>
              <a:off x="2158560" y="2946240"/>
              <a:ext cx="1133640" cy="1353960"/>
              <a:chOff x="2158560" y="2946240"/>
              <a:chExt cx="1133640" cy="1353960"/>
            </a:xfrm>
          </p:grpSpPr>
          <p:grpSp>
            <p:nvGrpSpPr>
              <p:cNvPr id="2348" name=""/>
              <p:cNvGrpSpPr/>
              <p:nvPr/>
            </p:nvGrpSpPr>
            <p:grpSpPr>
              <a:xfrm>
                <a:off x="2158560" y="2946240"/>
                <a:ext cx="1133640" cy="1353960"/>
                <a:chOff x="2158560" y="2946240"/>
                <a:chExt cx="1133640" cy="1353960"/>
              </a:xfrm>
            </p:grpSpPr>
            <p:grpSp>
              <p:nvGrpSpPr>
                <p:cNvPr id="2349" name=""/>
                <p:cNvGrpSpPr/>
                <p:nvPr/>
              </p:nvGrpSpPr>
              <p:grpSpPr>
                <a:xfrm>
                  <a:off x="2158560" y="4132800"/>
                  <a:ext cx="189720" cy="167400"/>
                  <a:chOff x="2158560" y="4132800"/>
                  <a:chExt cx="189720" cy="167400"/>
                </a:xfrm>
              </p:grpSpPr>
              <p:sp>
                <p:nvSpPr>
                  <p:cNvPr id="2350" name=""/>
                  <p:cNvSpPr/>
                  <p:nvPr/>
                </p:nvSpPr>
                <p:spPr>
                  <a:xfrm>
                    <a:off x="2178000" y="4132800"/>
                    <a:ext cx="84240" cy="75240"/>
                  </a:xfrm>
                  <a:prstGeom prst="rect">
                    <a:avLst/>
                  </a:prstGeom>
                  <a:solidFill>
                    <a:srgbClr val="00cc99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440" bIns="28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51" name=""/>
                  <p:cNvSpPr/>
                  <p:nvPr/>
                </p:nvSpPr>
                <p:spPr>
                  <a:xfrm>
                    <a:off x="2158560" y="4186800"/>
                    <a:ext cx="189720" cy="113400"/>
                  </a:xfrm>
                  <a:prstGeom prst="rect">
                    <a:avLst/>
                  </a:prstGeom>
                  <a:solidFill>
                    <a:srgbClr val="00cc99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52" name=""/>
                <p:cNvGrpSpPr/>
                <p:nvPr/>
              </p:nvGrpSpPr>
              <p:grpSpPr>
                <a:xfrm>
                  <a:off x="3081600" y="2946240"/>
                  <a:ext cx="191880" cy="163800"/>
                  <a:chOff x="3081600" y="2946240"/>
                  <a:chExt cx="191880" cy="163800"/>
                </a:xfrm>
              </p:grpSpPr>
              <p:sp>
                <p:nvSpPr>
                  <p:cNvPr id="2353" name=""/>
                  <p:cNvSpPr/>
                  <p:nvPr/>
                </p:nvSpPr>
                <p:spPr>
                  <a:xfrm>
                    <a:off x="3097800" y="2946240"/>
                    <a:ext cx="84240" cy="7416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7360" bIns="27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54" name=""/>
                  <p:cNvSpPr/>
                  <p:nvPr/>
                </p:nvSpPr>
                <p:spPr>
                  <a:xfrm>
                    <a:off x="3081600" y="2997720"/>
                    <a:ext cx="191880" cy="11232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55" name=""/>
                <p:cNvGrpSpPr/>
                <p:nvPr/>
              </p:nvGrpSpPr>
              <p:grpSpPr>
                <a:xfrm>
                  <a:off x="3100320" y="2990880"/>
                  <a:ext cx="191880" cy="164520"/>
                  <a:chOff x="3100320" y="2990880"/>
                  <a:chExt cx="191880" cy="164520"/>
                </a:xfrm>
              </p:grpSpPr>
              <p:sp>
                <p:nvSpPr>
                  <p:cNvPr id="2356" name=""/>
                  <p:cNvSpPr/>
                  <p:nvPr/>
                </p:nvSpPr>
                <p:spPr>
                  <a:xfrm>
                    <a:off x="3116520" y="2990880"/>
                    <a:ext cx="84240" cy="7416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7360" bIns="27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57" name=""/>
                  <p:cNvSpPr/>
                  <p:nvPr/>
                </p:nvSpPr>
                <p:spPr>
                  <a:xfrm>
                    <a:off x="3100320" y="3042720"/>
                    <a:ext cx="191880" cy="11268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2358" name=""/>
              <p:cNvGrpSpPr/>
              <p:nvPr/>
            </p:nvGrpSpPr>
            <p:grpSpPr>
              <a:xfrm>
                <a:off x="2977200" y="3816360"/>
                <a:ext cx="189720" cy="167400"/>
                <a:chOff x="2977200" y="3816360"/>
                <a:chExt cx="189720" cy="167400"/>
              </a:xfrm>
            </p:grpSpPr>
            <p:sp>
              <p:nvSpPr>
                <p:cNvPr id="2359" name=""/>
                <p:cNvSpPr/>
                <p:nvPr/>
              </p:nvSpPr>
              <p:spPr>
                <a:xfrm>
                  <a:off x="2996640" y="3816360"/>
                  <a:ext cx="84240" cy="75240"/>
                </a:xfrm>
                <a:prstGeom prst="rect">
                  <a:avLst/>
                </a:prstGeom>
                <a:solidFill>
                  <a:srgbClr val="00cc99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440" bIns="28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0" name=""/>
                <p:cNvSpPr/>
                <p:nvPr/>
              </p:nvSpPr>
              <p:spPr>
                <a:xfrm>
                  <a:off x="2977200" y="3870360"/>
                  <a:ext cx="189720" cy="113400"/>
                </a:xfrm>
                <a:prstGeom prst="rect">
                  <a:avLst/>
                </a:prstGeom>
                <a:solidFill>
                  <a:srgbClr val="00cc99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2361" name=""/>
          <p:cNvGrpSpPr/>
          <p:nvPr/>
        </p:nvGrpSpPr>
        <p:grpSpPr>
          <a:xfrm>
            <a:off x="480960" y="2281320"/>
            <a:ext cx="3489120" cy="2696760"/>
            <a:chOff x="480960" y="2281320"/>
            <a:chExt cx="3489120" cy="2696760"/>
          </a:xfrm>
        </p:grpSpPr>
        <p:grpSp>
          <p:nvGrpSpPr>
            <p:cNvPr id="2362" name=""/>
            <p:cNvGrpSpPr/>
            <p:nvPr/>
          </p:nvGrpSpPr>
          <p:grpSpPr>
            <a:xfrm>
              <a:off x="2761920" y="3064320"/>
              <a:ext cx="135720" cy="134640"/>
              <a:chOff x="2761920" y="3064320"/>
              <a:chExt cx="135720" cy="134640"/>
            </a:xfrm>
          </p:grpSpPr>
          <p:sp>
            <p:nvSpPr>
              <p:cNvPr id="2363" name=""/>
              <p:cNvSpPr/>
              <p:nvPr/>
            </p:nvSpPr>
            <p:spPr>
              <a:xfrm>
                <a:off x="2761920" y="3064320"/>
                <a:ext cx="135720" cy="13464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4" name=""/>
              <p:cNvSpPr/>
              <p:nvPr/>
            </p:nvSpPr>
            <p:spPr>
              <a:xfrm>
                <a:off x="2761920" y="3064320"/>
                <a:ext cx="135720" cy="13464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65" name=""/>
            <p:cNvGrpSpPr/>
            <p:nvPr/>
          </p:nvGrpSpPr>
          <p:grpSpPr>
            <a:xfrm>
              <a:off x="2441160" y="3280320"/>
              <a:ext cx="140400" cy="134640"/>
              <a:chOff x="2441160" y="3280320"/>
              <a:chExt cx="140400" cy="134640"/>
            </a:xfrm>
          </p:grpSpPr>
          <p:sp>
            <p:nvSpPr>
              <p:cNvPr id="2366" name=""/>
              <p:cNvSpPr/>
              <p:nvPr/>
            </p:nvSpPr>
            <p:spPr>
              <a:xfrm>
                <a:off x="2441160" y="3280320"/>
                <a:ext cx="14040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7" name=""/>
              <p:cNvSpPr/>
              <p:nvPr/>
            </p:nvSpPr>
            <p:spPr>
              <a:xfrm>
                <a:off x="2441160" y="3280320"/>
                <a:ext cx="14040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68" name=""/>
            <p:cNvGrpSpPr/>
            <p:nvPr/>
          </p:nvGrpSpPr>
          <p:grpSpPr>
            <a:xfrm>
              <a:off x="480960" y="3388320"/>
              <a:ext cx="137160" cy="136080"/>
              <a:chOff x="480960" y="3388320"/>
              <a:chExt cx="137160" cy="136080"/>
            </a:xfrm>
          </p:grpSpPr>
          <p:sp>
            <p:nvSpPr>
              <p:cNvPr id="2369" name=""/>
              <p:cNvSpPr/>
              <p:nvPr/>
            </p:nvSpPr>
            <p:spPr>
              <a:xfrm>
                <a:off x="480960" y="3388320"/>
                <a:ext cx="137160" cy="13608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0" name=""/>
              <p:cNvSpPr/>
              <p:nvPr/>
            </p:nvSpPr>
            <p:spPr>
              <a:xfrm>
                <a:off x="480960" y="3388320"/>
                <a:ext cx="137160" cy="13608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71" name=""/>
            <p:cNvGrpSpPr/>
            <p:nvPr/>
          </p:nvGrpSpPr>
          <p:grpSpPr>
            <a:xfrm>
              <a:off x="700560" y="2578320"/>
              <a:ext cx="139320" cy="133920"/>
              <a:chOff x="700560" y="2578320"/>
              <a:chExt cx="139320" cy="133920"/>
            </a:xfrm>
          </p:grpSpPr>
          <p:sp>
            <p:nvSpPr>
              <p:cNvPr id="2372" name=""/>
              <p:cNvSpPr/>
              <p:nvPr/>
            </p:nvSpPr>
            <p:spPr>
              <a:xfrm>
                <a:off x="700560" y="2578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3" name=""/>
              <p:cNvSpPr/>
              <p:nvPr/>
            </p:nvSpPr>
            <p:spPr>
              <a:xfrm>
                <a:off x="700560" y="2578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74" name=""/>
            <p:cNvGrpSpPr/>
            <p:nvPr/>
          </p:nvGrpSpPr>
          <p:grpSpPr>
            <a:xfrm>
              <a:off x="1755360" y="4846680"/>
              <a:ext cx="137520" cy="131400"/>
              <a:chOff x="1755360" y="4846680"/>
              <a:chExt cx="137520" cy="131400"/>
            </a:xfrm>
          </p:grpSpPr>
          <p:sp>
            <p:nvSpPr>
              <p:cNvPr id="2375" name=""/>
              <p:cNvSpPr/>
              <p:nvPr/>
            </p:nvSpPr>
            <p:spPr>
              <a:xfrm>
                <a:off x="1755360" y="4846680"/>
                <a:ext cx="137520" cy="13140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6" name=""/>
              <p:cNvSpPr/>
              <p:nvPr/>
            </p:nvSpPr>
            <p:spPr>
              <a:xfrm>
                <a:off x="1755360" y="4846680"/>
                <a:ext cx="137520" cy="13140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77" name=""/>
            <p:cNvGrpSpPr/>
            <p:nvPr/>
          </p:nvGrpSpPr>
          <p:grpSpPr>
            <a:xfrm>
              <a:off x="3829680" y="3094560"/>
              <a:ext cx="140400" cy="131400"/>
              <a:chOff x="3829680" y="3094560"/>
              <a:chExt cx="140400" cy="131400"/>
            </a:xfrm>
          </p:grpSpPr>
          <p:sp>
            <p:nvSpPr>
              <p:cNvPr id="2378" name=""/>
              <p:cNvSpPr/>
              <p:nvPr/>
            </p:nvSpPr>
            <p:spPr>
              <a:xfrm>
                <a:off x="3829680" y="3094560"/>
                <a:ext cx="140400" cy="13140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9" name=""/>
              <p:cNvSpPr/>
              <p:nvPr/>
            </p:nvSpPr>
            <p:spPr>
              <a:xfrm>
                <a:off x="3829680" y="3094560"/>
                <a:ext cx="140400" cy="13140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80" name=""/>
            <p:cNvGrpSpPr/>
            <p:nvPr/>
          </p:nvGrpSpPr>
          <p:grpSpPr>
            <a:xfrm>
              <a:off x="1280520" y="2281320"/>
              <a:ext cx="131760" cy="130320"/>
              <a:chOff x="1280520" y="2281320"/>
              <a:chExt cx="131760" cy="130320"/>
            </a:xfrm>
          </p:grpSpPr>
          <p:sp>
            <p:nvSpPr>
              <p:cNvPr id="2381" name=""/>
              <p:cNvSpPr/>
              <p:nvPr/>
            </p:nvSpPr>
            <p:spPr>
              <a:xfrm>
                <a:off x="1280520" y="2281320"/>
                <a:ext cx="131760" cy="13032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2" name=""/>
              <p:cNvSpPr/>
              <p:nvPr/>
            </p:nvSpPr>
            <p:spPr>
              <a:xfrm>
                <a:off x="1280520" y="2281320"/>
                <a:ext cx="131760" cy="13032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83" name=""/>
            <p:cNvGrpSpPr/>
            <p:nvPr/>
          </p:nvGrpSpPr>
          <p:grpSpPr>
            <a:xfrm>
              <a:off x="3416760" y="3172320"/>
              <a:ext cx="138240" cy="133920"/>
              <a:chOff x="3416760" y="3172320"/>
              <a:chExt cx="138240" cy="133920"/>
            </a:xfrm>
          </p:grpSpPr>
          <p:sp>
            <p:nvSpPr>
              <p:cNvPr id="2384" name=""/>
              <p:cNvSpPr/>
              <p:nvPr/>
            </p:nvSpPr>
            <p:spPr>
              <a:xfrm>
                <a:off x="3416760" y="3172320"/>
                <a:ext cx="138240" cy="1339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5" name=""/>
              <p:cNvSpPr/>
              <p:nvPr/>
            </p:nvSpPr>
            <p:spPr>
              <a:xfrm>
                <a:off x="3416760" y="3172320"/>
                <a:ext cx="138240" cy="1339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86" name=""/>
            <p:cNvGrpSpPr/>
            <p:nvPr/>
          </p:nvGrpSpPr>
          <p:grpSpPr>
            <a:xfrm>
              <a:off x="2348640" y="3102480"/>
              <a:ext cx="138240" cy="134640"/>
              <a:chOff x="2348640" y="3102480"/>
              <a:chExt cx="138240" cy="134640"/>
            </a:xfrm>
          </p:grpSpPr>
          <p:sp>
            <p:nvSpPr>
              <p:cNvPr id="2387" name=""/>
              <p:cNvSpPr/>
              <p:nvPr/>
            </p:nvSpPr>
            <p:spPr>
              <a:xfrm>
                <a:off x="2348640" y="3102480"/>
                <a:ext cx="13824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8" name=""/>
              <p:cNvSpPr/>
              <p:nvPr/>
            </p:nvSpPr>
            <p:spPr>
              <a:xfrm>
                <a:off x="2348640" y="3102480"/>
                <a:ext cx="13824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89" name=""/>
            <p:cNvGrpSpPr/>
            <p:nvPr/>
          </p:nvGrpSpPr>
          <p:grpSpPr>
            <a:xfrm>
              <a:off x="1755360" y="3226320"/>
              <a:ext cx="139320" cy="133920"/>
              <a:chOff x="1755360" y="3226320"/>
              <a:chExt cx="139320" cy="133920"/>
            </a:xfrm>
          </p:grpSpPr>
          <p:sp>
            <p:nvSpPr>
              <p:cNvPr id="2390" name=""/>
              <p:cNvSpPr/>
              <p:nvPr/>
            </p:nvSpPr>
            <p:spPr>
              <a:xfrm>
                <a:off x="1755360" y="3226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1" name=""/>
              <p:cNvSpPr/>
              <p:nvPr/>
            </p:nvSpPr>
            <p:spPr>
              <a:xfrm>
                <a:off x="1755360" y="3226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392" name=""/>
            <p:cNvSpPr/>
            <p:nvPr/>
          </p:nvSpPr>
          <p:spPr>
            <a:xfrm>
              <a:off x="3337560" y="2866320"/>
              <a:ext cx="136080" cy="13464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393" name=""/>
            <p:cNvGrpSpPr/>
            <p:nvPr/>
          </p:nvGrpSpPr>
          <p:grpSpPr>
            <a:xfrm>
              <a:off x="2388240" y="4306320"/>
              <a:ext cx="135000" cy="133920"/>
              <a:chOff x="2388240" y="4306320"/>
              <a:chExt cx="135000" cy="133920"/>
            </a:xfrm>
          </p:grpSpPr>
          <p:sp>
            <p:nvSpPr>
              <p:cNvPr id="2394" name=""/>
              <p:cNvSpPr/>
              <p:nvPr/>
            </p:nvSpPr>
            <p:spPr>
              <a:xfrm>
                <a:off x="2388240" y="4306320"/>
                <a:ext cx="135000" cy="1339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5" name=""/>
              <p:cNvSpPr/>
              <p:nvPr/>
            </p:nvSpPr>
            <p:spPr>
              <a:xfrm>
                <a:off x="2388240" y="4306320"/>
                <a:ext cx="135000" cy="1339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396" name=""/>
          <p:cNvSpPr/>
          <p:nvPr/>
        </p:nvSpPr>
        <p:spPr>
          <a:xfrm>
            <a:off x="563400" y="4987800"/>
            <a:ext cx="509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7" name=""/>
          <p:cNvSpPr/>
          <p:nvPr/>
        </p:nvSpPr>
        <p:spPr>
          <a:xfrm>
            <a:off x="563400" y="4987800"/>
            <a:ext cx="509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8" name=""/>
          <p:cNvSpPr/>
          <p:nvPr/>
        </p:nvSpPr>
        <p:spPr>
          <a:xfrm>
            <a:off x="606600" y="4491000"/>
            <a:ext cx="51732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9" name=""/>
          <p:cNvSpPr/>
          <p:nvPr/>
        </p:nvSpPr>
        <p:spPr>
          <a:xfrm>
            <a:off x="606600" y="4491000"/>
            <a:ext cx="51732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0" name=""/>
          <p:cNvSpPr/>
          <p:nvPr/>
        </p:nvSpPr>
        <p:spPr>
          <a:xfrm>
            <a:off x="449280" y="4346640"/>
            <a:ext cx="946080" cy="1152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noAutofit/>
          </a:bodyPr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Exchanges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Third-Party Capacity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Gas Storage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Sale Pending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Marketing Activity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                Coal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           Metals</a:t>
            </a: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01" name=""/>
          <p:cNvGrpSpPr/>
          <p:nvPr/>
        </p:nvGrpSpPr>
        <p:grpSpPr>
          <a:xfrm>
            <a:off x="480960" y="2173320"/>
            <a:ext cx="7129080" cy="3313080"/>
            <a:chOff x="480960" y="2173320"/>
            <a:chExt cx="7129080" cy="3313080"/>
          </a:xfrm>
        </p:grpSpPr>
        <p:grpSp>
          <p:nvGrpSpPr>
            <p:cNvPr id="2402" name=""/>
            <p:cNvGrpSpPr/>
            <p:nvPr/>
          </p:nvGrpSpPr>
          <p:grpSpPr>
            <a:xfrm>
              <a:off x="480960" y="2173320"/>
              <a:ext cx="7129080" cy="2423880"/>
              <a:chOff x="480960" y="2173320"/>
              <a:chExt cx="7129080" cy="2423880"/>
            </a:xfrm>
          </p:grpSpPr>
          <p:grpSp>
            <p:nvGrpSpPr>
              <p:cNvPr id="2403" name=""/>
              <p:cNvGrpSpPr/>
              <p:nvPr/>
            </p:nvGrpSpPr>
            <p:grpSpPr>
              <a:xfrm>
                <a:off x="5762520" y="2173320"/>
                <a:ext cx="1847520" cy="2385720"/>
                <a:chOff x="5762520" y="2173320"/>
                <a:chExt cx="1847520" cy="2385720"/>
              </a:xfrm>
            </p:grpSpPr>
            <p:sp>
              <p:nvSpPr>
                <p:cNvPr id="2404" name=""/>
                <p:cNvSpPr/>
                <p:nvPr/>
              </p:nvSpPr>
              <p:spPr>
                <a:xfrm>
                  <a:off x="5860080" y="3261240"/>
                  <a:ext cx="243360" cy="2512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5" name=""/>
                <p:cNvSpPr/>
                <p:nvPr/>
              </p:nvSpPr>
              <p:spPr>
                <a:xfrm>
                  <a:off x="6989760" y="4030200"/>
                  <a:ext cx="14292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6" name=""/>
                <p:cNvSpPr/>
                <p:nvPr/>
              </p:nvSpPr>
              <p:spPr>
                <a:xfrm>
                  <a:off x="6994440" y="3875400"/>
                  <a:ext cx="142920" cy="1461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7" name=""/>
                <p:cNvSpPr/>
                <p:nvPr/>
              </p:nvSpPr>
              <p:spPr>
                <a:xfrm>
                  <a:off x="7110000" y="3655440"/>
                  <a:ext cx="14292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8" name=""/>
                <p:cNvSpPr/>
                <p:nvPr/>
              </p:nvSpPr>
              <p:spPr>
                <a:xfrm>
                  <a:off x="6693120" y="3513960"/>
                  <a:ext cx="243360" cy="2512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9" name=""/>
                <p:cNvSpPr/>
                <p:nvPr/>
              </p:nvSpPr>
              <p:spPr>
                <a:xfrm>
                  <a:off x="6417000" y="3783240"/>
                  <a:ext cx="142920" cy="14580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0" name=""/>
                <p:cNvSpPr/>
                <p:nvPr/>
              </p:nvSpPr>
              <p:spPr>
                <a:xfrm>
                  <a:off x="7075080" y="3300840"/>
                  <a:ext cx="87840" cy="10080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4480" bIns="24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1" name=""/>
                <p:cNvSpPr/>
                <p:nvPr/>
              </p:nvSpPr>
              <p:spPr>
                <a:xfrm>
                  <a:off x="6298920" y="3502080"/>
                  <a:ext cx="127800" cy="1447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2" name=""/>
                <p:cNvSpPr/>
                <p:nvPr/>
              </p:nvSpPr>
              <p:spPr>
                <a:xfrm>
                  <a:off x="7466400" y="2173320"/>
                  <a:ext cx="14364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3" name=""/>
                <p:cNvSpPr/>
                <p:nvPr/>
              </p:nvSpPr>
              <p:spPr>
                <a:xfrm>
                  <a:off x="6600240" y="2864880"/>
                  <a:ext cx="127800" cy="1479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4" name=""/>
                <p:cNvSpPr/>
                <p:nvPr/>
              </p:nvSpPr>
              <p:spPr>
                <a:xfrm>
                  <a:off x="6522480" y="2191680"/>
                  <a:ext cx="243360" cy="2512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5" name=""/>
                <p:cNvSpPr/>
                <p:nvPr/>
              </p:nvSpPr>
              <p:spPr>
                <a:xfrm>
                  <a:off x="6877800" y="2430000"/>
                  <a:ext cx="142920" cy="1414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6" name=""/>
                <p:cNvSpPr/>
                <p:nvPr/>
              </p:nvSpPr>
              <p:spPr>
                <a:xfrm>
                  <a:off x="6773400" y="4049640"/>
                  <a:ext cx="142920" cy="1483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7" name=""/>
                <p:cNvSpPr/>
                <p:nvPr/>
              </p:nvSpPr>
              <p:spPr>
                <a:xfrm>
                  <a:off x="6833160" y="3342600"/>
                  <a:ext cx="14292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8" name=""/>
                <p:cNvSpPr/>
                <p:nvPr/>
              </p:nvSpPr>
              <p:spPr>
                <a:xfrm>
                  <a:off x="5762520" y="4460400"/>
                  <a:ext cx="87840" cy="9864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3040" bIns="23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9" name=""/>
                <p:cNvSpPr/>
                <p:nvPr/>
              </p:nvSpPr>
              <p:spPr>
                <a:xfrm>
                  <a:off x="6544080" y="3903840"/>
                  <a:ext cx="142920" cy="1479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0" name=""/>
                <p:cNvSpPr/>
                <p:nvPr/>
              </p:nvSpPr>
              <p:spPr>
                <a:xfrm>
                  <a:off x="6418080" y="3272400"/>
                  <a:ext cx="128880" cy="1479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1" name=""/>
                <p:cNvSpPr/>
                <p:nvPr/>
              </p:nvSpPr>
              <p:spPr>
                <a:xfrm>
                  <a:off x="6279120" y="3206520"/>
                  <a:ext cx="243360" cy="2509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2" name=""/>
                <p:cNvSpPr/>
                <p:nvPr/>
              </p:nvSpPr>
              <p:spPr>
                <a:xfrm>
                  <a:off x="7177320" y="4234320"/>
                  <a:ext cx="87840" cy="1033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6280" bIns="262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3" name=""/>
                <p:cNvSpPr/>
                <p:nvPr/>
              </p:nvSpPr>
              <p:spPr>
                <a:xfrm>
                  <a:off x="7208640" y="3976200"/>
                  <a:ext cx="88200" cy="9864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3040" bIns="23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4" name=""/>
                <p:cNvSpPr/>
                <p:nvPr/>
              </p:nvSpPr>
              <p:spPr>
                <a:xfrm>
                  <a:off x="7241760" y="3795120"/>
                  <a:ext cx="87120" cy="1033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6280" bIns="262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425" name=""/>
              <p:cNvGrpSpPr/>
              <p:nvPr/>
            </p:nvGrpSpPr>
            <p:grpSpPr>
              <a:xfrm>
                <a:off x="480960" y="2297160"/>
                <a:ext cx="3724200" cy="2300040"/>
                <a:chOff x="480960" y="2297160"/>
                <a:chExt cx="3724200" cy="2300040"/>
              </a:xfrm>
            </p:grpSpPr>
            <p:sp>
              <p:nvSpPr>
                <p:cNvPr id="2426" name=""/>
                <p:cNvSpPr/>
                <p:nvPr/>
              </p:nvSpPr>
              <p:spPr>
                <a:xfrm>
                  <a:off x="3491280" y="4346280"/>
                  <a:ext cx="26784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7" name=""/>
                <p:cNvSpPr/>
                <p:nvPr/>
              </p:nvSpPr>
              <p:spPr>
                <a:xfrm>
                  <a:off x="3322440" y="4037760"/>
                  <a:ext cx="27000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8" name=""/>
                <p:cNvSpPr/>
                <p:nvPr/>
              </p:nvSpPr>
              <p:spPr>
                <a:xfrm>
                  <a:off x="3146760" y="385956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9" name=""/>
                <p:cNvSpPr/>
                <p:nvPr/>
              </p:nvSpPr>
              <p:spPr>
                <a:xfrm>
                  <a:off x="2905200" y="329940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0" name=""/>
                <p:cNvSpPr/>
                <p:nvPr/>
              </p:nvSpPr>
              <p:spPr>
                <a:xfrm>
                  <a:off x="2309040" y="3501360"/>
                  <a:ext cx="268920" cy="25200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1" name=""/>
                <p:cNvSpPr/>
                <p:nvPr/>
              </p:nvSpPr>
              <p:spPr>
                <a:xfrm>
                  <a:off x="2256120" y="305280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2" name=""/>
                <p:cNvSpPr/>
                <p:nvPr/>
              </p:nvSpPr>
              <p:spPr>
                <a:xfrm>
                  <a:off x="1084680" y="3086640"/>
                  <a:ext cx="26784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3" name=""/>
                <p:cNvSpPr/>
                <p:nvPr/>
              </p:nvSpPr>
              <p:spPr>
                <a:xfrm>
                  <a:off x="755280" y="304596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4" name=""/>
                <p:cNvSpPr/>
                <p:nvPr/>
              </p:nvSpPr>
              <p:spPr>
                <a:xfrm>
                  <a:off x="480960" y="345276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5" name=""/>
                <p:cNvSpPr/>
                <p:nvPr/>
              </p:nvSpPr>
              <p:spPr>
                <a:xfrm>
                  <a:off x="772920" y="342900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6" name=""/>
                <p:cNvSpPr/>
                <p:nvPr/>
              </p:nvSpPr>
              <p:spPr>
                <a:xfrm>
                  <a:off x="1229400" y="392148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7" name=""/>
                <p:cNvSpPr/>
                <p:nvPr/>
              </p:nvSpPr>
              <p:spPr>
                <a:xfrm>
                  <a:off x="2282400" y="4223520"/>
                  <a:ext cx="26892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8" name=""/>
                <p:cNvSpPr/>
                <p:nvPr/>
              </p:nvSpPr>
              <p:spPr>
                <a:xfrm>
                  <a:off x="2940120" y="360396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9" name=""/>
                <p:cNvSpPr/>
                <p:nvPr/>
              </p:nvSpPr>
              <p:spPr>
                <a:xfrm>
                  <a:off x="2662560" y="392832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40" name=""/>
                <p:cNvSpPr/>
                <p:nvPr/>
              </p:nvSpPr>
              <p:spPr>
                <a:xfrm>
                  <a:off x="503640" y="304056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41" name=""/>
                <p:cNvSpPr/>
                <p:nvPr/>
              </p:nvSpPr>
              <p:spPr>
                <a:xfrm>
                  <a:off x="3937320" y="302796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42" name=""/>
                <p:cNvSpPr/>
                <p:nvPr/>
              </p:nvSpPr>
              <p:spPr>
                <a:xfrm>
                  <a:off x="3198240" y="3511440"/>
                  <a:ext cx="26784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43" name=""/>
                <p:cNvSpPr/>
                <p:nvPr/>
              </p:nvSpPr>
              <p:spPr>
                <a:xfrm>
                  <a:off x="1580040" y="2297160"/>
                  <a:ext cx="265680" cy="25344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44" name=""/>
                <p:cNvSpPr/>
                <p:nvPr/>
              </p:nvSpPr>
              <p:spPr>
                <a:xfrm>
                  <a:off x="3569400" y="3270600"/>
                  <a:ext cx="268920" cy="25200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45" name=""/>
                <p:cNvSpPr/>
                <p:nvPr/>
              </p:nvSpPr>
              <p:spPr>
                <a:xfrm>
                  <a:off x="980280" y="365328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446" name=""/>
            <p:cNvSpPr/>
            <p:nvPr/>
          </p:nvSpPr>
          <p:spPr>
            <a:xfrm>
              <a:off x="639720" y="5418000"/>
              <a:ext cx="73080" cy="684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160" bIns="21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47" name=""/>
          <p:cNvSpPr/>
          <p:nvPr/>
        </p:nvSpPr>
        <p:spPr>
          <a:xfrm>
            <a:off x="514440" y="4483080"/>
            <a:ext cx="88920" cy="58680"/>
          </a:xfrm>
          <a:prstGeom prst="rect">
            <a:avLst/>
          </a:prstGeom>
          <a:solidFill>
            <a:srgbClr val="91919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8" name=""/>
          <p:cNvSpPr/>
          <p:nvPr/>
        </p:nvSpPr>
        <p:spPr>
          <a:xfrm>
            <a:off x="517680" y="4573440"/>
            <a:ext cx="75960" cy="637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560" bIns="-255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9" name=""/>
          <p:cNvSpPr/>
          <p:nvPr/>
        </p:nvSpPr>
        <p:spPr>
          <a:xfrm>
            <a:off x="523800" y="4383000"/>
            <a:ext cx="71640" cy="6840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c0128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2680" bIns="226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0" name=""/>
          <p:cNvSpPr/>
          <p:nvPr/>
        </p:nvSpPr>
        <p:spPr>
          <a:xfrm>
            <a:off x="1047600" y="5421240"/>
            <a:ext cx="71640" cy="68400"/>
          </a:xfrm>
          <a:custGeom>
            <a:avLst/>
            <a:gdLst>
              <a:gd name="textAreaLeft" fmla="*/ 15480 w 71640"/>
              <a:gd name="textAreaRight" fmla="*/ 56160 w 71640"/>
              <a:gd name="textAreaTop" fmla="*/ 15120 h 68400"/>
              <a:gd name="textAreaBottom" fmla="*/ 53280 h 6840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1" name=""/>
          <p:cNvSpPr/>
          <p:nvPr/>
        </p:nvSpPr>
        <p:spPr>
          <a:xfrm>
            <a:off x="1047600" y="5330880"/>
            <a:ext cx="71640" cy="69840"/>
          </a:xfrm>
          <a:prstGeom prst="pentagon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840" bIns="6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2" name=""/>
          <p:cNvSpPr/>
          <p:nvPr/>
        </p:nvSpPr>
        <p:spPr>
          <a:xfrm>
            <a:off x="506520" y="4692600"/>
            <a:ext cx="106200" cy="14400"/>
          </a:xfrm>
          <a:prstGeom prst="rect">
            <a:avLst/>
          </a:prstGeom>
          <a:solidFill>
            <a:srgbClr val="ffe80f"/>
          </a:solidFill>
          <a:ln w="93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53" name=""/>
          <p:cNvGrpSpPr/>
          <p:nvPr/>
        </p:nvGrpSpPr>
        <p:grpSpPr>
          <a:xfrm>
            <a:off x="519120" y="4754520"/>
            <a:ext cx="73080" cy="69840"/>
            <a:chOff x="519120" y="4754520"/>
            <a:chExt cx="73080" cy="69840"/>
          </a:xfrm>
        </p:grpSpPr>
        <p:sp>
          <p:nvSpPr>
            <p:cNvPr id="2454" name=""/>
            <p:cNvSpPr/>
            <p:nvPr/>
          </p:nvSpPr>
          <p:spPr>
            <a:xfrm>
              <a:off x="519120" y="4754520"/>
              <a:ext cx="73080" cy="69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5" name=""/>
            <p:cNvSpPr/>
            <p:nvPr/>
          </p:nvSpPr>
          <p:spPr>
            <a:xfrm>
              <a:off x="519120" y="4754520"/>
              <a:ext cx="73080" cy="176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6" name=""/>
            <p:cNvSpPr/>
            <p:nvPr/>
          </p:nvSpPr>
          <p:spPr>
            <a:xfrm>
              <a:off x="519120" y="4754520"/>
              <a:ext cx="73080" cy="69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7" name=""/>
            <p:cNvSpPr/>
            <p:nvPr/>
          </p:nvSpPr>
          <p:spPr>
            <a:xfrm>
              <a:off x="519120" y="4763160"/>
              <a:ext cx="73080" cy="8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8" name=""/>
          <p:cNvGrpSpPr/>
          <p:nvPr/>
        </p:nvGrpSpPr>
        <p:grpSpPr>
          <a:xfrm>
            <a:off x="534960" y="4938840"/>
            <a:ext cx="90360" cy="71280"/>
            <a:chOff x="534960" y="4938840"/>
            <a:chExt cx="90360" cy="71280"/>
          </a:xfrm>
        </p:grpSpPr>
        <p:sp>
          <p:nvSpPr>
            <p:cNvPr id="2459" name=""/>
            <p:cNvSpPr/>
            <p:nvPr/>
          </p:nvSpPr>
          <p:spPr>
            <a:xfrm>
              <a:off x="543600" y="4938840"/>
              <a:ext cx="39960" cy="3096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840" bIns="-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0" name=""/>
            <p:cNvSpPr/>
            <p:nvPr/>
          </p:nvSpPr>
          <p:spPr>
            <a:xfrm>
              <a:off x="534960" y="4961520"/>
              <a:ext cx="90360" cy="4860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00" bIns="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61" name=""/>
          <p:cNvGrpSpPr/>
          <p:nvPr/>
        </p:nvGrpSpPr>
        <p:grpSpPr>
          <a:xfrm>
            <a:off x="534960" y="5029200"/>
            <a:ext cx="90360" cy="71280"/>
            <a:chOff x="534960" y="5029200"/>
            <a:chExt cx="90360" cy="71280"/>
          </a:xfrm>
        </p:grpSpPr>
        <p:sp>
          <p:nvSpPr>
            <p:cNvPr id="2462" name=""/>
            <p:cNvSpPr/>
            <p:nvPr/>
          </p:nvSpPr>
          <p:spPr>
            <a:xfrm>
              <a:off x="543600" y="5029200"/>
              <a:ext cx="39960" cy="30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840" bIns="-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3" name=""/>
            <p:cNvSpPr/>
            <p:nvPr/>
          </p:nvSpPr>
          <p:spPr>
            <a:xfrm>
              <a:off x="534960" y="5051880"/>
              <a:ext cx="90360" cy="48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00" bIns="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64" name=""/>
          <p:cNvGrpSpPr/>
          <p:nvPr/>
        </p:nvGrpSpPr>
        <p:grpSpPr>
          <a:xfrm>
            <a:off x="538200" y="5124600"/>
            <a:ext cx="88920" cy="71280"/>
            <a:chOff x="538200" y="5124600"/>
            <a:chExt cx="88920" cy="71280"/>
          </a:xfrm>
        </p:grpSpPr>
        <p:sp>
          <p:nvSpPr>
            <p:cNvPr id="2465" name=""/>
            <p:cNvSpPr/>
            <p:nvPr/>
          </p:nvSpPr>
          <p:spPr>
            <a:xfrm>
              <a:off x="546480" y="5124600"/>
              <a:ext cx="39240" cy="309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840" bIns="-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6" name=""/>
            <p:cNvSpPr/>
            <p:nvPr/>
          </p:nvSpPr>
          <p:spPr>
            <a:xfrm>
              <a:off x="538200" y="5147280"/>
              <a:ext cx="88920" cy="486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00" bIns="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67" name=""/>
          <p:cNvGrpSpPr/>
          <p:nvPr/>
        </p:nvGrpSpPr>
        <p:grpSpPr>
          <a:xfrm>
            <a:off x="457200" y="2114640"/>
            <a:ext cx="6248160" cy="3284280"/>
            <a:chOff x="457200" y="2114640"/>
            <a:chExt cx="6248160" cy="3284280"/>
          </a:xfrm>
        </p:grpSpPr>
        <p:grpSp>
          <p:nvGrpSpPr>
            <p:cNvPr id="2468" name=""/>
            <p:cNvGrpSpPr/>
            <p:nvPr/>
          </p:nvGrpSpPr>
          <p:grpSpPr>
            <a:xfrm>
              <a:off x="457200" y="2114640"/>
              <a:ext cx="6248160" cy="2606760"/>
              <a:chOff x="457200" y="2114640"/>
              <a:chExt cx="6248160" cy="2606760"/>
            </a:xfrm>
          </p:grpSpPr>
          <p:grpSp>
            <p:nvGrpSpPr>
              <p:cNvPr id="2469" name=""/>
              <p:cNvGrpSpPr/>
              <p:nvPr/>
            </p:nvGrpSpPr>
            <p:grpSpPr>
              <a:xfrm>
                <a:off x="5952960" y="3098880"/>
                <a:ext cx="752400" cy="833400"/>
                <a:chOff x="5952960" y="3098880"/>
                <a:chExt cx="752400" cy="833400"/>
              </a:xfrm>
            </p:grpSpPr>
            <p:sp>
              <p:nvSpPr>
                <p:cNvPr id="2470" name=""/>
                <p:cNvSpPr/>
                <p:nvPr/>
              </p:nvSpPr>
              <p:spPr>
                <a:xfrm>
                  <a:off x="6340680" y="3399480"/>
                  <a:ext cx="142920" cy="14616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71" name=""/>
                <p:cNvSpPr/>
                <p:nvPr/>
              </p:nvSpPr>
              <p:spPr>
                <a:xfrm>
                  <a:off x="6152760" y="360828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72" name=""/>
                <p:cNvSpPr/>
                <p:nvPr/>
              </p:nvSpPr>
              <p:spPr>
                <a:xfrm>
                  <a:off x="6398280" y="359280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73" name=""/>
                <p:cNvSpPr/>
                <p:nvPr/>
              </p:nvSpPr>
              <p:spPr>
                <a:xfrm>
                  <a:off x="6206040" y="340164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74" name=""/>
                <p:cNvSpPr/>
                <p:nvPr/>
              </p:nvSpPr>
              <p:spPr>
                <a:xfrm>
                  <a:off x="6466680" y="340416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75" name=""/>
                <p:cNvSpPr/>
                <p:nvPr/>
              </p:nvSpPr>
              <p:spPr>
                <a:xfrm>
                  <a:off x="6436440" y="3234960"/>
                  <a:ext cx="142920" cy="14796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76" name=""/>
                <p:cNvSpPr/>
                <p:nvPr/>
              </p:nvSpPr>
              <p:spPr>
                <a:xfrm>
                  <a:off x="6526440" y="3098880"/>
                  <a:ext cx="12600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77" name=""/>
                <p:cNvSpPr/>
                <p:nvPr/>
              </p:nvSpPr>
              <p:spPr>
                <a:xfrm>
                  <a:off x="6562440" y="3786120"/>
                  <a:ext cx="142920" cy="14616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78" name=""/>
                <p:cNvSpPr/>
                <p:nvPr/>
              </p:nvSpPr>
              <p:spPr>
                <a:xfrm>
                  <a:off x="5952960" y="3282120"/>
                  <a:ext cx="244440" cy="2512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479" name=""/>
              <p:cNvGrpSpPr/>
              <p:nvPr/>
            </p:nvGrpSpPr>
            <p:grpSpPr>
              <a:xfrm>
                <a:off x="457200" y="2114640"/>
                <a:ext cx="3424320" cy="2606760"/>
                <a:chOff x="457200" y="2114640"/>
                <a:chExt cx="3424320" cy="2606760"/>
              </a:xfrm>
            </p:grpSpPr>
            <p:grpSp>
              <p:nvGrpSpPr>
                <p:cNvPr id="2480" name=""/>
                <p:cNvGrpSpPr/>
                <p:nvPr/>
              </p:nvGrpSpPr>
              <p:grpSpPr>
                <a:xfrm>
                  <a:off x="457200" y="2166480"/>
                  <a:ext cx="3424320" cy="2554920"/>
                  <a:chOff x="457200" y="2166480"/>
                  <a:chExt cx="3424320" cy="2554920"/>
                </a:xfrm>
              </p:grpSpPr>
              <p:sp>
                <p:nvSpPr>
                  <p:cNvPr id="2481" name=""/>
                  <p:cNvSpPr/>
                  <p:nvPr/>
                </p:nvSpPr>
                <p:spPr>
                  <a:xfrm>
                    <a:off x="2894760" y="4173120"/>
                    <a:ext cx="190800" cy="2001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2" name=""/>
                  <p:cNvSpPr/>
                  <p:nvPr/>
                </p:nvSpPr>
                <p:spPr>
                  <a:xfrm>
                    <a:off x="693000" y="22471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3" name=""/>
                  <p:cNvSpPr/>
                  <p:nvPr/>
                </p:nvSpPr>
                <p:spPr>
                  <a:xfrm>
                    <a:off x="984960" y="21664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4" name=""/>
                  <p:cNvSpPr/>
                  <p:nvPr/>
                </p:nvSpPr>
                <p:spPr>
                  <a:xfrm>
                    <a:off x="1018800" y="23328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5" name=""/>
                  <p:cNvSpPr/>
                  <p:nvPr/>
                </p:nvSpPr>
                <p:spPr>
                  <a:xfrm>
                    <a:off x="3183120" y="2651400"/>
                    <a:ext cx="32040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6" name=""/>
                  <p:cNvSpPr/>
                  <p:nvPr/>
                </p:nvSpPr>
                <p:spPr>
                  <a:xfrm>
                    <a:off x="457200" y="2823840"/>
                    <a:ext cx="32004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7" name=""/>
                  <p:cNvSpPr/>
                  <p:nvPr/>
                </p:nvSpPr>
                <p:spPr>
                  <a:xfrm>
                    <a:off x="1212120" y="3077280"/>
                    <a:ext cx="32004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8" name=""/>
                  <p:cNvSpPr/>
                  <p:nvPr/>
                </p:nvSpPr>
                <p:spPr>
                  <a:xfrm>
                    <a:off x="2195640" y="2790360"/>
                    <a:ext cx="32004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9" name=""/>
                  <p:cNvSpPr/>
                  <p:nvPr/>
                </p:nvSpPr>
                <p:spPr>
                  <a:xfrm>
                    <a:off x="2034000" y="35917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0" name=""/>
                  <p:cNvSpPr/>
                  <p:nvPr/>
                </p:nvSpPr>
                <p:spPr>
                  <a:xfrm>
                    <a:off x="1829160" y="371556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1" name=""/>
                  <p:cNvSpPr/>
                  <p:nvPr/>
                </p:nvSpPr>
                <p:spPr>
                  <a:xfrm>
                    <a:off x="2311920" y="3822840"/>
                    <a:ext cx="32040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2" name=""/>
                  <p:cNvSpPr/>
                  <p:nvPr/>
                </p:nvSpPr>
                <p:spPr>
                  <a:xfrm>
                    <a:off x="2060640" y="3913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3" name=""/>
                  <p:cNvSpPr/>
                  <p:nvPr/>
                </p:nvSpPr>
                <p:spPr>
                  <a:xfrm>
                    <a:off x="1662120" y="4090680"/>
                    <a:ext cx="32040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4" name=""/>
                  <p:cNvSpPr/>
                  <p:nvPr/>
                </p:nvSpPr>
                <p:spPr>
                  <a:xfrm>
                    <a:off x="1417320" y="3697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5" name=""/>
                  <p:cNvSpPr/>
                  <p:nvPr/>
                </p:nvSpPr>
                <p:spPr>
                  <a:xfrm>
                    <a:off x="2073600" y="448164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6" name=""/>
                  <p:cNvSpPr/>
                  <p:nvPr/>
                </p:nvSpPr>
                <p:spPr>
                  <a:xfrm>
                    <a:off x="2233080" y="4282200"/>
                    <a:ext cx="32004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7" name=""/>
                  <p:cNvSpPr/>
                  <p:nvPr/>
                </p:nvSpPr>
                <p:spPr>
                  <a:xfrm>
                    <a:off x="3371040" y="42112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8" name=""/>
                  <p:cNvSpPr/>
                  <p:nvPr/>
                </p:nvSpPr>
                <p:spPr>
                  <a:xfrm>
                    <a:off x="3471840" y="44568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9" name=""/>
                  <p:cNvSpPr/>
                  <p:nvPr/>
                </p:nvSpPr>
                <p:spPr>
                  <a:xfrm>
                    <a:off x="2806920" y="3760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0" name=""/>
                  <p:cNvSpPr/>
                  <p:nvPr/>
                </p:nvSpPr>
                <p:spPr>
                  <a:xfrm>
                    <a:off x="2741040" y="3922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1" name=""/>
                  <p:cNvSpPr/>
                  <p:nvPr/>
                </p:nvSpPr>
                <p:spPr>
                  <a:xfrm>
                    <a:off x="2480040" y="34614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2" name=""/>
                  <p:cNvSpPr/>
                  <p:nvPr/>
                </p:nvSpPr>
                <p:spPr>
                  <a:xfrm>
                    <a:off x="2710440" y="344304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3" name=""/>
                  <p:cNvSpPr/>
                  <p:nvPr/>
                </p:nvSpPr>
                <p:spPr>
                  <a:xfrm>
                    <a:off x="3137400" y="3373560"/>
                    <a:ext cx="32796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4" name=""/>
                  <p:cNvSpPr/>
                  <p:nvPr/>
                </p:nvSpPr>
                <p:spPr>
                  <a:xfrm>
                    <a:off x="3148200" y="3241800"/>
                    <a:ext cx="2336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5" name=""/>
                  <p:cNvSpPr/>
                  <p:nvPr/>
                </p:nvSpPr>
                <p:spPr>
                  <a:xfrm>
                    <a:off x="3480840" y="3535560"/>
                    <a:ext cx="32796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6" name=""/>
                  <p:cNvSpPr/>
                  <p:nvPr/>
                </p:nvSpPr>
                <p:spPr>
                  <a:xfrm>
                    <a:off x="3268800" y="309636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7" name=""/>
                  <p:cNvSpPr/>
                  <p:nvPr/>
                </p:nvSpPr>
                <p:spPr>
                  <a:xfrm>
                    <a:off x="3546720" y="2981520"/>
                    <a:ext cx="32040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8" name=""/>
                  <p:cNvSpPr/>
                  <p:nvPr/>
                </p:nvSpPr>
                <p:spPr>
                  <a:xfrm>
                    <a:off x="2660760" y="28782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9" name=""/>
                  <p:cNvSpPr/>
                  <p:nvPr/>
                </p:nvSpPr>
                <p:spPr>
                  <a:xfrm>
                    <a:off x="2784960" y="2907000"/>
                    <a:ext cx="32004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10" name=""/>
                  <p:cNvSpPr/>
                  <p:nvPr/>
                </p:nvSpPr>
                <p:spPr>
                  <a:xfrm>
                    <a:off x="3653280" y="27720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11" name=""/>
                  <p:cNvSpPr/>
                  <p:nvPr/>
                </p:nvSpPr>
                <p:spPr>
                  <a:xfrm>
                    <a:off x="1768320" y="326196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12" name=""/>
                  <p:cNvSpPr/>
                  <p:nvPr/>
                </p:nvSpPr>
                <p:spPr>
                  <a:xfrm>
                    <a:off x="1932120" y="33868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13" name=""/>
                  <p:cNvSpPr/>
                  <p:nvPr/>
                </p:nvSpPr>
                <p:spPr>
                  <a:xfrm>
                    <a:off x="499680" y="32788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14" name=""/>
                  <p:cNvSpPr/>
                  <p:nvPr/>
                </p:nvSpPr>
                <p:spPr>
                  <a:xfrm>
                    <a:off x="822240" y="3634560"/>
                    <a:ext cx="32040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15" name=""/>
                  <p:cNvSpPr/>
                  <p:nvPr/>
                </p:nvSpPr>
                <p:spPr>
                  <a:xfrm>
                    <a:off x="3428280" y="32022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16" name=""/>
                  <p:cNvSpPr/>
                  <p:nvPr/>
                </p:nvSpPr>
                <p:spPr>
                  <a:xfrm>
                    <a:off x="2590560" y="42156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517" name=""/>
                <p:cNvSpPr/>
                <p:nvPr/>
              </p:nvSpPr>
              <p:spPr>
                <a:xfrm>
                  <a:off x="1193400" y="2114640"/>
                  <a:ext cx="226800" cy="220320"/>
                </a:xfrm>
                <a:custGeom>
                  <a:avLst/>
                  <a:gdLst/>
                  <a:ahLst/>
                  <a:rect l="l" t="t" r="r" b="b"/>
                  <a:pathLst>
                    <a:path w="207" h="196">
                      <a:moveTo>
                        <a:pt x="54" y="12"/>
                      </a:moveTo>
                      <a:cubicBezTo>
                        <a:pt x="73" y="13"/>
                        <a:pt x="146" y="0"/>
                        <a:pt x="171" y="18"/>
                      </a:cubicBezTo>
                      <a:cubicBezTo>
                        <a:pt x="196" y="36"/>
                        <a:pt x="207" y="66"/>
                        <a:pt x="204" y="120"/>
                      </a:cubicBezTo>
                      <a:cubicBezTo>
                        <a:pt x="201" y="174"/>
                        <a:pt x="134" y="196"/>
                        <a:pt x="102" y="195"/>
                      </a:cubicBezTo>
                      <a:cubicBezTo>
                        <a:pt x="70" y="194"/>
                        <a:pt x="17" y="142"/>
                        <a:pt x="9" y="111"/>
                      </a:cubicBezTo>
                      <a:cubicBezTo>
                        <a:pt x="0" y="36"/>
                        <a:pt x="42" y="30"/>
                        <a:pt x="51" y="9"/>
                      </a:cubicBezTo>
                    </a:path>
                  </a:pathLst>
                </a:custGeom>
                <a:solidFill>
                  <a:srgbClr val="3333cc"/>
                </a:solidFill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518" name=""/>
            <p:cNvSpPr/>
            <p:nvPr/>
          </p:nvSpPr>
          <p:spPr>
            <a:xfrm>
              <a:off x="639720" y="5329080"/>
              <a:ext cx="73080" cy="69840"/>
            </a:xfrm>
            <a:prstGeom prst="ellipse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19" name=""/>
          <p:cNvSpPr/>
          <p:nvPr/>
        </p:nvSpPr>
        <p:spPr>
          <a:xfrm>
            <a:off x="1919160" y="3616200"/>
            <a:ext cx="30492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SPP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0" name=""/>
          <p:cNvSpPr/>
          <p:nvPr/>
        </p:nvSpPr>
        <p:spPr>
          <a:xfrm>
            <a:off x="1852560" y="4371840"/>
            <a:ext cx="295200" cy="213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ERCOT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1" name=""/>
          <p:cNvSpPr/>
          <p:nvPr/>
        </p:nvSpPr>
        <p:spPr>
          <a:xfrm>
            <a:off x="3046320" y="3162240"/>
            <a:ext cx="29376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ECAR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2" name=""/>
          <p:cNvSpPr/>
          <p:nvPr/>
        </p:nvSpPr>
        <p:spPr>
          <a:xfrm>
            <a:off x="3606840" y="3409920"/>
            <a:ext cx="32544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MACC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3" name=""/>
          <p:cNvSpPr/>
          <p:nvPr/>
        </p:nvSpPr>
        <p:spPr>
          <a:xfrm>
            <a:off x="3586320" y="4643280"/>
            <a:ext cx="272880" cy="243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FRCC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4" name=""/>
          <p:cNvSpPr/>
          <p:nvPr/>
        </p:nvSpPr>
        <p:spPr>
          <a:xfrm>
            <a:off x="3648240" y="3076560"/>
            <a:ext cx="233280" cy="918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NPCC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5" name=""/>
          <p:cNvSpPr/>
          <p:nvPr/>
        </p:nvSpPr>
        <p:spPr>
          <a:xfrm>
            <a:off x="2792520" y="3449520"/>
            <a:ext cx="239760" cy="13824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 Hub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6" name=""/>
          <p:cNvSpPr/>
          <p:nvPr/>
        </p:nvSpPr>
        <p:spPr>
          <a:xfrm>
            <a:off x="2719440" y="4280040"/>
            <a:ext cx="231840" cy="16668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7" name=""/>
          <p:cNvSpPr/>
          <p:nvPr/>
        </p:nvSpPr>
        <p:spPr>
          <a:xfrm>
            <a:off x="614520" y="3251160"/>
            <a:ext cx="203040" cy="17460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8" name=""/>
          <p:cNvSpPr/>
          <p:nvPr/>
        </p:nvSpPr>
        <p:spPr>
          <a:xfrm>
            <a:off x="2611440" y="3222720"/>
            <a:ext cx="239760" cy="13788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ComEd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9" name=""/>
          <p:cNvSpPr/>
          <p:nvPr/>
        </p:nvSpPr>
        <p:spPr>
          <a:xfrm>
            <a:off x="3032280" y="4135320"/>
            <a:ext cx="218880" cy="15552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TVA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0" name=""/>
          <p:cNvSpPr/>
          <p:nvPr/>
        </p:nvSpPr>
        <p:spPr>
          <a:xfrm>
            <a:off x="2451240" y="4284720"/>
            <a:ext cx="231480" cy="16812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1" name=""/>
          <p:cNvSpPr/>
          <p:nvPr/>
        </p:nvSpPr>
        <p:spPr>
          <a:xfrm>
            <a:off x="3594240" y="3271680"/>
            <a:ext cx="176040" cy="15408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PJM 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2" name=""/>
          <p:cNvSpPr/>
          <p:nvPr/>
        </p:nvSpPr>
        <p:spPr>
          <a:xfrm>
            <a:off x="977760" y="4048200"/>
            <a:ext cx="262080" cy="24264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Paulo Verde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2001-09-05T18:22:04Z</dcterms:created>
  <dc:creator>Ivy Bradberry</dc:creator>
  <dc:description/>
  <dc:language>en-US</dc:language>
  <cp:lastModifiedBy>Stevan Smith</cp:lastModifiedBy>
  <dcterms:modified xsi:type="dcterms:W3CDTF">2001-09-11T10:25:10Z</dcterms:modified>
  <cp:revision>196</cp:revision>
  <dc:subject/>
  <dc:title>PowerPoint Presentation</dc:title>
</cp:coreProperties>
</file>