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08E9EDA-4064-4C48-9202-37B20357853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A872A46-BFD0-433F-9DD5-1FC5C70AD640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/>
          <p:nvPr/>
        </p:nvSpPr>
        <p:spPr>
          <a:xfrm>
            <a:off x="2895480" y="152280"/>
            <a:ext cx="6248520" cy="709560"/>
          </a:xfrm>
          <a:prstGeom prst="rect">
            <a:avLst/>
          </a:prstGeom>
          <a:solidFill>
            <a:srgbClr val="99cc00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Operations - Risk Management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228600" y="1752480"/>
            <a:ext cx="4495680" cy="487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Objectives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Place Objective #1   here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Place Objective # 2 here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Place Objective #3 here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Place Objective #4 here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Place Objective #5 here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5638680" y="1752480"/>
            <a:ext cx="3311640" cy="487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Date of Completion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Date #1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Date #2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Date #3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Date #4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Date #5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2438280" y="1143000"/>
            <a:ext cx="350532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Group Name Here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1" name="ENE_C_WHI" descr=""/>
          <p:cNvPicPr/>
          <p:nvPr/>
        </p:nvPicPr>
        <p:blipFill>
          <a:blip r:embed="rId1"/>
          <a:stretch/>
        </p:blipFill>
        <p:spPr>
          <a:xfrm>
            <a:off x="152280" y="228600"/>
            <a:ext cx="838440" cy="6858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"/>
          <p:cNvSpPr/>
          <p:nvPr/>
        </p:nvSpPr>
        <p:spPr>
          <a:xfrm>
            <a:off x="2895480" y="0"/>
            <a:ext cx="6248520" cy="609480"/>
          </a:xfrm>
          <a:prstGeom prst="rect">
            <a:avLst/>
          </a:prstGeom>
          <a:solidFill>
            <a:srgbClr val="99cc00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Operations - Risk Management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152280" y="1295280"/>
            <a:ext cx="2133720" cy="213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 Personnel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Primary Name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Secondary Name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Back Up Name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2133720" y="762120"/>
            <a:ext cx="396216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Group Name Here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5" name="ENE_C_WHI" descr=""/>
          <p:cNvPicPr/>
          <p:nvPr/>
        </p:nvPicPr>
        <p:blipFill>
          <a:blip r:embed="rId1"/>
          <a:stretch/>
        </p:blipFill>
        <p:spPr>
          <a:xfrm>
            <a:off x="152280" y="228600"/>
            <a:ext cx="838440" cy="685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6" name=""/>
          <p:cNvSpPr/>
          <p:nvPr/>
        </p:nvSpPr>
        <p:spPr>
          <a:xfrm>
            <a:off x="3276720" y="1295280"/>
            <a:ext cx="4572000" cy="221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Possible Succession Date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Place date here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Place date here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Place date here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0" y="3276720"/>
            <a:ext cx="9144000" cy="533160"/>
          </a:xfrm>
          <a:prstGeom prst="rect">
            <a:avLst/>
          </a:prstGeom>
          <a:solidFill>
            <a:srgbClr val="99cc00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Employee Issues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228600" y="4114800"/>
            <a:ext cx="2209680" cy="243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Employee Name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Name Here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Name Here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Name Here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4051800" y="4116240"/>
            <a:ext cx="4580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Please be prepared to discuss resolutions to issues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2001-01-10T19:48:43Z</dcterms:created>
  <dc:creator>ihogan</dc:creator>
  <dc:description/>
  <dc:language>en-US</dc:language>
  <cp:lastModifiedBy>ihogan</cp:lastModifiedBy>
  <dcterms:modified xsi:type="dcterms:W3CDTF">2001-01-10T20:26:52Z</dcterms:modified>
  <cp:revision>1</cp:revision>
  <dc:subject/>
  <dc:title>No Slide Title</dc:title>
</cp:coreProperties>
</file>