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609480"/>
            <a:ext cx="73152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E5A5F9-8D8B-45E4-9372-94EF6BE0A8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609480"/>
            <a:ext cx="73152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CF1602-5E2E-4203-AE2C-0AF0685A28C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400" y="609480"/>
            <a:ext cx="73152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EFD21E-E6D6-44CE-ACC0-AF2ECADFC52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14400" y="60948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29075E-A6F4-4C73-845F-D6004523CBD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914400" y="6400800"/>
            <a:ext cx="7162920" cy="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837720"/>
            <a:ext cx="7772400" cy="2590920"/>
          </a:xfrm>
          <a:prstGeom prst="rect">
            <a:avLst/>
          </a:prstGeom>
          <a:solidFill>
            <a:srgbClr val="003366"/>
          </a:solidFill>
          <a:ln w="255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Advancing Electric Competition in the Wake of California</a:t>
            </a: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3809880"/>
            <a:ext cx="640080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Campaign to Affect Policy and Public Opinion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5,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Washington, DC (cont.)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Tier 2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Senate Influencers/Leaders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House Influencers/Leaders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John McCain (R)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Joe Barton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Jon Kyl (R)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Michael Bilirakis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Gordon Smith (R)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Cliff Stearns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Conrad Burns (R)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Jim Greenwood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Ron Wyden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Chris Cox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Patty Murray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Richard Burr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Diane Feinstein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Ed Whitfield (R)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Maria Cantwell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Roy Blunt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Byron Dorgan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Dick Gephardt (D)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Chuck Hagel (R)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John Dingell (D)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Mary Landrieu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Rick Boucher (D)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Jeff Bingaman (D)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Rep. Ed Markey (D)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Charles Schumer (D)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D29F53-6AD9-4579-B3D4-E98F18C5F52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Washington, DC (cont.)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Meeting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 outreach - earned and 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“Think-tank” outreach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“Influencers” outreach (grasstops)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0A2DE7-F6C6-4D50-82D8-8FBCCE85CA4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New York and Other States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major themes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Educate policy makers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Educate ENA  and EES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Anticipate crisis before they occur and induce positive policy response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and 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lobbyists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Meeting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Editorial board meetings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Letters with major themes to policy makers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Coordination with ENA and EES power trading desks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 major themes into weekly newsletter sent to ENA and EES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Participate in conference calls with ENA and EES regarding northeast region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071E7C-3201-40F9-A9CC-6DD81FFCCAC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Media Plan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62120" y="1600200"/>
            <a:ext cx="77724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Quinn Gillespie &amp; Associates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and public-affairs focused effort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Opinion research and polling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and development of themes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where deregulation was done correctly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 a model and solution to the energy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information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 education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town hall meetings with CA delegation allies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Earned media campaign (national)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Paid media campaign (national)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Internet communication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Assistance with coalition building and member recruitment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Coalition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materials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turnkey kit for 3rd-party advocates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B12EFD-96EF-427B-83F1-DB4E358AF9D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Media (cont.)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Earned media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Reporters who cover energy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publications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Beat reporters in Washington, DC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Bureau of National Affairs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Congressional Quarterly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Journal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Editorial boards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columnists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 in battleground states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Television outlets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52159A-A507-4D11-8B9D-14E4C07DA70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14400" y="533160"/>
            <a:ext cx="7315200" cy="99036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Media (cont.)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Paid Media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Redefining the deregulation issues through a paid media campaign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Inside-the-beltway publications such as Congress Daily, CQ Monitor and periodicals such as Roll Call, The Hill, The Weekly Standard and The New Republic are cost-effective venues for target audience.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Advertising effort that reaches legislators, regulators, congressional staff and the media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2D3C97-E13C-4CBC-8029-85B8000AAB11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914400" y="533160"/>
            <a:ext cx="7315200" cy="99036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Media (cont.)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public affairs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press shop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Quinn Gillespie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Public Affairs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Speaking engagements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Editorial board meetings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Op-eds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Cultivating columnists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6EBFC7-1546-4CF8-9374-A60D0EB8B3B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14400" y="533160"/>
            <a:ext cx="7315200" cy="99036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Target Audiences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609480" y="2490840"/>
          <a:ext cx="7917120" cy="258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490840"/>
                    <a:ext cx="7917120" cy="25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F2A551-0970-4C3C-9E2B-D335B6F56889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315200" cy="114300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Identification and Management of Evolving Issues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commercial exposure in California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 “government-in-residence” in Washington, DC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profiteering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relaxing of environmental laws and regulations blamed on Bush Administration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electricity prices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AAEF91-1257-4A19-B904-E8765897C95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400" y="533160"/>
            <a:ext cx="7315200" cy="99036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Timeframe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4400" y="1981080"/>
            <a:ext cx="731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Stabilizing California -- immediately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Education of policy makers in the west and in and New York  -- February/March/April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 meeting of market-participants committee tentatively set for February 13th regarding coordinated/common message throughout the northeast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and Congressional action by October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 schedule to be rolled out February 12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AB80AD-15C3-42A0-9B6F-5B925053399C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380880"/>
            <a:ext cx="7315200" cy="91440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Team Enron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961920" y="2271600"/>
          <a:ext cx="7293240" cy="2975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1920" y="2271600"/>
                    <a:ext cx="7293240" cy="297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31AE80-ECE7-4927-896D-1528A6C1275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914400" y="60948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Conclusion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Implementing a focused campaign to stabilize the fallout from California, to promote competitive markets and improve public perceptions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B99DAA-112A-4E6F-B457-F69F4D47968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Challenge</a:t>
            </a:r>
            <a:r>
              <a:rPr b="1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1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Isolate California and communicate a market-based message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 a market-based electricity structure in California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Minimize California impact and Governor Davis’ message across the 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federal action: FERC and Congress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and manage potential energy crisis in other states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Refine and increase public affairs effort among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media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opinion makers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B381DA-BD6B-4EB4-8EC3-7DE94E0C8B0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14400" y="38088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Major Themes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066680" y="1828440"/>
            <a:ext cx="74678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Access: Finish the job of creating competitive wholesale electricity markets across the U.S.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Ease the process for siting and interconnection of new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don’t 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risk management/hedging strategies for consumers and utilities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customer choice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stability of California utilities is imperative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 a model and solution to the energy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77D55D-20DE-4EF9-8BFE-BED0B57A3BD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304920"/>
            <a:ext cx="7315200" cy="91440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Isolate California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7720" y="1295280"/>
            <a:ext cx="76201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Assure financial stability of utilities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 direct access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market-oriented demand-side management response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Reform siting/permitting laws and regulations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Preserve wholesale market and necessary institutions (Cal ISO)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lobbyists: Hedy Govenar and Bev Hansen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Enlist other allies and external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Meeting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Governor -- develop more support for market-oriented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Legislature -- continue to educate and build support network as additional legislation moves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-- minimize involvement in the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F4ED9C-C912-43E7-A872-BE8987347A3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Western Region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major themes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Access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don’t 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Ease process for siting and interconnection of new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 a model and solution to the energy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Educate Policy Makers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western lobbyists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resources?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Meeting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Media/public affairs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Solicit third-party advocates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BB7D23-6037-4BC7-9D7F-CE0A0312F0A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Washington, DC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Congressional activity to propel FERC into acting on open access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Congressional action is positive and/or neutral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impact of outside influences on FERC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Administration, Congress, Think-Tanks, Academia, Press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Educate policy makers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and Legislative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Educate the press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Quinn Gillespie and other lobbyists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Solicit support from other strategic partners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Meeting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inventory of previous Congressional outreach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FD841F-8FC4-4E7F-B7D0-FEB63C03E07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Washington, DC (cont.)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Meeting Objectives (cont.)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grow base target list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neutralize foes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visibility among allies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Tier 1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Congress: House Leadership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Speaker Deny Hastert (R)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Majority Leader Dick Armey (R)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Majority Whip Don Nickles (R)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Minority Leader Tom Daschle (D)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Chairman Billy Tauzin (R)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Chairman Frank Murkowski (R)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Senator Larry Craig (R)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B412DC-5FFB-400C-B0D5-52E697087D1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90720"/>
          </a:xfrm>
          <a:prstGeom prst="rect">
            <a:avLst/>
          </a:prstGeom>
          <a:solidFill>
            <a:srgbClr val="003366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Washington, DC (cont.)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04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Tier 1 meetings (continued)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White House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Bridgeland, Director White House Policy Council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Joel Kaplan, Special Assistant to the President and Assistant to the Deputy Chief of Staff for Policy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Andrew Lundquist, Director of National Energy Policy Development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Secretary Spencer Abraham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 of Commerce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Secretary Don Evans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 of Treasury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Secretary Paul O’Neil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Commissioner Curt Hebert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DC7A3F-5117-4242-A6DD-A302E4CBAE9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2001-02-01T18:30:05Z</dcterms:created>
  <dc:creator>janel guerrero</dc:creator>
  <dc:description/>
  <dc:language>en-US</dc:language>
  <cp:lastModifiedBy>janel guerrero</cp:lastModifiedBy>
  <cp:lastPrinted>2001-02-02T20:15:50Z</cp:lastPrinted>
  <dcterms:modified xsi:type="dcterms:W3CDTF">2001-02-03T15:45:51Z</dcterms:modified>
  <cp:revision>110</cp:revision>
  <dc:subject/>
  <dc:title>California - Failed Regulation </dc:title>
</cp:coreProperties>
</file>