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2.wmf" ContentType="image/x-wmf"/>
  <Override PartName="/ppt/media/image3.wmf" ContentType="image/x-wmf"/>
  <Override PartName="/ppt/media/image4.wmf" ContentType="image/x-wmf"/>
  <Override PartName="/ppt/media/image6.wmf" ContentType="image/x-wmf"/>
  <Override PartName="/ppt/media/image10.wmf" ContentType="image/x-wmf"/>
  <Override PartName="/ppt/media/image7.wmf" ContentType="image/x-wmf"/>
  <Override PartName="/ppt/media/image11.wmf" ContentType="image/x-wmf"/>
  <Override PartName="/ppt/media/image8.wmf" ContentType="image/x-wmf"/>
  <Override PartName="/ppt/media/image9.png" ContentType="image/png"/>
  <Override PartName="/ppt/embeddings/oleObject1.bin" ContentType="application/vnd.openxmlformats-officedocument.oleObject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980238" cy="92122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1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1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2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3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A3DC92-FB52-4547-A8CD-007637AAF62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19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0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1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4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5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6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CE47538-BB88-42D0-99A0-74A063830C8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blipFill rotWithShape="0">
          <a:blip r:embed="rId2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"/>
          <p:cNvGrpSpPr/>
          <p:nvPr/>
        </p:nvGrpSpPr>
        <p:grpSpPr>
          <a:xfrm>
            <a:off x="380880" y="304920"/>
            <a:ext cx="8383680" cy="6022800"/>
            <a:chOff x="380880" y="304920"/>
            <a:chExt cx="8383680" cy="6022800"/>
          </a:xfrm>
        </p:grpSpPr>
        <p:grpSp>
          <p:nvGrpSpPr>
            <p:cNvPr id="28" name=""/>
            <p:cNvGrpSpPr/>
            <p:nvPr/>
          </p:nvGrpSpPr>
          <p:grpSpPr>
            <a:xfrm>
              <a:off x="380880" y="1600200"/>
              <a:ext cx="8383680" cy="4727520"/>
              <a:chOff x="380880" y="1600200"/>
              <a:chExt cx="8383680" cy="4727520"/>
            </a:xfrm>
          </p:grpSpPr>
          <p:sp>
            <p:nvSpPr>
              <p:cNvPr id="2" name=""/>
              <p:cNvSpPr/>
              <p:nvPr/>
            </p:nvSpPr>
            <p:spPr>
              <a:xfrm>
                <a:off x="388800" y="1603440"/>
                <a:ext cx="8364600" cy="472428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" name=""/>
              <p:cNvSpPr/>
              <p:nvPr/>
            </p:nvSpPr>
            <p:spPr>
              <a:xfrm>
                <a:off x="38088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" name=""/>
              <p:cNvSpPr/>
              <p:nvPr/>
            </p:nvSpPr>
            <p:spPr>
              <a:xfrm>
                <a:off x="399960" y="1600200"/>
                <a:ext cx="8364600" cy="4726080"/>
              </a:xfrm>
              <a:custGeom>
                <a:avLst/>
                <a:gdLst/>
                <a:ahLst/>
                <a:rect l="l" t="t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9" name=""/>
            <p:cNvGrpSpPr/>
            <p:nvPr/>
          </p:nvGrpSpPr>
          <p:grpSpPr>
            <a:xfrm>
              <a:off x="533520" y="1751040"/>
              <a:ext cx="153720" cy="4421160"/>
              <a:chOff x="533520" y="1751040"/>
              <a:chExt cx="153720" cy="4421160"/>
            </a:xfrm>
          </p:grpSpPr>
          <p:sp useBgFill="1">
            <p:nvSpPr>
              <p:cNvPr id="6" name=""/>
              <p:cNvSpPr/>
              <p:nvPr/>
            </p:nvSpPr>
            <p:spPr>
              <a:xfrm>
                <a:off x="533520" y="1752480"/>
                <a:ext cx="152280" cy="4419720"/>
              </a:xfrm>
              <a:prstGeom prst="rect">
                <a:avLst/>
              </a:prstGeom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533520" y="1751040"/>
                <a:ext cx="153720" cy="4421160"/>
              </a:xfrm>
              <a:custGeom>
                <a:avLst/>
                <a:gdLst/>
                <a:ahLst/>
                <a:rect l="l" t="t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0" name=""/>
            <p:cNvGrpSpPr/>
            <p:nvPr/>
          </p:nvGrpSpPr>
          <p:grpSpPr>
            <a:xfrm>
              <a:off x="380880" y="304920"/>
              <a:ext cx="306360" cy="1144440"/>
              <a:chOff x="380880" y="304920"/>
              <a:chExt cx="306360" cy="1144440"/>
            </a:xfrm>
          </p:grpSpPr>
          <p:sp>
            <p:nvSpPr>
              <p:cNvPr id="10" name=""/>
              <p:cNvSpPr/>
              <p:nvPr/>
            </p:nvSpPr>
            <p:spPr>
              <a:xfrm>
                <a:off x="380880" y="304920"/>
                <a:ext cx="304920" cy="1143000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b2b2b2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380880" y="304920"/>
                <a:ext cx="306360" cy="1144440"/>
              </a:xfrm>
              <a:custGeom>
                <a:avLst/>
                <a:gdLst/>
                <a:ahLst/>
                <a:rect l="l" t="t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cap="rnd" w="12600">
                <a:solidFill>
                  <a:srgbClr val="ffff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b2b2b2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SzPct val="75000"/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7"/>
          </p:nvPr>
        </p:nvSpPr>
        <p:spPr>
          <a:xfrm>
            <a:off x="38088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8"/>
          </p:nvPr>
        </p:nvSpPr>
        <p:spPr>
          <a:xfrm>
            <a:off x="3124080" y="632304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9"/>
          </p:nvPr>
        </p:nvSpPr>
        <p:spPr>
          <a:xfrm>
            <a:off x="6858000" y="632304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458F0D-3E91-458E-B02D-523F95A19D7E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0.wmf"/><Relationship Id="rId4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1.wmf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.wmf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Trends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17524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Power Load Growth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Reduced Hydro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 in Flows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Kemmerer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Plata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b2b2b2"/>
              </a:buClr>
              <a:buSzPct val="75000"/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Kingsgate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1066680" y="396252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 - 5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752480" y="1523880"/>
            <a:ext cx="190512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 &amp; S Chehalis - 1Bcf/d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429000" y="2514600"/>
            <a:ext cx="20574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Idaho/Nevada - 0.275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3886200" y="4800600"/>
            <a:ext cx="137160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EOCs -0. 5 Bcf/d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wheel%20pg&amp;e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"/>
          <p:cNvSpPr/>
          <p:nvPr/>
        </p:nvSpPr>
        <p:spPr>
          <a:xfrm flipV="1">
            <a:off x="3505320" y="1523880"/>
            <a:ext cx="533160" cy="4572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V="1">
            <a:off x="3886200" y="3352320"/>
            <a:ext cx="609480" cy="76212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962520" y="5105520"/>
            <a:ext cx="609480" cy="15228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048120" y="4648320"/>
            <a:ext cx="609480" cy="152280"/>
          </a:xfrm>
          <a:prstGeom prst="line">
            <a:avLst/>
          </a:prstGeom>
          <a:ln w="284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 flipV="1">
            <a:off x="2971800" y="990360"/>
            <a:ext cx="228600" cy="685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 flipV="1">
            <a:off x="2438280" y="2286000"/>
            <a:ext cx="609840" cy="38088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4572000" y="3048120"/>
            <a:ext cx="609480" cy="6858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4572000" y="4572000"/>
            <a:ext cx="990720" cy="22860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5638680" y="5486400"/>
            <a:ext cx="990720" cy="304920"/>
          </a:xfrm>
          <a:prstGeom prst="line">
            <a:avLst/>
          </a:prstGeom>
          <a:ln w="57240">
            <a:solidFill>
              <a:srgbClr val="ffff00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914400" y="3200400"/>
            <a:ext cx="533520" cy="457200"/>
          </a:xfrm>
          <a:prstGeom prst="rect">
            <a:avLst/>
          </a:prstGeom>
          <a:solidFill>
            <a:srgbClr val="99ff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6476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600"/>
            </a:b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WSCC New Generation</a:t>
            </a:r>
            <a:br>
              <a:rPr sz="3600"/>
            </a:b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838080" y="1523880"/>
          <a:ext cx="7770960" cy="4800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523880"/>
                    <a:ext cx="7770960" cy="4800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WSCC New Generation - Gas Equivalent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838080" y="1752480"/>
          <a:ext cx="7770960" cy="46483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1752480"/>
                    <a:ext cx="7770960" cy="4648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SP15 Year on Year Generation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843120" y="1749600"/>
          <a:ext cx="7777080" cy="45273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527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952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NP15 Year on Year Generation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2" name=""/>
          <p:cNvGraphicFramePr/>
          <p:nvPr/>
        </p:nvGraphicFramePr>
        <p:xfrm>
          <a:off x="847800" y="1749600"/>
          <a:ext cx="7765920" cy="45590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7800" y="1749600"/>
                    <a:ext cx="7765920" cy="4559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952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SP15 Year on Year Load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812880" y="1600200"/>
          <a:ext cx="7804080" cy="4660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12880" y="1600200"/>
                    <a:ext cx="7804080" cy="4660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8762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NP15 Year on Year Load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843120" y="1749600"/>
          <a:ext cx="7777080" cy="44798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479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Gas Consumption By Sector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1" name=""/>
          <p:cNvGraphicFramePr/>
          <p:nvPr/>
        </p:nvGraphicFramePr>
        <p:xfrm>
          <a:off x="762120" y="1828800"/>
          <a:ext cx="7770600" cy="41148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2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762120" y="1828800"/>
                    <a:ext cx="7770600" cy="4114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110484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San Juan Receipts Year on Year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843120" y="1749600"/>
          <a:ext cx="7777080" cy="4433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3120" y="1749600"/>
                    <a:ext cx="7777080" cy="44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6" name=""/>
          <p:cNvSpPr/>
          <p:nvPr/>
        </p:nvSpPr>
        <p:spPr>
          <a:xfrm>
            <a:off x="685800" y="5867280"/>
            <a:ext cx="1981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Flows off TW &amp; EPNG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43080"/>
            <a:ext cx="7772400" cy="79992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Sendouts Year on Year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846000" y="1749600"/>
          <a:ext cx="7769520" cy="446544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46000" y="1749600"/>
                    <a:ext cx="7769520" cy="44654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457200" y="6172200"/>
            <a:ext cx="2286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for May-98 to Jul -98 is N/A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42720"/>
            <a:ext cx="7772400" cy="441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Storage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5800" y="2209320"/>
            <a:ext cx="7772400" cy="3886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Storage - 105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PG&amp;E Storage - 96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Wild Goose Storage - 17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Clay Basin Storage - 56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b2b2b2"/>
              </a:buClr>
              <a:buSzPct val="75000"/>
              <a:buFont typeface="Monotype Sort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 Prairie - 19 Bcf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2000-06-02T13:23:03Z</dcterms:created>
  <dc:creator>mlenhar</dc:creator>
  <dc:description/>
  <dc:language>en-US</dc:language>
  <cp:lastModifiedBy>mlenhar</cp:lastModifiedBy>
  <cp:lastPrinted>2000-06-07T13:50:52Z</cp:lastPrinted>
  <dcterms:modified xsi:type="dcterms:W3CDTF">2000-06-07T16:33:51Z</dcterms:modified>
  <cp:revision>26</cp:revision>
  <dc:subject/>
  <dc:title>California Year on Year Generation - SP15</dc:title>
</cp:coreProperties>
</file>