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14.wmf" ContentType="image/x-wmf"/>
  <Override PartName="/ppt/media/image5.wmf" ContentType="image/x-wmf"/>
  <Override PartName="/ppt/media/image2.wmf" ContentType="image/x-wmf"/>
  <Override PartName="/ppt/media/image1.jpeg" ContentType="image/jpeg"/>
  <Override PartName="/ppt/media/image6.wmf" ContentType="image/x-wmf"/>
  <Override PartName="/ppt/media/image10.wmf" ContentType="image/x-wmf"/>
  <Override PartName="/ppt/media/image11.png" ContentType="image/png"/>
  <Override PartName="/ppt/media/image7.wmf" ContentType="image/x-wmf"/>
  <Override PartName="/ppt/media/image8.wmf" ContentType="image/x-wmf"/>
  <Override PartName="/ppt/media/image12.wmf" ContentType="image/x-wmf"/>
  <Override PartName="/ppt/media/image3.wmf" ContentType="image/x-wmf"/>
  <Override PartName="/ppt/media/image9.wmf" ContentType="image/x-wmf"/>
  <Override PartName="/ppt/media/image13.wmf" ContentType="image/x-wmf"/>
  <Override PartName="/ppt/media/image4.wmf" ContentType="image/x-wmf"/>
  <Override PartName="/ppt/embeddings/oleObject1.bin" ContentType="application/vnd.openxmlformats-officedocument.oleObject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980238" cy="92122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1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1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2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3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366A2F-B1D5-4B1D-A351-2E7FCB44C764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19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4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5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6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6FA119-AA41-4CFD-BC11-9908DE0E5C25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28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0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7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8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9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31640A-AE11-437F-8FAD-A928E516AFC2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37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8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0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11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12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609F3EC-EF97-4DF4-A04A-DB6493FB7900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46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13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14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15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1012AF-98AA-42B4-997B-BCE1201E2382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55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16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17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sldNum" idx="18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E11B01-DBE2-4F7B-9E6D-F9653408F4A0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2.wmf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4.wmf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California Trends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Storage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Ability to Deliver Gas to the California border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Power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Load Shed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Energy Crisis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Storage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3" name=""/>
          <p:cNvGraphicFramePr/>
          <p:nvPr/>
        </p:nvGraphicFramePr>
        <p:xfrm>
          <a:off x="1216080" y="1754280"/>
          <a:ext cx="7758000" cy="439884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9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6080" y="1754280"/>
                    <a:ext cx="7758000" cy="4398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1066680" y="3962520"/>
            <a:ext cx="13716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 - 7+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752480" y="1523880"/>
            <a:ext cx="190512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 &amp; S Chehalis - 1.4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3429000" y="2514600"/>
            <a:ext cx="20574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Idaho/Nevada - 0.400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3886200" y="4800600"/>
            <a:ext cx="13716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EOCs 1.1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4114800" y="3352680"/>
            <a:ext cx="20574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Colo/Utah - 1.7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"/>
          <p:cNvSpPr/>
          <p:nvPr/>
        </p:nvSpPr>
        <p:spPr>
          <a:xfrm flipV="1">
            <a:off x="3505320" y="1523880"/>
            <a:ext cx="533160" cy="4572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 flipV="1">
            <a:off x="3886200" y="3352320"/>
            <a:ext cx="609480" cy="76212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3962520" y="5105520"/>
            <a:ext cx="609480" cy="15228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3048120" y="4648320"/>
            <a:ext cx="609480" cy="152280"/>
          </a:xfrm>
          <a:prstGeom prst="line">
            <a:avLst/>
          </a:prstGeom>
          <a:ln w="284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 flipV="1">
            <a:off x="2971800" y="990360"/>
            <a:ext cx="228600" cy="685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 flipV="1">
            <a:off x="2438280" y="2286000"/>
            <a:ext cx="609840" cy="38088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572000" y="3048120"/>
            <a:ext cx="609480" cy="685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4572000" y="4572000"/>
            <a:ext cx="990720" cy="2286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638680" y="5486400"/>
            <a:ext cx="990720" cy="30492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6476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600"/>
            </a:b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WSCC New Generation</a:t>
            </a:r>
            <a:br>
              <a:rPr sz="3600"/>
            </a:b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6" name=""/>
          <p:cNvGraphicFramePr/>
          <p:nvPr/>
        </p:nvGraphicFramePr>
        <p:xfrm>
          <a:off x="838080" y="1523880"/>
          <a:ext cx="7770960" cy="4800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1523880"/>
                    <a:ext cx="777096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WSCC New Generation - Gas Equivalent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9" name=""/>
          <p:cNvGraphicFramePr/>
          <p:nvPr/>
        </p:nvGraphicFramePr>
        <p:xfrm>
          <a:off x="838080" y="1752480"/>
          <a:ext cx="7770960" cy="4648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2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1752480"/>
                    <a:ext cx="7770960" cy="464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Pipeline Capacity/Expansion- Southwest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752480"/>
            <a:ext cx="8686800" cy="46483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Southern Trails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Q4 2001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120,000 Mcf/d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 Juan to Southern California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Kern River Expansion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34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May 2002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34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124,000 Mcf/d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34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Rockies to Southern California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All-American Pipeline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34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Q2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34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100,000 Mcf/d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34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Texas to Southern California (no new incremental supply)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Northern Baja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Jan. 2003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400,000 Mcf/d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Pull Gas away from Socal into Mexico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"/>
          <p:cNvGraphicFramePr/>
          <p:nvPr/>
        </p:nvGraphicFramePr>
        <p:xfrm>
          <a:off x="228600" y="152280"/>
          <a:ext cx="8610480" cy="64008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8600" y="152280"/>
                    <a:ext cx="8610480" cy="640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4800600" y="1752480"/>
            <a:ext cx="403848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Medicine Bow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Nov.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 Bcf/d, 0.5 Bcf/d sold firm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from Medicine Bow to Cheyenne Hub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Frontier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Nov. 2003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540,000 Dth/d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Cheyenne Hub to Mid-continent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38080" y="1752480"/>
            <a:ext cx="381024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Coastal Connection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Q4 2003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500,000 Dth/d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Rockies to Mid-continent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Colorado Interstate Gas Expansion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Sept.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85,000 Dth/d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Tap into Raton Basin, stays in Rockies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00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Trailblazer Expansion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Dec. 2002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150,000 Dth/d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Rockies to Mid-continent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Pipeline Expansion/Capacity- Rockies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Rockies Supply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457200" y="1523880"/>
          <a:ext cx="8304120" cy="4800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57200" y="1523880"/>
                    <a:ext cx="830412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SP15 Year on Year Generation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9" name=""/>
          <p:cNvGraphicFramePr/>
          <p:nvPr/>
        </p:nvGraphicFramePr>
        <p:xfrm>
          <a:off x="843120" y="1749600"/>
          <a:ext cx="7777080" cy="45273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52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952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NP15 Year on Year Generation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847800" y="1749600"/>
          <a:ext cx="7765920" cy="45590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7800" y="1749600"/>
                    <a:ext cx="7765920" cy="4559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952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SP15 Year on Year Load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812880" y="1600200"/>
          <a:ext cx="7804080" cy="4660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12880" y="1600200"/>
                    <a:ext cx="7804080" cy="466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" name=""/>
          <p:cNvSpPr/>
          <p:nvPr/>
        </p:nvSpPr>
        <p:spPr>
          <a:xfrm>
            <a:off x="838080" y="5943600"/>
            <a:ext cx="26672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*ZP26 included SP15  from 2/00-11/00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NP15 Year on Year Load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843120" y="1749600"/>
          <a:ext cx="7777080" cy="4479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47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Gas Consumption By Sector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2" name=""/>
          <p:cNvGraphicFramePr/>
          <p:nvPr/>
        </p:nvGraphicFramePr>
        <p:xfrm>
          <a:off x="762120" y="1828800"/>
          <a:ext cx="7770600" cy="4114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62120" y="1828800"/>
                    <a:ext cx="77706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 Juan Receipts Year on Year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843120" y="1762200"/>
          <a:ext cx="7777080" cy="4408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62200"/>
                    <a:ext cx="7777080" cy="440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7" name=""/>
          <p:cNvSpPr/>
          <p:nvPr/>
        </p:nvSpPr>
        <p:spPr>
          <a:xfrm>
            <a:off x="685800" y="5867280"/>
            <a:ext cx="1981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Flows off TW &amp; EPNG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799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Sendouts Year on Year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762120" y="1752480"/>
          <a:ext cx="7769160" cy="4465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62120" y="1752480"/>
                    <a:ext cx="7769160" cy="4465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1" name=""/>
          <p:cNvSpPr/>
          <p:nvPr/>
        </p:nvSpPr>
        <p:spPr>
          <a:xfrm>
            <a:off x="457200" y="6172200"/>
            <a:ext cx="2286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for May-98 to Jul -98 is N/A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2000-06-02T13:23:03Z</dcterms:created>
  <dc:creator>mlenhar</dc:creator>
  <dc:description/>
  <dc:language>en-US</dc:language>
  <cp:lastModifiedBy>sscott5</cp:lastModifiedBy>
  <cp:lastPrinted>2001-04-17T16:48:37Z</cp:lastPrinted>
  <dcterms:modified xsi:type="dcterms:W3CDTF">2001-04-17T18:24:18Z</dcterms:modified>
  <cp:revision>40</cp:revision>
  <dc:subject/>
  <dc:title>California Year on Year Generation - SP15</dc:title>
</cp:coreProperties>
</file>