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7772400" cy="100584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B1B50B-5A27-4D2D-8BE7-2D6D5901E6B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82480" y="893880"/>
            <a:ext cx="6607440" cy="16761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ctr">
            <a:noAutofit/>
          </a:bodyPr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4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82480" y="2905200"/>
            <a:ext cx="6607440" cy="60357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rmAutofit/>
          </a:bodyPr>
          <a:p>
            <a:pPr marL="382680" indent="-38268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26920" indent="-31716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27332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•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782720" indent="-253800">
              <a:spcBef>
                <a:spcPts val="901"/>
              </a:spcBef>
              <a:buClr>
                <a:srgbClr val="000000"/>
              </a:buClr>
              <a:buFont typeface="Times New Roman"/>
              <a:buChar char="–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292480" indent="-254160">
              <a:spcBef>
                <a:spcPts val="901"/>
              </a:spcBef>
              <a:buClr>
                <a:srgbClr val="000000"/>
              </a:buClr>
              <a:buFont typeface="Times New Roman"/>
              <a:buChar char="»"/>
              <a:tabLst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82480" y="9164160"/>
            <a:ext cx="1619280" cy="6699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655720" y="9164160"/>
            <a:ext cx="2460960" cy="6699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570640" y="9164160"/>
            <a:ext cx="1619280" cy="669960"/>
          </a:xfrm>
          <a:prstGeom prst="rect">
            <a:avLst/>
          </a:prstGeom>
          <a:noFill/>
          <a:ln w="0">
            <a:noFill/>
          </a:ln>
        </p:spPr>
        <p:txBody>
          <a:bodyPr lIns="101880" rIns="101880" tIns="51120" bIns="51120" anchor="t">
            <a:noAutofit/>
          </a:bodyPr>
          <a:lstStyle>
            <a:lvl1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1019160"/>
                <a:tab algn="l" pos="2038320"/>
                <a:tab algn="l" pos="3057480"/>
                <a:tab algn="l" pos="4076640"/>
                <a:tab algn="l" pos="5095800"/>
                <a:tab algn="l" pos="6114960"/>
                <a:tab algn="l" pos="7134120"/>
                <a:tab algn="l" pos="8153280"/>
                <a:tab algn="l" pos="9172440"/>
                <a:tab algn="l" pos="10191600"/>
              </a:tabLst>
            </a:pPr>
            <a:fld id="{3F56DB4C-4E0C-4FE2-BC63-DCBE1B5B7829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g1" descr=""/>
          <p:cNvPicPr/>
          <p:nvPr/>
        </p:nvPicPr>
        <p:blipFill>
          <a:blip r:embed="rId1"/>
          <a:stretch/>
        </p:blipFill>
        <p:spPr>
          <a:xfrm>
            <a:off x="0" y="228600"/>
            <a:ext cx="7740720" cy="9723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g2" descr=""/>
          <p:cNvPicPr/>
          <p:nvPr/>
        </p:nvPicPr>
        <p:blipFill>
          <a:blip r:embed="rId1"/>
          <a:stretch/>
        </p:blipFill>
        <p:spPr>
          <a:xfrm>
            <a:off x="-66600" y="0"/>
            <a:ext cx="7839000" cy="10058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2001-11-21T14:02:27Z</dcterms:created>
  <dc:creator>sgaines</dc:creator>
  <dc:description/>
  <dc:language>en-US</dc:language>
  <cp:lastModifiedBy>sgaines</cp:lastModifiedBy>
  <dcterms:modified xsi:type="dcterms:W3CDTF">2001-11-21T14:02:47Z</dcterms:modified>
  <cp:revision>1</cp:revision>
  <dc:subject/>
  <dc:title>PowerPoint Presentation</dc:title>
</cp:coreProperties>
</file>