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8532720" y="6242040"/>
            <a:ext cx="609840" cy="6094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2819520" y="0"/>
            <a:ext cx="3962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 Pipeline Capacity Marketing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371600" y="3200400"/>
            <a:ext cx="990720" cy="609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Netback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2819520" y="3200400"/>
            <a:ext cx="1066680" cy="609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114800" y="3200400"/>
            <a:ext cx="1066680" cy="609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(with re-call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3962520"/>
            <a:ext cx="1143000" cy="77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of Palo Alto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NCPA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of Santa Clara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Knauf Fiberglass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371600" y="3962520"/>
            <a:ext cx="1371600" cy="188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JM Huber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Pure Energy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Phillips Petroleum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BP Amoco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Texaco/Chevron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 Timbars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Western Gas Resources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819520" y="3962520"/>
            <a:ext cx="990360" cy="151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Calpine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Mirant (SM)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NRG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SPPC/NPC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114800" y="3962520"/>
            <a:ext cx="1371600" cy="95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  100,000 10/31/03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  239,000 10/31/02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Texaco  42,000 5/30/06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SMUD  10,000 5/31/03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95280" y="1676520"/>
            <a:ext cx="1752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Plan (Target)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943600" y="1752480"/>
            <a:ext cx="2971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867280" y="3276720"/>
            <a:ext cx="990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Turnback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086600" y="3276720"/>
            <a:ext cx="76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CD Credits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8381880" y="3276720"/>
            <a:ext cx="76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Recall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76920" y="838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209680" y="1219320"/>
            <a:ext cx="5257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09680" y="12193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467480" y="1219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096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33520" y="2362320"/>
            <a:ext cx="4114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33520" y="2362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981080" y="2362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352680" y="2362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648320" y="2362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467480" y="1981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248520" y="236232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248520" y="2362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467480" y="2362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763120" y="2362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91320" y="3962520"/>
            <a:ext cx="1066680" cy="11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Letter to El Paso Sent: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S/B used to offset EPNG short once FERC rules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010280" y="3962520"/>
            <a:ext cx="99072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should ask for market based credits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there precedent on this issue?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Range: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229600" y="3962520"/>
            <a:ext cx="9144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PGE holds rights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Upstream sales=I/T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Re-Call are basically worthless to PGE because of re-re-call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0" y="3048120"/>
            <a:ext cx="9144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0" y="3165480"/>
            <a:ext cx="838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(PGE Service Territory)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447920" y="3048120"/>
            <a:ext cx="9144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95480" y="3048120"/>
            <a:ext cx="9144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191120" y="3048120"/>
            <a:ext cx="9144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867280" y="3048120"/>
            <a:ext cx="9144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010280" y="3048120"/>
            <a:ext cx="9144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229600" y="3048120"/>
            <a:ext cx="9144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04920" y="6400800"/>
            <a:ext cx="198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Dated: 9/24/01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2001-09-20T16:27:00Z</dcterms:created>
  <dc:creator>mbronst2</dc:creator>
  <dc:description/>
  <dc:language>en-US</dc:language>
  <cp:lastModifiedBy>mbronst2</cp:lastModifiedBy>
  <dcterms:modified xsi:type="dcterms:W3CDTF">2001-09-24T19:03:05Z</dcterms:modified>
  <cp:revision>11</cp:revision>
  <dc:subject/>
  <dc:title>PowerPoint Presentation</dc:title>
</cp:coreProperties>
</file>