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pptx" ContentType="application/vnd.openxmlformats-officedocument.presentationml.presentation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9625D7-3055-4A53-BBB2-61916B88264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83AC72D-27FD-489B-BCE2-1102B88459F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0" y="38160"/>
          <a:ext cx="9144000" cy="681984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8160"/>
                    <a:ext cx="9144000" cy="681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0" y="324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24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0" y="0"/>
          <a:ext cx="9144000" cy="687852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7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0" y="324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24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0" y="324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324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2001-10-26T14:13:04Z</dcterms:created>
  <dc:creator>mtaylo1</dc:creator>
  <dc:description/>
  <dc:language>en-US</dc:language>
  <cp:lastModifiedBy>mtaylo1</cp:lastModifiedBy>
  <dcterms:modified xsi:type="dcterms:W3CDTF">2001-10-26T16:46:31Z</dcterms:modified>
  <cp:revision>1</cp:revision>
  <dc:subject/>
  <dc:title>PowerPoint Presentation</dc:title>
</cp:coreProperties>
</file>