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7EB0D1-F998-4125-AE4A-0D74D565E7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5F749C-922B-4FF7-8244-E11D5D71A81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38160"/>
          <a:ext cx="9144000" cy="681984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8160"/>
                    <a:ext cx="9144000" cy="681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0" y="324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4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0" y="0"/>
          <a:ext cx="9144000" cy="687852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7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0" y="324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4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0" y="324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4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2001-10-26T14:13:04Z</dcterms:created>
  <dc:creator>mtaylo1</dc:creator>
  <dc:description/>
  <dc:language>en-US</dc:language>
  <cp:lastModifiedBy>mtaylo1</cp:lastModifiedBy>
  <dcterms:modified xsi:type="dcterms:W3CDTF">2001-10-26T16:31:51Z</dcterms:modified>
  <cp:revision>2</cp:revision>
  <dc:subject/>
  <dc:title>PowerPoint Presentation</dc:title>
</cp:coreProperties>
</file>