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C9E7BB-30AF-4030-B82D-BF1092D90E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D70A8D-5E47-469F-99A7-4E3D763E80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148428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56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068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94520" y="6172200"/>
            <a:ext cx="63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37320" y="6172200"/>
            <a:ext cx="63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0" lang="en-US" sz="3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48428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956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3068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19596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53876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2001-10-22T18:51:31Z</dcterms:created>
  <dc:creator>Louise Kitchen</dc:creator>
  <dc:description/>
  <dc:language>en-US</dc:language>
  <cp:lastModifiedBy>tmoorer</cp:lastModifiedBy>
  <dcterms:modified xsi:type="dcterms:W3CDTF">2001-10-22T19:12:46Z</dcterms:modified>
  <cp:revision>2</cp:revision>
  <dc:subject/>
  <dc:title>Enron North America Gas Transactions Per Day</dc:title>
</cp:coreProperties>
</file>