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_rels/presentation.xml.rels" ContentType="application/vnd.openxmlformats-package.relationships+xml"/>
  <Override PartName="/ppt/notesMasters/_rels/notesMaster1.xml.rels" ContentType="application/vnd.openxmlformats-package.relationships+xml"/>
  <Override PartName="/ppt/notesMasters/notesMaster1.xml" ContentType="application/vnd.openxmlformats-officedocument.presentationml.notesMaster+xml"/>
  <Override PartName="/ppt/media/image1.wmf" ContentType="image/x-wmf"/>
  <Override PartName="/ppt/media/image2.wmf" ContentType="image/x-wmf"/>
  <Override PartName="/ppt/media/image3.png" ContentType="image/png"/>
  <Override PartName="/ppt/media/image4.png" ContentType="image/png"/>
  <Override PartName="/ppt/embeddings/oleObject1.bin" ContentType="application/vnd.openxmlformats-officedocument.oleObject"/>
  <Override PartName="/ppt/embeddings/oleObject2.bin" ContentType="application/vnd.openxmlformats-officedocument.oleObject"/>
  <Override PartName="/ppt/slides/slide1.xml" ContentType="application/vnd.openxmlformats-officedocument.presentationml.slide+xml"/>
  <Override PartName="/ppt/slides/_rels/slide8.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Slides/_rels/notesSlide8.xml.rels" ContentType="application/vnd.openxmlformats-package.relationships+xml"/>
  <Override PartName="/ppt/notesSlides/_rels/notesSlide5.xml.rels" ContentType="application/vnd.openxmlformats-package.relationships+xml"/>
  <Override PartName="/ppt/notesSlides/_rels/notesSlide4.xml.rels" ContentType="application/vnd.openxmlformats-package.relationships+xml"/>
  <Override PartName="/ppt/notesSlides/_rels/notesSlide3.xml.rels" ContentType="application/vnd.openxmlformats-package.relationships+xml"/>
  <Override PartName="/ppt/notesSlides/_rels/notesSlide2.xml.rels" ContentType="application/vnd.openxmlformats-package.relationships+xml"/>
  <Override PartName="/ppt/notesSlides/_rels/notesSlide1.xml.rels" ContentType="application/vnd.openxmlformats-package.relationship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8.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Lst>
  <p:sldSz cx="9144000" cy="6858000"/>
  <p:notesSz cx="6994525" cy="9280525"/>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 name=""/>
          <p:cNvSpPr/>
          <p:nvPr/>
        </p:nvSpPr>
        <p:spPr>
          <a:xfrm>
            <a:off x="0" y="0"/>
            <a:ext cx="6994800" cy="92808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Arial"/>
            </a:endParaRPr>
          </a:p>
        </p:txBody>
      </p:sp>
      <p:sp>
        <p:nvSpPr>
          <p:cNvPr id="7" name="PlaceHolder 1"/>
          <p:cNvSpPr>
            <a:spLocks noGrp="1"/>
          </p:cNvSpPr>
          <p:nvPr>
            <p:ph type="hdr"/>
          </p:nvPr>
        </p:nvSpPr>
        <p:spPr>
          <a:xfrm>
            <a:off x="0" y="0"/>
            <a:ext cx="3030480" cy="463680"/>
          </a:xfrm>
          <a:prstGeom prst="rect">
            <a:avLst/>
          </a:prstGeom>
          <a:noFill/>
          <a:ln w="0">
            <a:noFill/>
          </a:ln>
        </p:spPr>
        <p:txBody>
          <a:bodyPr lIns="92880" rIns="92880" tIns="46440" bIns="46440" anchor="t">
            <a:noAutofit/>
          </a:bodyPr>
          <a:p>
            <a:pPr indent="0">
              <a:buNone/>
              <a:tabLst>
                <a:tab algn="l" pos="0"/>
                <a:tab algn="l" pos="930240"/>
                <a:tab algn="l" pos="1860480"/>
                <a:tab algn="l" pos="2790720"/>
                <a:tab algn="l" pos="3720960"/>
                <a:tab algn="l" pos="4651200"/>
                <a:tab algn="l" pos="5581800"/>
                <a:tab algn="l" pos="6512040"/>
                <a:tab algn="l" pos="7442280"/>
                <a:tab algn="l" pos="8372520"/>
                <a:tab algn="l" pos="9302760"/>
                <a:tab algn="l" pos="10233000"/>
              </a:tabLst>
            </a:pPr>
            <a:r>
              <a:rPr b="0" lang="es-MX" sz="1200" strike="noStrike" u="none">
                <a:solidFill>
                  <a:srgbClr val="000000"/>
                </a:solidFill>
                <a:effectLst/>
                <a:uFillTx/>
                <a:latin typeface="Arial"/>
              </a:rPr>
              <a:t>&lt;header&gt;</a:t>
            </a:r>
            <a:endParaRPr b="0" lang="en-US" sz="1200" strike="noStrike" u="none">
              <a:solidFill>
                <a:srgbClr val="000000"/>
              </a:solidFill>
              <a:effectLst/>
              <a:uFillTx/>
              <a:latin typeface="Arial"/>
            </a:endParaRPr>
          </a:p>
        </p:txBody>
      </p:sp>
      <p:sp>
        <p:nvSpPr>
          <p:cNvPr id="8" name="PlaceHolder 2"/>
          <p:cNvSpPr>
            <a:spLocks noGrp="1"/>
          </p:cNvSpPr>
          <p:nvPr>
            <p:ph type="dt" idx="4"/>
          </p:nvPr>
        </p:nvSpPr>
        <p:spPr>
          <a:xfrm>
            <a:off x="3963960" y="0"/>
            <a:ext cx="3030480" cy="463680"/>
          </a:xfrm>
          <a:prstGeom prst="rect">
            <a:avLst/>
          </a:prstGeom>
          <a:noFill/>
          <a:ln w="0">
            <a:noFill/>
          </a:ln>
        </p:spPr>
        <p:txBody>
          <a:bodyPr lIns="92880" rIns="92880" tIns="46440" bIns="46440" anchor="t">
            <a:noAutofit/>
          </a:bodyPr>
          <a:lstStyle>
            <a:lvl1pPr indent="0" algn="r">
              <a:buNone/>
              <a:tabLst>
                <a:tab algn="l" pos="0"/>
                <a:tab algn="l" pos="930240"/>
                <a:tab algn="l" pos="1860480"/>
                <a:tab algn="l" pos="2790720"/>
                <a:tab algn="l" pos="3720960"/>
                <a:tab algn="l" pos="4651200"/>
                <a:tab algn="l" pos="5581800"/>
                <a:tab algn="l" pos="6512040"/>
                <a:tab algn="l" pos="7442280"/>
                <a:tab algn="l" pos="8372520"/>
                <a:tab algn="l" pos="9302760"/>
                <a:tab algn="l" pos="10233000"/>
              </a:tabLst>
              <a:defRPr b="0" lang="es-MX" sz="1200" strike="noStrike" u="none">
                <a:solidFill>
                  <a:srgbClr val="000000"/>
                </a:solidFill>
                <a:effectLst/>
                <a:uFillTx/>
                <a:latin typeface="Arial"/>
              </a:defRPr>
            </a:lvl1pPr>
          </a:lstStyle>
          <a:p>
            <a:pPr indent="0" algn="r">
              <a:buNone/>
              <a:tabLst>
                <a:tab algn="l" pos="0"/>
                <a:tab algn="l" pos="930240"/>
                <a:tab algn="l" pos="1860480"/>
                <a:tab algn="l" pos="2790720"/>
                <a:tab algn="l" pos="3720960"/>
                <a:tab algn="l" pos="4651200"/>
                <a:tab algn="l" pos="5581800"/>
                <a:tab algn="l" pos="6512040"/>
                <a:tab algn="l" pos="7442280"/>
                <a:tab algn="l" pos="8372520"/>
                <a:tab algn="l" pos="9302760"/>
                <a:tab algn="l" pos="10233000"/>
              </a:tabLst>
            </a:pPr>
            <a:r>
              <a:rPr b="0" lang="es-MX" sz="1200" strike="noStrike" u="none">
                <a:solidFill>
                  <a:srgbClr val="000000"/>
                </a:solidFill>
                <a:effectLst/>
                <a:uFillTx/>
                <a:latin typeface="Arial"/>
              </a:rPr>
              <a:t>&lt;date/time&gt;</a:t>
            </a:r>
            <a:endParaRPr b="0" lang="en-US" sz="1200" strike="noStrike" u="none">
              <a:solidFill>
                <a:srgbClr val="000000"/>
              </a:solidFill>
              <a:effectLst/>
              <a:uFillTx/>
              <a:latin typeface="Arial"/>
            </a:endParaRPr>
          </a:p>
        </p:txBody>
      </p:sp>
      <p:sp>
        <p:nvSpPr>
          <p:cNvPr id="9" name="PlaceHolder 3"/>
          <p:cNvSpPr>
            <a:spLocks noGrp="1"/>
          </p:cNvSpPr>
          <p:nvPr>
            <p:ph type="sldImg"/>
          </p:nvPr>
        </p:nvSpPr>
        <p:spPr>
          <a:xfrm>
            <a:off x="1176480" y="694800"/>
            <a:ext cx="4641840" cy="3480120"/>
          </a:xfrm>
          <a:prstGeom prst="rect">
            <a:avLst/>
          </a:prstGeom>
          <a:solidFill>
            <a:srgbClr val="ffffff"/>
          </a:solidFill>
          <a:ln w="9360">
            <a:solidFill>
              <a:srgbClr val="000000"/>
            </a:solidFill>
            <a:miter/>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Click to move the slide</a:t>
            </a:r>
            <a:endParaRPr b="0" lang="en-US" sz="4400" strike="noStrike" u="none">
              <a:solidFill>
                <a:srgbClr val="000000"/>
              </a:solidFill>
              <a:effectLst/>
              <a:uFillTx/>
              <a:latin typeface="Arial"/>
            </a:endParaRPr>
          </a:p>
        </p:txBody>
      </p:sp>
      <p:sp>
        <p:nvSpPr>
          <p:cNvPr id="10" name="PlaceHolder 4"/>
          <p:cNvSpPr>
            <a:spLocks noGrp="1"/>
          </p:cNvSpPr>
          <p:nvPr>
            <p:ph type="body"/>
          </p:nvPr>
        </p:nvSpPr>
        <p:spPr>
          <a:xfrm>
            <a:off x="932040" y="4406760"/>
            <a:ext cx="5130720" cy="4176720"/>
          </a:xfrm>
          <a:prstGeom prst="rect">
            <a:avLst/>
          </a:prstGeom>
          <a:noFill/>
          <a:ln w="0">
            <a:noFill/>
          </a:ln>
        </p:spPr>
        <p:txBody>
          <a:bodyPr lIns="92880" rIns="92880" tIns="46440" bIns="4644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Click to edit the notes format</a:t>
            </a:r>
            <a:endParaRPr b="0" lang="en-US" sz="1200" strike="noStrike" u="none">
              <a:solidFill>
                <a:srgbClr val="000000"/>
              </a:solidFill>
              <a:effectLst/>
              <a:uFillTx/>
              <a:latin typeface="Arial"/>
            </a:endParaRPr>
          </a:p>
        </p:txBody>
      </p:sp>
      <p:sp>
        <p:nvSpPr>
          <p:cNvPr id="11" name="PlaceHolder 5"/>
          <p:cNvSpPr>
            <a:spLocks noGrp="1"/>
          </p:cNvSpPr>
          <p:nvPr>
            <p:ph type="ftr" idx="5"/>
          </p:nvPr>
        </p:nvSpPr>
        <p:spPr>
          <a:xfrm>
            <a:off x="0" y="8815320"/>
            <a:ext cx="3030480" cy="463680"/>
          </a:xfrm>
          <a:prstGeom prst="rect">
            <a:avLst/>
          </a:prstGeom>
          <a:noFill/>
          <a:ln w="0">
            <a:noFill/>
          </a:ln>
        </p:spPr>
        <p:txBody>
          <a:bodyPr lIns="92880" rIns="92880" tIns="46440" bIns="46440" anchor="b">
            <a:noAutofit/>
          </a:bodyPr>
          <a:lstStyle>
            <a:lvl1pPr indent="0">
              <a:buNone/>
              <a:tabLst>
                <a:tab algn="l" pos="0"/>
                <a:tab algn="l" pos="930240"/>
                <a:tab algn="l" pos="1860480"/>
                <a:tab algn="l" pos="2790720"/>
                <a:tab algn="l" pos="3720960"/>
                <a:tab algn="l" pos="4651200"/>
                <a:tab algn="l" pos="5581800"/>
                <a:tab algn="l" pos="6512040"/>
                <a:tab algn="l" pos="7442280"/>
                <a:tab algn="l" pos="8372520"/>
                <a:tab algn="l" pos="9302760"/>
                <a:tab algn="l" pos="10233000"/>
              </a:tabLst>
              <a:defRPr b="0" lang="es-MX" sz="1200" strike="noStrike" u="none">
                <a:solidFill>
                  <a:srgbClr val="000000"/>
                </a:solidFill>
                <a:effectLst/>
                <a:uFillTx/>
                <a:latin typeface="Arial"/>
              </a:defRPr>
            </a:lvl1pPr>
          </a:lstStyle>
          <a:p>
            <a:pPr indent="0">
              <a:buNone/>
              <a:tabLst>
                <a:tab algn="l" pos="0"/>
                <a:tab algn="l" pos="930240"/>
                <a:tab algn="l" pos="1860480"/>
                <a:tab algn="l" pos="2790720"/>
                <a:tab algn="l" pos="3720960"/>
                <a:tab algn="l" pos="4651200"/>
                <a:tab algn="l" pos="5581800"/>
                <a:tab algn="l" pos="6512040"/>
                <a:tab algn="l" pos="7442280"/>
                <a:tab algn="l" pos="8372520"/>
                <a:tab algn="l" pos="9302760"/>
                <a:tab algn="l" pos="10233000"/>
              </a:tabLst>
            </a:pPr>
            <a:r>
              <a:rPr b="0" lang="es-MX" sz="1200" strike="noStrike" u="none">
                <a:solidFill>
                  <a:srgbClr val="000000"/>
                </a:solidFill>
                <a:effectLst/>
                <a:uFillTx/>
                <a:latin typeface="Arial"/>
              </a:rPr>
              <a:t>&lt;footer&gt;</a:t>
            </a:r>
            <a:endParaRPr b="0" lang="en-US" sz="1200" strike="noStrike" u="none">
              <a:solidFill>
                <a:srgbClr val="000000"/>
              </a:solidFill>
              <a:effectLst/>
              <a:uFillTx/>
              <a:latin typeface="Arial"/>
            </a:endParaRPr>
          </a:p>
        </p:txBody>
      </p:sp>
      <p:sp>
        <p:nvSpPr>
          <p:cNvPr id="12" name="PlaceHolder 6"/>
          <p:cNvSpPr>
            <a:spLocks noGrp="1"/>
          </p:cNvSpPr>
          <p:nvPr>
            <p:ph type="sldNum" idx="6"/>
          </p:nvPr>
        </p:nvSpPr>
        <p:spPr>
          <a:xfrm>
            <a:off x="3963960" y="8815320"/>
            <a:ext cx="3030480" cy="463680"/>
          </a:xfrm>
          <a:prstGeom prst="rect">
            <a:avLst/>
          </a:prstGeom>
          <a:noFill/>
          <a:ln w="0">
            <a:noFill/>
          </a:ln>
        </p:spPr>
        <p:txBody>
          <a:bodyPr lIns="92880" rIns="92880" tIns="46440" bIns="46440" anchor="b">
            <a:noAutofit/>
          </a:bodyPr>
          <a:lstStyle>
            <a:lvl1pPr indent="0" algn="r">
              <a:buNone/>
              <a:tabLst>
                <a:tab algn="l" pos="0"/>
                <a:tab algn="l" pos="930240"/>
                <a:tab algn="l" pos="1860480"/>
                <a:tab algn="l" pos="2790720"/>
                <a:tab algn="l" pos="3720960"/>
                <a:tab algn="l" pos="4651200"/>
                <a:tab algn="l" pos="5581800"/>
                <a:tab algn="l" pos="6512040"/>
                <a:tab algn="l" pos="7442280"/>
                <a:tab algn="l" pos="8372520"/>
                <a:tab algn="l" pos="9302760"/>
                <a:tab algn="l" pos="10233000"/>
              </a:tabLst>
              <a:defRPr b="0" lang="es-MX" sz="1200" strike="noStrike" u="none">
                <a:solidFill>
                  <a:srgbClr val="000000"/>
                </a:solidFill>
                <a:effectLst/>
                <a:uFillTx/>
                <a:latin typeface="Arial"/>
              </a:defRPr>
            </a:lvl1pPr>
          </a:lstStyle>
          <a:p>
            <a:pPr indent="0" algn="r">
              <a:buNone/>
              <a:tabLst>
                <a:tab algn="l" pos="0"/>
                <a:tab algn="l" pos="930240"/>
                <a:tab algn="l" pos="1860480"/>
                <a:tab algn="l" pos="2790720"/>
                <a:tab algn="l" pos="3720960"/>
                <a:tab algn="l" pos="4651200"/>
                <a:tab algn="l" pos="5581800"/>
                <a:tab algn="l" pos="6512040"/>
                <a:tab algn="l" pos="7442280"/>
                <a:tab algn="l" pos="8372520"/>
                <a:tab algn="l" pos="9302760"/>
                <a:tab algn="l" pos="10233000"/>
              </a:tabLst>
            </a:pPr>
            <a:fld id="{9E513B57-7274-46E9-AB39-EB926ABA03FC}" type="slidenum">
              <a:rPr b="0" lang="es-MX" sz="1200" strike="noStrike" u="none">
                <a:solidFill>
                  <a:srgbClr val="000000"/>
                </a:solidFill>
                <a:effectLst/>
                <a:uFillTx/>
                <a:latin typeface="Arial"/>
              </a:rPr>
              <a:t>&lt;number&gt;</a:t>
            </a:fld>
            <a:endParaRPr b="0" lang="en-US" sz="1200" strike="noStrike" u="none">
              <a:solidFill>
                <a:srgbClr val="000000"/>
              </a:solidFill>
              <a:effectLst/>
              <a:uFillTx/>
              <a:latin typeface="Arial"/>
            </a:endParaRPr>
          </a:p>
        </p:txBody>
      </p:sp>
    </p:spTree>
  </p:cSld>
  <p:clrMap bg1="lt1" bg2="lt2" tx1="dk1" tx2="dk2" accent1="accent1" accent2="accent2" accent3="accent3" accent4="accent4" accent5="accent5" accent6="accent6" hlink="hlink" folHlink="folHlink"/>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_rels/notesSlide2.xml.rels><?xml version="1.0" encoding="UTF-8"?>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
</Relationships>
</file>

<file path=ppt/notesSlides/_rels/notesSlide3.xml.rels><?xml version="1.0" encoding="UTF-8"?>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
</Relationships>
</file>

<file path=ppt/notesSlides/_rels/notesSlide4.xml.rels><?xml version="1.0" encoding="UTF-8"?>
<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
</Relationships>
</file>

<file path=ppt/notesSlides/_rels/notesSlide5.xml.rels><?xml version="1.0" encoding="UTF-8"?>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
</Relationships>
</file>

<file path=ppt/notesSlides/_rels/notesSlide8.xml.rels><?xml version="1.0" encoding="UTF-8"?>
<Relationships xmlns="http://schemas.openxmlformats.org/package/2006/relationships"><Relationship Id="rId1" Type="http://schemas.openxmlformats.org/officeDocument/2006/relationships/slide" Target="../slides/slide8.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4" name="PlaceHolder 1"/>
          <p:cNvSpPr>
            <a:spLocks noGrp="1"/>
          </p:cNvSpPr>
          <p:nvPr>
            <p:ph type="sldImg"/>
          </p:nvPr>
        </p:nvSpPr>
        <p:spPr>
          <a:xfrm>
            <a:off x="1177920" y="695160"/>
            <a:ext cx="4638600" cy="3480120"/>
          </a:xfrm>
          <a:prstGeom prst="rect">
            <a:avLst/>
          </a:prstGeom>
          <a:ln w="0">
            <a:noFill/>
          </a:ln>
        </p:spPr>
      </p:sp>
      <p:sp>
        <p:nvSpPr>
          <p:cNvPr id="1965" name="PlaceHolder 2"/>
          <p:cNvSpPr>
            <a:spLocks noGrp="1"/>
          </p:cNvSpPr>
          <p:nvPr>
            <p:ph type="body"/>
          </p:nvPr>
        </p:nvSpPr>
        <p:spPr>
          <a:xfrm>
            <a:off x="932040" y="4406760"/>
            <a:ext cx="5130720" cy="4176720"/>
          </a:xfrm>
          <a:prstGeom prst="rect">
            <a:avLst/>
          </a:prstGeom>
          <a:noFill/>
          <a:ln w="0">
            <a:noFill/>
          </a:ln>
        </p:spPr>
        <p:txBody>
          <a:bodyPr lIns="92880" rIns="92880" tIns="46440" bIns="4644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Introduction Statement</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THIRTY SECONDS</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00:00:30</a:t>
            </a:r>
            <a:endParaRPr b="0" lang="en-US" sz="1200" strike="noStrike" u="none">
              <a:solidFill>
                <a:srgbClr val="000000"/>
              </a:solidFill>
              <a:effectLst/>
              <a:uFillTx/>
              <a:latin typeface="Arial"/>
            </a:endParaRP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6" name="PlaceHolder 1"/>
          <p:cNvSpPr>
            <a:spLocks noGrp="1"/>
          </p:cNvSpPr>
          <p:nvPr>
            <p:ph type="sldImg"/>
          </p:nvPr>
        </p:nvSpPr>
        <p:spPr>
          <a:xfrm>
            <a:off x="1176480" y="695160"/>
            <a:ext cx="4641840" cy="3480120"/>
          </a:xfrm>
          <a:prstGeom prst="rect">
            <a:avLst/>
          </a:prstGeom>
          <a:ln w="0">
            <a:noFill/>
          </a:ln>
        </p:spPr>
      </p:sp>
      <p:sp>
        <p:nvSpPr>
          <p:cNvPr id="1967" name="PlaceHolder 2"/>
          <p:cNvSpPr>
            <a:spLocks noGrp="1"/>
          </p:cNvSpPr>
          <p:nvPr>
            <p:ph type="body"/>
          </p:nvPr>
        </p:nvSpPr>
        <p:spPr>
          <a:xfrm>
            <a:off x="932040" y="4406760"/>
            <a:ext cx="5130720" cy="4176720"/>
          </a:xfrm>
          <a:prstGeom prst="rect">
            <a:avLst/>
          </a:prstGeom>
          <a:noFill/>
          <a:ln w="0">
            <a:noFill/>
          </a:ln>
        </p:spPr>
        <p:txBody>
          <a:bodyPr lIns="92880" rIns="92880" tIns="46440" bIns="4644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Mexico became the second largest U.S. trading partner in just 5 years second only to Canada.  The trade volume between Mexico and the U.S. has tripled since the implementation of NAFTA in January of 1994.</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Since then Mexico has signed Free trade Agreements with Chile, Israel, The European Union, and several Central American nations (Guatemala, El Salvador… to be updated)</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Mexico is currently negotiating a free trade agreement with The Mercosur Countries (Argentina, Brasil, Paraguay and Uruguay) and a preferred trade status with Japan.  Mexico is also an active member of the APEC.</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All these treaties, the economic reform that has and is been carried out, and Mexico’s privileged geographic situation make this country one of the most open economies in the world and ensure it a huge economic potential through trade.</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However, in a globalized world economy, countries have to strengthen their competitive advantages every day by enhancing their productivity.  While education and production technology are the foundations of productivity, implementing them is a medium to long term effort.</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On the other hand, information technologies can enhance productivity at the margin in the short term and are essential for a continued level of competitiveness for countries with an export oriented economy.</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What can e-commerce do for Mexico? A lot.  The fundamental question today is : How can Mexico take full advantage of these technologies?</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ONE MINUTE </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00:01:30</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8" name="PlaceHolder 1"/>
          <p:cNvSpPr>
            <a:spLocks noGrp="1"/>
          </p:cNvSpPr>
          <p:nvPr>
            <p:ph type="sldImg"/>
          </p:nvPr>
        </p:nvSpPr>
        <p:spPr>
          <a:xfrm>
            <a:off x="1177920" y="695160"/>
            <a:ext cx="4638600" cy="3480120"/>
          </a:xfrm>
          <a:prstGeom prst="rect">
            <a:avLst/>
          </a:prstGeom>
          <a:ln w="0">
            <a:noFill/>
          </a:ln>
        </p:spPr>
      </p:sp>
      <p:sp>
        <p:nvSpPr>
          <p:cNvPr id="1969" name="PlaceHolder 2"/>
          <p:cNvSpPr>
            <a:spLocks noGrp="1"/>
          </p:cNvSpPr>
          <p:nvPr>
            <p:ph type="body"/>
          </p:nvPr>
        </p:nvSpPr>
        <p:spPr>
          <a:xfrm>
            <a:off x="932040" y="4406760"/>
            <a:ext cx="5130720" cy="4176720"/>
          </a:xfrm>
          <a:prstGeom prst="rect">
            <a:avLst/>
          </a:prstGeom>
          <a:noFill/>
          <a:ln w="0">
            <a:noFill/>
          </a:ln>
        </p:spPr>
        <p:txBody>
          <a:bodyPr lIns="92880" rIns="92880" tIns="46440" bIns="4644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In the last 10 years, Mexico has more than doubled the number of telephone lines in service, bringing the total to 12.3 million lines. </a:t>
            </a:r>
            <a:r>
              <a:rPr b="0" lang="es-ES_tradnl" sz="900" strike="noStrike" u="none">
                <a:solidFill>
                  <a:srgbClr val="ffff00"/>
                </a:solidFill>
                <a:effectLst/>
                <a:uFillTx/>
                <a:latin typeface="Arial"/>
              </a:rPr>
              <a:t>	</a:t>
            </a:r>
            <a:r>
              <a:rPr b="0" lang="es-ES_tradnl" sz="900" strike="noStrike" u="none">
                <a:solidFill>
                  <a:srgbClr val="ffff00"/>
                </a:solidFill>
                <a:effectLst/>
                <a:uFillTx/>
                <a:latin typeface="Arial"/>
              </a:rPr>
              <a:t>The 1990-1999 Compounded Annual Growth Rate was 8.8%.  Since the infrastructure is virtually new, a surprising 96% of Mexico’s telephone lines are digital.</a:t>
            </a:r>
            <a:endParaRPr b="0" lang="en-US" sz="900" strike="noStrike" u="none">
              <a:solidFill>
                <a:srgbClr val="000000"/>
              </a:solidFill>
              <a:effectLst/>
              <a:uFillTx/>
              <a:latin typeface="Arial"/>
            </a:endParaRPr>
          </a:p>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Arial"/>
            </a:endParaRPr>
          </a:p>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900" strike="noStrike" u="none">
                <a:solidFill>
                  <a:srgbClr val="ffff00"/>
                </a:solidFill>
                <a:effectLst/>
                <a:uFillTx/>
                <a:latin typeface="Arial"/>
              </a:rPr>
              <a:t>Nevertheless, telephone density is still rather low at close to 13 lines per each 100 inhabitants. Demand for new fixed lines has become stagnant due mainly to a huge growth in the demand for Mobile telephony which by the end of 2000 had roughly the same number of operating lines than fixed telephony.</a:t>
            </a:r>
            <a:endParaRPr b="0" lang="en-US" sz="900" strike="noStrike" u="none">
              <a:solidFill>
                <a:srgbClr val="000000"/>
              </a:solidFill>
              <a:effectLst/>
              <a:uFillTx/>
              <a:latin typeface="Arial"/>
            </a:endParaRPr>
          </a:p>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Arial"/>
            </a:endParaRPr>
          </a:p>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900" strike="noStrike" u="none">
                <a:solidFill>
                  <a:srgbClr val="ffff00"/>
                </a:solidFill>
                <a:effectLst/>
                <a:uFillTx/>
                <a:latin typeface="Arial"/>
              </a:rPr>
              <a:t>This obviously has an impact on Internet penetration.</a:t>
            </a:r>
            <a:endParaRPr b="0" lang="en-US" sz="900" strike="noStrike" u="none">
              <a:solidFill>
                <a:srgbClr val="000000"/>
              </a:solidFill>
              <a:effectLst/>
              <a:uFillTx/>
              <a:latin typeface="Arial"/>
            </a:endParaRPr>
          </a:p>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Arial"/>
            </a:endParaRPr>
          </a:p>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900" strike="noStrike" u="none">
                <a:solidFill>
                  <a:srgbClr val="ffff00"/>
                </a:solidFill>
                <a:effectLst/>
                <a:uFillTx/>
                <a:latin typeface="Arial"/>
              </a:rPr>
              <a:t>Despite the aforementioned data,...</a:t>
            </a:r>
            <a:endParaRPr b="0" lang="en-US" sz="900" strike="noStrike" u="none">
              <a:solidFill>
                <a:srgbClr val="000000"/>
              </a:solidFill>
              <a:effectLst/>
              <a:uFillTx/>
              <a:latin typeface="Arial"/>
            </a:endParaRPr>
          </a:p>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Arial"/>
            </a:endParaRPr>
          </a:p>
          <a:p>
            <a:pPr indent="0" algn="jus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Mexico is the second largest telecommunications market for the United States after Canada. In 1998, 424 million telephone calls were originated in the United States and 239 million in Mexico. The market has grown steadily at an 18% CAGR for the last 13 years. In terms of private line service, Mexico came third after Canada and Japan during 1998. In that year, US Carriers had 28,368  64k equivalent private lines installed and working in the country.</a:t>
            </a:r>
            <a:endParaRPr b="0" lang="en-US" sz="1200" strike="noStrike" u="none">
              <a:solidFill>
                <a:srgbClr val="000000"/>
              </a:solidFill>
              <a:effectLst/>
              <a:uFillTx/>
              <a:latin typeface="Arial"/>
            </a:endParaRPr>
          </a:p>
          <a:p>
            <a:pPr indent="0" algn="jus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lgn="jus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All this activity represented total retained revenues for US carriers of $1.1 billion dollars, while Telmex received $1.3 billion.  Traffic revenues have increased at a [20%]% CARG for the last 13 years, mainly as result of significant volume increments. 50% of revenues are business related.</a:t>
            </a:r>
            <a:endParaRPr b="0" lang="en-US" sz="1200" strike="noStrike" u="none">
              <a:solidFill>
                <a:srgbClr val="000000"/>
              </a:solidFill>
              <a:effectLst/>
              <a:uFillTx/>
              <a:latin typeface="Arial"/>
            </a:endParaRPr>
          </a:p>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Arial"/>
            </a:endParaRPr>
          </a:p>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Arial"/>
            </a:endParaRPr>
          </a:p>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70" name="PlaceHolder 1"/>
          <p:cNvSpPr>
            <a:spLocks noGrp="1"/>
          </p:cNvSpPr>
          <p:nvPr>
            <p:ph type="sldImg"/>
          </p:nvPr>
        </p:nvSpPr>
        <p:spPr>
          <a:xfrm>
            <a:off x="1176480" y="695160"/>
            <a:ext cx="4641840" cy="3480120"/>
          </a:xfrm>
          <a:prstGeom prst="rect">
            <a:avLst/>
          </a:prstGeom>
          <a:ln w="0">
            <a:noFill/>
          </a:ln>
        </p:spPr>
      </p:sp>
      <p:sp>
        <p:nvSpPr>
          <p:cNvPr id="1971" name="PlaceHolder 2"/>
          <p:cNvSpPr>
            <a:spLocks noGrp="1"/>
          </p:cNvSpPr>
          <p:nvPr>
            <p:ph type="body"/>
          </p:nvPr>
        </p:nvSpPr>
        <p:spPr>
          <a:xfrm>
            <a:off x="932040" y="4406760"/>
            <a:ext cx="5130720" cy="4176720"/>
          </a:xfrm>
          <a:prstGeom prst="rect">
            <a:avLst/>
          </a:prstGeom>
          <a:noFill/>
          <a:ln w="0">
            <a:noFill/>
          </a:ln>
        </p:spPr>
        <p:txBody>
          <a:bodyPr lIns="92880" rIns="92880" tIns="46440" bIns="4644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Added to a relatively low telephone density, to  a low home computer penetration and to high connection costs, internet usage in Mexico is limited, with an estimated 3 million users, representing 24% of the telephone users in Mexico and only 3% of the total population.</a:t>
            </a:r>
            <a:endParaRPr b="0" lang="en-US" sz="1200" strike="noStrike" u="none">
              <a:solidFill>
                <a:srgbClr val="000000"/>
              </a:solidFill>
              <a:effectLst/>
              <a:uFillTx/>
              <a:latin typeface="Arial"/>
            </a:endParaRPr>
          </a:p>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lgn="jus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Nowadays, the large cross-border telecomm business activity which I have referred to is focused on traditional services. This, in our opinion, represents an opportunity to companies providing IP based value-added services (like EBS), in both sides of the border. Services such as streaming media, bandwidth trading, Virtual Private Networks and specially Voice Over IP packet transport could represent a significant business opportunity for EBS. </a:t>
            </a:r>
            <a:r>
              <a:rPr b="1" lang="en-US" sz="1200" strike="noStrike" u="none">
                <a:solidFill>
                  <a:srgbClr val="000000"/>
                </a:solidFill>
                <a:effectLst/>
                <a:uFillTx/>
                <a:latin typeface="Arial"/>
              </a:rPr>
              <a:t>(check confidentiality with EBS’s JAAB)</a:t>
            </a:r>
            <a:endParaRPr b="0" lang="en-US" sz="1200" strike="noStrike" u="none">
              <a:solidFill>
                <a:srgbClr val="000000"/>
              </a:solidFill>
              <a:effectLst/>
              <a:uFillTx/>
              <a:latin typeface="Arial"/>
            </a:endParaRPr>
          </a:p>
          <a:p>
            <a:pPr indent="0" algn="jus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lgn="jus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Additionally, regulatory arrangements currently in place have made the cost associated with telecommunications services in Mexico expensive </a:t>
            </a:r>
            <a:r>
              <a:rPr b="0" i="1" lang="en-US" sz="1200" strike="noStrike" u="none">
                <a:solidFill>
                  <a:srgbClr val="000000"/>
                </a:solidFill>
                <a:effectLst/>
                <a:uFillTx/>
                <a:latin typeface="Arial"/>
              </a:rPr>
              <a:t>vis a vis </a:t>
            </a:r>
            <a:r>
              <a:rPr b="0" lang="en-US" sz="1200" strike="noStrike" u="none">
                <a:solidFill>
                  <a:srgbClr val="000000"/>
                </a:solidFill>
                <a:effectLst/>
                <a:uFillTx/>
                <a:latin typeface="Arial"/>
              </a:rPr>
              <a:t>other nations. This situation places cost as the main concern for businesses, even above quality, when discussing LD and other telecommunications services.  As a result, solutions that offer cost savings are clearly of interest to business customers.</a:t>
            </a:r>
            <a:endParaRPr b="0" lang="en-US" sz="1200" strike="noStrike" u="none">
              <a:solidFill>
                <a:srgbClr val="000000"/>
              </a:solidFill>
              <a:effectLst/>
              <a:uFillTx/>
              <a:latin typeface="Arial"/>
            </a:endParaRPr>
          </a:p>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72" name="PlaceHolder 1"/>
          <p:cNvSpPr>
            <a:spLocks noGrp="1"/>
          </p:cNvSpPr>
          <p:nvPr>
            <p:ph type="sldImg"/>
          </p:nvPr>
        </p:nvSpPr>
        <p:spPr>
          <a:xfrm>
            <a:off x="1176480" y="695160"/>
            <a:ext cx="4641840" cy="3480120"/>
          </a:xfrm>
          <a:prstGeom prst="rect">
            <a:avLst/>
          </a:prstGeom>
          <a:ln w="0">
            <a:noFill/>
          </a:ln>
        </p:spPr>
      </p:sp>
      <p:sp>
        <p:nvSpPr>
          <p:cNvPr id="1973" name="PlaceHolder 2"/>
          <p:cNvSpPr>
            <a:spLocks noGrp="1"/>
          </p:cNvSpPr>
          <p:nvPr>
            <p:ph type="body"/>
          </p:nvPr>
        </p:nvSpPr>
        <p:spPr>
          <a:xfrm>
            <a:off x="932040" y="4406760"/>
            <a:ext cx="5130720" cy="4176720"/>
          </a:xfrm>
          <a:prstGeom prst="rect">
            <a:avLst/>
          </a:prstGeom>
          <a:noFill/>
          <a:ln w="0">
            <a:noFill/>
          </a:ln>
        </p:spPr>
        <p:txBody>
          <a:bodyPr lIns="92880" rIns="92880" tIns="46440" bIns="4644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Due to the structure of the Internet access in Mexico.  The country should concentrate heavily on B2B and on International B2C.</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International B2B</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Mexican corporations should be able to buy and sell efficiently through the internet to and from their international business partners.  Mexican companies should increase the use of the internet as a distribution channel of their goods and services to the international business community.</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More and more of their international transactions should take place through this channel every year.  It will cut their costs and more importantly it will increase their business volumes.</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Credit, security, quality of service standards, and standardized contracts are key factors that Mexican corporations should solve towards these objectives.</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International B2C</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Mexican companies should seek to sell retail worldwide through the internet.</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Trust and security are key.  You will gain this through excellent fulfillment and quality of service.</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National B2B</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In order to increase efficiency, reduce costs and grow business, Mexican corporations should promote and increase the use of B2B in every segment of the supply chain.  This is an area where great opportunities exist.  If Mexican companies are competitive now imagine what they could do with the incorporation of the latest B2B technologies to their supply chain.</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National B2C</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Due to the characteristics of the economy, the limited penetration of internet and computers at home B2C will take some time to develop in Mexico.</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Excellent fulfillment, enabling off the phone credit card payment and increased home computer penetration are key to success in this field.</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Mexican companies have done an excellent job at offering options by which many households have been able to acquire PC equipment.</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74" name="PlaceHolder 1"/>
          <p:cNvSpPr>
            <a:spLocks noGrp="1"/>
          </p:cNvSpPr>
          <p:nvPr>
            <p:ph type="sldImg"/>
          </p:nvPr>
        </p:nvSpPr>
        <p:spPr>
          <a:xfrm>
            <a:off x="1177920" y="695160"/>
            <a:ext cx="4638600" cy="3480120"/>
          </a:xfrm>
          <a:prstGeom prst="rect">
            <a:avLst/>
          </a:prstGeom>
          <a:ln w="0">
            <a:noFill/>
          </a:ln>
        </p:spPr>
      </p:sp>
      <p:sp>
        <p:nvSpPr>
          <p:cNvPr id="1975" name="PlaceHolder 2"/>
          <p:cNvSpPr>
            <a:spLocks noGrp="1"/>
          </p:cNvSpPr>
          <p:nvPr>
            <p:ph type="body"/>
          </p:nvPr>
        </p:nvSpPr>
        <p:spPr>
          <a:xfrm>
            <a:off x="932040" y="4406760"/>
            <a:ext cx="5130720" cy="4176720"/>
          </a:xfrm>
          <a:prstGeom prst="rect">
            <a:avLst/>
          </a:prstGeom>
          <a:noFill/>
          <a:ln w="0">
            <a:noFill/>
          </a:ln>
        </p:spPr>
        <p:txBody>
          <a:bodyPr lIns="92880" rIns="92880" tIns="46440" bIns="4644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Broadband as a commodity</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Ensure competitive environment to achieve low cost broadband capacity by guaranteeing open undiscriminated access to optic fiber infrastructure, to last mile connections and to Point Of Presence sites.</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Allow for capacity trading through marketers that do not have to own fiber infrastructure</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Tax Homologation</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Education through the internet.</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Arial"/>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93858EF4-06D0-4DEA-95C5-72FE1BA894F4}" type="slidenum">
              <a:t>&lt;#&gt;</a:t>
            </a:fld>
          </a:p>
        </p:txBody>
      </p:sp>
      <p:sp>
        <p:nvSpPr>
          <p:cNvPr id="5" name="PlaceHolder 4"/>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1ADE2B5E-AF16-4870-96B7-E5BAD05AB8B5}" type="slidenum">
              <a:t>&lt;#&gt;</a:t>
            </a:fld>
          </a:p>
        </p:txBody>
      </p:sp>
      <p:sp>
        <p:nvSpPr>
          <p:cNvPr id="4" name="PlaceHolder 3"/>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Click to edit the title text format</a:t>
            </a:r>
            <a:endParaRPr b="0" lang="en-US" sz="4400" strike="noStrike" u="none">
              <a:solidFill>
                <a:srgbClr val="000000"/>
              </a:solidFill>
              <a:effectLst/>
              <a:uFillTx/>
              <a:latin typeface="Arial"/>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Click to edit the outline text format</a:t>
            </a:r>
            <a:endParaRPr b="0" lang="en-US" sz="3200" strike="noStrike" u="none">
              <a:solidFill>
                <a:srgbClr val="000000"/>
              </a:solidFill>
              <a:effectLst/>
              <a:uFillTx/>
              <a:latin typeface="Arial"/>
            </a:endParaRPr>
          </a:p>
          <a:p>
            <a:pPr lvl="1" marL="743040" indent="-28584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Second Outline Level</a:t>
            </a:r>
            <a:endParaRPr b="0" lang="en-US" sz="3200" strike="noStrike" u="none">
              <a:solidFill>
                <a:srgbClr val="000000"/>
              </a:solidFill>
              <a:effectLst/>
              <a:uFillTx/>
              <a:latin typeface="Arial"/>
            </a:endParaRPr>
          </a:p>
          <a:p>
            <a:pPr lvl="2" marL="11430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Third Outline Level</a:t>
            </a:r>
            <a:endParaRPr b="0" lang="en-US" sz="3200" strike="noStrike" u="none">
              <a:solidFill>
                <a:srgbClr val="000000"/>
              </a:solidFill>
              <a:effectLst/>
              <a:uFillTx/>
              <a:latin typeface="Arial"/>
            </a:endParaRPr>
          </a:p>
          <a:p>
            <a:pPr lvl="3" marL="16002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Fourth Outline Level</a:t>
            </a:r>
            <a:endParaRPr b="0" lang="en-US" sz="3200" strike="noStrike" u="none">
              <a:solidFill>
                <a:srgbClr val="000000"/>
              </a:solidFill>
              <a:effectLst/>
              <a:uFillTx/>
              <a:latin typeface="Arial"/>
            </a:endParaRPr>
          </a:p>
          <a:p>
            <a:pPr lvl="4" marL="20574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Fifth Outline Level</a:t>
            </a:r>
            <a:endParaRPr b="0" lang="en-US" sz="3200" strike="noStrike" u="none">
              <a:solidFill>
                <a:srgbClr val="000000"/>
              </a:solidFill>
              <a:effectLst/>
              <a:uFillTx/>
              <a:latin typeface="Arial"/>
            </a:endParaRPr>
          </a:p>
          <a:p>
            <a:pPr lvl="5" marL="20574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Sixth Outline Level</a:t>
            </a:r>
            <a:endParaRPr b="0" lang="en-US" sz="3200" strike="noStrike" u="none">
              <a:solidFill>
                <a:srgbClr val="000000"/>
              </a:solidFill>
              <a:effectLst/>
              <a:uFillTx/>
              <a:latin typeface="Arial"/>
            </a:endParaRPr>
          </a:p>
          <a:p>
            <a:pPr lvl="6" marL="20574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Seventh Outline Level</a:t>
            </a:r>
            <a:endParaRPr b="0" lang="en-US" sz="3200" strike="noStrike" u="none">
              <a:solidFill>
                <a:srgbClr val="000000"/>
              </a:solidFill>
              <a:effectLst/>
              <a:uFillTx/>
              <a:latin typeface="Arial"/>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s-MX" sz="1400" strike="noStrike" u="none">
                <a:solidFill>
                  <a:srgbClr val="000000"/>
                </a:solidFill>
                <a:effectLst/>
                <a:uFillTx/>
                <a:latin typeface="Arial"/>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400" strike="noStrike" u="none">
                <a:solidFill>
                  <a:srgbClr val="000000"/>
                </a:solidFill>
                <a:effectLst/>
                <a:uFillTx/>
                <a:latin typeface="Arial"/>
              </a:rPr>
              <a:t>&lt;date/time&gt;</a:t>
            </a:r>
            <a:endParaRPr b="0" lang="en-US" sz="1400" strike="noStrike" u="none">
              <a:solidFill>
                <a:srgbClr val="000000"/>
              </a:solidFill>
              <a:effectLst/>
              <a:uFillTx/>
              <a:latin typeface="Arial"/>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s-MX" sz="1400" strike="noStrike" u="none">
                <a:solidFill>
                  <a:srgbClr val="000000"/>
                </a:solidFill>
                <a:effectLst/>
                <a:uFillTx/>
                <a:latin typeface="Arial"/>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400" strike="noStrike" u="none">
                <a:solidFill>
                  <a:srgbClr val="000000"/>
                </a:solidFill>
                <a:effectLst/>
                <a:uFillTx/>
                <a:latin typeface="Arial"/>
              </a:rPr>
              <a:t>&lt;footer&gt;</a:t>
            </a:r>
            <a:endParaRPr b="0" lang="en-US" sz="1400" strike="noStrike" u="none">
              <a:solidFill>
                <a:srgbClr val="000000"/>
              </a:solidFill>
              <a:effectLst/>
              <a:uFillTx/>
              <a:latin typeface="Arial"/>
            </a:endParaRPr>
          </a:p>
        </p:txBody>
      </p:sp>
      <p:sp>
        <p:nvSpPr>
          <p:cNvPr id="4" name="PlaceHolder 5"/>
          <p:cNvSpPr>
            <a:spLocks noGrp="1"/>
          </p:cNvSpPr>
          <p:nvPr>
            <p:ph type="sldNum" idx="3"/>
          </p:nvPr>
        </p:nvSpPr>
        <p:spPr>
          <a:xfrm>
            <a:off x="6610320" y="657216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s-MX" sz="600" strike="noStrike" u="none">
                <a:solidFill>
                  <a:srgbClr val="000000"/>
                </a:solidFill>
                <a:effectLst/>
                <a:uFillTx/>
                <a:latin typeface="Arial"/>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600" strike="noStrike" u="none">
                <a:solidFill>
                  <a:srgbClr val="000000"/>
                </a:solidFill>
                <a:effectLst/>
                <a:uFillTx/>
                <a:latin typeface="Arial"/>
              </a:rPr>
              <a:t>RB-MexicoMeeting-0201- </a:t>
            </a:r>
            <a:fld id="{D461F8AC-E3F0-4510-93CE-9DD98D9E8E87}" type="slidenum">
              <a:rPr b="0" lang="es-MX" sz="600" strike="noStrike" u="none">
                <a:solidFill>
                  <a:srgbClr val="000000"/>
                </a:solidFill>
                <a:effectLst/>
                <a:uFillTx/>
                <a:latin typeface="Arial"/>
              </a:rPr>
              <a:t>&lt;number&gt;</a:t>
            </a:fld>
            <a:endParaRPr b="0" lang="en-US" sz="600" strike="noStrike" u="none">
              <a:solidFill>
                <a:srgbClr val="000000"/>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image" Target="../media/image1.wmf"/><Relationship Id="rId2" Type="http://schemas.openxmlformats.org/officeDocument/2006/relationships/image" Target="../media/image2.wmf"/><Relationship Id="rId3" Type="http://schemas.openxmlformats.org/officeDocument/2006/relationships/slideLayout" Target="../slideLayouts/slideLayout2.xml"/><Relationship Id="rId4" Type="http://schemas.openxmlformats.org/officeDocument/2006/relationships/notesSlide" Target="../notesSlides/notesSlide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
</Relationships>
</file>

<file path=ppt/slides/_rels/slide6.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3.png"/><Relationship Id="rId3" Type="http://schemas.openxmlformats.org/officeDocument/2006/relationships/oleObject" Target="../embeddings/oleObject2.bin"/><Relationship Id="rId4" Type="http://schemas.openxmlformats.org/officeDocument/2006/relationships/image" Target="../media/image4.png"/><Relationship Id="rId5"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13" name="" descr=""/>
          <p:cNvPicPr/>
          <p:nvPr/>
        </p:nvPicPr>
        <p:blipFill>
          <a:blip r:embed="rId1"/>
          <a:stretch/>
        </p:blipFill>
        <p:spPr>
          <a:xfrm>
            <a:off x="6838920" y="228600"/>
            <a:ext cx="2013120" cy="1352520"/>
          </a:xfrm>
          <a:prstGeom prst="rect">
            <a:avLst/>
          </a:prstGeom>
          <a:noFill/>
          <a:ln w="0">
            <a:noFill/>
          </a:ln>
        </p:spPr>
      </p:pic>
      <p:sp>
        <p:nvSpPr>
          <p:cNvPr id="14" name=""/>
          <p:cNvSpPr/>
          <p:nvPr/>
        </p:nvSpPr>
        <p:spPr>
          <a:xfrm>
            <a:off x="422280" y="3143160"/>
            <a:ext cx="8323200" cy="5511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000" strike="noStrike" u="none">
                <a:solidFill>
                  <a:srgbClr val="000000"/>
                </a:solidFill>
                <a:effectLst/>
                <a:uFillTx/>
                <a:latin typeface="Frutiger 55 Roman"/>
              </a:rPr>
              <a:t>E</a:t>
            </a:r>
            <a:r>
              <a:rPr b="1" lang="en-US" sz="3000" strike="noStrike" u="none">
                <a:solidFill>
                  <a:srgbClr val="000000"/>
                </a:solidFill>
                <a:effectLst/>
                <a:uFillTx/>
                <a:latin typeface="Frutiger 55 Roman"/>
              </a:rPr>
              <a:t>-nhancing Mexico’s Economic Growth</a:t>
            </a:r>
            <a:endParaRPr b="0" lang="en-US" sz="3000" strike="noStrike" u="none">
              <a:solidFill>
                <a:srgbClr val="000000"/>
              </a:solidFill>
              <a:effectLst/>
              <a:uFillTx/>
              <a:latin typeface="Arial"/>
            </a:endParaRPr>
          </a:p>
        </p:txBody>
      </p:sp>
      <p:sp>
        <p:nvSpPr>
          <p:cNvPr id="15" name=""/>
          <p:cNvSpPr/>
          <p:nvPr/>
        </p:nvSpPr>
        <p:spPr>
          <a:xfrm>
            <a:off x="7001280" y="1679400"/>
            <a:ext cx="1689840" cy="3376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Frutiger 45 Light"/>
              </a:rPr>
              <a:t>Mexico Meeting</a:t>
            </a:r>
            <a:endParaRPr b="0" lang="en-US" sz="1600" strike="noStrike" u="none">
              <a:solidFill>
                <a:srgbClr val="000000"/>
              </a:solidFill>
              <a:effectLst/>
              <a:uFillTx/>
              <a:latin typeface="Arial"/>
            </a:endParaRPr>
          </a:p>
        </p:txBody>
      </p:sp>
      <p:sp>
        <p:nvSpPr>
          <p:cNvPr id="16" name=""/>
          <p:cNvSpPr/>
          <p:nvPr/>
        </p:nvSpPr>
        <p:spPr>
          <a:xfrm>
            <a:off x="378720" y="5342040"/>
            <a:ext cx="2517840" cy="11912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0000"/>
                </a:solidFill>
                <a:effectLst/>
                <a:uFillTx/>
                <a:latin typeface="Frutiger 45 Light"/>
              </a:rPr>
              <a:t>Dr. Kenneth Lay</a:t>
            </a:r>
            <a:endParaRPr b="0" lang="en-US" sz="2400" strike="noStrike" u="none">
              <a:solidFill>
                <a:srgbClr val="000000"/>
              </a:solidFill>
              <a:effectLst/>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0000"/>
                </a:solidFill>
                <a:effectLst/>
                <a:uFillTx/>
                <a:latin typeface="Frutiger 45 Light"/>
              </a:rPr>
              <a:t>Chairman </a:t>
            </a:r>
            <a:endParaRPr b="0" lang="en-US" sz="2400" strike="noStrike" u="none">
              <a:solidFill>
                <a:srgbClr val="000000"/>
              </a:solidFill>
              <a:effectLst/>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0000"/>
                </a:solidFill>
                <a:effectLst/>
                <a:uFillTx/>
                <a:latin typeface="Frutiger 45 Light"/>
              </a:rPr>
              <a:t>Enron Corp.</a:t>
            </a:r>
            <a:endParaRPr b="0" lang="en-US" sz="2400" strike="noStrike" u="none">
              <a:solidFill>
                <a:srgbClr val="000000"/>
              </a:solidFill>
              <a:effectLst/>
              <a:uFillTx/>
              <a:latin typeface="Arial"/>
            </a:endParaRPr>
          </a:p>
        </p:txBody>
      </p:sp>
      <p:sp>
        <p:nvSpPr>
          <p:cNvPr id="17" name=""/>
          <p:cNvSpPr/>
          <p:nvPr/>
        </p:nvSpPr>
        <p:spPr>
          <a:xfrm>
            <a:off x="6200640" y="5342040"/>
            <a:ext cx="2756160" cy="11912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0000"/>
                </a:solidFill>
                <a:effectLst/>
                <a:uFillTx/>
                <a:latin typeface="Frutiger 45 Light"/>
              </a:rPr>
              <a:t>E-Impact</a:t>
            </a:r>
            <a:endParaRPr b="0" lang="en-US" sz="2400" strike="noStrike" u="none">
              <a:solidFill>
                <a:srgbClr val="000000"/>
              </a:solidFill>
              <a:effectLst/>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0000"/>
                </a:solidFill>
                <a:effectLst/>
                <a:uFillTx/>
                <a:latin typeface="Frutiger 45 Light"/>
              </a:rPr>
              <a:t>Plenary Session</a:t>
            </a:r>
            <a:endParaRPr b="0" lang="en-US" sz="2400" strike="noStrike" u="none">
              <a:solidFill>
                <a:srgbClr val="000000"/>
              </a:solidFill>
              <a:effectLst/>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0000"/>
                </a:solidFill>
                <a:effectLst/>
                <a:uFillTx/>
                <a:latin typeface="Frutiger 45 Light"/>
              </a:rPr>
              <a:t>February 27, 2001</a:t>
            </a:r>
            <a:endParaRPr b="0" lang="en-US" sz="2400" strike="noStrike" u="none">
              <a:solidFill>
                <a:srgbClr val="000000"/>
              </a:solidFill>
              <a:effectLst/>
              <a:uFillTx/>
              <a:latin typeface="Arial"/>
            </a:endParaRPr>
          </a:p>
        </p:txBody>
      </p:sp>
      <p:sp>
        <p:nvSpPr>
          <p:cNvPr id="18" name=""/>
          <p:cNvSpPr/>
          <p:nvPr/>
        </p:nvSpPr>
        <p:spPr>
          <a:xfrm>
            <a:off x="714960" y="1679400"/>
            <a:ext cx="218628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Frutiger 45 Light"/>
              </a:rPr>
              <a:t>February 26-27, 2001</a:t>
            </a:r>
            <a:endParaRPr b="0" lang="en-US" sz="1600" strike="noStrike" u="none">
              <a:solidFill>
                <a:srgbClr val="000000"/>
              </a:solidFill>
              <a:effectLst/>
              <a:uFillTx/>
              <a:latin typeface="Arial"/>
            </a:endParaRPr>
          </a:p>
        </p:txBody>
      </p:sp>
      <p:pic>
        <p:nvPicPr>
          <p:cNvPr id="19" name="" descr=""/>
          <p:cNvPicPr/>
          <p:nvPr/>
        </p:nvPicPr>
        <p:blipFill>
          <a:blip r:embed="rId2"/>
          <a:stretch/>
        </p:blipFill>
        <p:spPr>
          <a:xfrm>
            <a:off x="317520" y="307800"/>
            <a:ext cx="2889360" cy="1346400"/>
          </a:xfrm>
          <a:prstGeom prst="rect">
            <a:avLst/>
          </a:prstGeom>
          <a:noFill/>
          <a:ln w="0">
            <a:noFill/>
          </a:ln>
        </p:spPr>
      </p:pic>
      <p:sp>
        <p:nvSpPr>
          <p:cNvPr id="2" name="PlaceHolder 1"/>
          <p:cNvSpPr>
            <a:spLocks noGrp="1"/>
          </p:cNvSpPr>
          <p:nvPr>
            <p:ph type="sldNum" idx="3"/>
          </p:nvPr>
        </p:nvSpPr>
        <p:spPr/>
        <p:txBody>
          <a:bodyPr/>
          <a:p>
            <a:fld id="{BCD889D7-C46F-4F32-AB0A-215A41EF004A}" type="slidenum">
              <a:t>1</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 name=""/>
          <p:cNvSpPr/>
          <p:nvPr/>
        </p:nvSpPr>
        <p:spPr>
          <a:xfrm>
            <a:off x="209520" y="119160"/>
            <a:ext cx="8589960" cy="5511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Frutiger 55 Roman"/>
              </a:rPr>
              <a:t>Mexico/U.S. Trade Status</a:t>
            </a:r>
            <a:endParaRPr b="0" lang="en-US" sz="3000" strike="noStrike" u="none">
              <a:solidFill>
                <a:srgbClr val="000000"/>
              </a:solidFill>
              <a:effectLst/>
              <a:uFillTx/>
              <a:latin typeface="Arial"/>
            </a:endParaRPr>
          </a:p>
        </p:txBody>
      </p:sp>
      <p:sp>
        <p:nvSpPr>
          <p:cNvPr id="21" name=""/>
          <p:cNvSpPr/>
          <p:nvPr/>
        </p:nvSpPr>
        <p:spPr>
          <a:xfrm>
            <a:off x="708120" y="4164120"/>
            <a:ext cx="3763800" cy="1440"/>
          </a:xfrm>
          <a:prstGeom prst="line">
            <a:avLst/>
          </a:prstGeom>
          <a:ln w="0">
            <a:solidFill>
              <a:srgbClr val="ffffff"/>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Arial"/>
            </a:endParaRPr>
          </a:p>
        </p:txBody>
      </p:sp>
      <p:sp>
        <p:nvSpPr>
          <p:cNvPr id="22" name=""/>
          <p:cNvSpPr/>
          <p:nvPr/>
        </p:nvSpPr>
        <p:spPr>
          <a:xfrm>
            <a:off x="708120" y="3703680"/>
            <a:ext cx="3741480" cy="0"/>
          </a:xfrm>
          <a:prstGeom prst="line">
            <a:avLst/>
          </a:prstGeom>
          <a:ln w="0">
            <a:solidFill>
              <a:srgbClr val="ffffff"/>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3" name=""/>
          <p:cNvSpPr/>
          <p:nvPr/>
        </p:nvSpPr>
        <p:spPr>
          <a:xfrm>
            <a:off x="708120" y="3240000"/>
            <a:ext cx="3763800" cy="1800"/>
          </a:xfrm>
          <a:prstGeom prst="line">
            <a:avLst/>
          </a:prstGeom>
          <a:ln w="0">
            <a:solidFill>
              <a:srgbClr val="ffffff"/>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Arial"/>
            </a:endParaRPr>
          </a:p>
        </p:txBody>
      </p:sp>
      <p:sp>
        <p:nvSpPr>
          <p:cNvPr id="24" name=""/>
          <p:cNvSpPr/>
          <p:nvPr/>
        </p:nvSpPr>
        <p:spPr>
          <a:xfrm>
            <a:off x="708120" y="2778120"/>
            <a:ext cx="3763800" cy="0"/>
          </a:xfrm>
          <a:prstGeom prst="line">
            <a:avLst/>
          </a:prstGeom>
          <a:ln w="0">
            <a:solidFill>
              <a:srgbClr val="ffffff"/>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nvGrpSpPr>
          <p:cNvPr id="25" name=""/>
          <p:cNvGrpSpPr/>
          <p:nvPr/>
        </p:nvGrpSpPr>
        <p:grpSpPr>
          <a:xfrm>
            <a:off x="816120" y="2959200"/>
            <a:ext cx="182160" cy="1668240"/>
            <a:chOff x="816120" y="2959200"/>
            <a:chExt cx="182160" cy="1668240"/>
          </a:xfrm>
        </p:grpSpPr>
        <p:sp>
          <p:nvSpPr>
            <p:cNvPr id="26" name=""/>
            <p:cNvSpPr/>
            <p:nvPr/>
          </p:nvSpPr>
          <p:spPr>
            <a:xfrm>
              <a:off x="816120" y="2959200"/>
              <a:ext cx="10440" cy="1668240"/>
            </a:xfrm>
            <a:prstGeom prst="rect">
              <a:avLst/>
            </a:prstGeom>
            <a:solidFill>
              <a:srgbClr val="796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7" name=""/>
            <p:cNvSpPr/>
            <p:nvPr/>
          </p:nvSpPr>
          <p:spPr>
            <a:xfrm>
              <a:off x="826560" y="2959200"/>
              <a:ext cx="10440" cy="1668240"/>
            </a:xfrm>
            <a:prstGeom prst="rect">
              <a:avLst/>
            </a:prstGeom>
            <a:solidFill>
              <a:srgbClr val="856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8" name=""/>
            <p:cNvSpPr/>
            <p:nvPr/>
          </p:nvSpPr>
          <p:spPr>
            <a:xfrm>
              <a:off x="837000" y="2959200"/>
              <a:ext cx="10800" cy="1668240"/>
            </a:xfrm>
            <a:prstGeom prst="rect">
              <a:avLst/>
            </a:prstGeom>
            <a:solidFill>
              <a:srgbClr val="997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9" name=""/>
            <p:cNvSpPr/>
            <p:nvPr/>
          </p:nvSpPr>
          <p:spPr>
            <a:xfrm>
              <a:off x="848160" y="2959200"/>
              <a:ext cx="10440" cy="1668240"/>
            </a:xfrm>
            <a:prstGeom prst="rect">
              <a:avLst/>
            </a:prstGeom>
            <a:solidFill>
              <a:srgbClr val="b38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0" name=""/>
            <p:cNvSpPr/>
            <p:nvPr/>
          </p:nvSpPr>
          <p:spPr>
            <a:xfrm>
              <a:off x="858600" y="2959200"/>
              <a:ext cx="10800" cy="1668240"/>
            </a:xfrm>
            <a:prstGeom prst="rect">
              <a:avLst/>
            </a:prstGeom>
            <a:solidFill>
              <a:srgbClr val="cca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1" name=""/>
            <p:cNvSpPr/>
            <p:nvPr/>
          </p:nvSpPr>
          <p:spPr>
            <a:xfrm>
              <a:off x="869760" y="2959200"/>
              <a:ext cx="10440" cy="1668240"/>
            </a:xfrm>
            <a:prstGeom prst="rect">
              <a:avLst/>
            </a:prstGeom>
            <a:solidFill>
              <a:srgbClr val="e2b5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2" name=""/>
            <p:cNvSpPr/>
            <p:nvPr/>
          </p:nvSpPr>
          <p:spPr>
            <a:xfrm>
              <a:off x="880200" y="2959200"/>
              <a:ext cx="10800" cy="1668240"/>
            </a:xfrm>
            <a:prstGeom prst="rect">
              <a:avLst/>
            </a:prstGeom>
            <a:solidFill>
              <a:srgbClr val="f1c1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3" name=""/>
            <p:cNvSpPr/>
            <p:nvPr/>
          </p:nvSpPr>
          <p:spPr>
            <a:xfrm>
              <a:off x="891000" y="2959200"/>
              <a:ext cx="10440" cy="1668240"/>
            </a:xfrm>
            <a:prstGeom prst="rect">
              <a:avLst/>
            </a:prstGeom>
            <a:solidFill>
              <a:srgbClr val="fac8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4" name=""/>
            <p:cNvSpPr/>
            <p:nvPr/>
          </p:nvSpPr>
          <p:spPr>
            <a:xfrm>
              <a:off x="901800" y="2959200"/>
              <a:ext cx="10800" cy="1668240"/>
            </a:xfrm>
            <a:prstGeom prst="rect">
              <a:avLst/>
            </a:prstGeom>
            <a:solidFill>
              <a:srgbClr val="ffcc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5" name=""/>
            <p:cNvSpPr/>
            <p:nvPr/>
          </p:nvSpPr>
          <p:spPr>
            <a:xfrm>
              <a:off x="912600" y="2959200"/>
              <a:ext cx="10440" cy="1668240"/>
            </a:xfrm>
            <a:prstGeom prst="rect">
              <a:avLst/>
            </a:prstGeom>
            <a:solidFill>
              <a:srgbClr val="ffcc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6" name=""/>
            <p:cNvSpPr/>
            <p:nvPr/>
          </p:nvSpPr>
          <p:spPr>
            <a:xfrm>
              <a:off x="923400" y="2959200"/>
              <a:ext cx="10800" cy="1668240"/>
            </a:xfrm>
            <a:prstGeom prst="rect">
              <a:avLst/>
            </a:prstGeom>
            <a:solidFill>
              <a:srgbClr val="f1c1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7" name=""/>
            <p:cNvSpPr/>
            <p:nvPr/>
          </p:nvSpPr>
          <p:spPr>
            <a:xfrm>
              <a:off x="934200" y="2959200"/>
              <a:ext cx="10440" cy="1668240"/>
            </a:xfrm>
            <a:prstGeom prst="rect">
              <a:avLst/>
            </a:prstGeom>
            <a:solidFill>
              <a:srgbClr val="e2b5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8" name=""/>
            <p:cNvSpPr/>
            <p:nvPr/>
          </p:nvSpPr>
          <p:spPr>
            <a:xfrm>
              <a:off x="944640" y="2959200"/>
              <a:ext cx="10800" cy="1668240"/>
            </a:xfrm>
            <a:prstGeom prst="rect">
              <a:avLst/>
            </a:prstGeom>
            <a:solidFill>
              <a:srgbClr val="cca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9" name=""/>
            <p:cNvSpPr/>
            <p:nvPr/>
          </p:nvSpPr>
          <p:spPr>
            <a:xfrm>
              <a:off x="955800" y="2959200"/>
              <a:ext cx="10440" cy="1668240"/>
            </a:xfrm>
            <a:prstGeom prst="rect">
              <a:avLst/>
            </a:prstGeom>
            <a:solidFill>
              <a:srgbClr val="b38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40" name=""/>
            <p:cNvSpPr/>
            <p:nvPr/>
          </p:nvSpPr>
          <p:spPr>
            <a:xfrm>
              <a:off x="966240" y="2959200"/>
              <a:ext cx="10440" cy="1668240"/>
            </a:xfrm>
            <a:prstGeom prst="rect">
              <a:avLst/>
            </a:prstGeom>
            <a:solidFill>
              <a:srgbClr val="997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41" name=""/>
            <p:cNvSpPr/>
            <p:nvPr/>
          </p:nvSpPr>
          <p:spPr>
            <a:xfrm>
              <a:off x="977040" y="2959200"/>
              <a:ext cx="10800" cy="1668240"/>
            </a:xfrm>
            <a:prstGeom prst="rect">
              <a:avLst/>
            </a:prstGeom>
            <a:solidFill>
              <a:srgbClr val="856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42" name=""/>
            <p:cNvSpPr/>
            <p:nvPr/>
          </p:nvSpPr>
          <p:spPr>
            <a:xfrm>
              <a:off x="987840" y="2959200"/>
              <a:ext cx="10440" cy="1668240"/>
            </a:xfrm>
            <a:prstGeom prst="rect">
              <a:avLst/>
            </a:prstGeom>
            <a:solidFill>
              <a:srgbClr val="765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grpSp>
        <p:nvGrpSpPr>
          <p:cNvPr id="43" name=""/>
          <p:cNvGrpSpPr/>
          <p:nvPr/>
        </p:nvGrpSpPr>
        <p:grpSpPr>
          <a:xfrm>
            <a:off x="1566720" y="3751200"/>
            <a:ext cx="153720" cy="876240"/>
            <a:chOff x="1566720" y="3751200"/>
            <a:chExt cx="153720" cy="876240"/>
          </a:xfrm>
        </p:grpSpPr>
        <p:sp>
          <p:nvSpPr>
            <p:cNvPr id="44" name=""/>
            <p:cNvSpPr/>
            <p:nvPr/>
          </p:nvSpPr>
          <p:spPr>
            <a:xfrm>
              <a:off x="1566720" y="3751200"/>
              <a:ext cx="8640" cy="876240"/>
            </a:xfrm>
            <a:prstGeom prst="rect">
              <a:avLst/>
            </a:prstGeom>
            <a:solidFill>
              <a:srgbClr val="796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45" name=""/>
            <p:cNvSpPr/>
            <p:nvPr/>
          </p:nvSpPr>
          <p:spPr>
            <a:xfrm>
              <a:off x="1575360" y="3751200"/>
              <a:ext cx="9000" cy="876240"/>
            </a:xfrm>
            <a:prstGeom prst="rect">
              <a:avLst/>
            </a:prstGeom>
            <a:solidFill>
              <a:srgbClr val="856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46" name=""/>
            <p:cNvSpPr/>
            <p:nvPr/>
          </p:nvSpPr>
          <p:spPr>
            <a:xfrm>
              <a:off x="1584720" y="3751200"/>
              <a:ext cx="8640" cy="876240"/>
            </a:xfrm>
            <a:prstGeom prst="rect">
              <a:avLst/>
            </a:prstGeom>
            <a:solidFill>
              <a:srgbClr val="997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47" name=""/>
            <p:cNvSpPr/>
            <p:nvPr/>
          </p:nvSpPr>
          <p:spPr>
            <a:xfrm>
              <a:off x="1593720" y="3751200"/>
              <a:ext cx="8640" cy="876240"/>
            </a:xfrm>
            <a:prstGeom prst="rect">
              <a:avLst/>
            </a:prstGeom>
            <a:solidFill>
              <a:srgbClr val="b38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48" name=""/>
            <p:cNvSpPr/>
            <p:nvPr/>
          </p:nvSpPr>
          <p:spPr>
            <a:xfrm>
              <a:off x="1602720" y="3751200"/>
              <a:ext cx="9000" cy="876240"/>
            </a:xfrm>
            <a:prstGeom prst="rect">
              <a:avLst/>
            </a:prstGeom>
            <a:solidFill>
              <a:srgbClr val="cca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49" name=""/>
            <p:cNvSpPr/>
            <p:nvPr/>
          </p:nvSpPr>
          <p:spPr>
            <a:xfrm>
              <a:off x="1611720" y="3751200"/>
              <a:ext cx="8640" cy="876240"/>
            </a:xfrm>
            <a:prstGeom prst="rect">
              <a:avLst/>
            </a:prstGeom>
            <a:solidFill>
              <a:srgbClr val="e2b5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0" name=""/>
            <p:cNvSpPr/>
            <p:nvPr/>
          </p:nvSpPr>
          <p:spPr>
            <a:xfrm>
              <a:off x="1620720" y="3751200"/>
              <a:ext cx="9000" cy="876240"/>
            </a:xfrm>
            <a:prstGeom prst="rect">
              <a:avLst/>
            </a:prstGeom>
            <a:solidFill>
              <a:srgbClr val="f1c1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1" name=""/>
            <p:cNvSpPr/>
            <p:nvPr/>
          </p:nvSpPr>
          <p:spPr>
            <a:xfrm>
              <a:off x="1630080" y="3751200"/>
              <a:ext cx="8640" cy="876240"/>
            </a:xfrm>
            <a:prstGeom prst="rect">
              <a:avLst/>
            </a:prstGeom>
            <a:solidFill>
              <a:srgbClr val="fac8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2" name=""/>
            <p:cNvSpPr/>
            <p:nvPr/>
          </p:nvSpPr>
          <p:spPr>
            <a:xfrm>
              <a:off x="1639080" y="3751200"/>
              <a:ext cx="9000" cy="876240"/>
            </a:xfrm>
            <a:prstGeom prst="rect">
              <a:avLst/>
            </a:prstGeom>
            <a:solidFill>
              <a:srgbClr val="ffcc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3" name=""/>
            <p:cNvSpPr/>
            <p:nvPr/>
          </p:nvSpPr>
          <p:spPr>
            <a:xfrm>
              <a:off x="1648080" y="3751200"/>
              <a:ext cx="8640" cy="876240"/>
            </a:xfrm>
            <a:prstGeom prst="rect">
              <a:avLst/>
            </a:prstGeom>
            <a:solidFill>
              <a:srgbClr val="ffcc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4" name=""/>
            <p:cNvSpPr/>
            <p:nvPr/>
          </p:nvSpPr>
          <p:spPr>
            <a:xfrm>
              <a:off x="1657080" y="3751200"/>
              <a:ext cx="9000" cy="876240"/>
            </a:xfrm>
            <a:prstGeom prst="rect">
              <a:avLst/>
            </a:prstGeom>
            <a:solidFill>
              <a:srgbClr val="f1c1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5" name=""/>
            <p:cNvSpPr/>
            <p:nvPr/>
          </p:nvSpPr>
          <p:spPr>
            <a:xfrm>
              <a:off x="1666440" y="3751200"/>
              <a:ext cx="8640" cy="876240"/>
            </a:xfrm>
            <a:prstGeom prst="rect">
              <a:avLst/>
            </a:prstGeom>
            <a:solidFill>
              <a:srgbClr val="e2b5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6" name=""/>
            <p:cNvSpPr/>
            <p:nvPr/>
          </p:nvSpPr>
          <p:spPr>
            <a:xfrm>
              <a:off x="1675440" y="3751200"/>
              <a:ext cx="9000" cy="876240"/>
            </a:xfrm>
            <a:prstGeom prst="rect">
              <a:avLst/>
            </a:prstGeom>
            <a:solidFill>
              <a:srgbClr val="cca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7" name=""/>
            <p:cNvSpPr/>
            <p:nvPr/>
          </p:nvSpPr>
          <p:spPr>
            <a:xfrm>
              <a:off x="1684440" y="3751200"/>
              <a:ext cx="8640" cy="876240"/>
            </a:xfrm>
            <a:prstGeom prst="rect">
              <a:avLst/>
            </a:prstGeom>
            <a:solidFill>
              <a:srgbClr val="b38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8" name=""/>
            <p:cNvSpPr/>
            <p:nvPr/>
          </p:nvSpPr>
          <p:spPr>
            <a:xfrm>
              <a:off x="1693440" y="3751200"/>
              <a:ext cx="8640" cy="876240"/>
            </a:xfrm>
            <a:prstGeom prst="rect">
              <a:avLst/>
            </a:prstGeom>
            <a:solidFill>
              <a:srgbClr val="997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9" name=""/>
            <p:cNvSpPr/>
            <p:nvPr/>
          </p:nvSpPr>
          <p:spPr>
            <a:xfrm>
              <a:off x="1702440" y="3751200"/>
              <a:ext cx="9000" cy="876240"/>
            </a:xfrm>
            <a:prstGeom prst="rect">
              <a:avLst/>
            </a:prstGeom>
            <a:solidFill>
              <a:srgbClr val="856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0" name=""/>
            <p:cNvSpPr/>
            <p:nvPr/>
          </p:nvSpPr>
          <p:spPr>
            <a:xfrm>
              <a:off x="1711800" y="3751200"/>
              <a:ext cx="8640" cy="876240"/>
            </a:xfrm>
            <a:prstGeom prst="rect">
              <a:avLst/>
            </a:prstGeom>
            <a:solidFill>
              <a:srgbClr val="765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grpSp>
        <p:nvGrpSpPr>
          <p:cNvPr id="61" name=""/>
          <p:cNvGrpSpPr/>
          <p:nvPr/>
        </p:nvGrpSpPr>
        <p:grpSpPr>
          <a:xfrm>
            <a:off x="1947960" y="4164120"/>
            <a:ext cx="144000" cy="463320"/>
            <a:chOff x="1947960" y="4164120"/>
            <a:chExt cx="144000" cy="463320"/>
          </a:xfrm>
        </p:grpSpPr>
        <p:sp>
          <p:nvSpPr>
            <p:cNvPr id="62" name=""/>
            <p:cNvSpPr/>
            <p:nvPr/>
          </p:nvSpPr>
          <p:spPr>
            <a:xfrm>
              <a:off x="1947960" y="4164120"/>
              <a:ext cx="8640" cy="463320"/>
            </a:xfrm>
            <a:prstGeom prst="rect">
              <a:avLst/>
            </a:prstGeom>
            <a:solidFill>
              <a:srgbClr val="7961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3" name=""/>
            <p:cNvSpPr/>
            <p:nvPr/>
          </p:nvSpPr>
          <p:spPr>
            <a:xfrm>
              <a:off x="1956600" y="4164120"/>
              <a:ext cx="9000" cy="463320"/>
            </a:xfrm>
            <a:prstGeom prst="rect">
              <a:avLst/>
            </a:prstGeom>
            <a:solidFill>
              <a:srgbClr val="876c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4" name=""/>
            <p:cNvSpPr/>
            <p:nvPr/>
          </p:nvSpPr>
          <p:spPr>
            <a:xfrm>
              <a:off x="1965960" y="4164120"/>
              <a:ext cx="8640" cy="463320"/>
            </a:xfrm>
            <a:prstGeom prst="rect">
              <a:avLst/>
            </a:prstGeom>
            <a:solidFill>
              <a:srgbClr val="9d7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5" name=""/>
            <p:cNvSpPr/>
            <p:nvPr/>
          </p:nvSpPr>
          <p:spPr>
            <a:xfrm>
              <a:off x="1974600" y="4164120"/>
              <a:ext cx="9000" cy="463320"/>
            </a:xfrm>
            <a:prstGeom prst="rect">
              <a:avLst/>
            </a:prstGeom>
            <a:solidFill>
              <a:srgbClr val="b994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6" name=""/>
            <p:cNvSpPr/>
            <p:nvPr/>
          </p:nvSpPr>
          <p:spPr>
            <a:xfrm>
              <a:off x="1983960" y="4164120"/>
              <a:ext cx="8640" cy="463320"/>
            </a:xfrm>
            <a:prstGeom prst="rect">
              <a:avLst/>
            </a:prstGeom>
            <a:solidFill>
              <a:srgbClr val="d3a9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7" name=""/>
            <p:cNvSpPr/>
            <p:nvPr/>
          </p:nvSpPr>
          <p:spPr>
            <a:xfrm>
              <a:off x="1992960" y="4164120"/>
              <a:ext cx="9000" cy="463320"/>
            </a:xfrm>
            <a:prstGeom prst="rect">
              <a:avLst/>
            </a:prstGeom>
            <a:solidFill>
              <a:srgbClr val="e8b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8" name=""/>
            <p:cNvSpPr/>
            <p:nvPr/>
          </p:nvSpPr>
          <p:spPr>
            <a:xfrm>
              <a:off x="2001960" y="4164120"/>
              <a:ext cx="8640" cy="463320"/>
            </a:xfrm>
            <a:prstGeom prst="rect">
              <a:avLst/>
            </a:prstGeom>
            <a:solidFill>
              <a:srgbClr val="f6c5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9" name=""/>
            <p:cNvSpPr/>
            <p:nvPr/>
          </p:nvSpPr>
          <p:spPr>
            <a:xfrm>
              <a:off x="2010960" y="4164120"/>
              <a:ext cx="9000" cy="463320"/>
            </a:xfrm>
            <a:prstGeom prst="rect">
              <a:avLst/>
            </a:prstGeom>
            <a:solidFill>
              <a:srgbClr val="ffcc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0" name=""/>
            <p:cNvSpPr/>
            <p:nvPr/>
          </p:nvSpPr>
          <p:spPr>
            <a:xfrm>
              <a:off x="2020320" y="4164120"/>
              <a:ext cx="8640" cy="463320"/>
            </a:xfrm>
            <a:prstGeom prst="rect">
              <a:avLst/>
            </a:prstGeom>
            <a:solidFill>
              <a:srgbClr val="ffcc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1" name=""/>
            <p:cNvSpPr/>
            <p:nvPr/>
          </p:nvSpPr>
          <p:spPr>
            <a:xfrm>
              <a:off x="2028960" y="4164120"/>
              <a:ext cx="8640" cy="463320"/>
            </a:xfrm>
            <a:prstGeom prst="rect">
              <a:avLst/>
            </a:prstGeom>
            <a:solidFill>
              <a:srgbClr val="f6c4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2" name=""/>
            <p:cNvSpPr/>
            <p:nvPr/>
          </p:nvSpPr>
          <p:spPr>
            <a:xfrm>
              <a:off x="2037960" y="4164120"/>
              <a:ext cx="9000" cy="463320"/>
            </a:xfrm>
            <a:prstGeom prst="rect">
              <a:avLst/>
            </a:prstGeom>
            <a:solidFill>
              <a:srgbClr val="e8b9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3" name=""/>
            <p:cNvSpPr/>
            <p:nvPr/>
          </p:nvSpPr>
          <p:spPr>
            <a:xfrm>
              <a:off x="2046960" y="4164120"/>
              <a:ext cx="8640" cy="463320"/>
            </a:xfrm>
            <a:prstGeom prst="rect">
              <a:avLst/>
            </a:prstGeom>
            <a:solidFill>
              <a:srgbClr val="d3a8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4" name=""/>
            <p:cNvSpPr/>
            <p:nvPr/>
          </p:nvSpPr>
          <p:spPr>
            <a:xfrm>
              <a:off x="2055960" y="4164120"/>
              <a:ext cx="9000" cy="463320"/>
            </a:xfrm>
            <a:prstGeom prst="rect">
              <a:avLst/>
            </a:prstGeom>
            <a:solidFill>
              <a:srgbClr val="b89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5" name=""/>
            <p:cNvSpPr/>
            <p:nvPr/>
          </p:nvSpPr>
          <p:spPr>
            <a:xfrm>
              <a:off x="2065320" y="4164120"/>
              <a:ext cx="8640" cy="463320"/>
            </a:xfrm>
            <a:prstGeom prst="rect">
              <a:avLst/>
            </a:prstGeom>
            <a:solidFill>
              <a:srgbClr val="9d7d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6" name=""/>
            <p:cNvSpPr/>
            <p:nvPr/>
          </p:nvSpPr>
          <p:spPr>
            <a:xfrm>
              <a:off x="2073960" y="4164120"/>
              <a:ext cx="9000" cy="463320"/>
            </a:xfrm>
            <a:prstGeom prst="rect">
              <a:avLst/>
            </a:prstGeom>
            <a:solidFill>
              <a:srgbClr val="876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7" name=""/>
            <p:cNvSpPr/>
            <p:nvPr/>
          </p:nvSpPr>
          <p:spPr>
            <a:xfrm>
              <a:off x="2083320" y="4164120"/>
              <a:ext cx="8640" cy="463320"/>
            </a:xfrm>
            <a:prstGeom prst="rect">
              <a:avLst/>
            </a:prstGeom>
            <a:solidFill>
              <a:srgbClr val="765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grpSp>
        <p:nvGrpSpPr>
          <p:cNvPr id="78" name=""/>
          <p:cNvGrpSpPr/>
          <p:nvPr/>
        </p:nvGrpSpPr>
        <p:grpSpPr>
          <a:xfrm>
            <a:off x="2317680" y="4262400"/>
            <a:ext cx="153720" cy="365040"/>
            <a:chOff x="2317680" y="4262400"/>
            <a:chExt cx="153720" cy="365040"/>
          </a:xfrm>
        </p:grpSpPr>
        <p:sp>
          <p:nvSpPr>
            <p:cNvPr id="79" name=""/>
            <p:cNvSpPr/>
            <p:nvPr/>
          </p:nvSpPr>
          <p:spPr>
            <a:xfrm>
              <a:off x="2317680" y="4262400"/>
              <a:ext cx="8640" cy="365040"/>
            </a:xfrm>
            <a:prstGeom prst="rect">
              <a:avLst/>
            </a:prstGeom>
            <a:solidFill>
              <a:srgbClr val="796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80" name=""/>
            <p:cNvSpPr/>
            <p:nvPr/>
          </p:nvSpPr>
          <p:spPr>
            <a:xfrm>
              <a:off x="2326320" y="4262400"/>
              <a:ext cx="9000" cy="365040"/>
            </a:xfrm>
            <a:prstGeom prst="rect">
              <a:avLst/>
            </a:prstGeom>
            <a:solidFill>
              <a:srgbClr val="856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81" name=""/>
            <p:cNvSpPr/>
            <p:nvPr/>
          </p:nvSpPr>
          <p:spPr>
            <a:xfrm>
              <a:off x="2335680" y="4262400"/>
              <a:ext cx="8640" cy="365040"/>
            </a:xfrm>
            <a:prstGeom prst="rect">
              <a:avLst/>
            </a:prstGeom>
            <a:solidFill>
              <a:srgbClr val="997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82" name=""/>
            <p:cNvSpPr/>
            <p:nvPr/>
          </p:nvSpPr>
          <p:spPr>
            <a:xfrm>
              <a:off x="2344680" y="4262400"/>
              <a:ext cx="8640" cy="365040"/>
            </a:xfrm>
            <a:prstGeom prst="rect">
              <a:avLst/>
            </a:prstGeom>
            <a:solidFill>
              <a:srgbClr val="b38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83" name=""/>
            <p:cNvSpPr/>
            <p:nvPr/>
          </p:nvSpPr>
          <p:spPr>
            <a:xfrm>
              <a:off x="2353680" y="4262400"/>
              <a:ext cx="9000" cy="365040"/>
            </a:xfrm>
            <a:prstGeom prst="rect">
              <a:avLst/>
            </a:prstGeom>
            <a:solidFill>
              <a:srgbClr val="cca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84" name=""/>
            <p:cNvSpPr/>
            <p:nvPr/>
          </p:nvSpPr>
          <p:spPr>
            <a:xfrm>
              <a:off x="2362680" y="4262400"/>
              <a:ext cx="8640" cy="365040"/>
            </a:xfrm>
            <a:prstGeom prst="rect">
              <a:avLst/>
            </a:prstGeom>
            <a:solidFill>
              <a:srgbClr val="e2b5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85" name=""/>
            <p:cNvSpPr/>
            <p:nvPr/>
          </p:nvSpPr>
          <p:spPr>
            <a:xfrm>
              <a:off x="2371680" y="4262400"/>
              <a:ext cx="9000" cy="365040"/>
            </a:xfrm>
            <a:prstGeom prst="rect">
              <a:avLst/>
            </a:prstGeom>
            <a:solidFill>
              <a:srgbClr val="f1c1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86" name=""/>
            <p:cNvSpPr/>
            <p:nvPr/>
          </p:nvSpPr>
          <p:spPr>
            <a:xfrm>
              <a:off x="2381040" y="4262400"/>
              <a:ext cx="8640" cy="365040"/>
            </a:xfrm>
            <a:prstGeom prst="rect">
              <a:avLst/>
            </a:prstGeom>
            <a:solidFill>
              <a:srgbClr val="fac8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87" name=""/>
            <p:cNvSpPr/>
            <p:nvPr/>
          </p:nvSpPr>
          <p:spPr>
            <a:xfrm>
              <a:off x="2390040" y="4262400"/>
              <a:ext cx="9000" cy="365040"/>
            </a:xfrm>
            <a:prstGeom prst="rect">
              <a:avLst/>
            </a:prstGeom>
            <a:solidFill>
              <a:srgbClr val="ffcc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88" name=""/>
            <p:cNvSpPr/>
            <p:nvPr/>
          </p:nvSpPr>
          <p:spPr>
            <a:xfrm>
              <a:off x="2399040" y="4262400"/>
              <a:ext cx="8640" cy="365040"/>
            </a:xfrm>
            <a:prstGeom prst="rect">
              <a:avLst/>
            </a:prstGeom>
            <a:solidFill>
              <a:srgbClr val="ffcc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89" name=""/>
            <p:cNvSpPr/>
            <p:nvPr/>
          </p:nvSpPr>
          <p:spPr>
            <a:xfrm>
              <a:off x="2408040" y="4262400"/>
              <a:ext cx="9000" cy="365040"/>
            </a:xfrm>
            <a:prstGeom prst="rect">
              <a:avLst/>
            </a:prstGeom>
            <a:solidFill>
              <a:srgbClr val="f1c1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0" name=""/>
            <p:cNvSpPr/>
            <p:nvPr/>
          </p:nvSpPr>
          <p:spPr>
            <a:xfrm>
              <a:off x="2417400" y="4262400"/>
              <a:ext cx="8640" cy="365040"/>
            </a:xfrm>
            <a:prstGeom prst="rect">
              <a:avLst/>
            </a:prstGeom>
            <a:solidFill>
              <a:srgbClr val="e2b5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1" name=""/>
            <p:cNvSpPr/>
            <p:nvPr/>
          </p:nvSpPr>
          <p:spPr>
            <a:xfrm>
              <a:off x="2426400" y="4262400"/>
              <a:ext cx="9000" cy="365040"/>
            </a:xfrm>
            <a:prstGeom prst="rect">
              <a:avLst/>
            </a:prstGeom>
            <a:solidFill>
              <a:srgbClr val="cca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2" name=""/>
            <p:cNvSpPr/>
            <p:nvPr/>
          </p:nvSpPr>
          <p:spPr>
            <a:xfrm>
              <a:off x="2435400" y="4262400"/>
              <a:ext cx="8640" cy="365040"/>
            </a:xfrm>
            <a:prstGeom prst="rect">
              <a:avLst/>
            </a:prstGeom>
            <a:solidFill>
              <a:srgbClr val="b38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3" name=""/>
            <p:cNvSpPr/>
            <p:nvPr/>
          </p:nvSpPr>
          <p:spPr>
            <a:xfrm>
              <a:off x="2444400" y="4262400"/>
              <a:ext cx="9000" cy="365040"/>
            </a:xfrm>
            <a:prstGeom prst="rect">
              <a:avLst/>
            </a:prstGeom>
            <a:solidFill>
              <a:srgbClr val="997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4" name=""/>
            <p:cNvSpPr/>
            <p:nvPr/>
          </p:nvSpPr>
          <p:spPr>
            <a:xfrm>
              <a:off x="2453760" y="4262400"/>
              <a:ext cx="8640" cy="365040"/>
            </a:xfrm>
            <a:prstGeom prst="rect">
              <a:avLst/>
            </a:prstGeom>
            <a:solidFill>
              <a:srgbClr val="856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5" name=""/>
            <p:cNvSpPr/>
            <p:nvPr/>
          </p:nvSpPr>
          <p:spPr>
            <a:xfrm>
              <a:off x="2462760" y="4262400"/>
              <a:ext cx="8640" cy="365040"/>
            </a:xfrm>
            <a:prstGeom prst="rect">
              <a:avLst/>
            </a:prstGeom>
            <a:solidFill>
              <a:srgbClr val="765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grpSp>
        <p:nvGrpSpPr>
          <p:cNvPr id="96" name=""/>
          <p:cNvGrpSpPr/>
          <p:nvPr/>
        </p:nvGrpSpPr>
        <p:grpSpPr>
          <a:xfrm>
            <a:off x="2698920" y="4238640"/>
            <a:ext cx="153360" cy="388800"/>
            <a:chOff x="2698920" y="4238640"/>
            <a:chExt cx="153360" cy="388800"/>
          </a:xfrm>
        </p:grpSpPr>
        <p:sp>
          <p:nvSpPr>
            <p:cNvPr id="97" name=""/>
            <p:cNvSpPr/>
            <p:nvPr/>
          </p:nvSpPr>
          <p:spPr>
            <a:xfrm>
              <a:off x="2698920" y="4238640"/>
              <a:ext cx="8640" cy="388800"/>
            </a:xfrm>
            <a:prstGeom prst="rect">
              <a:avLst/>
            </a:prstGeom>
            <a:solidFill>
              <a:srgbClr val="796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8" name=""/>
            <p:cNvSpPr/>
            <p:nvPr/>
          </p:nvSpPr>
          <p:spPr>
            <a:xfrm>
              <a:off x="2707560" y="4238640"/>
              <a:ext cx="9000" cy="388800"/>
            </a:xfrm>
            <a:prstGeom prst="rect">
              <a:avLst/>
            </a:prstGeom>
            <a:solidFill>
              <a:srgbClr val="856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9" name=""/>
            <p:cNvSpPr/>
            <p:nvPr/>
          </p:nvSpPr>
          <p:spPr>
            <a:xfrm>
              <a:off x="2716920" y="4238640"/>
              <a:ext cx="8640" cy="388800"/>
            </a:xfrm>
            <a:prstGeom prst="rect">
              <a:avLst/>
            </a:prstGeom>
            <a:solidFill>
              <a:srgbClr val="997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00" name=""/>
            <p:cNvSpPr/>
            <p:nvPr/>
          </p:nvSpPr>
          <p:spPr>
            <a:xfrm>
              <a:off x="2725560" y="4238640"/>
              <a:ext cx="9000" cy="388800"/>
            </a:xfrm>
            <a:prstGeom prst="rect">
              <a:avLst/>
            </a:prstGeom>
            <a:solidFill>
              <a:srgbClr val="b38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01" name=""/>
            <p:cNvSpPr/>
            <p:nvPr/>
          </p:nvSpPr>
          <p:spPr>
            <a:xfrm>
              <a:off x="2734920" y="4238640"/>
              <a:ext cx="8640" cy="388800"/>
            </a:xfrm>
            <a:prstGeom prst="rect">
              <a:avLst/>
            </a:prstGeom>
            <a:solidFill>
              <a:srgbClr val="cca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02" name=""/>
            <p:cNvSpPr/>
            <p:nvPr/>
          </p:nvSpPr>
          <p:spPr>
            <a:xfrm>
              <a:off x="2743920" y="4238640"/>
              <a:ext cx="9000" cy="388800"/>
            </a:xfrm>
            <a:prstGeom prst="rect">
              <a:avLst/>
            </a:prstGeom>
            <a:solidFill>
              <a:srgbClr val="e2b5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03" name=""/>
            <p:cNvSpPr/>
            <p:nvPr/>
          </p:nvSpPr>
          <p:spPr>
            <a:xfrm>
              <a:off x="2752920" y="4238640"/>
              <a:ext cx="8640" cy="388800"/>
            </a:xfrm>
            <a:prstGeom prst="rect">
              <a:avLst/>
            </a:prstGeom>
            <a:solidFill>
              <a:srgbClr val="f1c1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04" name=""/>
            <p:cNvSpPr/>
            <p:nvPr/>
          </p:nvSpPr>
          <p:spPr>
            <a:xfrm>
              <a:off x="2761920" y="4238640"/>
              <a:ext cx="9000" cy="388800"/>
            </a:xfrm>
            <a:prstGeom prst="rect">
              <a:avLst/>
            </a:prstGeom>
            <a:solidFill>
              <a:srgbClr val="fac8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05" name=""/>
            <p:cNvSpPr/>
            <p:nvPr/>
          </p:nvSpPr>
          <p:spPr>
            <a:xfrm>
              <a:off x="2771280" y="4238640"/>
              <a:ext cx="8640" cy="388800"/>
            </a:xfrm>
            <a:prstGeom prst="rect">
              <a:avLst/>
            </a:prstGeom>
            <a:solidFill>
              <a:srgbClr val="ffcc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06" name=""/>
            <p:cNvSpPr/>
            <p:nvPr/>
          </p:nvSpPr>
          <p:spPr>
            <a:xfrm>
              <a:off x="2779920" y="4238640"/>
              <a:ext cx="8640" cy="388800"/>
            </a:xfrm>
            <a:prstGeom prst="rect">
              <a:avLst/>
            </a:prstGeom>
            <a:solidFill>
              <a:srgbClr val="ffcc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07" name=""/>
            <p:cNvSpPr/>
            <p:nvPr/>
          </p:nvSpPr>
          <p:spPr>
            <a:xfrm>
              <a:off x="2788920" y="4238640"/>
              <a:ext cx="9000" cy="388800"/>
            </a:xfrm>
            <a:prstGeom prst="rect">
              <a:avLst/>
            </a:prstGeom>
            <a:solidFill>
              <a:srgbClr val="f1c1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08" name=""/>
            <p:cNvSpPr/>
            <p:nvPr/>
          </p:nvSpPr>
          <p:spPr>
            <a:xfrm>
              <a:off x="2798280" y="4238640"/>
              <a:ext cx="8640" cy="388800"/>
            </a:xfrm>
            <a:prstGeom prst="rect">
              <a:avLst/>
            </a:prstGeom>
            <a:solidFill>
              <a:srgbClr val="e2b5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09" name=""/>
            <p:cNvSpPr/>
            <p:nvPr/>
          </p:nvSpPr>
          <p:spPr>
            <a:xfrm>
              <a:off x="2806920" y="4238640"/>
              <a:ext cx="9000" cy="388800"/>
            </a:xfrm>
            <a:prstGeom prst="rect">
              <a:avLst/>
            </a:prstGeom>
            <a:solidFill>
              <a:srgbClr val="cca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10" name=""/>
            <p:cNvSpPr/>
            <p:nvPr/>
          </p:nvSpPr>
          <p:spPr>
            <a:xfrm>
              <a:off x="2816280" y="4238640"/>
              <a:ext cx="8640" cy="388800"/>
            </a:xfrm>
            <a:prstGeom prst="rect">
              <a:avLst/>
            </a:prstGeom>
            <a:solidFill>
              <a:srgbClr val="b38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11" name=""/>
            <p:cNvSpPr/>
            <p:nvPr/>
          </p:nvSpPr>
          <p:spPr>
            <a:xfrm>
              <a:off x="2825280" y="4238640"/>
              <a:ext cx="9000" cy="388800"/>
            </a:xfrm>
            <a:prstGeom prst="rect">
              <a:avLst/>
            </a:prstGeom>
            <a:solidFill>
              <a:srgbClr val="997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12" name=""/>
            <p:cNvSpPr/>
            <p:nvPr/>
          </p:nvSpPr>
          <p:spPr>
            <a:xfrm>
              <a:off x="2834280" y="4238640"/>
              <a:ext cx="8640" cy="388800"/>
            </a:xfrm>
            <a:prstGeom prst="rect">
              <a:avLst/>
            </a:prstGeom>
            <a:solidFill>
              <a:srgbClr val="856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13" name=""/>
            <p:cNvSpPr/>
            <p:nvPr/>
          </p:nvSpPr>
          <p:spPr>
            <a:xfrm>
              <a:off x="2843280" y="4238640"/>
              <a:ext cx="9000" cy="388800"/>
            </a:xfrm>
            <a:prstGeom prst="rect">
              <a:avLst/>
            </a:prstGeom>
            <a:solidFill>
              <a:srgbClr val="765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grpSp>
        <p:nvGrpSpPr>
          <p:cNvPr id="114" name=""/>
          <p:cNvGrpSpPr/>
          <p:nvPr/>
        </p:nvGrpSpPr>
        <p:grpSpPr>
          <a:xfrm>
            <a:off x="3078000" y="4346640"/>
            <a:ext cx="144360" cy="280800"/>
            <a:chOff x="3078000" y="4346640"/>
            <a:chExt cx="144360" cy="280800"/>
          </a:xfrm>
        </p:grpSpPr>
        <p:sp>
          <p:nvSpPr>
            <p:cNvPr id="115" name=""/>
            <p:cNvSpPr/>
            <p:nvPr/>
          </p:nvSpPr>
          <p:spPr>
            <a:xfrm>
              <a:off x="3078000" y="4346640"/>
              <a:ext cx="9000" cy="280800"/>
            </a:xfrm>
            <a:prstGeom prst="rect">
              <a:avLst/>
            </a:prstGeom>
            <a:solidFill>
              <a:srgbClr val="7961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16" name=""/>
            <p:cNvSpPr/>
            <p:nvPr/>
          </p:nvSpPr>
          <p:spPr>
            <a:xfrm>
              <a:off x="3087000" y="4346640"/>
              <a:ext cx="8640" cy="280800"/>
            </a:xfrm>
            <a:prstGeom prst="rect">
              <a:avLst/>
            </a:prstGeom>
            <a:solidFill>
              <a:srgbClr val="876c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17" name=""/>
            <p:cNvSpPr/>
            <p:nvPr/>
          </p:nvSpPr>
          <p:spPr>
            <a:xfrm>
              <a:off x="3096000" y="4346640"/>
              <a:ext cx="9000" cy="280800"/>
            </a:xfrm>
            <a:prstGeom prst="rect">
              <a:avLst/>
            </a:prstGeom>
            <a:solidFill>
              <a:srgbClr val="9d7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18" name=""/>
            <p:cNvSpPr/>
            <p:nvPr/>
          </p:nvSpPr>
          <p:spPr>
            <a:xfrm>
              <a:off x="3105360" y="4346640"/>
              <a:ext cx="8640" cy="280800"/>
            </a:xfrm>
            <a:prstGeom prst="rect">
              <a:avLst/>
            </a:prstGeom>
            <a:solidFill>
              <a:srgbClr val="b994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19" name=""/>
            <p:cNvSpPr/>
            <p:nvPr/>
          </p:nvSpPr>
          <p:spPr>
            <a:xfrm>
              <a:off x="3114000" y="4346640"/>
              <a:ext cx="8640" cy="280800"/>
            </a:xfrm>
            <a:prstGeom prst="rect">
              <a:avLst/>
            </a:prstGeom>
            <a:solidFill>
              <a:srgbClr val="d3a9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20" name=""/>
            <p:cNvSpPr/>
            <p:nvPr/>
          </p:nvSpPr>
          <p:spPr>
            <a:xfrm>
              <a:off x="3123000" y="4346640"/>
              <a:ext cx="9000" cy="280800"/>
            </a:xfrm>
            <a:prstGeom prst="rect">
              <a:avLst/>
            </a:prstGeom>
            <a:solidFill>
              <a:srgbClr val="e8b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21" name=""/>
            <p:cNvSpPr/>
            <p:nvPr/>
          </p:nvSpPr>
          <p:spPr>
            <a:xfrm>
              <a:off x="3132360" y="4346640"/>
              <a:ext cx="8640" cy="280800"/>
            </a:xfrm>
            <a:prstGeom prst="rect">
              <a:avLst/>
            </a:prstGeom>
            <a:solidFill>
              <a:srgbClr val="f6c5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22" name=""/>
            <p:cNvSpPr/>
            <p:nvPr/>
          </p:nvSpPr>
          <p:spPr>
            <a:xfrm>
              <a:off x="3141000" y="4346640"/>
              <a:ext cx="9000" cy="280800"/>
            </a:xfrm>
            <a:prstGeom prst="rect">
              <a:avLst/>
            </a:prstGeom>
            <a:solidFill>
              <a:srgbClr val="ffcc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23" name=""/>
            <p:cNvSpPr/>
            <p:nvPr/>
          </p:nvSpPr>
          <p:spPr>
            <a:xfrm>
              <a:off x="3150360" y="4346640"/>
              <a:ext cx="8640" cy="280800"/>
            </a:xfrm>
            <a:prstGeom prst="rect">
              <a:avLst/>
            </a:prstGeom>
            <a:solidFill>
              <a:srgbClr val="ffcc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24" name=""/>
            <p:cNvSpPr/>
            <p:nvPr/>
          </p:nvSpPr>
          <p:spPr>
            <a:xfrm>
              <a:off x="3159360" y="4346640"/>
              <a:ext cx="9000" cy="280800"/>
            </a:xfrm>
            <a:prstGeom prst="rect">
              <a:avLst/>
            </a:prstGeom>
            <a:solidFill>
              <a:srgbClr val="f6c4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25" name=""/>
            <p:cNvSpPr/>
            <p:nvPr/>
          </p:nvSpPr>
          <p:spPr>
            <a:xfrm>
              <a:off x="3168360" y="4346640"/>
              <a:ext cx="8640" cy="280800"/>
            </a:xfrm>
            <a:prstGeom prst="rect">
              <a:avLst/>
            </a:prstGeom>
            <a:solidFill>
              <a:srgbClr val="e8b9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26" name=""/>
            <p:cNvSpPr/>
            <p:nvPr/>
          </p:nvSpPr>
          <p:spPr>
            <a:xfrm>
              <a:off x="3177360" y="4346640"/>
              <a:ext cx="9000" cy="280800"/>
            </a:xfrm>
            <a:prstGeom prst="rect">
              <a:avLst/>
            </a:prstGeom>
            <a:solidFill>
              <a:srgbClr val="d3a8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27" name=""/>
            <p:cNvSpPr/>
            <p:nvPr/>
          </p:nvSpPr>
          <p:spPr>
            <a:xfrm>
              <a:off x="3186720" y="4346640"/>
              <a:ext cx="8640" cy="280800"/>
            </a:xfrm>
            <a:prstGeom prst="rect">
              <a:avLst/>
            </a:prstGeom>
            <a:solidFill>
              <a:srgbClr val="b89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28" name=""/>
            <p:cNvSpPr/>
            <p:nvPr/>
          </p:nvSpPr>
          <p:spPr>
            <a:xfrm>
              <a:off x="3195360" y="4346640"/>
              <a:ext cx="9000" cy="280800"/>
            </a:xfrm>
            <a:prstGeom prst="rect">
              <a:avLst/>
            </a:prstGeom>
            <a:solidFill>
              <a:srgbClr val="9d7d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29" name=""/>
            <p:cNvSpPr/>
            <p:nvPr/>
          </p:nvSpPr>
          <p:spPr>
            <a:xfrm>
              <a:off x="3204720" y="4346640"/>
              <a:ext cx="8640" cy="280800"/>
            </a:xfrm>
            <a:prstGeom prst="rect">
              <a:avLst/>
            </a:prstGeom>
            <a:solidFill>
              <a:srgbClr val="876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0" name=""/>
            <p:cNvSpPr/>
            <p:nvPr/>
          </p:nvSpPr>
          <p:spPr>
            <a:xfrm>
              <a:off x="3213720" y="4346640"/>
              <a:ext cx="8640" cy="280800"/>
            </a:xfrm>
            <a:prstGeom prst="rect">
              <a:avLst/>
            </a:prstGeom>
            <a:solidFill>
              <a:srgbClr val="765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grpSp>
        <p:nvGrpSpPr>
          <p:cNvPr id="131" name=""/>
          <p:cNvGrpSpPr/>
          <p:nvPr/>
        </p:nvGrpSpPr>
        <p:grpSpPr>
          <a:xfrm>
            <a:off x="3449520" y="4421160"/>
            <a:ext cx="153720" cy="206280"/>
            <a:chOff x="3449520" y="4421160"/>
            <a:chExt cx="153720" cy="206280"/>
          </a:xfrm>
        </p:grpSpPr>
        <p:sp>
          <p:nvSpPr>
            <p:cNvPr id="132" name=""/>
            <p:cNvSpPr/>
            <p:nvPr/>
          </p:nvSpPr>
          <p:spPr>
            <a:xfrm>
              <a:off x="3449520" y="4421160"/>
              <a:ext cx="8640" cy="206280"/>
            </a:xfrm>
            <a:prstGeom prst="rect">
              <a:avLst/>
            </a:prstGeom>
            <a:solidFill>
              <a:srgbClr val="796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3" name=""/>
            <p:cNvSpPr/>
            <p:nvPr/>
          </p:nvSpPr>
          <p:spPr>
            <a:xfrm>
              <a:off x="3458160" y="4421160"/>
              <a:ext cx="9000" cy="206280"/>
            </a:xfrm>
            <a:prstGeom prst="rect">
              <a:avLst/>
            </a:prstGeom>
            <a:solidFill>
              <a:srgbClr val="856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4" name=""/>
            <p:cNvSpPr/>
            <p:nvPr/>
          </p:nvSpPr>
          <p:spPr>
            <a:xfrm>
              <a:off x="3467520" y="4421160"/>
              <a:ext cx="8640" cy="206280"/>
            </a:xfrm>
            <a:prstGeom prst="rect">
              <a:avLst/>
            </a:prstGeom>
            <a:solidFill>
              <a:srgbClr val="997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5" name=""/>
            <p:cNvSpPr/>
            <p:nvPr/>
          </p:nvSpPr>
          <p:spPr>
            <a:xfrm>
              <a:off x="3476520" y="4421160"/>
              <a:ext cx="9000" cy="206280"/>
            </a:xfrm>
            <a:prstGeom prst="rect">
              <a:avLst/>
            </a:prstGeom>
            <a:solidFill>
              <a:srgbClr val="b38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6" name=""/>
            <p:cNvSpPr/>
            <p:nvPr/>
          </p:nvSpPr>
          <p:spPr>
            <a:xfrm>
              <a:off x="3485520" y="4421160"/>
              <a:ext cx="8640" cy="206280"/>
            </a:xfrm>
            <a:prstGeom prst="rect">
              <a:avLst/>
            </a:prstGeom>
            <a:solidFill>
              <a:srgbClr val="cca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7" name=""/>
            <p:cNvSpPr/>
            <p:nvPr/>
          </p:nvSpPr>
          <p:spPr>
            <a:xfrm>
              <a:off x="3494520" y="4421160"/>
              <a:ext cx="9000" cy="206280"/>
            </a:xfrm>
            <a:prstGeom prst="rect">
              <a:avLst/>
            </a:prstGeom>
            <a:solidFill>
              <a:srgbClr val="e2b5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8" name=""/>
            <p:cNvSpPr/>
            <p:nvPr/>
          </p:nvSpPr>
          <p:spPr>
            <a:xfrm>
              <a:off x="3503880" y="4421160"/>
              <a:ext cx="8640" cy="206280"/>
            </a:xfrm>
            <a:prstGeom prst="rect">
              <a:avLst/>
            </a:prstGeom>
            <a:solidFill>
              <a:srgbClr val="f1c1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9" name=""/>
            <p:cNvSpPr/>
            <p:nvPr/>
          </p:nvSpPr>
          <p:spPr>
            <a:xfrm>
              <a:off x="3512520" y="4421160"/>
              <a:ext cx="9000" cy="206280"/>
            </a:xfrm>
            <a:prstGeom prst="rect">
              <a:avLst/>
            </a:prstGeom>
            <a:solidFill>
              <a:srgbClr val="fac8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0" name=""/>
            <p:cNvSpPr/>
            <p:nvPr/>
          </p:nvSpPr>
          <p:spPr>
            <a:xfrm>
              <a:off x="3521880" y="4421160"/>
              <a:ext cx="8640" cy="206280"/>
            </a:xfrm>
            <a:prstGeom prst="rect">
              <a:avLst/>
            </a:prstGeom>
            <a:solidFill>
              <a:srgbClr val="ffcc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1" name=""/>
            <p:cNvSpPr/>
            <p:nvPr/>
          </p:nvSpPr>
          <p:spPr>
            <a:xfrm>
              <a:off x="3530880" y="4421160"/>
              <a:ext cx="9000" cy="206280"/>
            </a:xfrm>
            <a:prstGeom prst="rect">
              <a:avLst/>
            </a:prstGeom>
            <a:solidFill>
              <a:srgbClr val="ffcc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2" name=""/>
            <p:cNvSpPr/>
            <p:nvPr/>
          </p:nvSpPr>
          <p:spPr>
            <a:xfrm>
              <a:off x="3540240" y="4421160"/>
              <a:ext cx="8640" cy="206280"/>
            </a:xfrm>
            <a:prstGeom prst="rect">
              <a:avLst/>
            </a:prstGeom>
            <a:solidFill>
              <a:srgbClr val="f1c1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3" name=""/>
            <p:cNvSpPr/>
            <p:nvPr/>
          </p:nvSpPr>
          <p:spPr>
            <a:xfrm>
              <a:off x="3548880" y="4421160"/>
              <a:ext cx="8640" cy="206280"/>
            </a:xfrm>
            <a:prstGeom prst="rect">
              <a:avLst/>
            </a:prstGeom>
            <a:solidFill>
              <a:srgbClr val="e2b5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4" name=""/>
            <p:cNvSpPr/>
            <p:nvPr/>
          </p:nvSpPr>
          <p:spPr>
            <a:xfrm>
              <a:off x="3557880" y="4421160"/>
              <a:ext cx="9000" cy="206280"/>
            </a:xfrm>
            <a:prstGeom prst="rect">
              <a:avLst/>
            </a:prstGeom>
            <a:solidFill>
              <a:srgbClr val="cca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5" name=""/>
            <p:cNvSpPr/>
            <p:nvPr/>
          </p:nvSpPr>
          <p:spPr>
            <a:xfrm>
              <a:off x="3567240" y="4421160"/>
              <a:ext cx="8640" cy="206280"/>
            </a:xfrm>
            <a:prstGeom prst="rect">
              <a:avLst/>
            </a:prstGeom>
            <a:solidFill>
              <a:srgbClr val="b38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6" name=""/>
            <p:cNvSpPr/>
            <p:nvPr/>
          </p:nvSpPr>
          <p:spPr>
            <a:xfrm>
              <a:off x="3575880" y="4421160"/>
              <a:ext cx="9000" cy="206280"/>
            </a:xfrm>
            <a:prstGeom prst="rect">
              <a:avLst/>
            </a:prstGeom>
            <a:solidFill>
              <a:srgbClr val="997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7" name=""/>
            <p:cNvSpPr/>
            <p:nvPr/>
          </p:nvSpPr>
          <p:spPr>
            <a:xfrm>
              <a:off x="3585240" y="4421160"/>
              <a:ext cx="8640" cy="206280"/>
            </a:xfrm>
            <a:prstGeom prst="rect">
              <a:avLst/>
            </a:prstGeom>
            <a:solidFill>
              <a:srgbClr val="856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8" name=""/>
            <p:cNvSpPr/>
            <p:nvPr/>
          </p:nvSpPr>
          <p:spPr>
            <a:xfrm>
              <a:off x="3594240" y="4421160"/>
              <a:ext cx="9000" cy="206280"/>
            </a:xfrm>
            <a:prstGeom prst="rect">
              <a:avLst/>
            </a:prstGeom>
            <a:solidFill>
              <a:srgbClr val="765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grpSp>
        <p:nvGrpSpPr>
          <p:cNvPr id="149" name=""/>
          <p:cNvGrpSpPr/>
          <p:nvPr/>
        </p:nvGrpSpPr>
        <p:grpSpPr>
          <a:xfrm>
            <a:off x="3828960" y="4395960"/>
            <a:ext cx="144360" cy="231480"/>
            <a:chOff x="3828960" y="4395960"/>
            <a:chExt cx="144360" cy="231480"/>
          </a:xfrm>
        </p:grpSpPr>
        <p:sp>
          <p:nvSpPr>
            <p:cNvPr id="150" name=""/>
            <p:cNvSpPr/>
            <p:nvPr/>
          </p:nvSpPr>
          <p:spPr>
            <a:xfrm>
              <a:off x="3828960" y="4395960"/>
              <a:ext cx="9000" cy="231480"/>
            </a:xfrm>
            <a:prstGeom prst="rect">
              <a:avLst/>
            </a:prstGeom>
            <a:solidFill>
              <a:srgbClr val="7961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51" name=""/>
            <p:cNvSpPr/>
            <p:nvPr/>
          </p:nvSpPr>
          <p:spPr>
            <a:xfrm>
              <a:off x="3837960" y="4395960"/>
              <a:ext cx="8640" cy="231480"/>
            </a:xfrm>
            <a:prstGeom prst="rect">
              <a:avLst/>
            </a:prstGeom>
            <a:solidFill>
              <a:srgbClr val="876c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52" name=""/>
            <p:cNvSpPr/>
            <p:nvPr/>
          </p:nvSpPr>
          <p:spPr>
            <a:xfrm>
              <a:off x="3846960" y="4395960"/>
              <a:ext cx="9000" cy="231480"/>
            </a:xfrm>
            <a:prstGeom prst="rect">
              <a:avLst/>
            </a:prstGeom>
            <a:solidFill>
              <a:srgbClr val="9d7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53" name=""/>
            <p:cNvSpPr/>
            <p:nvPr/>
          </p:nvSpPr>
          <p:spPr>
            <a:xfrm>
              <a:off x="3855960" y="4395960"/>
              <a:ext cx="8640" cy="231480"/>
            </a:xfrm>
            <a:prstGeom prst="rect">
              <a:avLst/>
            </a:prstGeom>
            <a:solidFill>
              <a:srgbClr val="b994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54" name=""/>
            <p:cNvSpPr/>
            <p:nvPr/>
          </p:nvSpPr>
          <p:spPr>
            <a:xfrm>
              <a:off x="3864960" y="4395960"/>
              <a:ext cx="8640" cy="231480"/>
            </a:xfrm>
            <a:prstGeom prst="rect">
              <a:avLst/>
            </a:prstGeom>
            <a:solidFill>
              <a:srgbClr val="d3a9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55" name=""/>
            <p:cNvSpPr/>
            <p:nvPr/>
          </p:nvSpPr>
          <p:spPr>
            <a:xfrm>
              <a:off x="3873960" y="4395960"/>
              <a:ext cx="9000" cy="231480"/>
            </a:xfrm>
            <a:prstGeom prst="rect">
              <a:avLst/>
            </a:prstGeom>
            <a:solidFill>
              <a:srgbClr val="e8b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56" name=""/>
            <p:cNvSpPr/>
            <p:nvPr/>
          </p:nvSpPr>
          <p:spPr>
            <a:xfrm>
              <a:off x="3882960" y="4395960"/>
              <a:ext cx="8640" cy="231480"/>
            </a:xfrm>
            <a:prstGeom prst="rect">
              <a:avLst/>
            </a:prstGeom>
            <a:solidFill>
              <a:srgbClr val="f6c5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57" name=""/>
            <p:cNvSpPr/>
            <p:nvPr/>
          </p:nvSpPr>
          <p:spPr>
            <a:xfrm>
              <a:off x="3891960" y="4395960"/>
              <a:ext cx="9000" cy="231480"/>
            </a:xfrm>
            <a:prstGeom prst="rect">
              <a:avLst/>
            </a:prstGeom>
            <a:solidFill>
              <a:srgbClr val="ffcc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58" name=""/>
            <p:cNvSpPr/>
            <p:nvPr/>
          </p:nvSpPr>
          <p:spPr>
            <a:xfrm>
              <a:off x="3901320" y="4395960"/>
              <a:ext cx="8640" cy="231480"/>
            </a:xfrm>
            <a:prstGeom prst="rect">
              <a:avLst/>
            </a:prstGeom>
            <a:solidFill>
              <a:srgbClr val="ffcc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59" name=""/>
            <p:cNvSpPr/>
            <p:nvPr/>
          </p:nvSpPr>
          <p:spPr>
            <a:xfrm>
              <a:off x="3909960" y="4395960"/>
              <a:ext cx="9000" cy="231480"/>
            </a:xfrm>
            <a:prstGeom prst="rect">
              <a:avLst/>
            </a:prstGeom>
            <a:solidFill>
              <a:srgbClr val="f6c4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0" name=""/>
            <p:cNvSpPr/>
            <p:nvPr/>
          </p:nvSpPr>
          <p:spPr>
            <a:xfrm>
              <a:off x="3919320" y="4395960"/>
              <a:ext cx="8640" cy="231480"/>
            </a:xfrm>
            <a:prstGeom prst="rect">
              <a:avLst/>
            </a:prstGeom>
            <a:solidFill>
              <a:srgbClr val="e8b9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1" name=""/>
            <p:cNvSpPr/>
            <p:nvPr/>
          </p:nvSpPr>
          <p:spPr>
            <a:xfrm>
              <a:off x="3927960" y="4395960"/>
              <a:ext cx="9000" cy="231480"/>
            </a:xfrm>
            <a:prstGeom prst="rect">
              <a:avLst/>
            </a:prstGeom>
            <a:solidFill>
              <a:srgbClr val="d3a8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2" name=""/>
            <p:cNvSpPr/>
            <p:nvPr/>
          </p:nvSpPr>
          <p:spPr>
            <a:xfrm>
              <a:off x="3937320" y="4395960"/>
              <a:ext cx="8640" cy="231480"/>
            </a:xfrm>
            <a:prstGeom prst="rect">
              <a:avLst/>
            </a:prstGeom>
            <a:solidFill>
              <a:srgbClr val="b89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3" name=""/>
            <p:cNvSpPr/>
            <p:nvPr/>
          </p:nvSpPr>
          <p:spPr>
            <a:xfrm>
              <a:off x="3946320" y="4395960"/>
              <a:ext cx="9000" cy="231480"/>
            </a:xfrm>
            <a:prstGeom prst="rect">
              <a:avLst/>
            </a:prstGeom>
            <a:solidFill>
              <a:srgbClr val="9d7d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4" name=""/>
            <p:cNvSpPr/>
            <p:nvPr/>
          </p:nvSpPr>
          <p:spPr>
            <a:xfrm>
              <a:off x="3955320" y="4395960"/>
              <a:ext cx="8640" cy="231480"/>
            </a:xfrm>
            <a:prstGeom prst="rect">
              <a:avLst/>
            </a:prstGeom>
            <a:solidFill>
              <a:srgbClr val="876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5" name=""/>
            <p:cNvSpPr/>
            <p:nvPr/>
          </p:nvSpPr>
          <p:spPr>
            <a:xfrm>
              <a:off x="3964320" y="4395960"/>
              <a:ext cx="9000" cy="231480"/>
            </a:xfrm>
            <a:prstGeom prst="rect">
              <a:avLst/>
            </a:prstGeom>
            <a:solidFill>
              <a:srgbClr val="765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grpSp>
        <p:nvGrpSpPr>
          <p:cNvPr id="166" name=""/>
          <p:cNvGrpSpPr/>
          <p:nvPr/>
        </p:nvGrpSpPr>
        <p:grpSpPr>
          <a:xfrm>
            <a:off x="4200480" y="4492800"/>
            <a:ext cx="153720" cy="134640"/>
            <a:chOff x="4200480" y="4492800"/>
            <a:chExt cx="153720" cy="134640"/>
          </a:xfrm>
        </p:grpSpPr>
        <p:sp>
          <p:nvSpPr>
            <p:cNvPr id="167" name=""/>
            <p:cNvSpPr/>
            <p:nvPr/>
          </p:nvSpPr>
          <p:spPr>
            <a:xfrm>
              <a:off x="4200480" y="4492800"/>
              <a:ext cx="8640" cy="134640"/>
            </a:xfrm>
            <a:prstGeom prst="rect">
              <a:avLst/>
            </a:prstGeom>
            <a:solidFill>
              <a:srgbClr val="796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8" name=""/>
            <p:cNvSpPr/>
            <p:nvPr/>
          </p:nvSpPr>
          <p:spPr>
            <a:xfrm>
              <a:off x="4209120" y="4492800"/>
              <a:ext cx="9000" cy="134640"/>
            </a:xfrm>
            <a:prstGeom prst="rect">
              <a:avLst/>
            </a:prstGeom>
            <a:solidFill>
              <a:srgbClr val="856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9" name=""/>
            <p:cNvSpPr/>
            <p:nvPr/>
          </p:nvSpPr>
          <p:spPr>
            <a:xfrm>
              <a:off x="4218480" y="4492800"/>
              <a:ext cx="8640" cy="134640"/>
            </a:xfrm>
            <a:prstGeom prst="rect">
              <a:avLst/>
            </a:prstGeom>
            <a:solidFill>
              <a:srgbClr val="997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0" name=""/>
            <p:cNvSpPr/>
            <p:nvPr/>
          </p:nvSpPr>
          <p:spPr>
            <a:xfrm>
              <a:off x="4227480" y="4492800"/>
              <a:ext cx="9000" cy="134640"/>
            </a:xfrm>
            <a:prstGeom prst="rect">
              <a:avLst/>
            </a:prstGeom>
            <a:solidFill>
              <a:srgbClr val="b38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1" name=""/>
            <p:cNvSpPr/>
            <p:nvPr/>
          </p:nvSpPr>
          <p:spPr>
            <a:xfrm>
              <a:off x="4236480" y="4492800"/>
              <a:ext cx="8640" cy="134640"/>
            </a:xfrm>
            <a:prstGeom prst="rect">
              <a:avLst/>
            </a:prstGeom>
            <a:solidFill>
              <a:srgbClr val="cca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2" name=""/>
            <p:cNvSpPr/>
            <p:nvPr/>
          </p:nvSpPr>
          <p:spPr>
            <a:xfrm>
              <a:off x="4245480" y="4492800"/>
              <a:ext cx="9000" cy="134640"/>
            </a:xfrm>
            <a:prstGeom prst="rect">
              <a:avLst/>
            </a:prstGeom>
            <a:solidFill>
              <a:srgbClr val="e2b5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3" name=""/>
            <p:cNvSpPr/>
            <p:nvPr/>
          </p:nvSpPr>
          <p:spPr>
            <a:xfrm>
              <a:off x="4254840" y="4492800"/>
              <a:ext cx="8640" cy="134640"/>
            </a:xfrm>
            <a:prstGeom prst="rect">
              <a:avLst/>
            </a:prstGeom>
            <a:solidFill>
              <a:srgbClr val="f1c1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4" name=""/>
            <p:cNvSpPr/>
            <p:nvPr/>
          </p:nvSpPr>
          <p:spPr>
            <a:xfrm>
              <a:off x="4263480" y="4492800"/>
              <a:ext cx="9000" cy="134640"/>
            </a:xfrm>
            <a:prstGeom prst="rect">
              <a:avLst/>
            </a:prstGeom>
            <a:solidFill>
              <a:srgbClr val="fac8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5" name=""/>
            <p:cNvSpPr/>
            <p:nvPr/>
          </p:nvSpPr>
          <p:spPr>
            <a:xfrm>
              <a:off x="4272840" y="4492800"/>
              <a:ext cx="8640" cy="134640"/>
            </a:xfrm>
            <a:prstGeom prst="rect">
              <a:avLst/>
            </a:prstGeom>
            <a:solidFill>
              <a:srgbClr val="ffcc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6" name=""/>
            <p:cNvSpPr/>
            <p:nvPr/>
          </p:nvSpPr>
          <p:spPr>
            <a:xfrm>
              <a:off x="4281840" y="4492800"/>
              <a:ext cx="9000" cy="134640"/>
            </a:xfrm>
            <a:prstGeom prst="rect">
              <a:avLst/>
            </a:prstGeom>
            <a:solidFill>
              <a:srgbClr val="ffcc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7" name=""/>
            <p:cNvSpPr/>
            <p:nvPr/>
          </p:nvSpPr>
          <p:spPr>
            <a:xfrm>
              <a:off x="4291200" y="4492800"/>
              <a:ext cx="8640" cy="134640"/>
            </a:xfrm>
            <a:prstGeom prst="rect">
              <a:avLst/>
            </a:prstGeom>
            <a:solidFill>
              <a:srgbClr val="f1c1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8" name=""/>
            <p:cNvSpPr/>
            <p:nvPr/>
          </p:nvSpPr>
          <p:spPr>
            <a:xfrm>
              <a:off x="4299840" y="4492800"/>
              <a:ext cx="8640" cy="134640"/>
            </a:xfrm>
            <a:prstGeom prst="rect">
              <a:avLst/>
            </a:prstGeom>
            <a:solidFill>
              <a:srgbClr val="e2b5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9" name=""/>
            <p:cNvSpPr/>
            <p:nvPr/>
          </p:nvSpPr>
          <p:spPr>
            <a:xfrm>
              <a:off x="4308840" y="4492800"/>
              <a:ext cx="9000" cy="134640"/>
            </a:xfrm>
            <a:prstGeom prst="rect">
              <a:avLst/>
            </a:prstGeom>
            <a:solidFill>
              <a:srgbClr val="cca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80" name=""/>
            <p:cNvSpPr/>
            <p:nvPr/>
          </p:nvSpPr>
          <p:spPr>
            <a:xfrm>
              <a:off x="4318200" y="4492800"/>
              <a:ext cx="8640" cy="134640"/>
            </a:xfrm>
            <a:prstGeom prst="rect">
              <a:avLst/>
            </a:prstGeom>
            <a:solidFill>
              <a:srgbClr val="b38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81" name=""/>
            <p:cNvSpPr/>
            <p:nvPr/>
          </p:nvSpPr>
          <p:spPr>
            <a:xfrm>
              <a:off x="4326840" y="4492800"/>
              <a:ext cx="9000" cy="134640"/>
            </a:xfrm>
            <a:prstGeom prst="rect">
              <a:avLst/>
            </a:prstGeom>
            <a:solidFill>
              <a:srgbClr val="997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82" name=""/>
            <p:cNvSpPr/>
            <p:nvPr/>
          </p:nvSpPr>
          <p:spPr>
            <a:xfrm>
              <a:off x="4336200" y="4492800"/>
              <a:ext cx="8640" cy="134640"/>
            </a:xfrm>
            <a:prstGeom prst="rect">
              <a:avLst/>
            </a:prstGeom>
            <a:solidFill>
              <a:srgbClr val="856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83" name=""/>
            <p:cNvSpPr/>
            <p:nvPr/>
          </p:nvSpPr>
          <p:spPr>
            <a:xfrm>
              <a:off x="4345200" y="4492800"/>
              <a:ext cx="9000" cy="134640"/>
            </a:xfrm>
            <a:prstGeom prst="rect">
              <a:avLst/>
            </a:prstGeom>
            <a:solidFill>
              <a:srgbClr val="765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sp>
        <p:nvSpPr>
          <p:cNvPr id="184" name=""/>
          <p:cNvSpPr/>
          <p:nvPr/>
        </p:nvSpPr>
        <p:spPr>
          <a:xfrm>
            <a:off x="647640" y="4627440"/>
            <a:ext cx="36720" cy="1800"/>
          </a:xfrm>
          <a:prstGeom prst="line">
            <a:avLst/>
          </a:prstGeom>
          <a:ln w="19080">
            <a:solidFill>
              <a:srgbClr val="ffffff"/>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Arial"/>
            </a:endParaRPr>
          </a:p>
        </p:txBody>
      </p:sp>
      <p:sp>
        <p:nvSpPr>
          <p:cNvPr id="185" name=""/>
          <p:cNvSpPr/>
          <p:nvPr/>
        </p:nvSpPr>
        <p:spPr>
          <a:xfrm>
            <a:off x="647640" y="4164120"/>
            <a:ext cx="36720" cy="1440"/>
          </a:xfrm>
          <a:prstGeom prst="line">
            <a:avLst/>
          </a:prstGeom>
          <a:ln w="19080">
            <a:solidFill>
              <a:srgbClr val="ffffff"/>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Arial"/>
            </a:endParaRPr>
          </a:p>
        </p:txBody>
      </p:sp>
      <p:sp>
        <p:nvSpPr>
          <p:cNvPr id="186" name=""/>
          <p:cNvSpPr/>
          <p:nvPr/>
        </p:nvSpPr>
        <p:spPr>
          <a:xfrm>
            <a:off x="647640" y="3703680"/>
            <a:ext cx="36720" cy="1440"/>
          </a:xfrm>
          <a:prstGeom prst="line">
            <a:avLst/>
          </a:prstGeom>
          <a:ln w="19080">
            <a:solidFill>
              <a:srgbClr val="ffffff"/>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Arial"/>
            </a:endParaRPr>
          </a:p>
        </p:txBody>
      </p:sp>
      <p:sp>
        <p:nvSpPr>
          <p:cNvPr id="187" name=""/>
          <p:cNvSpPr/>
          <p:nvPr/>
        </p:nvSpPr>
        <p:spPr>
          <a:xfrm>
            <a:off x="647640" y="3240000"/>
            <a:ext cx="36720" cy="1800"/>
          </a:xfrm>
          <a:prstGeom prst="line">
            <a:avLst/>
          </a:prstGeom>
          <a:ln w="19080">
            <a:solidFill>
              <a:srgbClr val="ffffff"/>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Arial"/>
            </a:endParaRPr>
          </a:p>
        </p:txBody>
      </p:sp>
      <p:sp>
        <p:nvSpPr>
          <p:cNvPr id="188" name=""/>
          <p:cNvSpPr/>
          <p:nvPr/>
        </p:nvSpPr>
        <p:spPr>
          <a:xfrm>
            <a:off x="647640" y="2778120"/>
            <a:ext cx="36720" cy="1440"/>
          </a:xfrm>
          <a:prstGeom prst="line">
            <a:avLst/>
          </a:prstGeom>
          <a:ln w="19080">
            <a:solidFill>
              <a:srgbClr val="ffffff"/>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Arial"/>
            </a:endParaRPr>
          </a:p>
        </p:txBody>
      </p:sp>
      <p:sp>
        <p:nvSpPr>
          <p:cNvPr id="189" name=""/>
          <p:cNvSpPr/>
          <p:nvPr/>
        </p:nvSpPr>
        <p:spPr>
          <a:xfrm>
            <a:off x="529560" y="4530600"/>
            <a:ext cx="997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400" strike="noStrike" u="none">
                <a:solidFill>
                  <a:srgbClr val="000000"/>
                </a:solidFill>
                <a:effectLst/>
                <a:uFillTx/>
                <a:latin typeface="Frutiger 45 Light"/>
              </a:rPr>
              <a:t>0</a:t>
            </a:r>
            <a:endParaRPr b="0" lang="en-US" sz="1400" strike="noStrike" u="none">
              <a:solidFill>
                <a:srgbClr val="000000"/>
              </a:solidFill>
              <a:effectLst/>
              <a:uFillTx/>
              <a:latin typeface="Arial"/>
            </a:endParaRPr>
          </a:p>
        </p:txBody>
      </p:sp>
      <p:sp>
        <p:nvSpPr>
          <p:cNvPr id="190" name=""/>
          <p:cNvSpPr/>
          <p:nvPr/>
        </p:nvSpPr>
        <p:spPr>
          <a:xfrm>
            <a:off x="401760" y="4067280"/>
            <a:ext cx="29808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400" strike="noStrike" u="none">
                <a:solidFill>
                  <a:srgbClr val="000000"/>
                </a:solidFill>
                <a:effectLst/>
                <a:uFillTx/>
                <a:latin typeface="Frutiger 45 Light"/>
              </a:rPr>
              <a:t>100</a:t>
            </a:r>
            <a:endParaRPr b="0" lang="en-US" sz="1400" strike="noStrike" u="none">
              <a:solidFill>
                <a:srgbClr val="000000"/>
              </a:solidFill>
              <a:effectLst/>
              <a:uFillTx/>
              <a:latin typeface="Arial"/>
            </a:endParaRPr>
          </a:p>
        </p:txBody>
      </p:sp>
      <p:sp>
        <p:nvSpPr>
          <p:cNvPr id="191" name=""/>
          <p:cNvSpPr/>
          <p:nvPr/>
        </p:nvSpPr>
        <p:spPr>
          <a:xfrm>
            <a:off x="401760" y="3605040"/>
            <a:ext cx="29808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400" strike="noStrike" u="none">
                <a:solidFill>
                  <a:srgbClr val="000000"/>
                </a:solidFill>
                <a:effectLst/>
                <a:uFillTx/>
                <a:latin typeface="Frutiger 45 Light"/>
              </a:rPr>
              <a:t>200</a:t>
            </a:r>
            <a:endParaRPr b="0" lang="en-US" sz="1400" strike="noStrike" u="none">
              <a:solidFill>
                <a:srgbClr val="000000"/>
              </a:solidFill>
              <a:effectLst/>
              <a:uFillTx/>
              <a:latin typeface="Arial"/>
            </a:endParaRPr>
          </a:p>
        </p:txBody>
      </p:sp>
      <p:sp>
        <p:nvSpPr>
          <p:cNvPr id="192" name=""/>
          <p:cNvSpPr/>
          <p:nvPr/>
        </p:nvSpPr>
        <p:spPr>
          <a:xfrm>
            <a:off x="401760" y="3141720"/>
            <a:ext cx="29808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400" strike="noStrike" u="none">
                <a:solidFill>
                  <a:srgbClr val="000000"/>
                </a:solidFill>
                <a:effectLst/>
                <a:uFillTx/>
                <a:latin typeface="Frutiger 45 Light"/>
              </a:rPr>
              <a:t>300</a:t>
            </a:r>
            <a:endParaRPr b="0" lang="en-US" sz="1400" strike="noStrike" u="none">
              <a:solidFill>
                <a:srgbClr val="000000"/>
              </a:solidFill>
              <a:effectLst/>
              <a:uFillTx/>
              <a:latin typeface="Arial"/>
            </a:endParaRPr>
          </a:p>
        </p:txBody>
      </p:sp>
      <p:sp>
        <p:nvSpPr>
          <p:cNvPr id="193" name=""/>
          <p:cNvSpPr/>
          <p:nvPr/>
        </p:nvSpPr>
        <p:spPr>
          <a:xfrm>
            <a:off x="401760" y="2679840"/>
            <a:ext cx="29808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400" strike="noStrike" u="none">
                <a:solidFill>
                  <a:srgbClr val="000000"/>
                </a:solidFill>
                <a:effectLst/>
                <a:uFillTx/>
                <a:latin typeface="Frutiger 45 Light"/>
              </a:rPr>
              <a:t>400</a:t>
            </a:r>
            <a:endParaRPr b="0" lang="en-US" sz="1400" strike="noStrike" u="none">
              <a:solidFill>
                <a:srgbClr val="000000"/>
              </a:solidFill>
              <a:effectLst/>
              <a:uFillTx/>
              <a:latin typeface="Arial"/>
            </a:endParaRPr>
          </a:p>
        </p:txBody>
      </p:sp>
      <p:sp>
        <p:nvSpPr>
          <p:cNvPr id="194" name=""/>
          <p:cNvSpPr/>
          <p:nvPr/>
        </p:nvSpPr>
        <p:spPr>
          <a:xfrm rot="16200000">
            <a:off x="535320" y="4998240"/>
            <a:ext cx="64476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400" strike="noStrike" u="none">
                <a:solidFill>
                  <a:srgbClr val="000000"/>
                </a:solidFill>
                <a:effectLst/>
                <a:uFillTx/>
                <a:latin typeface="Frutiger 45 Light"/>
              </a:rPr>
              <a:t>Canada</a:t>
            </a:r>
            <a:endParaRPr b="0" lang="en-US" sz="1400" strike="noStrike" u="none">
              <a:solidFill>
                <a:srgbClr val="000000"/>
              </a:solidFill>
              <a:effectLst/>
              <a:uFillTx/>
              <a:latin typeface="Arial"/>
            </a:endParaRPr>
          </a:p>
        </p:txBody>
      </p:sp>
      <p:sp>
        <p:nvSpPr>
          <p:cNvPr id="195" name=""/>
          <p:cNvSpPr/>
          <p:nvPr/>
        </p:nvSpPr>
        <p:spPr>
          <a:xfrm rot="16200000">
            <a:off x="934560" y="4962240"/>
            <a:ext cx="60516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400" strike="noStrike" u="none">
                <a:solidFill>
                  <a:srgbClr val="000000"/>
                </a:solidFill>
                <a:effectLst/>
                <a:uFillTx/>
                <a:latin typeface="Frutiger 45 Light"/>
              </a:rPr>
              <a:t>Mexico</a:t>
            </a:r>
            <a:endParaRPr b="0" lang="en-US" sz="1400" strike="noStrike" u="none">
              <a:solidFill>
                <a:srgbClr val="000000"/>
              </a:solidFill>
              <a:effectLst/>
              <a:uFillTx/>
              <a:latin typeface="Arial"/>
            </a:endParaRPr>
          </a:p>
        </p:txBody>
      </p:sp>
      <p:sp>
        <p:nvSpPr>
          <p:cNvPr id="196" name=""/>
          <p:cNvSpPr/>
          <p:nvPr/>
        </p:nvSpPr>
        <p:spPr>
          <a:xfrm rot="16200000">
            <a:off x="1360080" y="4939200"/>
            <a:ext cx="51588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400" strike="noStrike" u="none">
                <a:solidFill>
                  <a:srgbClr val="000000"/>
                </a:solidFill>
                <a:effectLst/>
                <a:uFillTx/>
                <a:latin typeface="Frutiger 45 Light"/>
              </a:rPr>
              <a:t>Japan</a:t>
            </a:r>
            <a:endParaRPr b="0" lang="en-US" sz="1400" strike="noStrike" u="none">
              <a:solidFill>
                <a:srgbClr val="000000"/>
              </a:solidFill>
              <a:effectLst/>
              <a:uFillTx/>
              <a:latin typeface="Arial"/>
            </a:endParaRPr>
          </a:p>
        </p:txBody>
      </p:sp>
      <p:sp>
        <p:nvSpPr>
          <p:cNvPr id="197" name=""/>
          <p:cNvSpPr/>
          <p:nvPr/>
        </p:nvSpPr>
        <p:spPr>
          <a:xfrm rot="16200000">
            <a:off x="1754280" y="4926240"/>
            <a:ext cx="49608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400" strike="noStrike" u="none">
                <a:solidFill>
                  <a:srgbClr val="000000"/>
                </a:solidFill>
                <a:effectLst/>
                <a:uFillTx/>
                <a:latin typeface="Frutiger 45 Light"/>
              </a:rPr>
              <a:t>China</a:t>
            </a:r>
            <a:endParaRPr b="0" lang="en-US" sz="1400" strike="noStrike" u="none">
              <a:solidFill>
                <a:srgbClr val="000000"/>
              </a:solidFill>
              <a:effectLst/>
              <a:uFillTx/>
              <a:latin typeface="Arial"/>
            </a:endParaRPr>
          </a:p>
        </p:txBody>
      </p:sp>
      <p:sp>
        <p:nvSpPr>
          <p:cNvPr id="198" name=""/>
          <p:cNvSpPr/>
          <p:nvPr/>
        </p:nvSpPr>
        <p:spPr>
          <a:xfrm rot="16200000">
            <a:off x="2239920" y="4804560"/>
            <a:ext cx="2581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400" strike="noStrike" u="none">
                <a:solidFill>
                  <a:srgbClr val="000000"/>
                </a:solidFill>
                <a:effectLst/>
                <a:uFillTx/>
                <a:latin typeface="Frutiger 45 Light"/>
              </a:rPr>
              <a:t>UK</a:t>
            </a:r>
            <a:endParaRPr b="0" lang="en-US" sz="1400" strike="noStrike" u="none">
              <a:solidFill>
                <a:srgbClr val="000000"/>
              </a:solidFill>
              <a:effectLst/>
              <a:uFillTx/>
              <a:latin typeface="Arial"/>
            </a:endParaRPr>
          </a:p>
        </p:txBody>
      </p:sp>
      <p:sp>
        <p:nvSpPr>
          <p:cNvPr id="199" name=""/>
          <p:cNvSpPr/>
          <p:nvPr/>
        </p:nvSpPr>
        <p:spPr>
          <a:xfrm rot="16200000">
            <a:off x="2366280" y="5033880"/>
            <a:ext cx="77364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400" strike="noStrike" u="none">
                <a:solidFill>
                  <a:srgbClr val="000000"/>
                </a:solidFill>
                <a:effectLst/>
                <a:uFillTx/>
                <a:latin typeface="Frutiger 45 Light"/>
              </a:rPr>
              <a:t>Germany</a:t>
            </a:r>
            <a:endParaRPr b="0" lang="en-US" sz="1400" strike="noStrike" u="none">
              <a:solidFill>
                <a:srgbClr val="000000"/>
              </a:solidFill>
              <a:effectLst/>
              <a:uFillTx/>
              <a:latin typeface="Arial"/>
            </a:endParaRPr>
          </a:p>
        </p:txBody>
      </p:sp>
      <p:sp>
        <p:nvSpPr>
          <p:cNvPr id="200" name=""/>
          <p:cNvSpPr/>
          <p:nvPr/>
        </p:nvSpPr>
        <p:spPr>
          <a:xfrm rot="16200000">
            <a:off x="2760120" y="4977000"/>
            <a:ext cx="60516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400" strike="noStrike" u="none">
                <a:solidFill>
                  <a:srgbClr val="000000"/>
                </a:solidFill>
                <a:effectLst/>
                <a:uFillTx/>
                <a:latin typeface="Frutiger 45 Light"/>
              </a:rPr>
              <a:t>Taiwan</a:t>
            </a:r>
            <a:endParaRPr b="0" lang="en-US" sz="1400" strike="noStrike" u="none">
              <a:solidFill>
                <a:srgbClr val="000000"/>
              </a:solidFill>
              <a:effectLst/>
              <a:uFillTx/>
              <a:latin typeface="Arial"/>
            </a:endParaRPr>
          </a:p>
        </p:txBody>
      </p:sp>
      <p:sp>
        <p:nvSpPr>
          <p:cNvPr id="201" name=""/>
          <p:cNvSpPr/>
          <p:nvPr/>
        </p:nvSpPr>
        <p:spPr>
          <a:xfrm rot="16200000">
            <a:off x="3206880" y="4971600"/>
            <a:ext cx="58536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400" strike="noStrike" u="none">
                <a:solidFill>
                  <a:srgbClr val="000000"/>
                </a:solidFill>
                <a:effectLst/>
                <a:uFillTx/>
                <a:latin typeface="Frutiger 45 Light"/>
              </a:rPr>
              <a:t>France</a:t>
            </a:r>
            <a:endParaRPr b="0" lang="en-US" sz="1400" strike="noStrike" u="none">
              <a:solidFill>
                <a:srgbClr val="000000"/>
              </a:solidFill>
              <a:effectLst/>
              <a:uFillTx/>
              <a:latin typeface="Arial"/>
            </a:endParaRPr>
          </a:p>
        </p:txBody>
      </p:sp>
      <p:sp>
        <p:nvSpPr>
          <p:cNvPr id="202" name=""/>
          <p:cNvSpPr/>
          <p:nvPr/>
        </p:nvSpPr>
        <p:spPr>
          <a:xfrm rot="16200000">
            <a:off x="3625920" y="4916160"/>
            <a:ext cx="50616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400" strike="noStrike" u="none">
                <a:solidFill>
                  <a:srgbClr val="000000"/>
                </a:solidFill>
                <a:effectLst/>
                <a:uFillTx/>
                <a:latin typeface="Frutiger 45 Light"/>
              </a:rPr>
              <a:t>Korea</a:t>
            </a:r>
            <a:endParaRPr b="0" lang="en-US" sz="1400" strike="noStrike" u="none">
              <a:solidFill>
                <a:srgbClr val="000000"/>
              </a:solidFill>
              <a:effectLst/>
              <a:uFillTx/>
              <a:latin typeface="Arial"/>
            </a:endParaRPr>
          </a:p>
        </p:txBody>
      </p:sp>
      <p:sp>
        <p:nvSpPr>
          <p:cNvPr id="203" name=""/>
          <p:cNvSpPr/>
          <p:nvPr/>
        </p:nvSpPr>
        <p:spPr>
          <a:xfrm rot="16200000">
            <a:off x="3820320" y="5090760"/>
            <a:ext cx="87264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400" strike="noStrike" u="none">
                <a:solidFill>
                  <a:srgbClr val="000000"/>
                </a:solidFill>
                <a:effectLst/>
                <a:uFillTx/>
                <a:latin typeface="Frutiger 45 Light"/>
              </a:rPr>
              <a:t>Singapore</a:t>
            </a:r>
            <a:endParaRPr b="0" lang="en-US" sz="1400" strike="noStrike" u="none">
              <a:solidFill>
                <a:srgbClr val="000000"/>
              </a:solidFill>
              <a:effectLst/>
              <a:uFillTx/>
              <a:latin typeface="Arial"/>
            </a:endParaRPr>
          </a:p>
        </p:txBody>
      </p:sp>
      <p:sp>
        <p:nvSpPr>
          <p:cNvPr id="204" name=""/>
          <p:cNvSpPr/>
          <p:nvPr/>
        </p:nvSpPr>
        <p:spPr>
          <a:xfrm>
            <a:off x="2030040" y="1940040"/>
            <a:ext cx="136296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Frutiger 45 Light"/>
              </a:rPr>
              <a:t>($US billion)</a:t>
            </a:r>
            <a:endParaRPr b="0" lang="en-US" sz="1600" strike="noStrike" u="none">
              <a:solidFill>
                <a:srgbClr val="000000"/>
              </a:solidFill>
              <a:effectLst/>
              <a:uFillTx/>
              <a:latin typeface="Arial"/>
            </a:endParaRPr>
          </a:p>
        </p:txBody>
      </p:sp>
      <p:sp>
        <p:nvSpPr>
          <p:cNvPr id="205" name=""/>
          <p:cNvSpPr/>
          <p:nvPr/>
        </p:nvSpPr>
        <p:spPr>
          <a:xfrm>
            <a:off x="6331680" y="1936800"/>
            <a:ext cx="140868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Frutiger 45 Light"/>
              </a:rPr>
              <a:t>(Percentage)</a:t>
            </a:r>
            <a:endParaRPr b="0" lang="en-US" sz="1600" strike="noStrike" u="none">
              <a:solidFill>
                <a:srgbClr val="000000"/>
              </a:solidFill>
              <a:effectLst/>
              <a:uFillTx/>
              <a:latin typeface="Arial"/>
            </a:endParaRPr>
          </a:p>
        </p:txBody>
      </p:sp>
      <p:sp>
        <p:nvSpPr>
          <p:cNvPr id="206" name=""/>
          <p:cNvSpPr/>
          <p:nvPr/>
        </p:nvSpPr>
        <p:spPr>
          <a:xfrm>
            <a:off x="1284840" y="1620720"/>
            <a:ext cx="2797560" cy="3988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Frutiger 45 Light"/>
              </a:rPr>
              <a:t>Trade Volume in 2000</a:t>
            </a:r>
            <a:endParaRPr b="0" lang="en-US" sz="2000" strike="noStrike" u="none">
              <a:solidFill>
                <a:srgbClr val="000000"/>
              </a:solidFill>
              <a:effectLst/>
              <a:uFillTx/>
              <a:latin typeface="Arial"/>
            </a:endParaRPr>
          </a:p>
        </p:txBody>
      </p:sp>
      <p:sp>
        <p:nvSpPr>
          <p:cNvPr id="207" name=""/>
          <p:cNvSpPr/>
          <p:nvPr/>
        </p:nvSpPr>
        <p:spPr>
          <a:xfrm>
            <a:off x="5231160" y="1620720"/>
            <a:ext cx="3236040" cy="3988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Frutiger 45 Light"/>
              </a:rPr>
              <a:t>Average Growth: 1993-99</a:t>
            </a:r>
            <a:endParaRPr b="0" lang="en-US" sz="2000" strike="noStrike" u="none">
              <a:solidFill>
                <a:srgbClr val="000000"/>
              </a:solidFill>
              <a:effectLst/>
              <a:uFillTx/>
              <a:latin typeface="Arial"/>
            </a:endParaRPr>
          </a:p>
        </p:txBody>
      </p:sp>
      <p:sp>
        <p:nvSpPr>
          <p:cNvPr id="208" name="McK Footnote"/>
          <p:cNvSpPr/>
          <p:nvPr/>
        </p:nvSpPr>
        <p:spPr>
          <a:xfrm>
            <a:off x="554040" y="6179400"/>
            <a:ext cx="6942240" cy="183240"/>
          </a:xfrm>
          <a:prstGeom prst="rect">
            <a:avLst/>
          </a:prstGeom>
          <a:noFill/>
          <a:ln w="0">
            <a:noFill/>
          </a:ln>
        </p:spPr>
        <p:style>
          <a:lnRef idx="0"/>
          <a:fillRef idx="0"/>
          <a:effectRef idx="0"/>
          <a:fontRef idx="minor"/>
        </p:style>
        <p:txBody>
          <a:bodyPr lIns="0" rIns="0" tIns="0" bIns="0" anchor="b">
            <a:spAutoFit/>
          </a:bodyPr>
          <a:p>
            <a:pPr marL="457200" indent="-457200">
              <a:lnSpc>
                <a:spcPct val="100000"/>
              </a:lnSpc>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1200" strike="noStrike" u="none">
                <a:solidFill>
                  <a:srgbClr val="000000"/>
                </a:solidFill>
                <a:effectLst/>
                <a:uFillTx/>
                <a:latin typeface="Frutiger 45 Light"/>
              </a:rPr>
              <a:t>	</a:t>
            </a:r>
            <a:r>
              <a:rPr b="0" i="1" lang="es-ES_tradnl" sz="1000" strike="noStrike" u="none">
                <a:solidFill>
                  <a:srgbClr val="000000"/>
                </a:solidFill>
                <a:effectLst/>
                <a:uFillTx/>
                <a:latin typeface="Frutiger 45 Light"/>
              </a:rPr>
              <a:t>Source: US Census Bureau</a:t>
            </a:r>
            <a:r>
              <a:rPr b="0" lang="es-ES_tradnl" sz="1200" strike="noStrike" u="none">
                <a:solidFill>
                  <a:srgbClr val="000000"/>
                </a:solidFill>
                <a:effectLst/>
                <a:uFillTx/>
                <a:latin typeface="Frutiger 45 Light"/>
              </a:rPr>
              <a:t> </a:t>
            </a:r>
            <a:endParaRPr b="0" lang="en-US" sz="1200" strike="noStrike" u="none">
              <a:solidFill>
                <a:srgbClr val="000000"/>
              </a:solidFill>
              <a:effectLst/>
              <a:uFillTx/>
              <a:latin typeface="Arial"/>
            </a:endParaRPr>
          </a:p>
        </p:txBody>
      </p:sp>
      <p:sp>
        <p:nvSpPr>
          <p:cNvPr id="209" name=""/>
          <p:cNvSpPr/>
          <p:nvPr/>
        </p:nvSpPr>
        <p:spPr>
          <a:xfrm>
            <a:off x="4614840" y="1506600"/>
            <a:ext cx="0" cy="5091120"/>
          </a:xfrm>
          <a:prstGeom prst="line">
            <a:avLst/>
          </a:prstGeom>
          <a:ln w="9360">
            <a:solidFill>
              <a:srgbClr val="ff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10" name=""/>
          <p:cNvSpPr/>
          <p:nvPr/>
        </p:nvSpPr>
        <p:spPr>
          <a:xfrm flipH="1">
            <a:off x="1360080" y="2982960"/>
            <a:ext cx="498600" cy="446040"/>
          </a:xfrm>
          <a:prstGeom prst="line">
            <a:avLst/>
          </a:prstGeom>
          <a:ln w="381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11" name=""/>
          <p:cNvSpPr/>
          <p:nvPr/>
        </p:nvSpPr>
        <p:spPr>
          <a:xfrm>
            <a:off x="4910040" y="4162320"/>
            <a:ext cx="3870360" cy="1800"/>
          </a:xfrm>
          <a:prstGeom prst="line">
            <a:avLst/>
          </a:prstGeom>
          <a:ln w="0">
            <a:solidFill>
              <a:srgbClr val="ffffff"/>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Arial"/>
            </a:endParaRPr>
          </a:p>
        </p:txBody>
      </p:sp>
      <p:sp>
        <p:nvSpPr>
          <p:cNvPr id="212" name=""/>
          <p:cNvSpPr/>
          <p:nvPr/>
        </p:nvSpPr>
        <p:spPr>
          <a:xfrm>
            <a:off x="4910040" y="3730680"/>
            <a:ext cx="3870360" cy="1440"/>
          </a:xfrm>
          <a:prstGeom prst="line">
            <a:avLst/>
          </a:prstGeom>
          <a:ln w="0">
            <a:solidFill>
              <a:srgbClr val="ffffff"/>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Arial"/>
            </a:endParaRPr>
          </a:p>
        </p:txBody>
      </p:sp>
      <p:sp>
        <p:nvSpPr>
          <p:cNvPr id="213" name=""/>
          <p:cNvSpPr/>
          <p:nvPr/>
        </p:nvSpPr>
        <p:spPr>
          <a:xfrm>
            <a:off x="4910040" y="3282840"/>
            <a:ext cx="3870360" cy="1800"/>
          </a:xfrm>
          <a:prstGeom prst="line">
            <a:avLst/>
          </a:prstGeom>
          <a:ln w="0">
            <a:solidFill>
              <a:srgbClr val="ffffff"/>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Arial"/>
            </a:endParaRPr>
          </a:p>
        </p:txBody>
      </p:sp>
      <p:sp>
        <p:nvSpPr>
          <p:cNvPr id="214" name=""/>
          <p:cNvSpPr/>
          <p:nvPr/>
        </p:nvSpPr>
        <p:spPr>
          <a:xfrm>
            <a:off x="4910040" y="2835360"/>
            <a:ext cx="3873600" cy="1440"/>
          </a:xfrm>
          <a:prstGeom prst="line">
            <a:avLst/>
          </a:prstGeom>
          <a:ln w="0">
            <a:solidFill>
              <a:srgbClr val="ffffff"/>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Arial"/>
            </a:endParaRPr>
          </a:p>
        </p:txBody>
      </p:sp>
      <p:grpSp>
        <p:nvGrpSpPr>
          <p:cNvPr id="215" name=""/>
          <p:cNvGrpSpPr/>
          <p:nvPr/>
        </p:nvGrpSpPr>
        <p:grpSpPr>
          <a:xfrm>
            <a:off x="5408640" y="3267000"/>
            <a:ext cx="156600" cy="1343160"/>
            <a:chOff x="5408640" y="3267000"/>
            <a:chExt cx="156600" cy="1343160"/>
          </a:xfrm>
        </p:grpSpPr>
        <p:sp>
          <p:nvSpPr>
            <p:cNvPr id="216" name=""/>
            <p:cNvSpPr/>
            <p:nvPr/>
          </p:nvSpPr>
          <p:spPr>
            <a:xfrm>
              <a:off x="5408640" y="3267000"/>
              <a:ext cx="8640" cy="1343160"/>
            </a:xfrm>
            <a:prstGeom prst="rect">
              <a:avLst/>
            </a:prstGeom>
            <a:solidFill>
              <a:srgbClr val="7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17" name=""/>
            <p:cNvSpPr/>
            <p:nvPr/>
          </p:nvSpPr>
          <p:spPr>
            <a:xfrm>
              <a:off x="5417280" y="3267000"/>
              <a:ext cx="9000" cy="1343160"/>
            </a:xfrm>
            <a:prstGeom prst="rect">
              <a:avLst/>
            </a:prstGeom>
            <a:solidFill>
              <a:srgbClr val="8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18" name=""/>
            <p:cNvSpPr/>
            <p:nvPr/>
          </p:nvSpPr>
          <p:spPr>
            <a:xfrm>
              <a:off x="5426640" y="3267000"/>
              <a:ext cx="8640" cy="1343160"/>
            </a:xfrm>
            <a:prstGeom prst="rect">
              <a:avLst/>
            </a:prstGeom>
            <a:solidFill>
              <a:srgbClr val="9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19" name=""/>
            <p:cNvSpPr/>
            <p:nvPr/>
          </p:nvSpPr>
          <p:spPr>
            <a:xfrm>
              <a:off x="5435640" y="3267000"/>
              <a:ext cx="8640" cy="1343160"/>
            </a:xfrm>
            <a:prstGeom prst="rect">
              <a:avLst/>
            </a:prstGeom>
            <a:solidFill>
              <a:srgbClr val="b3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20" name=""/>
            <p:cNvSpPr/>
            <p:nvPr/>
          </p:nvSpPr>
          <p:spPr>
            <a:xfrm>
              <a:off x="5444280" y="3267000"/>
              <a:ext cx="9000" cy="1343160"/>
            </a:xfrm>
            <a:prstGeom prst="rect">
              <a:avLst/>
            </a:prstGeom>
            <a:solidFill>
              <a:srgbClr val="c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21" name=""/>
            <p:cNvSpPr/>
            <p:nvPr/>
          </p:nvSpPr>
          <p:spPr>
            <a:xfrm>
              <a:off x="5453640" y="3267000"/>
              <a:ext cx="8640" cy="1343160"/>
            </a:xfrm>
            <a:prstGeom prst="rect">
              <a:avLst/>
            </a:prstGeom>
            <a:solidFill>
              <a:srgbClr val="e2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22" name=""/>
            <p:cNvSpPr/>
            <p:nvPr/>
          </p:nvSpPr>
          <p:spPr>
            <a:xfrm>
              <a:off x="5462640" y="3267000"/>
              <a:ext cx="10440" cy="1343160"/>
            </a:xfrm>
            <a:prstGeom prst="rect">
              <a:avLst/>
            </a:prstGeom>
            <a:solidFill>
              <a:srgbClr val="f1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23" name=""/>
            <p:cNvSpPr/>
            <p:nvPr/>
          </p:nvSpPr>
          <p:spPr>
            <a:xfrm>
              <a:off x="5473080" y="3267000"/>
              <a:ext cx="9000" cy="1343160"/>
            </a:xfrm>
            <a:prstGeom prst="rect">
              <a:avLst/>
            </a:prstGeom>
            <a:solidFill>
              <a:srgbClr val="fa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24" name=""/>
            <p:cNvSpPr/>
            <p:nvPr/>
          </p:nvSpPr>
          <p:spPr>
            <a:xfrm>
              <a:off x="5482440" y="3267000"/>
              <a:ext cx="8640" cy="134316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25" name=""/>
            <p:cNvSpPr/>
            <p:nvPr/>
          </p:nvSpPr>
          <p:spPr>
            <a:xfrm>
              <a:off x="5491440" y="3267000"/>
              <a:ext cx="9000" cy="134316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26" name=""/>
            <p:cNvSpPr/>
            <p:nvPr/>
          </p:nvSpPr>
          <p:spPr>
            <a:xfrm>
              <a:off x="5500800" y="3267000"/>
              <a:ext cx="8640" cy="1343160"/>
            </a:xfrm>
            <a:prstGeom prst="rect">
              <a:avLst/>
            </a:prstGeom>
            <a:solidFill>
              <a:srgbClr val="f1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27" name=""/>
            <p:cNvSpPr/>
            <p:nvPr/>
          </p:nvSpPr>
          <p:spPr>
            <a:xfrm>
              <a:off x="5509440" y="3267000"/>
              <a:ext cx="8640" cy="1343160"/>
            </a:xfrm>
            <a:prstGeom prst="rect">
              <a:avLst/>
            </a:prstGeom>
            <a:solidFill>
              <a:srgbClr val="e2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28" name=""/>
            <p:cNvSpPr/>
            <p:nvPr/>
          </p:nvSpPr>
          <p:spPr>
            <a:xfrm>
              <a:off x="5518440" y="3267000"/>
              <a:ext cx="9000" cy="1343160"/>
            </a:xfrm>
            <a:prstGeom prst="rect">
              <a:avLst/>
            </a:prstGeom>
            <a:solidFill>
              <a:srgbClr val="c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29" name=""/>
            <p:cNvSpPr/>
            <p:nvPr/>
          </p:nvSpPr>
          <p:spPr>
            <a:xfrm>
              <a:off x="5527800" y="3267000"/>
              <a:ext cx="8640" cy="1343160"/>
            </a:xfrm>
            <a:prstGeom prst="rect">
              <a:avLst/>
            </a:prstGeom>
            <a:solidFill>
              <a:srgbClr val="b3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30" name=""/>
            <p:cNvSpPr/>
            <p:nvPr/>
          </p:nvSpPr>
          <p:spPr>
            <a:xfrm>
              <a:off x="5536800" y="3267000"/>
              <a:ext cx="10440" cy="1343160"/>
            </a:xfrm>
            <a:prstGeom prst="rect">
              <a:avLst/>
            </a:prstGeom>
            <a:solidFill>
              <a:srgbClr val="9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31" name=""/>
            <p:cNvSpPr/>
            <p:nvPr/>
          </p:nvSpPr>
          <p:spPr>
            <a:xfrm>
              <a:off x="5547240" y="3267000"/>
              <a:ext cx="9000" cy="1343160"/>
            </a:xfrm>
            <a:prstGeom prst="rect">
              <a:avLst/>
            </a:prstGeom>
            <a:solidFill>
              <a:srgbClr val="8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32" name=""/>
            <p:cNvSpPr/>
            <p:nvPr/>
          </p:nvSpPr>
          <p:spPr>
            <a:xfrm>
              <a:off x="5556600" y="3267000"/>
              <a:ext cx="8640" cy="1343160"/>
            </a:xfrm>
            <a:prstGeom prst="rect">
              <a:avLst/>
            </a:prstGeom>
            <a:solidFill>
              <a:srgbClr val="7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grpSp>
        <p:nvGrpSpPr>
          <p:cNvPr id="233" name=""/>
          <p:cNvGrpSpPr/>
          <p:nvPr/>
        </p:nvGrpSpPr>
        <p:grpSpPr>
          <a:xfrm>
            <a:off x="5796000" y="3743280"/>
            <a:ext cx="156600" cy="866880"/>
            <a:chOff x="5796000" y="3743280"/>
            <a:chExt cx="156600" cy="866880"/>
          </a:xfrm>
        </p:grpSpPr>
        <p:sp>
          <p:nvSpPr>
            <p:cNvPr id="234" name=""/>
            <p:cNvSpPr/>
            <p:nvPr/>
          </p:nvSpPr>
          <p:spPr>
            <a:xfrm>
              <a:off x="5796000" y="3743280"/>
              <a:ext cx="8640" cy="866880"/>
            </a:xfrm>
            <a:prstGeom prst="rect">
              <a:avLst/>
            </a:prstGeom>
            <a:solidFill>
              <a:srgbClr val="7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35" name=""/>
            <p:cNvSpPr/>
            <p:nvPr/>
          </p:nvSpPr>
          <p:spPr>
            <a:xfrm>
              <a:off x="5804640" y="3743280"/>
              <a:ext cx="9000" cy="866880"/>
            </a:xfrm>
            <a:prstGeom prst="rect">
              <a:avLst/>
            </a:prstGeom>
            <a:solidFill>
              <a:srgbClr val="8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36" name=""/>
            <p:cNvSpPr/>
            <p:nvPr/>
          </p:nvSpPr>
          <p:spPr>
            <a:xfrm>
              <a:off x="5814000" y="3743280"/>
              <a:ext cx="8640" cy="866880"/>
            </a:xfrm>
            <a:prstGeom prst="rect">
              <a:avLst/>
            </a:prstGeom>
            <a:solidFill>
              <a:srgbClr val="9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37" name=""/>
            <p:cNvSpPr/>
            <p:nvPr/>
          </p:nvSpPr>
          <p:spPr>
            <a:xfrm>
              <a:off x="5823000" y="3743280"/>
              <a:ext cx="9000" cy="866880"/>
            </a:xfrm>
            <a:prstGeom prst="rect">
              <a:avLst/>
            </a:prstGeom>
            <a:solidFill>
              <a:srgbClr val="b3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38" name=""/>
            <p:cNvSpPr/>
            <p:nvPr/>
          </p:nvSpPr>
          <p:spPr>
            <a:xfrm>
              <a:off x="5832000" y="3743280"/>
              <a:ext cx="10440" cy="866880"/>
            </a:xfrm>
            <a:prstGeom prst="rect">
              <a:avLst/>
            </a:prstGeom>
            <a:solidFill>
              <a:srgbClr val="c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39" name=""/>
            <p:cNvSpPr/>
            <p:nvPr/>
          </p:nvSpPr>
          <p:spPr>
            <a:xfrm>
              <a:off x="5842800" y="3743280"/>
              <a:ext cx="8640" cy="866880"/>
            </a:xfrm>
            <a:prstGeom prst="rect">
              <a:avLst/>
            </a:prstGeom>
            <a:solidFill>
              <a:srgbClr val="e2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40" name=""/>
            <p:cNvSpPr/>
            <p:nvPr/>
          </p:nvSpPr>
          <p:spPr>
            <a:xfrm>
              <a:off x="5851800" y="3743280"/>
              <a:ext cx="9000" cy="866880"/>
            </a:xfrm>
            <a:prstGeom prst="rect">
              <a:avLst/>
            </a:prstGeom>
            <a:solidFill>
              <a:srgbClr val="f1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41" name=""/>
            <p:cNvSpPr/>
            <p:nvPr/>
          </p:nvSpPr>
          <p:spPr>
            <a:xfrm>
              <a:off x="5860800" y="3743280"/>
              <a:ext cx="8640" cy="866880"/>
            </a:xfrm>
            <a:prstGeom prst="rect">
              <a:avLst/>
            </a:prstGeom>
            <a:solidFill>
              <a:srgbClr val="fa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42" name=""/>
            <p:cNvSpPr/>
            <p:nvPr/>
          </p:nvSpPr>
          <p:spPr>
            <a:xfrm>
              <a:off x="5869800" y="3743280"/>
              <a:ext cx="8640" cy="86688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43" name=""/>
            <p:cNvSpPr/>
            <p:nvPr/>
          </p:nvSpPr>
          <p:spPr>
            <a:xfrm>
              <a:off x="5878800" y="3743280"/>
              <a:ext cx="9000" cy="86688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44" name=""/>
            <p:cNvSpPr/>
            <p:nvPr/>
          </p:nvSpPr>
          <p:spPr>
            <a:xfrm>
              <a:off x="5888160" y="3743280"/>
              <a:ext cx="8640" cy="866880"/>
            </a:xfrm>
            <a:prstGeom prst="rect">
              <a:avLst/>
            </a:prstGeom>
            <a:solidFill>
              <a:srgbClr val="f1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45" name=""/>
            <p:cNvSpPr/>
            <p:nvPr/>
          </p:nvSpPr>
          <p:spPr>
            <a:xfrm>
              <a:off x="5896800" y="3743280"/>
              <a:ext cx="9000" cy="866880"/>
            </a:xfrm>
            <a:prstGeom prst="rect">
              <a:avLst/>
            </a:prstGeom>
            <a:solidFill>
              <a:srgbClr val="e2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46" name=""/>
            <p:cNvSpPr/>
            <p:nvPr/>
          </p:nvSpPr>
          <p:spPr>
            <a:xfrm>
              <a:off x="5906160" y="3743280"/>
              <a:ext cx="10440" cy="866880"/>
            </a:xfrm>
            <a:prstGeom prst="rect">
              <a:avLst/>
            </a:prstGeom>
            <a:solidFill>
              <a:srgbClr val="c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47" name=""/>
            <p:cNvSpPr/>
            <p:nvPr/>
          </p:nvSpPr>
          <p:spPr>
            <a:xfrm>
              <a:off x="5916960" y="3743280"/>
              <a:ext cx="8640" cy="866880"/>
            </a:xfrm>
            <a:prstGeom prst="rect">
              <a:avLst/>
            </a:prstGeom>
            <a:solidFill>
              <a:srgbClr val="b3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48" name=""/>
            <p:cNvSpPr/>
            <p:nvPr/>
          </p:nvSpPr>
          <p:spPr>
            <a:xfrm>
              <a:off x="5925600" y="3743280"/>
              <a:ext cx="9000" cy="866880"/>
            </a:xfrm>
            <a:prstGeom prst="rect">
              <a:avLst/>
            </a:prstGeom>
            <a:solidFill>
              <a:srgbClr val="9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49" name=""/>
            <p:cNvSpPr/>
            <p:nvPr/>
          </p:nvSpPr>
          <p:spPr>
            <a:xfrm>
              <a:off x="5934960" y="3743280"/>
              <a:ext cx="8640" cy="866880"/>
            </a:xfrm>
            <a:prstGeom prst="rect">
              <a:avLst/>
            </a:prstGeom>
            <a:solidFill>
              <a:srgbClr val="8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50" name=""/>
            <p:cNvSpPr/>
            <p:nvPr/>
          </p:nvSpPr>
          <p:spPr>
            <a:xfrm>
              <a:off x="5943960" y="3743280"/>
              <a:ext cx="8640" cy="866880"/>
            </a:xfrm>
            <a:prstGeom prst="rect">
              <a:avLst/>
            </a:prstGeom>
            <a:solidFill>
              <a:srgbClr val="7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grpSp>
        <p:nvGrpSpPr>
          <p:cNvPr id="251" name=""/>
          <p:cNvGrpSpPr/>
          <p:nvPr/>
        </p:nvGrpSpPr>
        <p:grpSpPr>
          <a:xfrm>
            <a:off x="6184800" y="3759120"/>
            <a:ext cx="155160" cy="851040"/>
            <a:chOff x="6184800" y="3759120"/>
            <a:chExt cx="155160" cy="851040"/>
          </a:xfrm>
        </p:grpSpPr>
        <p:sp>
          <p:nvSpPr>
            <p:cNvPr id="252" name=""/>
            <p:cNvSpPr/>
            <p:nvPr/>
          </p:nvSpPr>
          <p:spPr>
            <a:xfrm>
              <a:off x="6184800" y="3759120"/>
              <a:ext cx="9000" cy="851040"/>
            </a:xfrm>
            <a:prstGeom prst="rect">
              <a:avLst/>
            </a:prstGeom>
            <a:solidFill>
              <a:srgbClr val="7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53" name=""/>
            <p:cNvSpPr/>
            <p:nvPr/>
          </p:nvSpPr>
          <p:spPr>
            <a:xfrm>
              <a:off x="6193800" y="3759120"/>
              <a:ext cx="10440" cy="851040"/>
            </a:xfrm>
            <a:prstGeom prst="rect">
              <a:avLst/>
            </a:prstGeom>
            <a:solidFill>
              <a:srgbClr val="8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54" name=""/>
            <p:cNvSpPr/>
            <p:nvPr/>
          </p:nvSpPr>
          <p:spPr>
            <a:xfrm>
              <a:off x="6204240" y="3759120"/>
              <a:ext cx="8640" cy="851040"/>
            </a:xfrm>
            <a:prstGeom prst="rect">
              <a:avLst/>
            </a:prstGeom>
            <a:solidFill>
              <a:srgbClr val="9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55" name=""/>
            <p:cNvSpPr/>
            <p:nvPr/>
          </p:nvSpPr>
          <p:spPr>
            <a:xfrm>
              <a:off x="6213240" y="3759120"/>
              <a:ext cx="8640" cy="851040"/>
            </a:xfrm>
            <a:prstGeom prst="rect">
              <a:avLst/>
            </a:prstGeom>
            <a:solidFill>
              <a:srgbClr val="b3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56" name=""/>
            <p:cNvSpPr/>
            <p:nvPr/>
          </p:nvSpPr>
          <p:spPr>
            <a:xfrm>
              <a:off x="6221880" y="3759120"/>
              <a:ext cx="9000" cy="851040"/>
            </a:xfrm>
            <a:prstGeom prst="rect">
              <a:avLst/>
            </a:prstGeom>
            <a:solidFill>
              <a:srgbClr val="c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57" name=""/>
            <p:cNvSpPr/>
            <p:nvPr/>
          </p:nvSpPr>
          <p:spPr>
            <a:xfrm>
              <a:off x="6230880" y="3759120"/>
              <a:ext cx="8640" cy="851040"/>
            </a:xfrm>
            <a:prstGeom prst="rect">
              <a:avLst/>
            </a:prstGeom>
            <a:solidFill>
              <a:srgbClr val="e2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58" name=""/>
            <p:cNvSpPr/>
            <p:nvPr/>
          </p:nvSpPr>
          <p:spPr>
            <a:xfrm>
              <a:off x="6239880" y="3759120"/>
              <a:ext cx="9000" cy="851040"/>
            </a:xfrm>
            <a:prstGeom prst="rect">
              <a:avLst/>
            </a:prstGeom>
            <a:solidFill>
              <a:srgbClr val="f1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59" name=""/>
            <p:cNvSpPr/>
            <p:nvPr/>
          </p:nvSpPr>
          <p:spPr>
            <a:xfrm>
              <a:off x="6248880" y="3759120"/>
              <a:ext cx="8640" cy="851040"/>
            </a:xfrm>
            <a:prstGeom prst="rect">
              <a:avLst/>
            </a:prstGeom>
            <a:solidFill>
              <a:srgbClr val="fa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60" name=""/>
            <p:cNvSpPr/>
            <p:nvPr/>
          </p:nvSpPr>
          <p:spPr>
            <a:xfrm>
              <a:off x="6257880" y="3759120"/>
              <a:ext cx="9000" cy="85104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61" name=""/>
            <p:cNvSpPr/>
            <p:nvPr/>
          </p:nvSpPr>
          <p:spPr>
            <a:xfrm>
              <a:off x="6266880" y="3759120"/>
              <a:ext cx="10440" cy="85104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62" name=""/>
            <p:cNvSpPr/>
            <p:nvPr/>
          </p:nvSpPr>
          <p:spPr>
            <a:xfrm>
              <a:off x="6277320" y="3759120"/>
              <a:ext cx="8640" cy="851040"/>
            </a:xfrm>
            <a:prstGeom prst="rect">
              <a:avLst/>
            </a:prstGeom>
            <a:solidFill>
              <a:srgbClr val="f1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63" name=""/>
            <p:cNvSpPr/>
            <p:nvPr/>
          </p:nvSpPr>
          <p:spPr>
            <a:xfrm>
              <a:off x="6286320" y="3759120"/>
              <a:ext cx="9000" cy="851040"/>
            </a:xfrm>
            <a:prstGeom prst="rect">
              <a:avLst/>
            </a:prstGeom>
            <a:solidFill>
              <a:srgbClr val="e2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64" name=""/>
            <p:cNvSpPr/>
            <p:nvPr/>
          </p:nvSpPr>
          <p:spPr>
            <a:xfrm>
              <a:off x="6295320" y="3759120"/>
              <a:ext cx="8640" cy="851040"/>
            </a:xfrm>
            <a:prstGeom prst="rect">
              <a:avLst/>
            </a:prstGeom>
            <a:solidFill>
              <a:srgbClr val="c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65" name=""/>
            <p:cNvSpPr/>
            <p:nvPr/>
          </p:nvSpPr>
          <p:spPr>
            <a:xfrm>
              <a:off x="6304320" y="3759120"/>
              <a:ext cx="8640" cy="851040"/>
            </a:xfrm>
            <a:prstGeom prst="rect">
              <a:avLst/>
            </a:prstGeom>
            <a:solidFill>
              <a:srgbClr val="b3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66" name=""/>
            <p:cNvSpPr/>
            <p:nvPr/>
          </p:nvSpPr>
          <p:spPr>
            <a:xfrm>
              <a:off x="6312960" y="3759120"/>
              <a:ext cx="9000" cy="851040"/>
            </a:xfrm>
            <a:prstGeom prst="rect">
              <a:avLst/>
            </a:prstGeom>
            <a:solidFill>
              <a:srgbClr val="9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67" name=""/>
            <p:cNvSpPr/>
            <p:nvPr/>
          </p:nvSpPr>
          <p:spPr>
            <a:xfrm>
              <a:off x="6322320" y="3759120"/>
              <a:ext cx="8640" cy="851040"/>
            </a:xfrm>
            <a:prstGeom prst="rect">
              <a:avLst/>
            </a:prstGeom>
            <a:solidFill>
              <a:srgbClr val="8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68" name=""/>
            <p:cNvSpPr/>
            <p:nvPr/>
          </p:nvSpPr>
          <p:spPr>
            <a:xfrm>
              <a:off x="6330960" y="3759120"/>
              <a:ext cx="9000" cy="851040"/>
            </a:xfrm>
            <a:prstGeom prst="rect">
              <a:avLst/>
            </a:prstGeom>
            <a:solidFill>
              <a:srgbClr val="7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grpSp>
        <p:nvGrpSpPr>
          <p:cNvPr id="269" name=""/>
          <p:cNvGrpSpPr/>
          <p:nvPr/>
        </p:nvGrpSpPr>
        <p:grpSpPr>
          <a:xfrm>
            <a:off x="6573960" y="3800520"/>
            <a:ext cx="155160" cy="809640"/>
            <a:chOff x="6573960" y="3800520"/>
            <a:chExt cx="155160" cy="809640"/>
          </a:xfrm>
        </p:grpSpPr>
        <p:sp>
          <p:nvSpPr>
            <p:cNvPr id="270" name=""/>
            <p:cNvSpPr/>
            <p:nvPr/>
          </p:nvSpPr>
          <p:spPr>
            <a:xfrm>
              <a:off x="6573960" y="3800520"/>
              <a:ext cx="8640" cy="809640"/>
            </a:xfrm>
            <a:prstGeom prst="rect">
              <a:avLst/>
            </a:prstGeom>
            <a:solidFill>
              <a:srgbClr val="7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71" name=""/>
            <p:cNvSpPr/>
            <p:nvPr/>
          </p:nvSpPr>
          <p:spPr>
            <a:xfrm>
              <a:off x="6582600" y="3800520"/>
              <a:ext cx="9000" cy="809640"/>
            </a:xfrm>
            <a:prstGeom prst="rect">
              <a:avLst/>
            </a:prstGeom>
            <a:solidFill>
              <a:srgbClr val="8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72" name=""/>
            <p:cNvSpPr/>
            <p:nvPr/>
          </p:nvSpPr>
          <p:spPr>
            <a:xfrm>
              <a:off x="6591600" y="3800520"/>
              <a:ext cx="8640" cy="809640"/>
            </a:xfrm>
            <a:prstGeom prst="rect">
              <a:avLst/>
            </a:prstGeom>
            <a:solidFill>
              <a:srgbClr val="9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73" name=""/>
            <p:cNvSpPr/>
            <p:nvPr/>
          </p:nvSpPr>
          <p:spPr>
            <a:xfrm>
              <a:off x="6600600" y="3800520"/>
              <a:ext cx="9000" cy="809640"/>
            </a:xfrm>
            <a:prstGeom prst="rect">
              <a:avLst/>
            </a:prstGeom>
            <a:solidFill>
              <a:srgbClr val="b3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74" name=""/>
            <p:cNvSpPr/>
            <p:nvPr/>
          </p:nvSpPr>
          <p:spPr>
            <a:xfrm>
              <a:off x="6609600" y="3800520"/>
              <a:ext cx="8640" cy="809640"/>
            </a:xfrm>
            <a:prstGeom prst="rect">
              <a:avLst/>
            </a:prstGeom>
            <a:solidFill>
              <a:srgbClr val="c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75" name=""/>
            <p:cNvSpPr/>
            <p:nvPr/>
          </p:nvSpPr>
          <p:spPr>
            <a:xfrm>
              <a:off x="6618600" y="3800520"/>
              <a:ext cx="9000" cy="809640"/>
            </a:xfrm>
            <a:prstGeom prst="rect">
              <a:avLst/>
            </a:prstGeom>
            <a:solidFill>
              <a:srgbClr val="e2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76" name=""/>
            <p:cNvSpPr/>
            <p:nvPr/>
          </p:nvSpPr>
          <p:spPr>
            <a:xfrm>
              <a:off x="6627600" y="3800520"/>
              <a:ext cx="10440" cy="809640"/>
            </a:xfrm>
            <a:prstGeom prst="rect">
              <a:avLst/>
            </a:prstGeom>
            <a:solidFill>
              <a:srgbClr val="f1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77" name=""/>
            <p:cNvSpPr/>
            <p:nvPr/>
          </p:nvSpPr>
          <p:spPr>
            <a:xfrm>
              <a:off x="6638040" y="3800520"/>
              <a:ext cx="8640" cy="809640"/>
            </a:xfrm>
            <a:prstGeom prst="rect">
              <a:avLst/>
            </a:prstGeom>
            <a:solidFill>
              <a:srgbClr val="fa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78" name=""/>
            <p:cNvSpPr/>
            <p:nvPr/>
          </p:nvSpPr>
          <p:spPr>
            <a:xfrm>
              <a:off x="6647040" y="3800520"/>
              <a:ext cx="8640" cy="80964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79" name=""/>
            <p:cNvSpPr/>
            <p:nvPr/>
          </p:nvSpPr>
          <p:spPr>
            <a:xfrm>
              <a:off x="6655680" y="3800520"/>
              <a:ext cx="9000" cy="80964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80" name=""/>
            <p:cNvSpPr/>
            <p:nvPr/>
          </p:nvSpPr>
          <p:spPr>
            <a:xfrm>
              <a:off x="6665040" y="3800520"/>
              <a:ext cx="8640" cy="809640"/>
            </a:xfrm>
            <a:prstGeom prst="rect">
              <a:avLst/>
            </a:prstGeom>
            <a:solidFill>
              <a:srgbClr val="f1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81" name=""/>
            <p:cNvSpPr/>
            <p:nvPr/>
          </p:nvSpPr>
          <p:spPr>
            <a:xfrm>
              <a:off x="6673680" y="3800520"/>
              <a:ext cx="9000" cy="809640"/>
            </a:xfrm>
            <a:prstGeom prst="rect">
              <a:avLst/>
            </a:prstGeom>
            <a:solidFill>
              <a:srgbClr val="e2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82" name=""/>
            <p:cNvSpPr/>
            <p:nvPr/>
          </p:nvSpPr>
          <p:spPr>
            <a:xfrm>
              <a:off x="6683040" y="3800520"/>
              <a:ext cx="8640" cy="809640"/>
            </a:xfrm>
            <a:prstGeom prst="rect">
              <a:avLst/>
            </a:prstGeom>
            <a:solidFill>
              <a:srgbClr val="c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83" name=""/>
            <p:cNvSpPr/>
            <p:nvPr/>
          </p:nvSpPr>
          <p:spPr>
            <a:xfrm>
              <a:off x="6691680" y="3800520"/>
              <a:ext cx="9000" cy="809640"/>
            </a:xfrm>
            <a:prstGeom prst="rect">
              <a:avLst/>
            </a:prstGeom>
            <a:solidFill>
              <a:srgbClr val="b3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84" name=""/>
            <p:cNvSpPr/>
            <p:nvPr/>
          </p:nvSpPr>
          <p:spPr>
            <a:xfrm>
              <a:off x="6700680" y="3800520"/>
              <a:ext cx="10440" cy="809640"/>
            </a:xfrm>
            <a:prstGeom prst="rect">
              <a:avLst/>
            </a:prstGeom>
            <a:solidFill>
              <a:srgbClr val="9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85" name=""/>
            <p:cNvSpPr/>
            <p:nvPr/>
          </p:nvSpPr>
          <p:spPr>
            <a:xfrm>
              <a:off x="6711480" y="3800520"/>
              <a:ext cx="8640" cy="809640"/>
            </a:xfrm>
            <a:prstGeom prst="rect">
              <a:avLst/>
            </a:prstGeom>
            <a:solidFill>
              <a:srgbClr val="8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86" name=""/>
            <p:cNvSpPr/>
            <p:nvPr/>
          </p:nvSpPr>
          <p:spPr>
            <a:xfrm>
              <a:off x="6720120" y="3800520"/>
              <a:ext cx="9000" cy="809640"/>
            </a:xfrm>
            <a:prstGeom prst="rect">
              <a:avLst/>
            </a:prstGeom>
            <a:solidFill>
              <a:srgbClr val="7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grpSp>
        <p:nvGrpSpPr>
          <p:cNvPr id="287" name=""/>
          <p:cNvGrpSpPr/>
          <p:nvPr/>
        </p:nvGrpSpPr>
        <p:grpSpPr>
          <a:xfrm>
            <a:off x="6961320" y="3903840"/>
            <a:ext cx="147240" cy="706320"/>
            <a:chOff x="6961320" y="3903840"/>
            <a:chExt cx="147240" cy="706320"/>
          </a:xfrm>
        </p:grpSpPr>
        <p:sp>
          <p:nvSpPr>
            <p:cNvPr id="288" name=""/>
            <p:cNvSpPr/>
            <p:nvPr/>
          </p:nvSpPr>
          <p:spPr>
            <a:xfrm>
              <a:off x="6961320" y="3903840"/>
              <a:ext cx="9000" cy="706320"/>
            </a:xfrm>
            <a:prstGeom prst="rect">
              <a:avLst/>
            </a:prstGeom>
            <a:solidFill>
              <a:srgbClr val="7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89" name=""/>
            <p:cNvSpPr/>
            <p:nvPr/>
          </p:nvSpPr>
          <p:spPr>
            <a:xfrm>
              <a:off x="6970320" y="3903840"/>
              <a:ext cx="8640" cy="706320"/>
            </a:xfrm>
            <a:prstGeom prst="rect">
              <a:avLst/>
            </a:prstGeom>
            <a:solidFill>
              <a:srgbClr val="87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90" name=""/>
            <p:cNvSpPr/>
            <p:nvPr/>
          </p:nvSpPr>
          <p:spPr>
            <a:xfrm>
              <a:off x="6979320" y="3903840"/>
              <a:ext cx="9000" cy="706320"/>
            </a:xfrm>
            <a:prstGeom prst="rect">
              <a:avLst/>
            </a:prstGeom>
            <a:solidFill>
              <a:srgbClr val="9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91" name=""/>
            <p:cNvSpPr/>
            <p:nvPr/>
          </p:nvSpPr>
          <p:spPr>
            <a:xfrm>
              <a:off x="6988320" y="3903840"/>
              <a:ext cx="10080" cy="706320"/>
            </a:xfrm>
            <a:prstGeom prst="rect">
              <a:avLst/>
            </a:prstGeom>
            <a:solidFill>
              <a:srgbClr val="b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92" name=""/>
            <p:cNvSpPr/>
            <p:nvPr/>
          </p:nvSpPr>
          <p:spPr>
            <a:xfrm>
              <a:off x="6998760" y="3903840"/>
              <a:ext cx="9000" cy="706320"/>
            </a:xfrm>
            <a:prstGeom prst="rect">
              <a:avLst/>
            </a:prstGeom>
            <a:solidFill>
              <a:srgbClr val="d3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93" name=""/>
            <p:cNvSpPr/>
            <p:nvPr/>
          </p:nvSpPr>
          <p:spPr>
            <a:xfrm>
              <a:off x="7008120" y="3903840"/>
              <a:ext cx="8640" cy="706320"/>
            </a:xfrm>
            <a:prstGeom prst="rect">
              <a:avLst/>
            </a:prstGeom>
            <a:solidFill>
              <a:srgbClr val="e8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94" name=""/>
            <p:cNvSpPr/>
            <p:nvPr/>
          </p:nvSpPr>
          <p:spPr>
            <a:xfrm>
              <a:off x="7016760" y="3903840"/>
              <a:ext cx="9000" cy="706320"/>
            </a:xfrm>
            <a:prstGeom prst="rect">
              <a:avLst/>
            </a:prstGeom>
            <a:solidFill>
              <a:srgbClr val="f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95" name=""/>
            <p:cNvSpPr/>
            <p:nvPr/>
          </p:nvSpPr>
          <p:spPr>
            <a:xfrm>
              <a:off x="7026120" y="3903840"/>
              <a:ext cx="8640" cy="70632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96" name=""/>
            <p:cNvSpPr/>
            <p:nvPr/>
          </p:nvSpPr>
          <p:spPr>
            <a:xfrm>
              <a:off x="7035120" y="3903840"/>
              <a:ext cx="9000" cy="70632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97" name=""/>
            <p:cNvSpPr/>
            <p:nvPr/>
          </p:nvSpPr>
          <p:spPr>
            <a:xfrm>
              <a:off x="7044120" y="3903840"/>
              <a:ext cx="8640" cy="706320"/>
            </a:xfrm>
            <a:prstGeom prst="rect">
              <a:avLst/>
            </a:prstGeom>
            <a:solidFill>
              <a:srgbClr val="f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98" name=""/>
            <p:cNvSpPr/>
            <p:nvPr/>
          </p:nvSpPr>
          <p:spPr>
            <a:xfrm>
              <a:off x="7053120" y="3903840"/>
              <a:ext cx="9000" cy="706320"/>
            </a:xfrm>
            <a:prstGeom prst="rect">
              <a:avLst/>
            </a:prstGeom>
            <a:solidFill>
              <a:srgbClr val="e8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99" name=""/>
            <p:cNvSpPr/>
            <p:nvPr/>
          </p:nvSpPr>
          <p:spPr>
            <a:xfrm>
              <a:off x="7062120" y="3903840"/>
              <a:ext cx="10440" cy="706320"/>
            </a:xfrm>
            <a:prstGeom prst="rect">
              <a:avLst/>
            </a:prstGeom>
            <a:solidFill>
              <a:srgbClr val="d3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00" name=""/>
            <p:cNvSpPr/>
            <p:nvPr/>
          </p:nvSpPr>
          <p:spPr>
            <a:xfrm>
              <a:off x="7072920" y="3903840"/>
              <a:ext cx="8640" cy="706320"/>
            </a:xfrm>
            <a:prstGeom prst="rect">
              <a:avLst/>
            </a:prstGeom>
            <a:solidFill>
              <a:srgbClr val="b8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01" name=""/>
            <p:cNvSpPr/>
            <p:nvPr/>
          </p:nvSpPr>
          <p:spPr>
            <a:xfrm>
              <a:off x="7081920" y="3903840"/>
              <a:ext cx="8640" cy="706320"/>
            </a:xfrm>
            <a:prstGeom prst="rect">
              <a:avLst/>
            </a:prstGeom>
            <a:solidFill>
              <a:srgbClr val="9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02" name=""/>
            <p:cNvSpPr/>
            <p:nvPr/>
          </p:nvSpPr>
          <p:spPr>
            <a:xfrm>
              <a:off x="7090560" y="3903840"/>
              <a:ext cx="9000" cy="706320"/>
            </a:xfrm>
            <a:prstGeom prst="rect">
              <a:avLst/>
            </a:prstGeom>
            <a:solidFill>
              <a:srgbClr val="87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03" name=""/>
            <p:cNvSpPr/>
            <p:nvPr/>
          </p:nvSpPr>
          <p:spPr>
            <a:xfrm>
              <a:off x="7099920" y="3903840"/>
              <a:ext cx="8640" cy="706320"/>
            </a:xfrm>
            <a:prstGeom prst="rect">
              <a:avLst/>
            </a:prstGeom>
            <a:solidFill>
              <a:srgbClr val="7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grpSp>
        <p:nvGrpSpPr>
          <p:cNvPr id="304" name=""/>
          <p:cNvGrpSpPr/>
          <p:nvPr/>
        </p:nvGrpSpPr>
        <p:grpSpPr>
          <a:xfrm>
            <a:off x="7338960" y="3946680"/>
            <a:ext cx="156960" cy="663480"/>
            <a:chOff x="7338960" y="3946680"/>
            <a:chExt cx="156960" cy="663480"/>
          </a:xfrm>
        </p:grpSpPr>
        <p:sp>
          <p:nvSpPr>
            <p:cNvPr id="305" name=""/>
            <p:cNvSpPr/>
            <p:nvPr/>
          </p:nvSpPr>
          <p:spPr>
            <a:xfrm>
              <a:off x="7338960" y="3946680"/>
              <a:ext cx="8640" cy="663480"/>
            </a:xfrm>
            <a:prstGeom prst="rect">
              <a:avLst/>
            </a:prstGeom>
            <a:solidFill>
              <a:srgbClr val="7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06" name=""/>
            <p:cNvSpPr/>
            <p:nvPr/>
          </p:nvSpPr>
          <p:spPr>
            <a:xfrm>
              <a:off x="7347600" y="3946680"/>
              <a:ext cx="9000" cy="663480"/>
            </a:xfrm>
            <a:prstGeom prst="rect">
              <a:avLst/>
            </a:prstGeom>
            <a:solidFill>
              <a:srgbClr val="8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07" name=""/>
            <p:cNvSpPr/>
            <p:nvPr/>
          </p:nvSpPr>
          <p:spPr>
            <a:xfrm>
              <a:off x="7356960" y="3946680"/>
              <a:ext cx="10440" cy="663480"/>
            </a:xfrm>
            <a:prstGeom prst="rect">
              <a:avLst/>
            </a:prstGeom>
            <a:solidFill>
              <a:srgbClr val="9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08" name=""/>
            <p:cNvSpPr/>
            <p:nvPr/>
          </p:nvSpPr>
          <p:spPr>
            <a:xfrm>
              <a:off x="7367400" y="3946680"/>
              <a:ext cx="8640" cy="663480"/>
            </a:xfrm>
            <a:prstGeom prst="rect">
              <a:avLst/>
            </a:prstGeom>
            <a:solidFill>
              <a:srgbClr val="b3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09" name=""/>
            <p:cNvSpPr/>
            <p:nvPr/>
          </p:nvSpPr>
          <p:spPr>
            <a:xfrm>
              <a:off x="7376400" y="3946680"/>
              <a:ext cx="9000" cy="663480"/>
            </a:xfrm>
            <a:prstGeom prst="rect">
              <a:avLst/>
            </a:prstGeom>
            <a:solidFill>
              <a:srgbClr val="c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10" name=""/>
            <p:cNvSpPr/>
            <p:nvPr/>
          </p:nvSpPr>
          <p:spPr>
            <a:xfrm>
              <a:off x="7385760" y="3946680"/>
              <a:ext cx="8640" cy="663480"/>
            </a:xfrm>
            <a:prstGeom prst="rect">
              <a:avLst/>
            </a:prstGeom>
            <a:solidFill>
              <a:srgbClr val="e2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11" name=""/>
            <p:cNvSpPr/>
            <p:nvPr/>
          </p:nvSpPr>
          <p:spPr>
            <a:xfrm>
              <a:off x="7394760" y="3946680"/>
              <a:ext cx="9000" cy="663480"/>
            </a:xfrm>
            <a:prstGeom prst="rect">
              <a:avLst/>
            </a:prstGeom>
            <a:solidFill>
              <a:srgbClr val="f1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12" name=""/>
            <p:cNvSpPr/>
            <p:nvPr/>
          </p:nvSpPr>
          <p:spPr>
            <a:xfrm>
              <a:off x="7403760" y="3946680"/>
              <a:ext cx="8640" cy="663480"/>
            </a:xfrm>
            <a:prstGeom prst="rect">
              <a:avLst/>
            </a:prstGeom>
            <a:solidFill>
              <a:srgbClr val="fa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13" name=""/>
            <p:cNvSpPr/>
            <p:nvPr/>
          </p:nvSpPr>
          <p:spPr>
            <a:xfrm>
              <a:off x="7412760" y="3946680"/>
              <a:ext cx="9000" cy="66348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14" name=""/>
            <p:cNvSpPr/>
            <p:nvPr/>
          </p:nvSpPr>
          <p:spPr>
            <a:xfrm>
              <a:off x="7422120" y="3946680"/>
              <a:ext cx="8640" cy="66348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15" name=""/>
            <p:cNvSpPr/>
            <p:nvPr/>
          </p:nvSpPr>
          <p:spPr>
            <a:xfrm>
              <a:off x="7431120" y="3946680"/>
              <a:ext cx="10440" cy="663480"/>
            </a:xfrm>
            <a:prstGeom prst="rect">
              <a:avLst/>
            </a:prstGeom>
            <a:solidFill>
              <a:srgbClr val="f1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16" name=""/>
            <p:cNvSpPr/>
            <p:nvPr/>
          </p:nvSpPr>
          <p:spPr>
            <a:xfrm>
              <a:off x="7441560" y="3946680"/>
              <a:ext cx="8640" cy="663480"/>
            </a:xfrm>
            <a:prstGeom prst="rect">
              <a:avLst/>
            </a:prstGeom>
            <a:solidFill>
              <a:srgbClr val="e2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17" name=""/>
            <p:cNvSpPr/>
            <p:nvPr/>
          </p:nvSpPr>
          <p:spPr>
            <a:xfrm>
              <a:off x="7450560" y="3946680"/>
              <a:ext cx="9000" cy="663480"/>
            </a:xfrm>
            <a:prstGeom prst="rect">
              <a:avLst/>
            </a:prstGeom>
            <a:solidFill>
              <a:srgbClr val="c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18" name=""/>
            <p:cNvSpPr/>
            <p:nvPr/>
          </p:nvSpPr>
          <p:spPr>
            <a:xfrm>
              <a:off x="7459920" y="3946680"/>
              <a:ext cx="8640" cy="663480"/>
            </a:xfrm>
            <a:prstGeom prst="rect">
              <a:avLst/>
            </a:prstGeom>
            <a:solidFill>
              <a:srgbClr val="b3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19" name=""/>
            <p:cNvSpPr/>
            <p:nvPr/>
          </p:nvSpPr>
          <p:spPr>
            <a:xfrm>
              <a:off x="7468560" y="3946680"/>
              <a:ext cx="9000" cy="663480"/>
            </a:xfrm>
            <a:prstGeom prst="rect">
              <a:avLst/>
            </a:prstGeom>
            <a:solidFill>
              <a:srgbClr val="9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20" name=""/>
            <p:cNvSpPr/>
            <p:nvPr/>
          </p:nvSpPr>
          <p:spPr>
            <a:xfrm>
              <a:off x="7477920" y="3946680"/>
              <a:ext cx="8640" cy="663480"/>
            </a:xfrm>
            <a:prstGeom prst="rect">
              <a:avLst/>
            </a:prstGeom>
            <a:solidFill>
              <a:srgbClr val="8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21" name=""/>
            <p:cNvSpPr/>
            <p:nvPr/>
          </p:nvSpPr>
          <p:spPr>
            <a:xfrm>
              <a:off x="7486920" y="3946680"/>
              <a:ext cx="9000" cy="663480"/>
            </a:xfrm>
            <a:prstGeom prst="rect">
              <a:avLst/>
            </a:prstGeom>
            <a:solidFill>
              <a:srgbClr val="7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grpSp>
        <p:nvGrpSpPr>
          <p:cNvPr id="322" name=""/>
          <p:cNvGrpSpPr/>
          <p:nvPr/>
        </p:nvGrpSpPr>
        <p:grpSpPr>
          <a:xfrm>
            <a:off x="7728120" y="4076640"/>
            <a:ext cx="156600" cy="533520"/>
            <a:chOff x="7728120" y="4076640"/>
            <a:chExt cx="156600" cy="533520"/>
          </a:xfrm>
        </p:grpSpPr>
        <p:sp>
          <p:nvSpPr>
            <p:cNvPr id="323" name=""/>
            <p:cNvSpPr/>
            <p:nvPr/>
          </p:nvSpPr>
          <p:spPr>
            <a:xfrm>
              <a:off x="7728120" y="4076640"/>
              <a:ext cx="8640" cy="533520"/>
            </a:xfrm>
            <a:prstGeom prst="rect">
              <a:avLst/>
            </a:prstGeom>
            <a:solidFill>
              <a:srgbClr val="7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24" name=""/>
            <p:cNvSpPr/>
            <p:nvPr/>
          </p:nvSpPr>
          <p:spPr>
            <a:xfrm>
              <a:off x="7736760" y="4076640"/>
              <a:ext cx="9000" cy="533520"/>
            </a:xfrm>
            <a:prstGeom prst="rect">
              <a:avLst/>
            </a:prstGeom>
            <a:solidFill>
              <a:srgbClr val="8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25" name=""/>
            <p:cNvSpPr/>
            <p:nvPr/>
          </p:nvSpPr>
          <p:spPr>
            <a:xfrm>
              <a:off x="7746120" y="4076640"/>
              <a:ext cx="8640" cy="533520"/>
            </a:xfrm>
            <a:prstGeom prst="rect">
              <a:avLst/>
            </a:prstGeom>
            <a:solidFill>
              <a:srgbClr val="9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26" name=""/>
            <p:cNvSpPr/>
            <p:nvPr/>
          </p:nvSpPr>
          <p:spPr>
            <a:xfrm>
              <a:off x="7755120" y="4076640"/>
              <a:ext cx="9000" cy="533520"/>
            </a:xfrm>
            <a:prstGeom prst="rect">
              <a:avLst/>
            </a:prstGeom>
            <a:solidFill>
              <a:srgbClr val="b3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27" name=""/>
            <p:cNvSpPr/>
            <p:nvPr/>
          </p:nvSpPr>
          <p:spPr>
            <a:xfrm>
              <a:off x="7764120" y="4076640"/>
              <a:ext cx="8640" cy="533520"/>
            </a:xfrm>
            <a:prstGeom prst="rect">
              <a:avLst/>
            </a:prstGeom>
            <a:solidFill>
              <a:srgbClr val="c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28" name=""/>
            <p:cNvSpPr/>
            <p:nvPr/>
          </p:nvSpPr>
          <p:spPr>
            <a:xfrm>
              <a:off x="7773120" y="4076640"/>
              <a:ext cx="8640" cy="533520"/>
            </a:xfrm>
            <a:prstGeom prst="rect">
              <a:avLst/>
            </a:prstGeom>
            <a:solidFill>
              <a:srgbClr val="e2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29" name=""/>
            <p:cNvSpPr/>
            <p:nvPr/>
          </p:nvSpPr>
          <p:spPr>
            <a:xfrm>
              <a:off x="7782120" y="4076640"/>
              <a:ext cx="9000" cy="533520"/>
            </a:xfrm>
            <a:prstGeom prst="rect">
              <a:avLst/>
            </a:prstGeom>
            <a:solidFill>
              <a:srgbClr val="f1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30" name=""/>
            <p:cNvSpPr/>
            <p:nvPr/>
          </p:nvSpPr>
          <p:spPr>
            <a:xfrm>
              <a:off x="7791480" y="4076640"/>
              <a:ext cx="10440" cy="533520"/>
            </a:xfrm>
            <a:prstGeom prst="rect">
              <a:avLst/>
            </a:prstGeom>
            <a:solidFill>
              <a:srgbClr val="fa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31" name=""/>
            <p:cNvSpPr/>
            <p:nvPr/>
          </p:nvSpPr>
          <p:spPr>
            <a:xfrm>
              <a:off x="7801920" y="4076640"/>
              <a:ext cx="8640" cy="53352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32" name=""/>
            <p:cNvSpPr/>
            <p:nvPr/>
          </p:nvSpPr>
          <p:spPr>
            <a:xfrm>
              <a:off x="7810920" y="4076640"/>
              <a:ext cx="9000" cy="53352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33" name=""/>
            <p:cNvSpPr/>
            <p:nvPr/>
          </p:nvSpPr>
          <p:spPr>
            <a:xfrm>
              <a:off x="7820280" y="4076640"/>
              <a:ext cx="8640" cy="533520"/>
            </a:xfrm>
            <a:prstGeom prst="rect">
              <a:avLst/>
            </a:prstGeom>
            <a:solidFill>
              <a:srgbClr val="f1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34" name=""/>
            <p:cNvSpPr/>
            <p:nvPr/>
          </p:nvSpPr>
          <p:spPr>
            <a:xfrm>
              <a:off x="7828920" y="4076640"/>
              <a:ext cx="9000" cy="533520"/>
            </a:xfrm>
            <a:prstGeom prst="rect">
              <a:avLst/>
            </a:prstGeom>
            <a:solidFill>
              <a:srgbClr val="e2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35" name=""/>
            <p:cNvSpPr/>
            <p:nvPr/>
          </p:nvSpPr>
          <p:spPr>
            <a:xfrm>
              <a:off x="7838280" y="4076640"/>
              <a:ext cx="8640" cy="533520"/>
            </a:xfrm>
            <a:prstGeom prst="rect">
              <a:avLst/>
            </a:prstGeom>
            <a:solidFill>
              <a:srgbClr val="c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36" name=""/>
            <p:cNvSpPr/>
            <p:nvPr/>
          </p:nvSpPr>
          <p:spPr>
            <a:xfrm>
              <a:off x="7847280" y="4076640"/>
              <a:ext cx="9000" cy="533520"/>
            </a:xfrm>
            <a:prstGeom prst="rect">
              <a:avLst/>
            </a:prstGeom>
            <a:solidFill>
              <a:srgbClr val="b3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37" name=""/>
            <p:cNvSpPr/>
            <p:nvPr/>
          </p:nvSpPr>
          <p:spPr>
            <a:xfrm>
              <a:off x="7856640" y="4076640"/>
              <a:ext cx="8640" cy="533520"/>
            </a:xfrm>
            <a:prstGeom prst="rect">
              <a:avLst/>
            </a:prstGeom>
            <a:solidFill>
              <a:srgbClr val="9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38" name=""/>
            <p:cNvSpPr/>
            <p:nvPr/>
          </p:nvSpPr>
          <p:spPr>
            <a:xfrm>
              <a:off x="7865280" y="4076640"/>
              <a:ext cx="10440" cy="533520"/>
            </a:xfrm>
            <a:prstGeom prst="rect">
              <a:avLst/>
            </a:prstGeom>
            <a:solidFill>
              <a:srgbClr val="8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39" name=""/>
            <p:cNvSpPr/>
            <p:nvPr/>
          </p:nvSpPr>
          <p:spPr>
            <a:xfrm>
              <a:off x="7876080" y="4076640"/>
              <a:ext cx="8640" cy="533520"/>
            </a:xfrm>
            <a:prstGeom prst="rect">
              <a:avLst/>
            </a:prstGeom>
            <a:solidFill>
              <a:srgbClr val="7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grpSp>
        <p:nvGrpSpPr>
          <p:cNvPr id="340" name=""/>
          <p:cNvGrpSpPr/>
          <p:nvPr/>
        </p:nvGrpSpPr>
        <p:grpSpPr>
          <a:xfrm>
            <a:off x="8115480" y="4206960"/>
            <a:ext cx="156600" cy="403200"/>
            <a:chOff x="8115480" y="4206960"/>
            <a:chExt cx="156600" cy="403200"/>
          </a:xfrm>
        </p:grpSpPr>
        <p:sp>
          <p:nvSpPr>
            <p:cNvPr id="341" name=""/>
            <p:cNvSpPr/>
            <p:nvPr/>
          </p:nvSpPr>
          <p:spPr>
            <a:xfrm>
              <a:off x="8115480" y="4206960"/>
              <a:ext cx="8640" cy="403200"/>
            </a:xfrm>
            <a:prstGeom prst="rect">
              <a:avLst/>
            </a:prstGeom>
            <a:solidFill>
              <a:srgbClr val="7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42" name=""/>
            <p:cNvSpPr/>
            <p:nvPr/>
          </p:nvSpPr>
          <p:spPr>
            <a:xfrm>
              <a:off x="8124120" y="4206960"/>
              <a:ext cx="9000" cy="403200"/>
            </a:xfrm>
            <a:prstGeom prst="rect">
              <a:avLst/>
            </a:prstGeom>
            <a:solidFill>
              <a:srgbClr val="8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43" name=""/>
            <p:cNvSpPr/>
            <p:nvPr/>
          </p:nvSpPr>
          <p:spPr>
            <a:xfrm>
              <a:off x="8133480" y="4206960"/>
              <a:ext cx="8640" cy="403200"/>
            </a:xfrm>
            <a:prstGeom prst="rect">
              <a:avLst/>
            </a:prstGeom>
            <a:solidFill>
              <a:srgbClr val="9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44" name=""/>
            <p:cNvSpPr/>
            <p:nvPr/>
          </p:nvSpPr>
          <p:spPr>
            <a:xfrm>
              <a:off x="8142480" y="4206960"/>
              <a:ext cx="9000" cy="403200"/>
            </a:xfrm>
            <a:prstGeom prst="rect">
              <a:avLst/>
            </a:prstGeom>
            <a:solidFill>
              <a:srgbClr val="b3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45" name=""/>
            <p:cNvSpPr/>
            <p:nvPr/>
          </p:nvSpPr>
          <p:spPr>
            <a:xfrm>
              <a:off x="8151480" y="4206960"/>
              <a:ext cx="10440" cy="403200"/>
            </a:xfrm>
            <a:prstGeom prst="rect">
              <a:avLst/>
            </a:prstGeom>
            <a:solidFill>
              <a:srgbClr val="c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46" name=""/>
            <p:cNvSpPr/>
            <p:nvPr/>
          </p:nvSpPr>
          <p:spPr>
            <a:xfrm>
              <a:off x="8162280" y="4206960"/>
              <a:ext cx="8640" cy="403200"/>
            </a:xfrm>
            <a:prstGeom prst="rect">
              <a:avLst/>
            </a:prstGeom>
            <a:solidFill>
              <a:srgbClr val="e2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47" name=""/>
            <p:cNvSpPr/>
            <p:nvPr/>
          </p:nvSpPr>
          <p:spPr>
            <a:xfrm>
              <a:off x="8170920" y="4206960"/>
              <a:ext cx="9000" cy="403200"/>
            </a:xfrm>
            <a:prstGeom prst="rect">
              <a:avLst/>
            </a:prstGeom>
            <a:solidFill>
              <a:srgbClr val="f1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48" name=""/>
            <p:cNvSpPr/>
            <p:nvPr/>
          </p:nvSpPr>
          <p:spPr>
            <a:xfrm>
              <a:off x="8180280" y="4206960"/>
              <a:ext cx="8640" cy="403200"/>
            </a:xfrm>
            <a:prstGeom prst="rect">
              <a:avLst/>
            </a:prstGeom>
            <a:solidFill>
              <a:srgbClr val="fa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49" name=""/>
            <p:cNvSpPr/>
            <p:nvPr/>
          </p:nvSpPr>
          <p:spPr>
            <a:xfrm>
              <a:off x="8189280" y="4206960"/>
              <a:ext cx="9000" cy="40320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50" name=""/>
            <p:cNvSpPr/>
            <p:nvPr/>
          </p:nvSpPr>
          <p:spPr>
            <a:xfrm>
              <a:off x="8198280" y="4206960"/>
              <a:ext cx="8640" cy="40320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51" name=""/>
            <p:cNvSpPr/>
            <p:nvPr/>
          </p:nvSpPr>
          <p:spPr>
            <a:xfrm>
              <a:off x="8207280" y="4206960"/>
              <a:ext cx="8640" cy="403200"/>
            </a:xfrm>
            <a:prstGeom prst="rect">
              <a:avLst/>
            </a:prstGeom>
            <a:solidFill>
              <a:srgbClr val="f1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52" name=""/>
            <p:cNvSpPr/>
            <p:nvPr/>
          </p:nvSpPr>
          <p:spPr>
            <a:xfrm>
              <a:off x="8216280" y="4206960"/>
              <a:ext cx="9000" cy="403200"/>
            </a:xfrm>
            <a:prstGeom prst="rect">
              <a:avLst/>
            </a:prstGeom>
            <a:solidFill>
              <a:srgbClr val="e2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53" name=""/>
            <p:cNvSpPr/>
            <p:nvPr/>
          </p:nvSpPr>
          <p:spPr>
            <a:xfrm>
              <a:off x="8225280" y="4206960"/>
              <a:ext cx="10440" cy="403200"/>
            </a:xfrm>
            <a:prstGeom prst="rect">
              <a:avLst/>
            </a:prstGeom>
            <a:solidFill>
              <a:srgbClr val="c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54" name=""/>
            <p:cNvSpPr/>
            <p:nvPr/>
          </p:nvSpPr>
          <p:spPr>
            <a:xfrm>
              <a:off x="8236080" y="4206960"/>
              <a:ext cx="8640" cy="403200"/>
            </a:xfrm>
            <a:prstGeom prst="rect">
              <a:avLst/>
            </a:prstGeom>
            <a:solidFill>
              <a:srgbClr val="b3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55" name=""/>
            <p:cNvSpPr/>
            <p:nvPr/>
          </p:nvSpPr>
          <p:spPr>
            <a:xfrm>
              <a:off x="8245080" y="4206960"/>
              <a:ext cx="9000" cy="403200"/>
            </a:xfrm>
            <a:prstGeom prst="rect">
              <a:avLst/>
            </a:prstGeom>
            <a:solidFill>
              <a:srgbClr val="9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56" name=""/>
            <p:cNvSpPr/>
            <p:nvPr/>
          </p:nvSpPr>
          <p:spPr>
            <a:xfrm>
              <a:off x="8254080" y="4206960"/>
              <a:ext cx="8640" cy="403200"/>
            </a:xfrm>
            <a:prstGeom prst="rect">
              <a:avLst/>
            </a:prstGeom>
            <a:solidFill>
              <a:srgbClr val="8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57" name=""/>
            <p:cNvSpPr/>
            <p:nvPr/>
          </p:nvSpPr>
          <p:spPr>
            <a:xfrm>
              <a:off x="8263080" y="4206960"/>
              <a:ext cx="9000" cy="403200"/>
            </a:xfrm>
            <a:prstGeom prst="rect">
              <a:avLst/>
            </a:prstGeom>
            <a:solidFill>
              <a:srgbClr val="7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grpSp>
        <p:nvGrpSpPr>
          <p:cNvPr id="358" name=""/>
          <p:cNvGrpSpPr/>
          <p:nvPr/>
        </p:nvGrpSpPr>
        <p:grpSpPr>
          <a:xfrm>
            <a:off x="8502480" y="4351320"/>
            <a:ext cx="156960" cy="258840"/>
            <a:chOff x="8502480" y="4351320"/>
            <a:chExt cx="156960" cy="258840"/>
          </a:xfrm>
        </p:grpSpPr>
        <p:sp>
          <p:nvSpPr>
            <p:cNvPr id="359" name=""/>
            <p:cNvSpPr/>
            <p:nvPr/>
          </p:nvSpPr>
          <p:spPr>
            <a:xfrm>
              <a:off x="8502480" y="4351320"/>
              <a:ext cx="9000" cy="258840"/>
            </a:xfrm>
            <a:prstGeom prst="rect">
              <a:avLst/>
            </a:prstGeom>
            <a:solidFill>
              <a:srgbClr val="7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60" name=""/>
            <p:cNvSpPr/>
            <p:nvPr/>
          </p:nvSpPr>
          <p:spPr>
            <a:xfrm>
              <a:off x="8511480" y="4351320"/>
              <a:ext cx="10440" cy="258840"/>
            </a:xfrm>
            <a:prstGeom prst="rect">
              <a:avLst/>
            </a:prstGeom>
            <a:solidFill>
              <a:srgbClr val="8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61" name=""/>
            <p:cNvSpPr/>
            <p:nvPr/>
          </p:nvSpPr>
          <p:spPr>
            <a:xfrm>
              <a:off x="8522280" y="4351320"/>
              <a:ext cx="8640" cy="258840"/>
            </a:xfrm>
            <a:prstGeom prst="rect">
              <a:avLst/>
            </a:prstGeom>
            <a:solidFill>
              <a:srgbClr val="9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62" name=""/>
            <p:cNvSpPr/>
            <p:nvPr/>
          </p:nvSpPr>
          <p:spPr>
            <a:xfrm>
              <a:off x="8530920" y="4351320"/>
              <a:ext cx="9000" cy="258840"/>
            </a:xfrm>
            <a:prstGeom prst="rect">
              <a:avLst/>
            </a:prstGeom>
            <a:solidFill>
              <a:srgbClr val="b3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63" name=""/>
            <p:cNvSpPr/>
            <p:nvPr/>
          </p:nvSpPr>
          <p:spPr>
            <a:xfrm>
              <a:off x="8540280" y="4351320"/>
              <a:ext cx="8640" cy="258840"/>
            </a:xfrm>
            <a:prstGeom prst="rect">
              <a:avLst/>
            </a:prstGeom>
            <a:solidFill>
              <a:srgbClr val="c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64" name=""/>
            <p:cNvSpPr/>
            <p:nvPr/>
          </p:nvSpPr>
          <p:spPr>
            <a:xfrm>
              <a:off x="8549280" y="4351320"/>
              <a:ext cx="8640" cy="258840"/>
            </a:xfrm>
            <a:prstGeom prst="rect">
              <a:avLst/>
            </a:prstGeom>
            <a:solidFill>
              <a:srgbClr val="e2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65" name=""/>
            <p:cNvSpPr/>
            <p:nvPr/>
          </p:nvSpPr>
          <p:spPr>
            <a:xfrm>
              <a:off x="8558280" y="4351320"/>
              <a:ext cx="9000" cy="258840"/>
            </a:xfrm>
            <a:prstGeom prst="rect">
              <a:avLst/>
            </a:prstGeom>
            <a:solidFill>
              <a:srgbClr val="f1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66" name=""/>
            <p:cNvSpPr/>
            <p:nvPr/>
          </p:nvSpPr>
          <p:spPr>
            <a:xfrm>
              <a:off x="8567280" y="4351320"/>
              <a:ext cx="8640" cy="258840"/>
            </a:xfrm>
            <a:prstGeom prst="rect">
              <a:avLst/>
            </a:prstGeom>
            <a:solidFill>
              <a:srgbClr val="fa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67" name=""/>
            <p:cNvSpPr/>
            <p:nvPr/>
          </p:nvSpPr>
          <p:spPr>
            <a:xfrm>
              <a:off x="8576280" y="4351320"/>
              <a:ext cx="9000" cy="25884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68" name=""/>
            <p:cNvSpPr/>
            <p:nvPr/>
          </p:nvSpPr>
          <p:spPr>
            <a:xfrm>
              <a:off x="8585640" y="4351320"/>
              <a:ext cx="10440" cy="25884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69" name=""/>
            <p:cNvSpPr/>
            <p:nvPr/>
          </p:nvSpPr>
          <p:spPr>
            <a:xfrm>
              <a:off x="8596080" y="4351320"/>
              <a:ext cx="8640" cy="258840"/>
            </a:xfrm>
            <a:prstGeom prst="rect">
              <a:avLst/>
            </a:prstGeom>
            <a:solidFill>
              <a:srgbClr val="f1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70" name=""/>
            <p:cNvSpPr/>
            <p:nvPr/>
          </p:nvSpPr>
          <p:spPr>
            <a:xfrm>
              <a:off x="8605080" y="4351320"/>
              <a:ext cx="9000" cy="258840"/>
            </a:xfrm>
            <a:prstGeom prst="rect">
              <a:avLst/>
            </a:prstGeom>
            <a:solidFill>
              <a:srgbClr val="e2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71" name=""/>
            <p:cNvSpPr/>
            <p:nvPr/>
          </p:nvSpPr>
          <p:spPr>
            <a:xfrm>
              <a:off x="8614440" y="4351320"/>
              <a:ext cx="8640" cy="258840"/>
            </a:xfrm>
            <a:prstGeom prst="rect">
              <a:avLst/>
            </a:prstGeom>
            <a:solidFill>
              <a:srgbClr val="c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72" name=""/>
            <p:cNvSpPr/>
            <p:nvPr/>
          </p:nvSpPr>
          <p:spPr>
            <a:xfrm>
              <a:off x="8623440" y="4351320"/>
              <a:ext cx="9000" cy="258840"/>
            </a:xfrm>
            <a:prstGeom prst="rect">
              <a:avLst/>
            </a:prstGeom>
            <a:solidFill>
              <a:srgbClr val="b3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73" name=""/>
            <p:cNvSpPr/>
            <p:nvPr/>
          </p:nvSpPr>
          <p:spPr>
            <a:xfrm>
              <a:off x="8632440" y="4351320"/>
              <a:ext cx="8640" cy="258840"/>
            </a:xfrm>
            <a:prstGeom prst="rect">
              <a:avLst/>
            </a:prstGeom>
            <a:solidFill>
              <a:srgbClr val="9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74" name=""/>
            <p:cNvSpPr/>
            <p:nvPr/>
          </p:nvSpPr>
          <p:spPr>
            <a:xfrm>
              <a:off x="8641440" y="4351320"/>
              <a:ext cx="8640" cy="258840"/>
            </a:xfrm>
            <a:prstGeom prst="rect">
              <a:avLst/>
            </a:prstGeom>
            <a:solidFill>
              <a:srgbClr val="8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75" name=""/>
            <p:cNvSpPr/>
            <p:nvPr/>
          </p:nvSpPr>
          <p:spPr>
            <a:xfrm>
              <a:off x="8650440" y="4351320"/>
              <a:ext cx="9000" cy="258840"/>
            </a:xfrm>
            <a:prstGeom prst="rect">
              <a:avLst/>
            </a:prstGeom>
            <a:solidFill>
              <a:srgbClr val="7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sp>
        <p:nvSpPr>
          <p:cNvPr id="376" name=""/>
          <p:cNvSpPr/>
          <p:nvPr/>
        </p:nvSpPr>
        <p:spPr>
          <a:xfrm>
            <a:off x="4910040" y="2835360"/>
            <a:ext cx="1800" cy="1774800"/>
          </a:xfrm>
          <a:prstGeom prst="line">
            <a:avLst/>
          </a:prstGeom>
          <a:ln w="19080">
            <a:solidFill>
              <a:srgbClr val="ff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77" name=""/>
          <p:cNvSpPr/>
          <p:nvPr/>
        </p:nvSpPr>
        <p:spPr>
          <a:xfrm>
            <a:off x="4881600" y="4610160"/>
            <a:ext cx="28440" cy="1440"/>
          </a:xfrm>
          <a:prstGeom prst="line">
            <a:avLst/>
          </a:prstGeom>
          <a:ln w="19080">
            <a:solidFill>
              <a:srgbClr val="ffffff"/>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Arial"/>
            </a:endParaRPr>
          </a:p>
        </p:txBody>
      </p:sp>
      <p:sp>
        <p:nvSpPr>
          <p:cNvPr id="378" name=""/>
          <p:cNvSpPr/>
          <p:nvPr/>
        </p:nvSpPr>
        <p:spPr>
          <a:xfrm>
            <a:off x="4881600" y="4162320"/>
            <a:ext cx="28440" cy="1800"/>
          </a:xfrm>
          <a:prstGeom prst="line">
            <a:avLst/>
          </a:prstGeom>
          <a:ln w="19080">
            <a:solidFill>
              <a:srgbClr val="ffffff"/>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Arial"/>
            </a:endParaRPr>
          </a:p>
        </p:txBody>
      </p:sp>
      <p:sp>
        <p:nvSpPr>
          <p:cNvPr id="379" name=""/>
          <p:cNvSpPr/>
          <p:nvPr/>
        </p:nvSpPr>
        <p:spPr>
          <a:xfrm>
            <a:off x="4881600" y="3730680"/>
            <a:ext cx="28440" cy="1440"/>
          </a:xfrm>
          <a:prstGeom prst="line">
            <a:avLst/>
          </a:prstGeom>
          <a:ln w="19080">
            <a:solidFill>
              <a:srgbClr val="ffffff"/>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Arial"/>
            </a:endParaRPr>
          </a:p>
        </p:txBody>
      </p:sp>
      <p:sp>
        <p:nvSpPr>
          <p:cNvPr id="380" name=""/>
          <p:cNvSpPr/>
          <p:nvPr/>
        </p:nvSpPr>
        <p:spPr>
          <a:xfrm>
            <a:off x="4881600" y="3282840"/>
            <a:ext cx="28440" cy="1800"/>
          </a:xfrm>
          <a:prstGeom prst="line">
            <a:avLst/>
          </a:prstGeom>
          <a:ln w="19080">
            <a:solidFill>
              <a:srgbClr val="ffffff"/>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Arial"/>
            </a:endParaRPr>
          </a:p>
        </p:txBody>
      </p:sp>
      <p:sp>
        <p:nvSpPr>
          <p:cNvPr id="381" name=""/>
          <p:cNvSpPr/>
          <p:nvPr/>
        </p:nvSpPr>
        <p:spPr>
          <a:xfrm>
            <a:off x="4881600" y="2835360"/>
            <a:ext cx="28440" cy="1440"/>
          </a:xfrm>
          <a:prstGeom prst="line">
            <a:avLst/>
          </a:prstGeom>
          <a:ln w="19080">
            <a:solidFill>
              <a:srgbClr val="ffffff"/>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Arial"/>
            </a:endParaRPr>
          </a:p>
        </p:txBody>
      </p:sp>
      <p:sp>
        <p:nvSpPr>
          <p:cNvPr id="382" name=""/>
          <p:cNvSpPr/>
          <p:nvPr/>
        </p:nvSpPr>
        <p:spPr>
          <a:xfrm flipV="1">
            <a:off x="4910040" y="4609800"/>
            <a:ext cx="1800" cy="44280"/>
          </a:xfrm>
          <a:prstGeom prst="line">
            <a:avLst/>
          </a:prstGeom>
          <a:ln w="19080">
            <a:solidFill>
              <a:srgbClr val="ffffff"/>
            </a:solidFill>
            <a:miter/>
          </a:ln>
        </p:spPr>
        <p:style>
          <a:lnRef idx="0"/>
          <a:fillRef idx="0"/>
          <a:effectRef idx="0"/>
          <a:fontRef idx="minor"/>
        </p:style>
        <p:txBody>
          <a:bodyPr lIns="90000" rIns="90000" tIns="-2520" bIns="-2520" anchor="t">
            <a:noAutofit/>
          </a:bodyPr>
          <a:p>
            <a:endParaRPr b="0" lang="en-US" sz="2400" strike="noStrike" u="none">
              <a:solidFill>
                <a:srgbClr val="000000"/>
              </a:solidFill>
              <a:effectLst/>
              <a:uFillTx/>
              <a:latin typeface="Arial"/>
            </a:endParaRPr>
          </a:p>
        </p:txBody>
      </p:sp>
      <p:sp>
        <p:nvSpPr>
          <p:cNvPr id="383" name=""/>
          <p:cNvSpPr/>
          <p:nvPr/>
        </p:nvSpPr>
        <p:spPr>
          <a:xfrm flipV="1">
            <a:off x="5297400" y="4609800"/>
            <a:ext cx="1800" cy="44280"/>
          </a:xfrm>
          <a:prstGeom prst="line">
            <a:avLst/>
          </a:prstGeom>
          <a:ln w="19080">
            <a:solidFill>
              <a:srgbClr val="ffffff"/>
            </a:solidFill>
            <a:miter/>
          </a:ln>
        </p:spPr>
        <p:style>
          <a:lnRef idx="0"/>
          <a:fillRef idx="0"/>
          <a:effectRef idx="0"/>
          <a:fontRef idx="minor"/>
        </p:style>
        <p:txBody>
          <a:bodyPr lIns="90000" rIns="90000" tIns="-2520" bIns="-2520" anchor="t">
            <a:noAutofit/>
          </a:bodyPr>
          <a:p>
            <a:endParaRPr b="0" lang="en-US" sz="2400" strike="noStrike" u="none">
              <a:solidFill>
                <a:srgbClr val="000000"/>
              </a:solidFill>
              <a:effectLst/>
              <a:uFillTx/>
              <a:latin typeface="Arial"/>
            </a:endParaRPr>
          </a:p>
        </p:txBody>
      </p:sp>
      <p:sp>
        <p:nvSpPr>
          <p:cNvPr id="384" name=""/>
          <p:cNvSpPr/>
          <p:nvPr/>
        </p:nvSpPr>
        <p:spPr>
          <a:xfrm flipV="1">
            <a:off x="5684760" y="4571640"/>
            <a:ext cx="1800" cy="44280"/>
          </a:xfrm>
          <a:prstGeom prst="line">
            <a:avLst/>
          </a:prstGeom>
          <a:ln w="19080">
            <a:solidFill>
              <a:srgbClr val="ffffff"/>
            </a:solidFill>
            <a:miter/>
          </a:ln>
        </p:spPr>
        <p:style>
          <a:lnRef idx="0"/>
          <a:fillRef idx="0"/>
          <a:effectRef idx="0"/>
          <a:fontRef idx="minor"/>
        </p:style>
        <p:txBody>
          <a:bodyPr lIns="90000" rIns="90000" tIns="-2520" bIns="-2520" anchor="t">
            <a:noAutofit/>
          </a:bodyPr>
          <a:p>
            <a:endParaRPr b="0" lang="en-US" sz="2400" strike="noStrike" u="none">
              <a:solidFill>
                <a:srgbClr val="000000"/>
              </a:solidFill>
              <a:effectLst/>
              <a:uFillTx/>
              <a:latin typeface="Arial"/>
            </a:endParaRPr>
          </a:p>
        </p:txBody>
      </p:sp>
      <p:sp>
        <p:nvSpPr>
          <p:cNvPr id="385" name=""/>
          <p:cNvSpPr/>
          <p:nvPr/>
        </p:nvSpPr>
        <p:spPr>
          <a:xfrm flipV="1">
            <a:off x="6073920" y="4609800"/>
            <a:ext cx="1440" cy="44280"/>
          </a:xfrm>
          <a:prstGeom prst="line">
            <a:avLst/>
          </a:prstGeom>
          <a:ln w="19080">
            <a:solidFill>
              <a:srgbClr val="ffffff"/>
            </a:solidFill>
            <a:miter/>
          </a:ln>
        </p:spPr>
        <p:style>
          <a:lnRef idx="0"/>
          <a:fillRef idx="0"/>
          <a:effectRef idx="0"/>
          <a:fontRef idx="minor"/>
        </p:style>
        <p:txBody>
          <a:bodyPr lIns="90000" rIns="90000" tIns="-2520" bIns="-2520" anchor="t">
            <a:noAutofit/>
          </a:bodyPr>
          <a:p>
            <a:endParaRPr b="0" lang="en-US" sz="2400" strike="noStrike" u="none">
              <a:solidFill>
                <a:srgbClr val="000000"/>
              </a:solidFill>
              <a:effectLst/>
              <a:uFillTx/>
              <a:latin typeface="Arial"/>
            </a:endParaRPr>
          </a:p>
        </p:txBody>
      </p:sp>
      <p:sp>
        <p:nvSpPr>
          <p:cNvPr id="386" name=""/>
          <p:cNvSpPr/>
          <p:nvPr/>
        </p:nvSpPr>
        <p:spPr>
          <a:xfrm flipV="1">
            <a:off x="6461280" y="4609800"/>
            <a:ext cx="1440" cy="44280"/>
          </a:xfrm>
          <a:prstGeom prst="line">
            <a:avLst/>
          </a:prstGeom>
          <a:ln w="19080">
            <a:solidFill>
              <a:srgbClr val="ffffff"/>
            </a:solidFill>
            <a:miter/>
          </a:ln>
        </p:spPr>
        <p:style>
          <a:lnRef idx="0"/>
          <a:fillRef idx="0"/>
          <a:effectRef idx="0"/>
          <a:fontRef idx="minor"/>
        </p:style>
        <p:txBody>
          <a:bodyPr lIns="90000" rIns="90000" tIns="-2520" bIns="-2520" anchor="t">
            <a:noAutofit/>
          </a:bodyPr>
          <a:p>
            <a:endParaRPr b="0" lang="en-US" sz="2400" strike="noStrike" u="none">
              <a:solidFill>
                <a:srgbClr val="000000"/>
              </a:solidFill>
              <a:effectLst/>
              <a:uFillTx/>
              <a:latin typeface="Arial"/>
            </a:endParaRPr>
          </a:p>
        </p:txBody>
      </p:sp>
      <p:sp>
        <p:nvSpPr>
          <p:cNvPr id="387" name=""/>
          <p:cNvSpPr/>
          <p:nvPr/>
        </p:nvSpPr>
        <p:spPr>
          <a:xfrm flipV="1">
            <a:off x="6848640" y="4609800"/>
            <a:ext cx="1440" cy="44280"/>
          </a:xfrm>
          <a:prstGeom prst="line">
            <a:avLst/>
          </a:prstGeom>
          <a:ln w="19080">
            <a:solidFill>
              <a:srgbClr val="ffffff"/>
            </a:solidFill>
            <a:miter/>
          </a:ln>
        </p:spPr>
        <p:style>
          <a:lnRef idx="0"/>
          <a:fillRef idx="0"/>
          <a:effectRef idx="0"/>
          <a:fontRef idx="minor"/>
        </p:style>
        <p:txBody>
          <a:bodyPr lIns="90000" rIns="90000" tIns="-2520" bIns="-2520" anchor="t">
            <a:noAutofit/>
          </a:bodyPr>
          <a:p>
            <a:endParaRPr b="0" lang="en-US" sz="2400" strike="noStrike" u="none">
              <a:solidFill>
                <a:srgbClr val="000000"/>
              </a:solidFill>
              <a:effectLst/>
              <a:uFillTx/>
              <a:latin typeface="Arial"/>
            </a:endParaRPr>
          </a:p>
        </p:txBody>
      </p:sp>
      <p:sp>
        <p:nvSpPr>
          <p:cNvPr id="388" name=""/>
          <p:cNvSpPr/>
          <p:nvPr/>
        </p:nvSpPr>
        <p:spPr>
          <a:xfrm flipV="1">
            <a:off x="7229520" y="4609800"/>
            <a:ext cx="1440" cy="44280"/>
          </a:xfrm>
          <a:prstGeom prst="line">
            <a:avLst/>
          </a:prstGeom>
          <a:ln w="19080">
            <a:solidFill>
              <a:srgbClr val="ffffff"/>
            </a:solidFill>
            <a:miter/>
          </a:ln>
        </p:spPr>
        <p:style>
          <a:lnRef idx="0"/>
          <a:fillRef idx="0"/>
          <a:effectRef idx="0"/>
          <a:fontRef idx="minor"/>
        </p:style>
        <p:txBody>
          <a:bodyPr lIns="90000" rIns="90000" tIns="-2520" bIns="-2520" anchor="t">
            <a:noAutofit/>
          </a:bodyPr>
          <a:p>
            <a:endParaRPr b="0" lang="en-US" sz="2400" strike="noStrike" u="none">
              <a:solidFill>
                <a:srgbClr val="000000"/>
              </a:solidFill>
              <a:effectLst/>
              <a:uFillTx/>
              <a:latin typeface="Arial"/>
            </a:endParaRPr>
          </a:p>
        </p:txBody>
      </p:sp>
      <p:sp>
        <p:nvSpPr>
          <p:cNvPr id="389" name=""/>
          <p:cNvSpPr/>
          <p:nvPr/>
        </p:nvSpPr>
        <p:spPr>
          <a:xfrm flipV="1">
            <a:off x="7616880" y="4609800"/>
            <a:ext cx="1440" cy="44280"/>
          </a:xfrm>
          <a:prstGeom prst="line">
            <a:avLst/>
          </a:prstGeom>
          <a:ln w="19080">
            <a:solidFill>
              <a:srgbClr val="ffffff"/>
            </a:solidFill>
            <a:miter/>
          </a:ln>
        </p:spPr>
        <p:style>
          <a:lnRef idx="0"/>
          <a:fillRef idx="0"/>
          <a:effectRef idx="0"/>
          <a:fontRef idx="minor"/>
        </p:style>
        <p:txBody>
          <a:bodyPr lIns="90000" rIns="90000" tIns="-2520" bIns="-2520" anchor="t">
            <a:noAutofit/>
          </a:bodyPr>
          <a:p>
            <a:endParaRPr b="0" lang="en-US" sz="2400" strike="noStrike" u="none">
              <a:solidFill>
                <a:srgbClr val="000000"/>
              </a:solidFill>
              <a:effectLst/>
              <a:uFillTx/>
              <a:latin typeface="Arial"/>
            </a:endParaRPr>
          </a:p>
        </p:txBody>
      </p:sp>
      <p:sp>
        <p:nvSpPr>
          <p:cNvPr id="390" name=""/>
          <p:cNvSpPr/>
          <p:nvPr/>
        </p:nvSpPr>
        <p:spPr>
          <a:xfrm flipV="1">
            <a:off x="8004240" y="4609800"/>
            <a:ext cx="1440" cy="44280"/>
          </a:xfrm>
          <a:prstGeom prst="line">
            <a:avLst/>
          </a:prstGeom>
          <a:ln w="19080">
            <a:solidFill>
              <a:srgbClr val="ffffff"/>
            </a:solidFill>
            <a:miter/>
          </a:ln>
        </p:spPr>
        <p:style>
          <a:lnRef idx="0"/>
          <a:fillRef idx="0"/>
          <a:effectRef idx="0"/>
          <a:fontRef idx="minor"/>
        </p:style>
        <p:txBody>
          <a:bodyPr lIns="90000" rIns="90000" tIns="-2520" bIns="-2520" anchor="t">
            <a:noAutofit/>
          </a:bodyPr>
          <a:p>
            <a:endParaRPr b="0" lang="en-US" sz="2400" strike="noStrike" u="none">
              <a:solidFill>
                <a:srgbClr val="000000"/>
              </a:solidFill>
              <a:effectLst/>
              <a:uFillTx/>
              <a:latin typeface="Arial"/>
            </a:endParaRPr>
          </a:p>
        </p:txBody>
      </p:sp>
      <p:sp>
        <p:nvSpPr>
          <p:cNvPr id="391" name=""/>
          <p:cNvSpPr/>
          <p:nvPr/>
        </p:nvSpPr>
        <p:spPr>
          <a:xfrm flipV="1">
            <a:off x="8393040" y="4609800"/>
            <a:ext cx="1800" cy="44280"/>
          </a:xfrm>
          <a:prstGeom prst="line">
            <a:avLst/>
          </a:prstGeom>
          <a:ln w="19080">
            <a:solidFill>
              <a:srgbClr val="ffffff"/>
            </a:solidFill>
            <a:miter/>
          </a:ln>
        </p:spPr>
        <p:style>
          <a:lnRef idx="0"/>
          <a:fillRef idx="0"/>
          <a:effectRef idx="0"/>
          <a:fontRef idx="minor"/>
        </p:style>
        <p:txBody>
          <a:bodyPr lIns="90000" rIns="90000" tIns="-2520" bIns="-2520" anchor="t">
            <a:noAutofit/>
          </a:bodyPr>
          <a:p>
            <a:endParaRPr b="0" lang="en-US" sz="2400" strike="noStrike" u="none">
              <a:solidFill>
                <a:srgbClr val="000000"/>
              </a:solidFill>
              <a:effectLst/>
              <a:uFillTx/>
              <a:latin typeface="Arial"/>
            </a:endParaRPr>
          </a:p>
        </p:txBody>
      </p:sp>
      <p:sp>
        <p:nvSpPr>
          <p:cNvPr id="392" name=""/>
          <p:cNvSpPr/>
          <p:nvPr/>
        </p:nvSpPr>
        <p:spPr>
          <a:xfrm flipV="1">
            <a:off x="8780400" y="4609800"/>
            <a:ext cx="1800" cy="44280"/>
          </a:xfrm>
          <a:prstGeom prst="line">
            <a:avLst/>
          </a:prstGeom>
          <a:ln w="19080">
            <a:solidFill>
              <a:srgbClr val="ffffff"/>
            </a:solidFill>
            <a:miter/>
          </a:ln>
        </p:spPr>
        <p:style>
          <a:lnRef idx="0"/>
          <a:fillRef idx="0"/>
          <a:effectRef idx="0"/>
          <a:fontRef idx="minor"/>
        </p:style>
        <p:txBody>
          <a:bodyPr lIns="90000" rIns="90000" tIns="-2520" bIns="-2520" anchor="t">
            <a:noAutofit/>
          </a:bodyPr>
          <a:p>
            <a:endParaRPr b="0" lang="en-US" sz="2400" strike="noStrike" u="none">
              <a:solidFill>
                <a:srgbClr val="000000"/>
              </a:solidFill>
              <a:effectLst/>
              <a:uFillTx/>
              <a:latin typeface="Arial"/>
            </a:endParaRPr>
          </a:p>
        </p:txBody>
      </p:sp>
      <p:sp>
        <p:nvSpPr>
          <p:cNvPr id="393" name=""/>
          <p:cNvSpPr/>
          <p:nvPr/>
        </p:nvSpPr>
        <p:spPr>
          <a:xfrm>
            <a:off x="4780080" y="4510080"/>
            <a:ext cx="9216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300" strike="noStrike" u="none">
                <a:solidFill>
                  <a:srgbClr val="000000"/>
                </a:solidFill>
                <a:effectLst/>
                <a:uFillTx/>
                <a:latin typeface="Frutiger 45 Light"/>
              </a:rPr>
              <a:t>0</a:t>
            </a:r>
            <a:endParaRPr b="0" lang="en-US" sz="1300" strike="noStrike" u="none">
              <a:solidFill>
                <a:srgbClr val="000000"/>
              </a:solidFill>
              <a:effectLst/>
              <a:uFillTx/>
              <a:latin typeface="Arial"/>
            </a:endParaRPr>
          </a:p>
        </p:txBody>
      </p:sp>
      <p:sp>
        <p:nvSpPr>
          <p:cNvPr id="394" name=""/>
          <p:cNvSpPr/>
          <p:nvPr/>
        </p:nvSpPr>
        <p:spPr>
          <a:xfrm>
            <a:off x="4780080" y="4062240"/>
            <a:ext cx="9216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300" strike="noStrike" u="none">
                <a:solidFill>
                  <a:srgbClr val="000000"/>
                </a:solidFill>
                <a:effectLst/>
                <a:uFillTx/>
                <a:latin typeface="Frutiger 45 Light"/>
              </a:rPr>
              <a:t>5</a:t>
            </a:r>
            <a:endParaRPr b="0" lang="en-US" sz="1300" strike="noStrike" u="none">
              <a:solidFill>
                <a:srgbClr val="000000"/>
              </a:solidFill>
              <a:effectLst/>
              <a:uFillTx/>
              <a:latin typeface="Arial"/>
            </a:endParaRPr>
          </a:p>
        </p:txBody>
      </p:sp>
      <p:sp>
        <p:nvSpPr>
          <p:cNvPr id="395" name=""/>
          <p:cNvSpPr/>
          <p:nvPr/>
        </p:nvSpPr>
        <p:spPr>
          <a:xfrm>
            <a:off x="4724280" y="3629160"/>
            <a:ext cx="18396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300" strike="noStrike" u="none">
                <a:solidFill>
                  <a:srgbClr val="000000"/>
                </a:solidFill>
                <a:effectLst/>
                <a:uFillTx/>
                <a:latin typeface="Frutiger 45 Light"/>
              </a:rPr>
              <a:t>10</a:t>
            </a:r>
            <a:endParaRPr b="0" lang="en-US" sz="1300" strike="noStrike" u="none">
              <a:solidFill>
                <a:srgbClr val="000000"/>
              </a:solidFill>
              <a:effectLst/>
              <a:uFillTx/>
              <a:latin typeface="Arial"/>
            </a:endParaRPr>
          </a:p>
        </p:txBody>
      </p:sp>
      <p:sp>
        <p:nvSpPr>
          <p:cNvPr id="396" name=""/>
          <p:cNvSpPr/>
          <p:nvPr/>
        </p:nvSpPr>
        <p:spPr>
          <a:xfrm>
            <a:off x="4724280" y="3181320"/>
            <a:ext cx="18396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300" strike="noStrike" u="none">
                <a:solidFill>
                  <a:srgbClr val="000000"/>
                </a:solidFill>
                <a:effectLst/>
                <a:uFillTx/>
                <a:latin typeface="Frutiger 45 Light"/>
              </a:rPr>
              <a:t>15</a:t>
            </a:r>
            <a:endParaRPr b="0" lang="en-US" sz="1300" strike="noStrike" u="none">
              <a:solidFill>
                <a:srgbClr val="000000"/>
              </a:solidFill>
              <a:effectLst/>
              <a:uFillTx/>
              <a:latin typeface="Arial"/>
            </a:endParaRPr>
          </a:p>
        </p:txBody>
      </p:sp>
      <p:sp>
        <p:nvSpPr>
          <p:cNvPr id="397" name=""/>
          <p:cNvSpPr/>
          <p:nvPr/>
        </p:nvSpPr>
        <p:spPr>
          <a:xfrm>
            <a:off x="4724280" y="2732040"/>
            <a:ext cx="18396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300" strike="noStrike" u="none">
                <a:solidFill>
                  <a:srgbClr val="000000"/>
                </a:solidFill>
                <a:effectLst/>
                <a:uFillTx/>
                <a:latin typeface="Frutiger 45 Light"/>
              </a:rPr>
              <a:t>20</a:t>
            </a:r>
            <a:endParaRPr b="0" lang="en-US" sz="1300" strike="noStrike" u="none">
              <a:solidFill>
                <a:srgbClr val="000000"/>
              </a:solidFill>
              <a:effectLst/>
              <a:uFillTx/>
              <a:latin typeface="Arial"/>
            </a:endParaRPr>
          </a:p>
        </p:txBody>
      </p:sp>
      <p:sp>
        <p:nvSpPr>
          <p:cNvPr id="398" name=""/>
          <p:cNvSpPr/>
          <p:nvPr/>
        </p:nvSpPr>
        <p:spPr>
          <a:xfrm rot="16200000">
            <a:off x="4770000" y="4927320"/>
            <a:ext cx="60516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400" strike="noStrike" u="none">
                <a:solidFill>
                  <a:srgbClr val="000000"/>
                </a:solidFill>
                <a:effectLst/>
                <a:uFillTx/>
                <a:latin typeface="Frutiger 45 Light"/>
              </a:rPr>
              <a:t>Mexico</a:t>
            </a:r>
            <a:endParaRPr b="0" lang="en-US" sz="1400" strike="noStrike" u="none">
              <a:solidFill>
                <a:srgbClr val="000000"/>
              </a:solidFill>
              <a:effectLst/>
              <a:uFillTx/>
              <a:latin typeface="Arial"/>
            </a:endParaRPr>
          </a:p>
        </p:txBody>
      </p:sp>
      <p:sp>
        <p:nvSpPr>
          <p:cNvPr id="399" name=""/>
          <p:cNvSpPr/>
          <p:nvPr/>
        </p:nvSpPr>
        <p:spPr>
          <a:xfrm rot="16200000">
            <a:off x="5214960" y="4900320"/>
            <a:ext cx="49608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400" strike="noStrike" u="none">
                <a:solidFill>
                  <a:srgbClr val="000000"/>
                </a:solidFill>
                <a:effectLst/>
                <a:uFillTx/>
                <a:latin typeface="Frutiger 45 Light"/>
              </a:rPr>
              <a:t>China</a:t>
            </a:r>
            <a:endParaRPr b="0" lang="en-US" sz="1400" strike="noStrike" u="none">
              <a:solidFill>
                <a:srgbClr val="000000"/>
              </a:solidFill>
              <a:effectLst/>
              <a:uFillTx/>
              <a:latin typeface="Arial"/>
            </a:endParaRPr>
          </a:p>
        </p:txBody>
      </p:sp>
      <p:sp>
        <p:nvSpPr>
          <p:cNvPr id="400" name=""/>
          <p:cNvSpPr/>
          <p:nvPr/>
        </p:nvSpPr>
        <p:spPr>
          <a:xfrm rot="16200000">
            <a:off x="5463360" y="4998960"/>
            <a:ext cx="77364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400" strike="noStrike" u="none">
                <a:solidFill>
                  <a:srgbClr val="000000"/>
                </a:solidFill>
                <a:effectLst/>
                <a:uFillTx/>
                <a:latin typeface="Frutiger 45 Light"/>
              </a:rPr>
              <a:t>Germany</a:t>
            </a:r>
            <a:endParaRPr b="0" lang="en-US" sz="1400" strike="noStrike" u="none">
              <a:solidFill>
                <a:srgbClr val="000000"/>
              </a:solidFill>
              <a:effectLst/>
              <a:uFillTx/>
              <a:latin typeface="Arial"/>
            </a:endParaRPr>
          </a:p>
        </p:txBody>
      </p:sp>
      <p:sp>
        <p:nvSpPr>
          <p:cNvPr id="401" name=""/>
          <p:cNvSpPr/>
          <p:nvPr/>
        </p:nvSpPr>
        <p:spPr>
          <a:xfrm rot="16200000">
            <a:off x="5916960" y="4956840"/>
            <a:ext cx="64476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400" strike="noStrike" u="none">
                <a:solidFill>
                  <a:srgbClr val="000000"/>
                </a:solidFill>
                <a:effectLst/>
                <a:uFillTx/>
                <a:latin typeface="Frutiger 45 Light"/>
              </a:rPr>
              <a:t>Canada</a:t>
            </a:r>
            <a:endParaRPr b="0" lang="en-US" sz="1400" strike="noStrike" u="none">
              <a:solidFill>
                <a:srgbClr val="000000"/>
              </a:solidFill>
              <a:effectLst/>
              <a:uFillTx/>
              <a:latin typeface="Arial"/>
            </a:endParaRPr>
          </a:p>
        </p:txBody>
      </p:sp>
      <p:sp>
        <p:nvSpPr>
          <p:cNvPr id="402" name=""/>
          <p:cNvSpPr/>
          <p:nvPr/>
        </p:nvSpPr>
        <p:spPr>
          <a:xfrm rot="16200000">
            <a:off x="6373800" y="4895640"/>
            <a:ext cx="50616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400" strike="noStrike" u="none">
                <a:solidFill>
                  <a:srgbClr val="000000"/>
                </a:solidFill>
                <a:effectLst/>
                <a:uFillTx/>
                <a:latin typeface="Frutiger 45 Light"/>
              </a:rPr>
              <a:t>Korea</a:t>
            </a:r>
            <a:endParaRPr b="0" lang="en-US" sz="1400" strike="noStrike" u="none">
              <a:solidFill>
                <a:srgbClr val="000000"/>
              </a:solidFill>
              <a:effectLst/>
              <a:uFillTx/>
              <a:latin typeface="Arial"/>
            </a:endParaRPr>
          </a:p>
        </p:txBody>
      </p:sp>
      <p:sp>
        <p:nvSpPr>
          <p:cNvPr id="403" name=""/>
          <p:cNvSpPr/>
          <p:nvPr/>
        </p:nvSpPr>
        <p:spPr>
          <a:xfrm rot="16200000">
            <a:off x="6877080" y="4801320"/>
            <a:ext cx="2581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400" strike="noStrike" u="none">
                <a:solidFill>
                  <a:srgbClr val="000000"/>
                </a:solidFill>
                <a:effectLst/>
                <a:uFillTx/>
                <a:latin typeface="Frutiger 45 Light"/>
              </a:rPr>
              <a:t>UK</a:t>
            </a:r>
            <a:endParaRPr b="0" lang="en-US" sz="1400" strike="noStrike" u="none">
              <a:solidFill>
                <a:srgbClr val="000000"/>
              </a:solidFill>
              <a:effectLst/>
              <a:uFillTx/>
              <a:latin typeface="Arial"/>
            </a:endParaRPr>
          </a:p>
        </p:txBody>
      </p:sp>
      <p:sp>
        <p:nvSpPr>
          <p:cNvPr id="404" name=""/>
          <p:cNvSpPr/>
          <p:nvPr/>
        </p:nvSpPr>
        <p:spPr>
          <a:xfrm rot="16200000">
            <a:off x="7101000" y="4942800"/>
            <a:ext cx="58536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400" strike="noStrike" u="none">
                <a:solidFill>
                  <a:srgbClr val="000000"/>
                </a:solidFill>
                <a:effectLst/>
                <a:uFillTx/>
                <a:latin typeface="Frutiger 45 Light"/>
              </a:rPr>
              <a:t>France</a:t>
            </a:r>
            <a:endParaRPr b="0" lang="en-US" sz="1400" strike="noStrike" u="none">
              <a:solidFill>
                <a:srgbClr val="000000"/>
              </a:solidFill>
              <a:effectLst/>
              <a:uFillTx/>
              <a:latin typeface="Arial"/>
            </a:endParaRPr>
          </a:p>
        </p:txBody>
      </p:sp>
      <p:sp>
        <p:nvSpPr>
          <p:cNvPr id="405" name=""/>
          <p:cNvSpPr/>
          <p:nvPr/>
        </p:nvSpPr>
        <p:spPr>
          <a:xfrm rot="16200000">
            <a:off x="7347600" y="5045400"/>
            <a:ext cx="87264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400" strike="noStrike" u="none">
                <a:solidFill>
                  <a:srgbClr val="000000"/>
                </a:solidFill>
                <a:effectLst/>
                <a:uFillTx/>
                <a:latin typeface="Frutiger 45 Light"/>
              </a:rPr>
              <a:t>Singapore</a:t>
            </a:r>
            <a:endParaRPr b="0" lang="en-US" sz="1400" strike="noStrike" u="none">
              <a:solidFill>
                <a:srgbClr val="000000"/>
              </a:solidFill>
              <a:effectLst/>
              <a:uFillTx/>
              <a:latin typeface="Arial"/>
            </a:endParaRPr>
          </a:p>
        </p:txBody>
      </p:sp>
      <p:sp>
        <p:nvSpPr>
          <p:cNvPr id="406" name=""/>
          <p:cNvSpPr/>
          <p:nvPr/>
        </p:nvSpPr>
        <p:spPr>
          <a:xfrm rot="16200000">
            <a:off x="7867080" y="4926240"/>
            <a:ext cx="60516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400" strike="noStrike" u="none">
                <a:solidFill>
                  <a:srgbClr val="000000"/>
                </a:solidFill>
                <a:effectLst/>
                <a:uFillTx/>
                <a:latin typeface="Frutiger 45 Light"/>
              </a:rPr>
              <a:t>Taiwan</a:t>
            </a:r>
            <a:endParaRPr b="0" lang="en-US" sz="1400" strike="noStrike" u="none">
              <a:solidFill>
                <a:srgbClr val="000000"/>
              </a:solidFill>
              <a:effectLst/>
              <a:uFillTx/>
              <a:latin typeface="Arial"/>
            </a:endParaRPr>
          </a:p>
        </p:txBody>
      </p:sp>
      <p:sp>
        <p:nvSpPr>
          <p:cNvPr id="407" name=""/>
          <p:cNvSpPr/>
          <p:nvPr/>
        </p:nvSpPr>
        <p:spPr>
          <a:xfrm rot="16200000">
            <a:off x="8321400" y="4894920"/>
            <a:ext cx="51588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400" strike="noStrike" u="none">
                <a:solidFill>
                  <a:srgbClr val="000000"/>
                </a:solidFill>
                <a:effectLst/>
                <a:uFillTx/>
                <a:latin typeface="Frutiger 45 Light"/>
              </a:rPr>
              <a:t>Japan</a:t>
            </a:r>
            <a:endParaRPr b="0" lang="en-US" sz="1400" strike="noStrike" u="none">
              <a:solidFill>
                <a:srgbClr val="000000"/>
              </a:solidFill>
              <a:effectLst/>
              <a:uFillTx/>
              <a:latin typeface="Arial"/>
            </a:endParaRPr>
          </a:p>
        </p:txBody>
      </p:sp>
      <p:sp>
        <p:nvSpPr>
          <p:cNvPr id="408" name=""/>
          <p:cNvSpPr/>
          <p:nvPr/>
        </p:nvSpPr>
        <p:spPr>
          <a:xfrm flipH="1">
            <a:off x="5101920" y="2611440"/>
            <a:ext cx="498600" cy="446040"/>
          </a:xfrm>
          <a:prstGeom prst="line">
            <a:avLst/>
          </a:prstGeom>
          <a:ln w="381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nvGrpSpPr>
          <p:cNvPr id="409" name=""/>
          <p:cNvGrpSpPr/>
          <p:nvPr/>
        </p:nvGrpSpPr>
        <p:grpSpPr>
          <a:xfrm>
            <a:off x="1174680" y="3483000"/>
            <a:ext cx="158760" cy="1137240"/>
            <a:chOff x="1174680" y="3483000"/>
            <a:chExt cx="158760" cy="1137240"/>
          </a:xfrm>
        </p:grpSpPr>
        <p:sp>
          <p:nvSpPr>
            <p:cNvPr id="410" name=""/>
            <p:cNvSpPr/>
            <p:nvPr/>
          </p:nvSpPr>
          <p:spPr>
            <a:xfrm>
              <a:off x="1174680" y="3483000"/>
              <a:ext cx="4680" cy="1137240"/>
            </a:xfrm>
            <a:prstGeom prst="rect">
              <a:avLst/>
            </a:prstGeom>
            <a:solidFill>
              <a:srgbClr val="17482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411" name=""/>
            <p:cNvSpPr/>
            <p:nvPr/>
          </p:nvSpPr>
          <p:spPr>
            <a:xfrm>
              <a:off x="1179360" y="3483000"/>
              <a:ext cx="5400" cy="1137240"/>
            </a:xfrm>
            <a:prstGeom prst="rect">
              <a:avLst/>
            </a:prstGeom>
            <a:solidFill>
              <a:srgbClr val="184b3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412" name=""/>
            <p:cNvSpPr/>
            <p:nvPr/>
          </p:nvSpPr>
          <p:spPr>
            <a:xfrm>
              <a:off x="1184760" y="3483000"/>
              <a:ext cx="5760" cy="1137240"/>
            </a:xfrm>
            <a:prstGeom prst="rect">
              <a:avLst/>
            </a:prstGeom>
            <a:solidFill>
              <a:srgbClr val="1a5035"/>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413" name=""/>
            <p:cNvSpPr/>
            <p:nvPr/>
          </p:nvSpPr>
          <p:spPr>
            <a:xfrm>
              <a:off x="1190880" y="3483000"/>
              <a:ext cx="5400" cy="1137240"/>
            </a:xfrm>
            <a:prstGeom prst="rect">
              <a:avLst/>
            </a:prstGeom>
            <a:solidFill>
              <a:srgbClr val="1c563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414" name=""/>
            <p:cNvSpPr/>
            <p:nvPr/>
          </p:nvSpPr>
          <p:spPr>
            <a:xfrm>
              <a:off x="1196280" y="3483000"/>
              <a:ext cx="4680" cy="1137240"/>
            </a:xfrm>
            <a:prstGeom prst="rect">
              <a:avLst/>
            </a:prstGeom>
            <a:solidFill>
              <a:srgbClr val="1f5e3e"/>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415" name=""/>
            <p:cNvSpPr/>
            <p:nvPr/>
          </p:nvSpPr>
          <p:spPr>
            <a:xfrm>
              <a:off x="1201320" y="3483000"/>
              <a:ext cx="5760" cy="1137240"/>
            </a:xfrm>
            <a:prstGeom prst="rect">
              <a:avLst/>
            </a:prstGeom>
            <a:solidFill>
              <a:srgbClr val="226744"/>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416" name=""/>
            <p:cNvSpPr/>
            <p:nvPr/>
          </p:nvSpPr>
          <p:spPr>
            <a:xfrm>
              <a:off x="1207080" y="3483000"/>
              <a:ext cx="5400" cy="1137240"/>
            </a:xfrm>
            <a:prstGeom prst="rect">
              <a:avLst/>
            </a:prstGeom>
            <a:solidFill>
              <a:srgbClr val="25704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417" name=""/>
            <p:cNvSpPr/>
            <p:nvPr/>
          </p:nvSpPr>
          <p:spPr>
            <a:xfrm>
              <a:off x="1212840" y="3483000"/>
              <a:ext cx="5760" cy="1137240"/>
            </a:xfrm>
            <a:prstGeom prst="rect">
              <a:avLst/>
            </a:prstGeom>
            <a:solidFill>
              <a:srgbClr val="28795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418" name=""/>
            <p:cNvSpPr/>
            <p:nvPr/>
          </p:nvSpPr>
          <p:spPr>
            <a:xfrm>
              <a:off x="1218600" y="3483000"/>
              <a:ext cx="4680" cy="1137240"/>
            </a:xfrm>
            <a:prstGeom prst="rect">
              <a:avLst/>
            </a:prstGeom>
            <a:solidFill>
              <a:srgbClr val="2b815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419" name=""/>
            <p:cNvSpPr/>
            <p:nvPr/>
          </p:nvSpPr>
          <p:spPr>
            <a:xfrm>
              <a:off x="1223280" y="3483000"/>
              <a:ext cx="5400" cy="1137240"/>
            </a:xfrm>
            <a:prstGeom prst="rect">
              <a:avLst/>
            </a:prstGeom>
            <a:solidFill>
              <a:srgbClr val="2d885b"/>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420" name=""/>
            <p:cNvSpPr/>
            <p:nvPr/>
          </p:nvSpPr>
          <p:spPr>
            <a:xfrm>
              <a:off x="1229040" y="3483000"/>
              <a:ext cx="5760" cy="1137240"/>
            </a:xfrm>
            <a:prstGeom prst="rect">
              <a:avLst/>
            </a:prstGeom>
            <a:solidFill>
              <a:srgbClr val="2f8e5e"/>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421" name=""/>
            <p:cNvSpPr/>
            <p:nvPr/>
          </p:nvSpPr>
          <p:spPr>
            <a:xfrm>
              <a:off x="1234800" y="3483000"/>
              <a:ext cx="5400" cy="1137240"/>
            </a:xfrm>
            <a:prstGeom prst="rect">
              <a:avLst/>
            </a:prstGeom>
            <a:solidFill>
              <a:srgbClr val="30926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422" name=""/>
            <p:cNvSpPr/>
            <p:nvPr/>
          </p:nvSpPr>
          <p:spPr>
            <a:xfrm>
              <a:off x="1240560" y="3483000"/>
              <a:ext cx="4680" cy="1137240"/>
            </a:xfrm>
            <a:prstGeom prst="rect">
              <a:avLst/>
            </a:prstGeom>
            <a:solidFill>
              <a:srgbClr val="31956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423" name=""/>
            <p:cNvSpPr/>
            <p:nvPr/>
          </p:nvSpPr>
          <p:spPr>
            <a:xfrm>
              <a:off x="1245240" y="3483000"/>
              <a:ext cx="5760" cy="1137240"/>
            </a:xfrm>
            <a:prstGeom prst="rect">
              <a:avLst/>
            </a:prstGeom>
            <a:solidFill>
              <a:srgbClr val="329765"/>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424" name=""/>
            <p:cNvSpPr/>
            <p:nvPr/>
          </p:nvSpPr>
          <p:spPr>
            <a:xfrm>
              <a:off x="1251000" y="3483000"/>
              <a:ext cx="5400" cy="1137240"/>
            </a:xfrm>
            <a:prstGeom prst="rect">
              <a:avLst/>
            </a:prstGeom>
            <a:solidFill>
              <a:srgbClr val="33996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425" name=""/>
            <p:cNvSpPr/>
            <p:nvPr/>
          </p:nvSpPr>
          <p:spPr>
            <a:xfrm>
              <a:off x="1256760" y="3483000"/>
              <a:ext cx="5400" cy="1137240"/>
            </a:xfrm>
            <a:prstGeom prst="rect">
              <a:avLst/>
            </a:prstGeom>
            <a:solidFill>
              <a:srgbClr val="33996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426" name=""/>
            <p:cNvSpPr/>
            <p:nvPr/>
          </p:nvSpPr>
          <p:spPr>
            <a:xfrm>
              <a:off x="1262520" y="3483000"/>
              <a:ext cx="4680" cy="1137240"/>
            </a:xfrm>
            <a:prstGeom prst="rect">
              <a:avLst/>
            </a:prstGeom>
            <a:solidFill>
              <a:srgbClr val="31956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427" name=""/>
            <p:cNvSpPr/>
            <p:nvPr/>
          </p:nvSpPr>
          <p:spPr>
            <a:xfrm>
              <a:off x="1267200" y="3483000"/>
              <a:ext cx="5760" cy="1137240"/>
            </a:xfrm>
            <a:prstGeom prst="rect">
              <a:avLst/>
            </a:prstGeom>
            <a:solidFill>
              <a:srgbClr val="30926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428" name=""/>
            <p:cNvSpPr/>
            <p:nvPr/>
          </p:nvSpPr>
          <p:spPr>
            <a:xfrm>
              <a:off x="1272960" y="3483000"/>
              <a:ext cx="5400" cy="1137240"/>
            </a:xfrm>
            <a:prstGeom prst="rect">
              <a:avLst/>
            </a:prstGeom>
            <a:solidFill>
              <a:srgbClr val="2f8e5e"/>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429" name=""/>
            <p:cNvSpPr/>
            <p:nvPr/>
          </p:nvSpPr>
          <p:spPr>
            <a:xfrm>
              <a:off x="1278720" y="3483000"/>
              <a:ext cx="4680" cy="1137240"/>
            </a:xfrm>
            <a:prstGeom prst="rect">
              <a:avLst/>
            </a:prstGeom>
            <a:solidFill>
              <a:srgbClr val="2d885b"/>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430" name=""/>
            <p:cNvSpPr/>
            <p:nvPr/>
          </p:nvSpPr>
          <p:spPr>
            <a:xfrm>
              <a:off x="1283400" y="3483000"/>
              <a:ext cx="5760" cy="1137240"/>
            </a:xfrm>
            <a:prstGeom prst="rect">
              <a:avLst/>
            </a:prstGeom>
            <a:solidFill>
              <a:srgbClr val="2b815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431" name=""/>
            <p:cNvSpPr/>
            <p:nvPr/>
          </p:nvSpPr>
          <p:spPr>
            <a:xfrm>
              <a:off x="1289160" y="3483000"/>
              <a:ext cx="5400" cy="1137240"/>
            </a:xfrm>
            <a:prstGeom prst="rect">
              <a:avLst/>
            </a:prstGeom>
            <a:solidFill>
              <a:srgbClr val="28795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432" name=""/>
            <p:cNvSpPr/>
            <p:nvPr/>
          </p:nvSpPr>
          <p:spPr>
            <a:xfrm>
              <a:off x="1294920" y="3483000"/>
              <a:ext cx="5760" cy="1137240"/>
            </a:xfrm>
            <a:prstGeom prst="rect">
              <a:avLst/>
            </a:prstGeom>
            <a:solidFill>
              <a:srgbClr val="25704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433" name=""/>
            <p:cNvSpPr/>
            <p:nvPr/>
          </p:nvSpPr>
          <p:spPr>
            <a:xfrm>
              <a:off x="1300680" y="3483000"/>
              <a:ext cx="4680" cy="1137240"/>
            </a:xfrm>
            <a:prstGeom prst="rect">
              <a:avLst/>
            </a:prstGeom>
            <a:solidFill>
              <a:srgbClr val="226744"/>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434" name=""/>
            <p:cNvSpPr/>
            <p:nvPr/>
          </p:nvSpPr>
          <p:spPr>
            <a:xfrm>
              <a:off x="1305720" y="3483000"/>
              <a:ext cx="5400" cy="1137240"/>
            </a:xfrm>
            <a:prstGeom prst="rect">
              <a:avLst/>
            </a:prstGeom>
            <a:solidFill>
              <a:srgbClr val="1f5e3e"/>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435" name=""/>
            <p:cNvSpPr/>
            <p:nvPr/>
          </p:nvSpPr>
          <p:spPr>
            <a:xfrm>
              <a:off x="1311120" y="3483000"/>
              <a:ext cx="5760" cy="1137240"/>
            </a:xfrm>
            <a:prstGeom prst="rect">
              <a:avLst/>
            </a:prstGeom>
            <a:solidFill>
              <a:srgbClr val="1c563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436" name=""/>
            <p:cNvSpPr/>
            <p:nvPr/>
          </p:nvSpPr>
          <p:spPr>
            <a:xfrm>
              <a:off x="1317240" y="3483000"/>
              <a:ext cx="5400" cy="1137240"/>
            </a:xfrm>
            <a:prstGeom prst="rect">
              <a:avLst/>
            </a:prstGeom>
            <a:solidFill>
              <a:srgbClr val="1a5035"/>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437" name=""/>
            <p:cNvSpPr/>
            <p:nvPr/>
          </p:nvSpPr>
          <p:spPr>
            <a:xfrm>
              <a:off x="1322640" y="3483000"/>
              <a:ext cx="4680" cy="1137240"/>
            </a:xfrm>
            <a:prstGeom prst="rect">
              <a:avLst/>
            </a:prstGeom>
            <a:solidFill>
              <a:srgbClr val="184b3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438" name=""/>
            <p:cNvSpPr/>
            <p:nvPr/>
          </p:nvSpPr>
          <p:spPr>
            <a:xfrm>
              <a:off x="1327680" y="3483000"/>
              <a:ext cx="5760" cy="1137240"/>
            </a:xfrm>
            <a:prstGeom prst="rect">
              <a:avLst/>
            </a:prstGeom>
            <a:solidFill>
              <a:srgbClr val="17472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grpSp>
        <p:nvGrpSpPr>
          <p:cNvPr id="439" name=""/>
          <p:cNvGrpSpPr/>
          <p:nvPr/>
        </p:nvGrpSpPr>
        <p:grpSpPr>
          <a:xfrm>
            <a:off x="5022720" y="3191040"/>
            <a:ext cx="158760" cy="1412640"/>
            <a:chOff x="5022720" y="3191040"/>
            <a:chExt cx="158760" cy="1412640"/>
          </a:xfrm>
        </p:grpSpPr>
        <p:sp>
          <p:nvSpPr>
            <p:cNvPr id="440" name=""/>
            <p:cNvSpPr/>
            <p:nvPr/>
          </p:nvSpPr>
          <p:spPr>
            <a:xfrm>
              <a:off x="5022720" y="3191040"/>
              <a:ext cx="4680" cy="1412640"/>
            </a:xfrm>
            <a:prstGeom prst="rect">
              <a:avLst/>
            </a:prstGeom>
            <a:solidFill>
              <a:srgbClr val="17482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441" name=""/>
            <p:cNvSpPr/>
            <p:nvPr/>
          </p:nvSpPr>
          <p:spPr>
            <a:xfrm>
              <a:off x="5027400" y="3191040"/>
              <a:ext cx="5400" cy="1412640"/>
            </a:xfrm>
            <a:prstGeom prst="rect">
              <a:avLst/>
            </a:prstGeom>
            <a:solidFill>
              <a:srgbClr val="184b3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442" name=""/>
            <p:cNvSpPr/>
            <p:nvPr/>
          </p:nvSpPr>
          <p:spPr>
            <a:xfrm>
              <a:off x="5032800" y="3191040"/>
              <a:ext cx="5760" cy="1412640"/>
            </a:xfrm>
            <a:prstGeom prst="rect">
              <a:avLst/>
            </a:prstGeom>
            <a:solidFill>
              <a:srgbClr val="1a5035"/>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443" name=""/>
            <p:cNvSpPr/>
            <p:nvPr/>
          </p:nvSpPr>
          <p:spPr>
            <a:xfrm>
              <a:off x="5038920" y="3191040"/>
              <a:ext cx="5400" cy="1412640"/>
            </a:xfrm>
            <a:prstGeom prst="rect">
              <a:avLst/>
            </a:prstGeom>
            <a:solidFill>
              <a:srgbClr val="1c563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444" name=""/>
            <p:cNvSpPr/>
            <p:nvPr/>
          </p:nvSpPr>
          <p:spPr>
            <a:xfrm>
              <a:off x="5044320" y="3191040"/>
              <a:ext cx="4680" cy="1412640"/>
            </a:xfrm>
            <a:prstGeom prst="rect">
              <a:avLst/>
            </a:prstGeom>
            <a:solidFill>
              <a:srgbClr val="1f5e3e"/>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445" name=""/>
            <p:cNvSpPr/>
            <p:nvPr/>
          </p:nvSpPr>
          <p:spPr>
            <a:xfrm>
              <a:off x="5049360" y="3191040"/>
              <a:ext cx="5760" cy="1412640"/>
            </a:xfrm>
            <a:prstGeom prst="rect">
              <a:avLst/>
            </a:prstGeom>
            <a:solidFill>
              <a:srgbClr val="226744"/>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446" name=""/>
            <p:cNvSpPr/>
            <p:nvPr/>
          </p:nvSpPr>
          <p:spPr>
            <a:xfrm>
              <a:off x="5055120" y="3191040"/>
              <a:ext cx="5400" cy="1412640"/>
            </a:xfrm>
            <a:prstGeom prst="rect">
              <a:avLst/>
            </a:prstGeom>
            <a:solidFill>
              <a:srgbClr val="25704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447" name=""/>
            <p:cNvSpPr/>
            <p:nvPr/>
          </p:nvSpPr>
          <p:spPr>
            <a:xfrm>
              <a:off x="5060880" y="3191040"/>
              <a:ext cx="5760" cy="1412640"/>
            </a:xfrm>
            <a:prstGeom prst="rect">
              <a:avLst/>
            </a:prstGeom>
            <a:solidFill>
              <a:srgbClr val="28795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448" name=""/>
            <p:cNvSpPr/>
            <p:nvPr/>
          </p:nvSpPr>
          <p:spPr>
            <a:xfrm>
              <a:off x="5066640" y="3191040"/>
              <a:ext cx="4680" cy="1412640"/>
            </a:xfrm>
            <a:prstGeom prst="rect">
              <a:avLst/>
            </a:prstGeom>
            <a:solidFill>
              <a:srgbClr val="2b815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449" name=""/>
            <p:cNvSpPr/>
            <p:nvPr/>
          </p:nvSpPr>
          <p:spPr>
            <a:xfrm>
              <a:off x="5071320" y="3191040"/>
              <a:ext cx="5400" cy="1412640"/>
            </a:xfrm>
            <a:prstGeom prst="rect">
              <a:avLst/>
            </a:prstGeom>
            <a:solidFill>
              <a:srgbClr val="2d885b"/>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450" name=""/>
            <p:cNvSpPr/>
            <p:nvPr/>
          </p:nvSpPr>
          <p:spPr>
            <a:xfrm>
              <a:off x="5077080" y="3191040"/>
              <a:ext cx="5760" cy="1412640"/>
            </a:xfrm>
            <a:prstGeom prst="rect">
              <a:avLst/>
            </a:prstGeom>
            <a:solidFill>
              <a:srgbClr val="2f8e5e"/>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451" name=""/>
            <p:cNvSpPr/>
            <p:nvPr/>
          </p:nvSpPr>
          <p:spPr>
            <a:xfrm>
              <a:off x="5082840" y="3191040"/>
              <a:ext cx="5400" cy="1412640"/>
            </a:xfrm>
            <a:prstGeom prst="rect">
              <a:avLst/>
            </a:prstGeom>
            <a:solidFill>
              <a:srgbClr val="30926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452" name=""/>
            <p:cNvSpPr/>
            <p:nvPr/>
          </p:nvSpPr>
          <p:spPr>
            <a:xfrm>
              <a:off x="5088600" y="3191040"/>
              <a:ext cx="4680" cy="1412640"/>
            </a:xfrm>
            <a:prstGeom prst="rect">
              <a:avLst/>
            </a:prstGeom>
            <a:solidFill>
              <a:srgbClr val="31956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453" name=""/>
            <p:cNvSpPr/>
            <p:nvPr/>
          </p:nvSpPr>
          <p:spPr>
            <a:xfrm>
              <a:off x="5093280" y="3191040"/>
              <a:ext cx="5760" cy="1412640"/>
            </a:xfrm>
            <a:prstGeom prst="rect">
              <a:avLst/>
            </a:prstGeom>
            <a:solidFill>
              <a:srgbClr val="329765"/>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454" name=""/>
            <p:cNvSpPr/>
            <p:nvPr/>
          </p:nvSpPr>
          <p:spPr>
            <a:xfrm>
              <a:off x="5099040" y="3191040"/>
              <a:ext cx="5400" cy="1412640"/>
            </a:xfrm>
            <a:prstGeom prst="rect">
              <a:avLst/>
            </a:prstGeom>
            <a:solidFill>
              <a:srgbClr val="33996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455" name=""/>
            <p:cNvSpPr/>
            <p:nvPr/>
          </p:nvSpPr>
          <p:spPr>
            <a:xfrm>
              <a:off x="5104800" y="3191040"/>
              <a:ext cx="5400" cy="1412640"/>
            </a:xfrm>
            <a:prstGeom prst="rect">
              <a:avLst/>
            </a:prstGeom>
            <a:solidFill>
              <a:srgbClr val="33996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456" name=""/>
            <p:cNvSpPr/>
            <p:nvPr/>
          </p:nvSpPr>
          <p:spPr>
            <a:xfrm>
              <a:off x="5110560" y="3191040"/>
              <a:ext cx="4680" cy="1412640"/>
            </a:xfrm>
            <a:prstGeom prst="rect">
              <a:avLst/>
            </a:prstGeom>
            <a:solidFill>
              <a:srgbClr val="31956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457" name=""/>
            <p:cNvSpPr/>
            <p:nvPr/>
          </p:nvSpPr>
          <p:spPr>
            <a:xfrm>
              <a:off x="5115240" y="3191040"/>
              <a:ext cx="5760" cy="1412640"/>
            </a:xfrm>
            <a:prstGeom prst="rect">
              <a:avLst/>
            </a:prstGeom>
            <a:solidFill>
              <a:srgbClr val="30926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458" name=""/>
            <p:cNvSpPr/>
            <p:nvPr/>
          </p:nvSpPr>
          <p:spPr>
            <a:xfrm>
              <a:off x="5121000" y="3191040"/>
              <a:ext cx="5400" cy="1412640"/>
            </a:xfrm>
            <a:prstGeom prst="rect">
              <a:avLst/>
            </a:prstGeom>
            <a:solidFill>
              <a:srgbClr val="2f8e5e"/>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459" name=""/>
            <p:cNvSpPr/>
            <p:nvPr/>
          </p:nvSpPr>
          <p:spPr>
            <a:xfrm>
              <a:off x="5126760" y="3191040"/>
              <a:ext cx="4680" cy="1412640"/>
            </a:xfrm>
            <a:prstGeom prst="rect">
              <a:avLst/>
            </a:prstGeom>
            <a:solidFill>
              <a:srgbClr val="2d885b"/>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460" name=""/>
            <p:cNvSpPr/>
            <p:nvPr/>
          </p:nvSpPr>
          <p:spPr>
            <a:xfrm>
              <a:off x="5131440" y="3191040"/>
              <a:ext cx="5760" cy="1412640"/>
            </a:xfrm>
            <a:prstGeom prst="rect">
              <a:avLst/>
            </a:prstGeom>
            <a:solidFill>
              <a:srgbClr val="2b815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461" name=""/>
            <p:cNvSpPr/>
            <p:nvPr/>
          </p:nvSpPr>
          <p:spPr>
            <a:xfrm>
              <a:off x="5137200" y="3191040"/>
              <a:ext cx="5400" cy="1412640"/>
            </a:xfrm>
            <a:prstGeom prst="rect">
              <a:avLst/>
            </a:prstGeom>
            <a:solidFill>
              <a:srgbClr val="28795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462" name=""/>
            <p:cNvSpPr/>
            <p:nvPr/>
          </p:nvSpPr>
          <p:spPr>
            <a:xfrm>
              <a:off x="5142960" y="3191040"/>
              <a:ext cx="5760" cy="1412640"/>
            </a:xfrm>
            <a:prstGeom prst="rect">
              <a:avLst/>
            </a:prstGeom>
            <a:solidFill>
              <a:srgbClr val="25704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463" name=""/>
            <p:cNvSpPr/>
            <p:nvPr/>
          </p:nvSpPr>
          <p:spPr>
            <a:xfrm>
              <a:off x="5148720" y="3191040"/>
              <a:ext cx="4680" cy="1412640"/>
            </a:xfrm>
            <a:prstGeom prst="rect">
              <a:avLst/>
            </a:prstGeom>
            <a:solidFill>
              <a:srgbClr val="226744"/>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464" name=""/>
            <p:cNvSpPr/>
            <p:nvPr/>
          </p:nvSpPr>
          <p:spPr>
            <a:xfrm>
              <a:off x="5153760" y="3191040"/>
              <a:ext cx="5400" cy="1412640"/>
            </a:xfrm>
            <a:prstGeom prst="rect">
              <a:avLst/>
            </a:prstGeom>
            <a:solidFill>
              <a:srgbClr val="1f5e3e"/>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465" name=""/>
            <p:cNvSpPr/>
            <p:nvPr/>
          </p:nvSpPr>
          <p:spPr>
            <a:xfrm>
              <a:off x="5159160" y="3191040"/>
              <a:ext cx="5760" cy="1412640"/>
            </a:xfrm>
            <a:prstGeom prst="rect">
              <a:avLst/>
            </a:prstGeom>
            <a:solidFill>
              <a:srgbClr val="1c563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466" name=""/>
            <p:cNvSpPr/>
            <p:nvPr/>
          </p:nvSpPr>
          <p:spPr>
            <a:xfrm>
              <a:off x="5165280" y="3191040"/>
              <a:ext cx="5400" cy="1412640"/>
            </a:xfrm>
            <a:prstGeom prst="rect">
              <a:avLst/>
            </a:prstGeom>
            <a:solidFill>
              <a:srgbClr val="1a5035"/>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467" name=""/>
            <p:cNvSpPr/>
            <p:nvPr/>
          </p:nvSpPr>
          <p:spPr>
            <a:xfrm>
              <a:off x="5170680" y="3191040"/>
              <a:ext cx="4680" cy="1412640"/>
            </a:xfrm>
            <a:prstGeom prst="rect">
              <a:avLst/>
            </a:prstGeom>
            <a:solidFill>
              <a:srgbClr val="184b3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468" name=""/>
            <p:cNvSpPr/>
            <p:nvPr/>
          </p:nvSpPr>
          <p:spPr>
            <a:xfrm>
              <a:off x="5175720" y="3191040"/>
              <a:ext cx="5760" cy="1412640"/>
            </a:xfrm>
            <a:prstGeom prst="rect">
              <a:avLst/>
            </a:prstGeom>
            <a:solidFill>
              <a:srgbClr val="17472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grpSp>
        <p:nvGrpSpPr>
          <p:cNvPr id="469" name=""/>
          <p:cNvGrpSpPr/>
          <p:nvPr/>
        </p:nvGrpSpPr>
        <p:grpSpPr>
          <a:xfrm>
            <a:off x="684360" y="4614840"/>
            <a:ext cx="3789360" cy="61920"/>
            <a:chOff x="684360" y="4614840"/>
            <a:chExt cx="3789360" cy="61920"/>
          </a:xfrm>
        </p:grpSpPr>
        <p:sp>
          <p:nvSpPr>
            <p:cNvPr id="470" name=""/>
            <p:cNvSpPr/>
            <p:nvPr/>
          </p:nvSpPr>
          <p:spPr>
            <a:xfrm>
              <a:off x="708120" y="4627440"/>
              <a:ext cx="3763800" cy="1800"/>
            </a:xfrm>
            <a:prstGeom prst="line">
              <a:avLst/>
            </a:prstGeom>
            <a:ln w="19080">
              <a:solidFill>
                <a:srgbClr val="ffffff"/>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Arial"/>
              </a:endParaRPr>
            </a:p>
          </p:txBody>
        </p:sp>
        <p:sp>
          <p:nvSpPr>
            <p:cNvPr id="471" name=""/>
            <p:cNvSpPr/>
            <p:nvPr/>
          </p:nvSpPr>
          <p:spPr>
            <a:xfrm flipV="1">
              <a:off x="684360" y="4627080"/>
              <a:ext cx="1440" cy="47880"/>
            </a:xfrm>
            <a:prstGeom prst="line">
              <a:avLst/>
            </a:prstGeom>
            <a:ln w="19080">
              <a:solidFill>
                <a:srgbClr val="ffffff"/>
              </a:solidFill>
              <a:miter/>
            </a:ln>
          </p:spPr>
          <p:style>
            <a:lnRef idx="0"/>
            <a:fillRef idx="0"/>
            <a:effectRef idx="0"/>
            <a:fontRef idx="minor"/>
          </p:style>
          <p:txBody>
            <a:bodyPr lIns="90000" rIns="90000" tIns="1080" bIns="1080" anchor="t">
              <a:noAutofit/>
            </a:bodyPr>
            <a:p>
              <a:endParaRPr b="0" lang="en-US" sz="2400" strike="noStrike" u="none">
                <a:solidFill>
                  <a:srgbClr val="000000"/>
                </a:solidFill>
                <a:effectLst/>
                <a:uFillTx/>
                <a:latin typeface="Arial"/>
              </a:endParaRPr>
            </a:p>
          </p:txBody>
        </p:sp>
        <p:sp>
          <p:nvSpPr>
            <p:cNvPr id="472" name=""/>
            <p:cNvSpPr/>
            <p:nvPr/>
          </p:nvSpPr>
          <p:spPr>
            <a:xfrm flipV="1">
              <a:off x="1087560" y="4627080"/>
              <a:ext cx="1440" cy="47880"/>
            </a:xfrm>
            <a:prstGeom prst="line">
              <a:avLst/>
            </a:prstGeom>
            <a:ln w="19080">
              <a:solidFill>
                <a:srgbClr val="ffffff"/>
              </a:solidFill>
              <a:miter/>
            </a:ln>
          </p:spPr>
          <p:style>
            <a:lnRef idx="0"/>
            <a:fillRef idx="0"/>
            <a:effectRef idx="0"/>
            <a:fontRef idx="minor"/>
          </p:style>
          <p:txBody>
            <a:bodyPr lIns="90000" rIns="90000" tIns="1080" bIns="1080" anchor="t">
              <a:noAutofit/>
            </a:bodyPr>
            <a:p>
              <a:endParaRPr b="0" lang="en-US" sz="2400" strike="noStrike" u="none">
                <a:solidFill>
                  <a:srgbClr val="000000"/>
                </a:solidFill>
                <a:effectLst/>
                <a:uFillTx/>
                <a:latin typeface="Arial"/>
              </a:endParaRPr>
            </a:p>
          </p:txBody>
        </p:sp>
        <p:sp>
          <p:nvSpPr>
            <p:cNvPr id="473" name=""/>
            <p:cNvSpPr/>
            <p:nvPr/>
          </p:nvSpPr>
          <p:spPr>
            <a:xfrm flipV="1">
              <a:off x="1459080" y="4627080"/>
              <a:ext cx="1440" cy="47880"/>
            </a:xfrm>
            <a:prstGeom prst="line">
              <a:avLst/>
            </a:prstGeom>
            <a:ln w="19080">
              <a:solidFill>
                <a:srgbClr val="ffffff"/>
              </a:solidFill>
              <a:miter/>
            </a:ln>
          </p:spPr>
          <p:style>
            <a:lnRef idx="0"/>
            <a:fillRef idx="0"/>
            <a:effectRef idx="0"/>
            <a:fontRef idx="minor"/>
          </p:style>
          <p:txBody>
            <a:bodyPr lIns="90000" rIns="90000" tIns="1080" bIns="1080" anchor="t">
              <a:noAutofit/>
            </a:bodyPr>
            <a:p>
              <a:endParaRPr b="0" lang="en-US" sz="2400" strike="noStrike" u="none">
                <a:solidFill>
                  <a:srgbClr val="000000"/>
                </a:solidFill>
                <a:effectLst/>
                <a:uFillTx/>
                <a:latin typeface="Arial"/>
              </a:endParaRPr>
            </a:p>
          </p:txBody>
        </p:sp>
        <p:sp>
          <p:nvSpPr>
            <p:cNvPr id="474" name=""/>
            <p:cNvSpPr/>
            <p:nvPr/>
          </p:nvSpPr>
          <p:spPr>
            <a:xfrm flipV="1">
              <a:off x="1838160" y="4627080"/>
              <a:ext cx="1800" cy="47880"/>
            </a:xfrm>
            <a:prstGeom prst="line">
              <a:avLst/>
            </a:prstGeom>
            <a:ln w="19080">
              <a:solidFill>
                <a:srgbClr val="ffffff"/>
              </a:solidFill>
              <a:miter/>
            </a:ln>
          </p:spPr>
          <p:style>
            <a:lnRef idx="0"/>
            <a:fillRef idx="0"/>
            <a:effectRef idx="0"/>
            <a:fontRef idx="minor"/>
          </p:style>
          <p:txBody>
            <a:bodyPr lIns="90000" rIns="90000" tIns="1080" bIns="1080" anchor="t">
              <a:noAutofit/>
            </a:bodyPr>
            <a:p>
              <a:endParaRPr b="0" lang="en-US" sz="2400" strike="noStrike" u="none">
                <a:solidFill>
                  <a:srgbClr val="000000"/>
                </a:solidFill>
                <a:effectLst/>
                <a:uFillTx/>
                <a:latin typeface="Arial"/>
              </a:endParaRPr>
            </a:p>
          </p:txBody>
        </p:sp>
        <p:sp>
          <p:nvSpPr>
            <p:cNvPr id="475" name=""/>
            <p:cNvSpPr/>
            <p:nvPr/>
          </p:nvSpPr>
          <p:spPr>
            <a:xfrm flipV="1">
              <a:off x="2209680" y="4627080"/>
              <a:ext cx="1800" cy="47880"/>
            </a:xfrm>
            <a:prstGeom prst="line">
              <a:avLst/>
            </a:prstGeom>
            <a:ln w="19080">
              <a:solidFill>
                <a:srgbClr val="ffffff"/>
              </a:solidFill>
              <a:miter/>
            </a:ln>
          </p:spPr>
          <p:style>
            <a:lnRef idx="0"/>
            <a:fillRef idx="0"/>
            <a:effectRef idx="0"/>
            <a:fontRef idx="minor"/>
          </p:style>
          <p:txBody>
            <a:bodyPr lIns="90000" rIns="90000" tIns="1080" bIns="1080" anchor="t">
              <a:noAutofit/>
            </a:bodyPr>
            <a:p>
              <a:endParaRPr b="0" lang="en-US" sz="2400" strike="noStrike" u="none">
                <a:solidFill>
                  <a:srgbClr val="000000"/>
                </a:solidFill>
                <a:effectLst/>
                <a:uFillTx/>
                <a:latin typeface="Arial"/>
              </a:endParaRPr>
            </a:p>
          </p:txBody>
        </p:sp>
        <p:sp>
          <p:nvSpPr>
            <p:cNvPr id="476" name=""/>
            <p:cNvSpPr/>
            <p:nvPr/>
          </p:nvSpPr>
          <p:spPr>
            <a:xfrm flipV="1">
              <a:off x="2589120" y="4627080"/>
              <a:ext cx="1800" cy="47880"/>
            </a:xfrm>
            <a:prstGeom prst="line">
              <a:avLst/>
            </a:prstGeom>
            <a:ln w="19080">
              <a:solidFill>
                <a:srgbClr val="ffffff"/>
              </a:solidFill>
              <a:miter/>
            </a:ln>
          </p:spPr>
          <p:style>
            <a:lnRef idx="0"/>
            <a:fillRef idx="0"/>
            <a:effectRef idx="0"/>
            <a:fontRef idx="minor"/>
          </p:style>
          <p:txBody>
            <a:bodyPr lIns="90000" rIns="90000" tIns="1080" bIns="1080" anchor="t">
              <a:noAutofit/>
            </a:bodyPr>
            <a:p>
              <a:endParaRPr b="0" lang="en-US" sz="2400" strike="noStrike" u="none">
                <a:solidFill>
                  <a:srgbClr val="000000"/>
                </a:solidFill>
                <a:effectLst/>
                <a:uFillTx/>
                <a:latin typeface="Arial"/>
              </a:endParaRPr>
            </a:p>
          </p:txBody>
        </p:sp>
        <p:sp>
          <p:nvSpPr>
            <p:cNvPr id="477" name=""/>
            <p:cNvSpPr/>
            <p:nvPr/>
          </p:nvSpPr>
          <p:spPr>
            <a:xfrm flipV="1">
              <a:off x="2970360" y="4627080"/>
              <a:ext cx="1440" cy="47880"/>
            </a:xfrm>
            <a:prstGeom prst="line">
              <a:avLst/>
            </a:prstGeom>
            <a:ln w="19080">
              <a:solidFill>
                <a:srgbClr val="ffffff"/>
              </a:solidFill>
              <a:miter/>
            </a:ln>
          </p:spPr>
          <p:style>
            <a:lnRef idx="0"/>
            <a:fillRef idx="0"/>
            <a:effectRef idx="0"/>
            <a:fontRef idx="minor"/>
          </p:style>
          <p:txBody>
            <a:bodyPr lIns="90000" rIns="90000" tIns="1080" bIns="1080" anchor="t">
              <a:noAutofit/>
            </a:bodyPr>
            <a:p>
              <a:endParaRPr b="0" lang="en-US" sz="2400" strike="noStrike" u="none">
                <a:solidFill>
                  <a:srgbClr val="000000"/>
                </a:solidFill>
                <a:effectLst/>
                <a:uFillTx/>
                <a:latin typeface="Arial"/>
              </a:endParaRPr>
            </a:p>
          </p:txBody>
        </p:sp>
        <p:sp>
          <p:nvSpPr>
            <p:cNvPr id="478" name=""/>
            <p:cNvSpPr/>
            <p:nvPr/>
          </p:nvSpPr>
          <p:spPr>
            <a:xfrm flipV="1">
              <a:off x="3340080" y="4627080"/>
              <a:ext cx="1440" cy="47880"/>
            </a:xfrm>
            <a:prstGeom prst="line">
              <a:avLst/>
            </a:prstGeom>
            <a:ln w="19080">
              <a:solidFill>
                <a:srgbClr val="ffffff"/>
              </a:solidFill>
              <a:miter/>
            </a:ln>
          </p:spPr>
          <p:style>
            <a:lnRef idx="0"/>
            <a:fillRef idx="0"/>
            <a:effectRef idx="0"/>
            <a:fontRef idx="minor"/>
          </p:style>
          <p:txBody>
            <a:bodyPr lIns="90000" rIns="90000" tIns="1080" bIns="1080" anchor="t">
              <a:noAutofit/>
            </a:bodyPr>
            <a:p>
              <a:endParaRPr b="0" lang="en-US" sz="2400" strike="noStrike" u="none">
                <a:solidFill>
                  <a:srgbClr val="000000"/>
                </a:solidFill>
                <a:effectLst/>
                <a:uFillTx/>
                <a:latin typeface="Arial"/>
              </a:endParaRPr>
            </a:p>
          </p:txBody>
        </p:sp>
        <p:sp>
          <p:nvSpPr>
            <p:cNvPr id="479" name=""/>
            <p:cNvSpPr/>
            <p:nvPr/>
          </p:nvSpPr>
          <p:spPr>
            <a:xfrm flipV="1">
              <a:off x="3720960" y="4627080"/>
              <a:ext cx="1800" cy="47880"/>
            </a:xfrm>
            <a:prstGeom prst="line">
              <a:avLst/>
            </a:prstGeom>
            <a:ln w="19080">
              <a:solidFill>
                <a:srgbClr val="ffffff"/>
              </a:solidFill>
              <a:miter/>
            </a:ln>
          </p:spPr>
          <p:style>
            <a:lnRef idx="0"/>
            <a:fillRef idx="0"/>
            <a:effectRef idx="0"/>
            <a:fontRef idx="minor"/>
          </p:style>
          <p:txBody>
            <a:bodyPr lIns="90000" rIns="90000" tIns="1080" bIns="1080" anchor="t">
              <a:noAutofit/>
            </a:bodyPr>
            <a:p>
              <a:endParaRPr b="0" lang="en-US" sz="2400" strike="noStrike" u="none">
                <a:solidFill>
                  <a:srgbClr val="000000"/>
                </a:solidFill>
                <a:effectLst/>
                <a:uFillTx/>
                <a:latin typeface="Arial"/>
              </a:endParaRPr>
            </a:p>
          </p:txBody>
        </p:sp>
        <p:sp>
          <p:nvSpPr>
            <p:cNvPr id="480" name=""/>
            <p:cNvSpPr/>
            <p:nvPr/>
          </p:nvSpPr>
          <p:spPr>
            <a:xfrm flipV="1">
              <a:off x="4091040" y="4627080"/>
              <a:ext cx="1440" cy="47880"/>
            </a:xfrm>
            <a:prstGeom prst="line">
              <a:avLst/>
            </a:prstGeom>
            <a:ln w="19080">
              <a:solidFill>
                <a:srgbClr val="ffffff"/>
              </a:solidFill>
              <a:miter/>
            </a:ln>
          </p:spPr>
          <p:style>
            <a:lnRef idx="0"/>
            <a:fillRef idx="0"/>
            <a:effectRef idx="0"/>
            <a:fontRef idx="minor"/>
          </p:style>
          <p:txBody>
            <a:bodyPr lIns="90000" rIns="90000" tIns="1080" bIns="1080" anchor="t">
              <a:noAutofit/>
            </a:bodyPr>
            <a:p>
              <a:endParaRPr b="0" lang="en-US" sz="2400" strike="noStrike" u="none">
                <a:solidFill>
                  <a:srgbClr val="000000"/>
                </a:solidFill>
                <a:effectLst/>
                <a:uFillTx/>
                <a:latin typeface="Arial"/>
              </a:endParaRPr>
            </a:p>
          </p:txBody>
        </p:sp>
        <p:sp>
          <p:nvSpPr>
            <p:cNvPr id="481" name=""/>
            <p:cNvSpPr/>
            <p:nvPr/>
          </p:nvSpPr>
          <p:spPr>
            <a:xfrm>
              <a:off x="771480" y="4624560"/>
              <a:ext cx="36673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482" name=""/>
            <p:cNvSpPr/>
            <p:nvPr/>
          </p:nvSpPr>
          <p:spPr>
            <a:xfrm flipV="1">
              <a:off x="4471920" y="4627080"/>
              <a:ext cx="1800" cy="47880"/>
            </a:xfrm>
            <a:prstGeom prst="line">
              <a:avLst/>
            </a:prstGeom>
            <a:ln w="19080">
              <a:solidFill>
                <a:srgbClr val="ffffff"/>
              </a:solidFill>
              <a:miter/>
            </a:ln>
          </p:spPr>
          <p:style>
            <a:lnRef idx="0"/>
            <a:fillRef idx="0"/>
            <a:effectRef idx="0"/>
            <a:fontRef idx="minor"/>
          </p:style>
          <p:txBody>
            <a:bodyPr lIns="90000" rIns="90000" tIns="1080" bIns="1080" anchor="t">
              <a:noAutofit/>
            </a:bodyPr>
            <a:p>
              <a:endParaRPr b="0" lang="en-US" sz="2400" strike="noStrike" u="none">
                <a:solidFill>
                  <a:srgbClr val="000000"/>
                </a:solidFill>
                <a:effectLst/>
                <a:uFillTx/>
                <a:latin typeface="Arial"/>
              </a:endParaRPr>
            </a:p>
          </p:txBody>
        </p:sp>
        <p:sp>
          <p:nvSpPr>
            <p:cNvPr id="483" name=""/>
            <p:cNvSpPr/>
            <p:nvPr/>
          </p:nvSpPr>
          <p:spPr>
            <a:xfrm>
              <a:off x="771480" y="4624560"/>
              <a:ext cx="4680" cy="47520"/>
            </a:xfrm>
            <a:prstGeom prst="line">
              <a:avLst/>
            </a:prstGeom>
            <a:ln w="9360">
              <a:solidFill>
                <a:srgbClr val="000000"/>
              </a:solidFill>
              <a:miter/>
            </a:ln>
          </p:spPr>
          <p:style>
            <a:lnRef idx="0"/>
            <a:fillRef idx="0"/>
            <a:effectRef idx="0"/>
            <a:fontRef idx="minor"/>
          </p:style>
          <p:txBody>
            <a:bodyPr lIns="90000" rIns="90000" tIns="720" bIns="720" anchor="ctr">
              <a:noAutofit/>
            </a:bodyPr>
            <a:p>
              <a:endParaRPr b="0" lang="en-US" sz="2400" strike="noStrike" u="none">
                <a:solidFill>
                  <a:srgbClr val="000000"/>
                </a:solidFill>
                <a:effectLst/>
                <a:uFillTx/>
                <a:latin typeface="Arial"/>
              </a:endParaRPr>
            </a:p>
          </p:txBody>
        </p:sp>
        <p:sp>
          <p:nvSpPr>
            <p:cNvPr id="484" name=""/>
            <p:cNvSpPr/>
            <p:nvPr/>
          </p:nvSpPr>
          <p:spPr>
            <a:xfrm>
              <a:off x="1081080" y="4619520"/>
              <a:ext cx="4680" cy="47880"/>
            </a:xfrm>
            <a:prstGeom prst="line">
              <a:avLst/>
            </a:prstGeom>
            <a:ln w="9360">
              <a:solidFill>
                <a:srgbClr val="000000"/>
              </a:solidFill>
              <a:miter/>
            </a:ln>
          </p:spPr>
          <p:style>
            <a:lnRef idx="0"/>
            <a:fillRef idx="0"/>
            <a:effectRef idx="0"/>
            <a:fontRef idx="minor"/>
          </p:style>
          <p:txBody>
            <a:bodyPr lIns="90000" rIns="90000" tIns="1080" bIns="1080" anchor="ctr">
              <a:noAutofit/>
            </a:bodyPr>
            <a:p>
              <a:endParaRPr b="0" lang="en-US" sz="2400" strike="noStrike" u="none">
                <a:solidFill>
                  <a:srgbClr val="000000"/>
                </a:solidFill>
                <a:effectLst/>
                <a:uFillTx/>
                <a:latin typeface="Arial"/>
              </a:endParaRPr>
            </a:p>
          </p:txBody>
        </p:sp>
        <p:sp>
          <p:nvSpPr>
            <p:cNvPr id="485" name=""/>
            <p:cNvSpPr/>
            <p:nvPr/>
          </p:nvSpPr>
          <p:spPr>
            <a:xfrm>
              <a:off x="1438200" y="4614840"/>
              <a:ext cx="4680" cy="47520"/>
            </a:xfrm>
            <a:prstGeom prst="line">
              <a:avLst/>
            </a:prstGeom>
            <a:ln w="9360">
              <a:solidFill>
                <a:srgbClr val="000000"/>
              </a:solidFill>
              <a:miter/>
            </a:ln>
          </p:spPr>
          <p:style>
            <a:lnRef idx="0"/>
            <a:fillRef idx="0"/>
            <a:effectRef idx="0"/>
            <a:fontRef idx="minor"/>
          </p:style>
          <p:txBody>
            <a:bodyPr lIns="90000" rIns="90000" tIns="720" bIns="720" anchor="ctr">
              <a:noAutofit/>
            </a:bodyPr>
            <a:p>
              <a:endParaRPr b="0" lang="en-US" sz="2400" strike="noStrike" u="none">
                <a:solidFill>
                  <a:srgbClr val="000000"/>
                </a:solidFill>
                <a:effectLst/>
                <a:uFillTx/>
                <a:latin typeface="Arial"/>
              </a:endParaRPr>
            </a:p>
          </p:txBody>
        </p:sp>
        <p:sp>
          <p:nvSpPr>
            <p:cNvPr id="486" name=""/>
            <p:cNvSpPr/>
            <p:nvPr/>
          </p:nvSpPr>
          <p:spPr>
            <a:xfrm>
              <a:off x="1838160" y="4614840"/>
              <a:ext cx="5040" cy="47520"/>
            </a:xfrm>
            <a:prstGeom prst="line">
              <a:avLst/>
            </a:prstGeom>
            <a:ln w="9360">
              <a:solidFill>
                <a:srgbClr val="000000"/>
              </a:solidFill>
              <a:miter/>
            </a:ln>
          </p:spPr>
          <p:style>
            <a:lnRef idx="0"/>
            <a:fillRef idx="0"/>
            <a:effectRef idx="0"/>
            <a:fontRef idx="minor"/>
          </p:style>
          <p:txBody>
            <a:bodyPr lIns="90000" rIns="90000" tIns="720" bIns="720" anchor="ctr">
              <a:noAutofit/>
            </a:bodyPr>
            <a:p>
              <a:endParaRPr b="0" lang="en-US" sz="2400" strike="noStrike" u="none">
                <a:solidFill>
                  <a:srgbClr val="000000"/>
                </a:solidFill>
                <a:effectLst/>
                <a:uFillTx/>
                <a:latin typeface="Arial"/>
              </a:endParaRPr>
            </a:p>
          </p:txBody>
        </p:sp>
        <p:sp>
          <p:nvSpPr>
            <p:cNvPr id="487" name=""/>
            <p:cNvSpPr/>
            <p:nvPr/>
          </p:nvSpPr>
          <p:spPr>
            <a:xfrm>
              <a:off x="2190600" y="4614840"/>
              <a:ext cx="5040" cy="47520"/>
            </a:xfrm>
            <a:prstGeom prst="line">
              <a:avLst/>
            </a:prstGeom>
            <a:ln w="9360">
              <a:solidFill>
                <a:srgbClr val="000000"/>
              </a:solidFill>
              <a:miter/>
            </a:ln>
          </p:spPr>
          <p:style>
            <a:lnRef idx="0"/>
            <a:fillRef idx="0"/>
            <a:effectRef idx="0"/>
            <a:fontRef idx="minor"/>
          </p:style>
          <p:txBody>
            <a:bodyPr lIns="90000" rIns="90000" tIns="720" bIns="720" anchor="ctr">
              <a:noAutofit/>
            </a:bodyPr>
            <a:p>
              <a:endParaRPr b="0" lang="en-US" sz="2400" strike="noStrike" u="none">
                <a:solidFill>
                  <a:srgbClr val="000000"/>
                </a:solidFill>
                <a:effectLst/>
                <a:uFillTx/>
                <a:latin typeface="Arial"/>
              </a:endParaRPr>
            </a:p>
          </p:txBody>
        </p:sp>
        <p:sp>
          <p:nvSpPr>
            <p:cNvPr id="488" name=""/>
            <p:cNvSpPr/>
            <p:nvPr/>
          </p:nvSpPr>
          <p:spPr>
            <a:xfrm>
              <a:off x="2585880" y="4614840"/>
              <a:ext cx="5040" cy="47520"/>
            </a:xfrm>
            <a:prstGeom prst="line">
              <a:avLst/>
            </a:prstGeom>
            <a:ln w="9360">
              <a:solidFill>
                <a:srgbClr val="000000"/>
              </a:solidFill>
              <a:miter/>
            </a:ln>
          </p:spPr>
          <p:style>
            <a:lnRef idx="0"/>
            <a:fillRef idx="0"/>
            <a:effectRef idx="0"/>
            <a:fontRef idx="minor"/>
          </p:style>
          <p:txBody>
            <a:bodyPr lIns="90000" rIns="90000" tIns="720" bIns="720" anchor="ctr">
              <a:noAutofit/>
            </a:bodyPr>
            <a:p>
              <a:endParaRPr b="0" lang="en-US" sz="2400" strike="noStrike" u="none">
                <a:solidFill>
                  <a:srgbClr val="000000"/>
                </a:solidFill>
                <a:effectLst/>
                <a:uFillTx/>
                <a:latin typeface="Arial"/>
              </a:endParaRPr>
            </a:p>
          </p:txBody>
        </p:sp>
        <p:sp>
          <p:nvSpPr>
            <p:cNvPr id="489" name=""/>
            <p:cNvSpPr/>
            <p:nvPr/>
          </p:nvSpPr>
          <p:spPr>
            <a:xfrm>
              <a:off x="2957400" y="4619520"/>
              <a:ext cx="5040" cy="47880"/>
            </a:xfrm>
            <a:prstGeom prst="line">
              <a:avLst/>
            </a:prstGeom>
            <a:ln w="9360">
              <a:solidFill>
                <a:srgbClr val="000000"/>
              </a:solidFill>
              <a:miter/>
            </a:ln>
          </p:spPr>
          <p:style>
            <a:lnRef idx="0"/>
            <a:fillRef idx="0"/>
            <a:effectRef idx="0"/>
            <a:fontRef idx="minor"/>
          </p:style>
          <p:txBody>
            <a:bodyPr lIns="90000" rIns="90000" tIns="1080" bIns="1080" anchor="ctr">
              <a:noAutofit/>
            </a:bodyPr>
            <a:p>
              <a:endParaRPr b="0" lang="en-US" sz="2400" strike="noStrike" u="none">
                <a:solidFill>
                  <a:srgbClr val="000000"/>
                </a:solidFill>
                <a:effectLst/>
                <a:uFillTx/>
                <a:latin typeface="Arial"/>
              </a:endParaRPr>
            </a:p>
          </p:txBody>
        </p:sp>
        <p:sp>
          <p:nvSpPr>
            <p:cNvPr id="490" name=""/>
            <p:cNvSpPr/>
            <p:nvPr/>
          </p:nvSpPr>
          <p:spPr>
            <a:xfrm>
              <a:off x="3333600" y="4624560"/>
              <a:ext cx="5040" cy="47520"/>
            </a:xfrm>
            <a:prstGeom prst="line">
              <a:avLst/>
            </a:prstGeom>
            <a:ln w="9360">
              <a:solidFill>
                <a:srgbClr val="000000"/>
              </a:solidFill>
              <a:miter/>
            </a:ln>
          </p:spPr>
          <p:style>
            <a:lnRef idx="0"/>
            <a:fillRef idx="0"/>
            <a:effectRef idx="0"/>
            <a:fontRef idx="minor"/>
          </p:style>
          <p:txBody>
            <a:bodyPr lIns="90000" rIns="90000" tIns="720" bIns="720" anchor="ctr">
              <a:noAutofit/>
            </a:bodyPr>
            <a:p>
              <a:endParaRPr b="0" lang="en-US" sz="2400" strike="noStrike" u="none">
                <a:solidFill>
                  <a:srgbClr val="000000"/>
                </a:solidFill>
                <a:effectLst/>
                <a:uFillTx/>
                <a:latin typeface="Arial"/>
              </a:endParaRPr>
            </a:p>
          </p:txBody>
        </p:sp>
        <p:sp>
          <p:nvSpPr>
            <p:cNvPr id="491" name=""/>
            <p:cNvSpPr/>
            <p:nvPr/>
          </p:nvSpPr>
          <p:spPr>
            <a:xfrm>
              <a:off x="4438800" y="4619520"/>
              <a:ext cx="4680" cy="47880"/>
            </a:xfrm>
            <a:prstGeom prst="line">
              <a:avLst/>
            </a:prstGeom>
            <a:ln w="9360">
              <a:solidFill>
                <a:srgbClr val="000000"/>
              </a:solidFill>
              <a:miter/>
            </a:ln>
          </p:spPr>
          <p:style>
            <a:lnRef idx="0"/>
            <a:fillRef idx="0"/>
            <a:effectRef idx="0"/>
            <a:fontRef idx="minor"/>
          </p:style>
          <p:txBody>
            <a:bodyPr lIns="90000" rIns="90000" tIns="1080" bIns="1080" anchor="ctr">
              <a:noAutofit/>
            </a:bodyPr>
            <a:p>
              <a:endParaRPr b="0" lang="en-US" sz="2400" strike="noStrike" u="none">
                <a:solidFill>
                  <a:srgbClr val="000000"/>
                </a:solidFill>
                <a:effectLst/>
                <a:uFillTx/>
                <a:latin typeface="Arial"/>
              </a:endParaRPr>
            </a:p>
          </p:txBody>
        </p:sp>
        <p:sp>
          <p:nvSpPr>
            <p:cNvPr id="492" name=""/>
            <p:cNvSpPr/>
            <p:nvPr/>
          </p:nvSpPr>
          <p:spPr>
            <a:xfrm>
              <a:off x="3695760" y="4624560"/>
              <a:ext cx="4680" cy="47520"/>
            </a:xfrm>
            <a:prstGeom prst="line">
              <a:avLst/>
            </a:prstGeom>
            <a:ln w="9360">
              <a:solidFill>
                <a:srgbClr val="000000"/>
              </a:solidFill>
              <a:miter/>
            </a:ln>
          </p:spPr>
          <p:style>
            <a:lnRef idx="0"/>
            <a:fillRef idx="0"/>
            <a:effectRef idx="0"/>
            <a:fontRef idx="minor"/>
          </p:style>
          <p:txBody>
            <a:bodyPr lIns="90000" rIns="90000" tIns="720" bIns="720" anchor="ctr">
              <a:noAutofit/>
            </a:bodyPr>
            <a:p>
              <a:endParaRPr b="0" lang="en-US" sz="2400" strike="noStrike" u="none">
                <a:solidFill>
                  <a:srgbClr val="000000"/>
                </a:solidFill>
                <a:effectLst/>
                <a:uFillTx/>
                <a:latin typeface="Arial"/>
              </a:endParaRPr>
            </a:p>
          </p:txBody>
        </p:sp>
        <p:sp>
          <p:nvSpPr>
            <p:cNvPr id="493" name=""/>
            <p:cNvSpPr/>
            <p:nvPr/>
          </p:nvSpPr>
          <p:spPr>
            <a:xfrm>
              <a:off x="4086360" y="4629240"/>
              <a:ext cx="4680" cy="47520"/>
            </a:xfrm>
            <a:prstGeom prst="line">
              <a:avLst/>
            </a:prstGeom>
            <a:ln w="9360">
              <a:solidFill>
                <a:srgbClr val="000000"/>
              </a:solidFill>
              <a:miter/>
            </a:ln>
          </p:spPr>
          <p:style>
            <a:lnRef idx="0"/>
            <a:fillRef idx="0"/>
            <a:effectRef idx="0"/>
            <a:fontRef idx="minor"/>
          </p:style>
          <p:txBody>
            <a:bodyPr lIns="90000" rIns="90000" tIns="720" bIns="720" anchor="ctr">
              <a:noAutofit/>
            </a:bodyPr>
            <a:p>
              <a:endParaRPr b="0" lang="en-US" sz="2400" strike="noStrike" u="none">
                <a:solidFill>
                  <a:srgbClr val="000000"/>
                </a:solidFill>
                <a:effectLst/>
                <a:uFillTx/>
                <a:latin typeface="Arial"/>
              </a:endParaRPr>
            </a:p>
          </p:txBody>
        </p:sp>
      </p:grpSp>
      <p:grpSp>
        <p:nvGrpSpPr>
          <p:cNvPr id="494" name=""/>
          <p:cNvGrpSpPr/>
          <p:nvPr/>
        </p:nvGrpSpPr>
        <p:grpSpPr>
          <a:xfrm>
            <a:off x="4932360" y="4600440"/>
            <a:ext cx="3789360" cy="61920"/>
            <a:chOff x="4932360" y="4600440"/>
            <a:chExt cx="3789360" cy="61920"/>
          </a:xfrm>
        </p:grpSpPr>
        <p:sp>
          <p:nvSpPr>
            <p:cNvPr id="495" name=""/>
            <p:cNvSpPr/>
            <p:nvPr/>
          </p:nvSpPr>
          <p:spPr>
            <a:xfrm>
              <a:off x="4956120" y="4613040"/>
              <a:ext cx="3763800" cy="1800"/>
            </a:xfrm>
            <a:prstGeom prst="line">
              <a:avLst/>
            </a:prstGeom>
            <a:ln w="19080">
              <a:solidFill>
                <a:srgbClr val="ffffff"/>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Arial"/>
              </a:endParaRPr>
            </a:p>
          </p:txBody>
        </p:sp>
        <p:sp>
          <p:nvSpPr>
            <p:cNvPr id="496" name=""/>
            <p:cNvSpPr/>
            <p:nvPr/>
          </p:nvSpPr>
          <p:spPr>
            <a:xfrm flipV="1">
              <a:off x="4932360" y="4612680"/>
              <a:ext cx="1440" cy="47880"/>
            </a:xfrm>
            <a:prstGeom prst="line">
              <a:avLst/>
            </a:prstGeom>
            <a:ln w="19080">
              <a:solidFill>
                <a:srgbClr val="ffffff"/>
              </a:solidFill>
              <a:miter/>
            </a:ln>
          </p:spPr>
          <p:style>
            <a:lnRef idx="0"/>
            <a:fillRef idx="0"/>
            <a:effectRef idx="0"/>
            <a:fontRef idx="minor"/>
          </p:style>
          <p:txBody>
            <a:bodyPr lIns="90000" rIns="90000" tIns="1080" bIns="1080" anchor="t">
              <a:noAutofit/>
            </a:bodyPr>
            <a:p>
              <a:endParaRPr b="0" lang="en-US" sz="2400" strike="noStrike" u="none">
                <a:solidFill>
                  <a:srgbClr val="000000"/>
                </a:solidFill>
                <a:effectLst/>
                <a:uFillTx/>
                <a:latin typeface="Arial"/>
              </a:endParaRPr>
            </a:p>
          </p:txBody>
        </p:sp>
        <p:sp>
          <p:nvSpPr>
            <p:cNvPr id="497" name=""/>
            <p:cNvSpPr/>
            <p:nvPr/>
          </p:nvSpPr>
          <p:spPr>
            <a:xfrm flipV="1">
              <a:off x="5335560" y="4612680"/>
              <a:ext cx="1440" cy="47880"/>
            </a:xfrm>
            <a:prstGeom prst="line">
              <a:avLst/>
            </a:prstGeom>
            <a:ln w="19080">
              <a:solidFill>
                <a:srgbClr val="ffffff"/>
              </a:solidFill>
              <a:miter/>
            </a:ln>
          </p:spPr>
          <p:style>
            <a:lnRef idx="0"/>
            <a:fillRef idx="0"/>
            <a:effectRef idx="0"/>
            <a:fontRef idx="minor"/>
          </p:style>
          <p:txBody>
            <a:bodyPr lIns="90000" rIns="90000" tIns="1080" bIns="1080" anchor="t">
              <a:noAutofit/>
            </a:bodyPr>
            <a:p>
              <a:endParaRPr b="0" lang="en-US" sz="2400" strike="noStrike" u="none">
                <a:solidFill>
                  <a:srgbClr val="000000"/>
                </a:solidFill>
                <a:effectLst/>
                <a:uFillTx/>
                <a:latin typeface="Arial"/>
              </a:endParaRPr>
            </a:p>
          </p:txBody>
        </p:sp>
        <p:sp>
          <p:nvSpPr>
            <p:cNvPr id="498" name=""/>
            <p:cNvSpPr/>
            <p:nvPr/>
          </p:nvSpPr>
          <p:spPr>
            <a:xfrm flipV="1">
              <a:off x="5707080" y="4612680"/>
              <a:ext cx="1440" cy="47880"/>
            </a:xfrm>
            <a:prstGeom prst="line">
              <a:avLst/>
            </a:prstGeom>
            <a:ln w="19080">
              <a:solidFill>
                <a:srgbClr val="ffffff"/>
              </a:solidFill>
              <a:miter/>
            </a:ln>
          </p:spPr>
          <p:style>
            <a:lnRef idx="0"/>
            <a:fillRef idx="0"/>
            <a:effectRef idx="0"/>
            <a:fontRef idx="minor"/>
          </p:style>
          <p:txBody>
            <a:bodyPr lIns="90000" rIns="90000" tIns="1080" bIns="1080" anchor="t">
              <a:noAutofit/>
            </a:bodyPr>
            <a:p>
              <a:endParaRPr b="0" lang="en-US" sz="2400" strike="noStrike" u="none">
                <a:solidFill>
                  <a:srgbClr val="000000"/>
                </a:solidFill>
                <a:effectLst/>
                <a:uFillTx/>
                <a:latin typeface="Arial"/>
              </a:endParaRPr>
            </a:p>
          </p:txBody>
        </p:sp>
        <p:sp>
          <p:nvSpPr>
            <p:cNvPr id="499" name=""/>
            <p:cNvSpPr/>
            <p:nvPr/>
          </p:nvSpPr>
          <p:spPr>
            <a:xfrm flipV="1">
              <a:off x="6086160" y="4612680"/>
              <a:ext cx="1800" cy="47880"/>
            </a:xfrm>
            <a:prstGeom prst="line">
              <a:avLst/>
            </a:prstGeom>
            <a:ln w="19080">
              <a:solidFill>
                <a:srgbClr val="ffffff"/>
              </a:solidFill>
              <a:miter/>
            </a:ln>
          </p:spPr>
          <p:style>
            <a:lnRef idx="0"/>
            <a:fillRef idx="0"/>
            <a:effectRef idx="0"/>
            <a:fontRef idx="minor"/>
          </p:style>
          <p:txBody>
            <a:bodyPr lIns="90000" rIns="90000" tIns="1080" bIns="1080" anchor="t">
              <a:noAutofit/>
            </a:bodyPr>
            <a:p>
              <a:endParaRPr b="0" lang="en-US" sz="2400" strike="noStrike" u="none">
                <a:solidFill>
                  <a:srgbClr val="000000"/>
                </a:solidFill>
                <a:effectLst/>
                <a:uFillTx/>
                <a:latin typeface="Arial"/>
              </a:endParaRPr>
            </a:p>
          </p:txBody>
        </p:sp>
        <p:sp>
          <p:nvSpPr>
            <p:cNvPr id="500" name=""/>
            <p:cNvSpPr/>
            <p:nvPr/>
          </p:nvSpPr>
          <p:spPr>
            <a:xfrm flipV="1">
              <a:off x="6457680" y="4612680"/>
              <a:ext cx="1800" cy="47880"/>
            </a:xfrm>
            <a:prstGeom prst="line">
              <a:avLst/>
            </a:prstGeom>
            <a:ln w="19080">
              <a:solidFill>
                <a:srgbClr val="ffffff"/>
              </a:solidFill>
              <a:miter/>
            </a:ln>
          </p:spPr>
          <p:style>
            <a:lnRef idx="0"/>
            <a:fillRef idx="0"/>
            <a:effectRef idx="0"/>
            <a:fontRef idx="minor"/>
          </p:style>
          <p:txBody>
            <a:bodyPr lIns="90000" rIns="90000" tIns="1080" bIns="1080" anchor="t">
              <a:noAutofit/>
            </a:bodyPr>
            <a:p>
              <a:endParaRPr b="0" lang="en-US" sz="2400" strike="noStrike" u="none">
                <a:solidFill>
                  <a:srgbClr val="000000"/>
                </a:solidFill>
                <a:effectLst/>
                <a:uFillTx/>
                <a:latin typeface="Arial"/>
              </a:endParaRPr>
            </a:p>
          </p:txBody>
        </p:sp>
        <p:sp>
          <p:nvSpPr>
            <p:cNvPr id="501" name=""/>
            <p:cNvSpPr/>
            <p:nvPr/>
          </p:nvSpPr>
          <p:spPr>
            <a:xfrm flipV="1">
              <a:off x="6837120" y="4612680"/>
              <a:ext cx="1800" cy="47880"/>
            </a:xfrm>
            <a:prstGeom prst="line">
              <a:avLst/>
            </a:prstGeom>
            <a:ln w="19080">
              <a:solidFill>
                <a:srgbClr val="ffffff"/>
              </a:solidFill>
              <a:miter/>
            </a:ln>
          </p:spPr>
          <p:style>
            <a:lnRef idx="0"/>
            <a:fillRef idx="0"/>
            <a:effectRef idx="0"/>
            <a:fontRef idx="minor"/>
          </p:style>
          <p:txBody>
            <a:bodyPr lIns="90000" rIns="90000" tIns="1080" bIns="1080" anchor="t">
              <a:noAutofit/>
            </a:bodyPr>
            <a:p>
              <a:endParaRPr b="0" lang="en-US" sz="2400" strike="noStrike" u="none">
                <a:solidFill>
                  <a:srgbClr val="000000"/>
                </a:solidFill>
                <a:effectLst/>
                <a:uFillTx/>
                <a:latin typeface="Arial"/>
              </a:endParaRPr>
            </a:p>
          </p:txBody>
        </p:sp>
        <p:sp>
          <p:nvSpPr>
            <p:cNvPr id="502" name=""/>
            <p:cNvSpPr/>
            <p:nvPr/>
          </p:nvSpPr>
          <p:spPr>
            <a:xfrm flipV="1">
              <a:off x="7218360" y="4612680"/>
              <a:ext cx="1440" cy="47880"/>
            </a:xfrm>
            <a:prstGeom prst="line">
              <a:avLst/>
            </a:prstGeom>
            <a:ln w="19080">
              <a:solidFill>
                <a:srgbClr val="ffffff"/>
              </a:solidFill>
              <a:miter/>
            </a:ln>
          </p:spPr>
          <p:style>
            <a:lnRef idx="0"/>
            <a:fillRef idx="0"/>
            <a:effectRef idx="0"/>
            <a:fontRef idx="minor"/>
          </p:style>
          <p:txBody>
            <a:bodyPr lIns="90000" rIns="90000" tIns="1080" bIns="1080" anchor="t">
              <a:noAutofit/>
            </a:bodyPr>
            <a:p>
              <a:endParaRPr b="0" lang="en-US" sz="2400" strike="noStrike" u="none">
                <a:solidFill>
                  <a:srgbClr val="000000"/>
                </a:solidFill>
                <a:effectLst/>
                <a:uFillTx/>
                <a:latin typeface="Arial"/>
              </a:endParaRPr>
            </a:p>
          </p:txBody>
        </p:sp>
        <p:sp>
          <p:nvSpPr>
            <p:cNvPr id="503" name=""/>
            <p:cNvSpPr/>
            <p:nvPr/>
          </p:nvSpPr>
          <p:spPr>
            <a:xfrm flipV="1">
              <a:off x="7588080" y="4612680"/>
              <a:ext cx="1440" cy="47880"/>
            </a:xfrm>
            <a:prstGeom prst="line">
              <a:avLst/>
            </a:prstGeom>
            <a:ln w="19080">
              <a:solidFill>
                <a:srgbClr val="ffffff"/>
              </a:solidFill>
              <a:miter/>
            </a:ln>
          </p:spPr>
          <p:style>
            <a:lnRef idx="0"/>
            <a:fillRef idx="0"/>
            <a:effectRef idx="0"/>
            <a:fontRef idx="minor"/>
          </p:style>
          <p:txBody>
            <a:bodyPr lIns="90000" rIns="90000" tIns="1080" bIns="1080" anchor="t">
              <a:noAutofit/>
            </a:bodyPr>
            <a:p>
              <a:endParaRPr b="0" lang="en-US" sz="2400" strike="noStrike" u="none">
                <a:solidFill>
                  <a:srgbClr val="000000"/>
                </a:solidFill>
                <a:effectLst/>
                <a:uFillTx/>
                <a:latin typeface="Arial"/>
              </a:endParaRPr>
            </a:p>
          </p:txBody>
        </p:sp>
        <p:sp>
          <p:nvSpPr>
            <p:cNvPr id="504" name=""/>
            <p:cNvSpPr/>
            <p:nvPr/>
          </p:nvSpPr>
          <p:spPr>
            <a:xfrm flipV="1">
              <a:off x="7968960" y="4612680"/>
              <a:ext cx="1800" cy="47880"/>
            </a:xfrm>
            <a:prstGeom prst="line">
              <a:avLst/>
            </a:prstGeom>
            <a:ln w="19080">
              <a:solidFill>
                <a:srgbClr val="ffffff"/>
              </a:solidFill>
              <a:miter/>
            </a:ln>
          </p:spPr>
          <p:style>
            <a:lnRef idx="0"/>
            <a:fillRef idx="0"/>
            <a:effectRef idx="0"/>
            <a:fontRef idx="minor"/>
          </p:style>
          <p:txBody>
            <a:bodyPr lIns="90000" rIns="90000" tIns="1080" bIns="1080" anchor="t">
              <a:noAutofit/>
            </a:bodyPr>
            <a:p>
              <a:endParaRPr b="0" lang="en-US" sz="2400" strike="noStrike" u="none">
                <a:solidFill>
                  <a:srgbClr val="000000"/>
                </a:solidFill>
                <a:effectLst/>
                <a:uFillTx/>
                <a:latin typeface="Arial"/>
              </a:endParaRPr>
            </a:p>
          </p:txBody>
        </p:sp>
        <p:sp>
          <p:nvSpPr>
            <p:cNvPr id="505" name=""/>
            <p:cNvSpPr/>
            <p:nvPr/>
          </p:nvSpPr>
          <p:spPr>
            <a:xfrm flipV="1">
              <a:off x="8339040" y="4612680"/>
              <a:ext cx="1440" cy="47880"/>
            </a:xfrm>
            <a:prstGeom prst="line">
              <a:avLst/>
            </a:prstGeom>
            <a:ln w="19080">
              <a:solidFill>
                <a:srgbClr val="ffffff"/>
              </a:solidFill>
              <a:miter/>
            </a:ln>
          </p:spPr>
          <p:style>
            <a:lnRef idx="0"/>
            <a:fillRef idx="0"/>
            <a:effectRef idx="0"/>
            <a:fontRef idx="minor"/>
          </p:style>
          <p:txBody>
            <a:bodyPr lIns="90000" rIns="90000" tIns="1080" bIns="1080" anchor="t">
              <a:noAutofit/>
            </a:bodyPr>
            <a:p>
              <a:endParaRPr b="0" lang="en-US" sz="2400" strike="noStrike" u="none">
                <a:solidFill>
                  <a:srgbClr val="000000"/>
                </a:solidFill>
                <a:effectLst/>
                <a:uFillTx/>
                <a:latin typeface="Arial"/>
              </a:endParaRPr>
            </a:p>
          </p:txBody>
        </p:sp>
        <p:sp>
          <p:nvSpPr>
            <p:cNvPr id="506" name=""/>
            <p:cNvSpPr/>
            <p:nvPr/>
          </p:nvSpPr>
          <p:spPr>
            <a:xfrm>
              <a:off x="5019480" y="4610160"/>
              <a:ext cx="36673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507" name=""/>
            <p:cNvSpPr/>
            <p:nvPr/>
          </p:nvSpPr>
          <p:spPr>
            <a:xfrm flipV="1">
              <a:off x="8719920" y="4612680"/>
              <a:ext cx="1800" cy="47880"/>
            </a:xfrm>
            <a:prstGeom prst="line">
              <a:avLst/>
            </a:prstGeom>
            <a:ln w="19080">
              <a:solidFill>
                <a:srgbClr val="ffffff"/>
              </a:solidFill>
              <a:miter/>
            </a:ln>
          </p:spPr>
          <p:style>
            <a:lnRef idx="0"/>
            <a:fillRef idx="0"/>
            <a:effectRef idx="0"/>
            <a:fontRef idx="minor"/>
          </p:style>
          <p:txBody>
            <a:bodyPr lIns="90000" rIns="90000" tIns="1080" bIns="1080" anchor="t">
              <a:noAutofit/>
            </a:bodyPr>
            <a:p>
              <a:endParaRPr b="0" lang="en-US" sz="2400" strike="noStrike" u="none">
                <a:solidFill>
                  <a:srgbClr val="000000"/>
                </a:solidFill>
                <a:effectLst/>
                <a:uFillTx/>
                <a:latin typeface="Arial"/>
              </a:endParaRPr>
            </a:p>
          </p:txBody>
        </p:sp>
        <p:sp>
          <p:nvSpPr>
            <p:cNvPr id="508" name=""/>
            <p:cNvSpPr/>
            <p:nvPr/>
          </p:nvSpPr>
          <p:spPr>
            <a:xfrm>
              <a:off x="5019480" y="4610160"/>
              <a:ext cx="4680" cy="47520"/>
            </a:xfrm>
            <a:prstGeom prst="line">
              <a:avLst/>
            </a:prstGeom>
            <a:ln w="9360">
              <a:solidFill>
                <a:srgbClr val="000000"/>
              </a:solidFill>
              <a:miter/>
            </a:ln>
          </p:spPr>
          <p:style>
            <a:lnRef idx="0"/>
            <a:fillRef idx="0"/>
            <a:effectRef idx="0"/>
            <a:fontRef idx="minor"/>
          </p:style>
          <p:txBody>
            <a:bodyPr lIns="90000" rIns="90000" tIns="720" bIns="720" anchor="ctr">
              <a:noAutofit/>
            </a:bodyPr>
            <a:p>
              <a:endParaRPr b="0" lang="en-US" sz="2400" strike="noStrike" u="none">
                <a:solidFill>
                  <a:srgbClr val="000000"/>
                </a:solidFill>
                <a:effectLst/>
                <a:uFillTx/>
                <a:latin typeface="Arial"/>
              </a:endParaRPr>
            </a:p>
          </p:txBody>
        </p:sp>
        <p:sp>
          <p:nvSpPr>
            <p:cNvPr id="509" name=""/>
            <p:cNvSpPr/>
            <p:nvPr/>
          </p:nvSpPr>
          <p:spPr>
            <a:xfrm>
              <a:off x="5329080" y="4605120"/>
              <a:ext cx="4680" cy="47880"/>
            </a:xfrm>
            <a:prstGeom prst="line">
              <a:avLst/>
            </a:prstGeom>
            <a:ln w="9360">
              <a:solidFill>
                <a:srgbClr val="000000"/>
              </a:solidFill>
              <a:miter/>
            </a:ln>
          </p:spPr>
          <p:style>
            <a:lnRef idx="0"/>
            <a:fillRef idx="0"/>
            <a:effectRef idx="0"/>
            <a:fontRef idx="minor"/>
          </p:style>
          <p:txBody>
            <a:bodyPr lIns="90000" rIns="90000" tIns="1080" bIns="1080" anchor="ctr">
              <a:noAutofit/>
            </a:bodyPr>
            <a:p>
              <a:endParaRPr b="0" lang="en-US" sz="2400" strike="noStrike" u="none">
                <a:solidFill>
                  <a:srgbClr val="000000"/>
                </a:solidFill>
                <a:effectLst/>
                <a:uFillTx/>
                <a:latin typeface="Arial"/>
              </a:endParaRPr>
            </a:p>
          </p:txBody>
        </p:sp>
        <p:sp>
          <p:nvSpPr>
            <p:cNvPr id="510" name=""/>
            <p:cNvSpPr/>
            <p:nvPr/>
          </p:nvSpPr>
          <p:spPr>
            <a:xfrm>
              <a:off x="5686200" y="4600440"/>
              <a:ext cx="4680" cy="47520"/>
            </a:xfrm>
            <a:prstGeom prst="line">
              <a:avLst/>
            </a:prstGeom>
            <a:ln w="9360">
              <a:solidFill>
                <a:srgbClr val="000000"/>
              </a:solidFill>
              <a:miter/>
            </a:ln>
          </p:spPr>
          <p:style>
            <a:lnRef idx="0"/>
            <a:fillRef idx="0"/>
            <a:effectRef idx="0"/>
            <a:fontRef idx="minor"/>
          </p:style>
          <p:txBody>
            <a:bodyPr lIns="90000" rIns="90000" tIns="720" bIns="720" anchor="ctr">
              <a:noAutofit/>
            </a:bodyPr>
            <a:p>
              <a:endParaRPr b="0" lang="en-US" sz="2400" strike="noStrike" u="none">
                <a:solidFill>
                  <a:srgbClr val="000000"/>
                </a:solidFill>
                <a:effectLst/>
                <a:uFillTx/>
                <a:latin typeface="Arial"/>
              </a:endParaRPr>
            </a:p>
          </p:txBody>
        </p:sp>
        <p:sp>
          <p:nvSpPr>
            <p:cNvPr id="511" name=""/>
            <p:cNvSpPr/>
            <p:nvPr/>
          </p:nvSpPr>
          <p:spPr>
            <a:xfrm>
              <a:off x="6086160" y="4600440"/>
              <a:ext cx="5040" cy="47520"/>
            </a:xfrm>
            <a:prstGeom prst="line">
              <a:avLst/>
            </a:prstGeom>
            <a:ln w="9360">
              <a:solidFill>
                <a:srgbClr val="000000"/>
              </a:solidFill>
              <a:miter/>
            </a:ln>
          </p:spPr>
          <p:style>
            <a:lnRef idx="0"/>
            <a:fillRef idx="0"/>
            <a:effectRef idx="0"/>
            <a:fontRef idx="minor"/>
          </p:style>
          <p:txBody>
            <a:bodyPr lIns="90000" rIns="90000" tIns="720" bIns="720" anchor="ctr">
              <a:noAutofit/>
            </a:bodyPr>
            <a:p>
              <a:endParaRPr b="0" lang="en-US" sz="2400" strike="noStrike" u="none">
                <a:solidFill>
                  <a:srgbClr val="000000"/>
                </a:solidFill>
                <a:effectLst/>
                <a:uFillTx/>
                <a:latin typeface="Arial"/>
              </a:endParaRPr>
            </a:p>
          </p:txBody>
        </p:sp>
        <p:sp>
          <p:nvSpPr>
            <p:cNvPr id="512" name=""/>
            <p:cNvSpPr/>
            <p:nvPr/>
          </p:nvSpPr>
          <p:spPr>
            <a:xfrm>
              <a:off x="6438600" y="4600440"/>
              <a:ext cx="5040" cy="47520"/>
            </a:xfrm>
            <a:prstGeom prst="line">
              <a:avLst/>
            </a:prstGeom>
            <a:ln w="9360">
              <a:solidFill>
                <a:srgbClr val="000000"/>
              </a:solidFill>
              <a:miter/>
            </a:ln>
          </p:spPr>
          <p:style>
            <a:lnRef idx="0"/>
            <a:fillRef idx="0"/>
            <a:effectRef idx="0"/>
            <a:fontRef idx="minor"/>
          </p:style>
          <p:txBody>
            <a:bodyPr lIns="90000" rIns="90000" tIns="720" bIns="720" anchor="ctr">
              <a:noAutofit/>
            </a:bodyPr>
            <a:p>
              <a:endParaRPr b="0" lang="en-US" sz="2400" strike="noStrike" u="none">
                <a:solidFill>
                  <a:srgbClr val="000000"/>
                </a:solidFill>
                <a:effectLst/>
                <a:uFillTx/>
                <a:latin typeface="Arial"/>
              </a:endParaRPr>
            </a:p>
          </p:txBody>
        </p:sp>
        <p:sp>
          <p:nvSpPr>
            <p:cNvPr id="513" name=""/>
            <p:cNvSpPr/>
            <p:nvPr/>
          </p:nvSpPr>
          <p:spPr>
            <a:xfrm>
              <a:off x="6833880" y="4600440"/>
              <a:ext cx="5040" cy="47520"/>
            </a:xfrm>
            <a:prstGeom prst="line">
              <a:avLst/>
            </a:prstGeom>
            <a:ln w="9360">
              <a:solidFill>
                <a:srgbClr val="000000"/>
              </a:solidFill>
              <a:miter/>
            </a:ln>
          </p:spPr>
          <p:style>
            <a:lnRef idx="0"/>
            <a:fillRef idx="0"/>
            <a:effectRef idx="0"/>
            <a:fontRef idx="minor"/>
          </p:style>
          <p:txBody>
            <a:bodyPr lIns="90000" rIns="90000" tIns="720" bIns="720" anchor="ctr">
              <a:noAutofit/>
            </a:bodyPr>
            <a:p>
              <a:endParaRPr b="0" lang="en-US" sz="2400" strike="noStrike" u="none">
                <a:solidFill>
                  <a:srgbClr val="000000"/>
                </a:solidFill>
                <a:effectLst/>
                <a:uFillTx/>
                <a:latin typeface="Arial"/>
              </a:endParaRPr>
            </a:p>
          </p:txBody>
        </p:sp>
        <p:sp>
          <p:nvSpPr>
            <p:cNvPr id="514" name=""/>
            <p:cNvSpPr/>
            <p:nvPr/>
          </p:nvSpPr>
          <p:spPr>
            <a:xfrm>
              <a:off x="7205400" y="4605120"/>
              <a:ext cx="5040" cy="47880"/>
            </a:xfrm>
            <a:prstGeom prst="line">
              <a:avLst/>
            </a:prstGeom>
            <a:ln w="9360">
              <a:solidFill>
                <a:srgbClr val="000000"/>
              </a:solidFill>
              <a:miter/>
            </a:ln>
          </p:spPr>
          <p:style>
            <a:lnRef idx="0"/>
            <a:fillRef idx="0"/>
            <a:effectRef idx="0"/>
            <a:fontRef idx="minor"/>
          </p:style>
          <p:txBody>
            <a:bodyPr lIns="90000" rIns="90000" tIns="1080" bIns="1080" anchor="ctr">
              <a:noAutofit/>
            </a:bodyPr>
            <a:p>
              <a:endParaRPr b="0" lang="en-US" sz="2400" strike="noStrike" u="none">
                <a:solidFill>
                  <a:srgbClr val="000000"/>
                </a:solidFill>
                <a:effectLst/>
                <a:uFillTx/>
                <a:latin typeface="Arial"/>
              </a:endParaRPr>
            </a:p>
          </p:txBody>
        </p:sp>
        <p:sp>
          <p:nvSpPr>
            <p:cNvPr id="515" name=""/>
            <p:cNvSpPr/>
            <p:nvPr/>
          </p:nvSpPr>
          <p:spPr>
            <a:xfrm>
              <a:off x="7581600" y="4610160"/>
              <a:ext cx="5040" cy="47520"/>
            </a:xfrm>
            <a:prstGeom prst="line">
              <a:avLst/>
            </a:prstGeom>
            <a:ln w="9360">
              <a:solidFill>
                <a:srgbClr val="000000"/>
              </a:solidFill>
              <a:miter/>
            </a:ln>
          </p:spPr>
          <p:style>
            <a:lnRef idx="0"/>
            <a:fillRef idx="0"/>
            <a:effectRef idx="0"/>
            <a:fontRef idx="minor"/>
          </p:style>
          <p:txBody>
            <a:bodyPr lIns="90000" rIns="90000" tIns="720" bIns="720" anchor="ctr">
              <a:noAutofit/>
            </a:bodyPr>
            <a:p>
              <a:endParaRPr b="0" lang="en-US" sz="2400" strike="noStrike" u="none">
                <a:solidFill>
                  <a:srgbClr val="000000"/>
                </a:solidFill>
                <a:effectLst/>
                <a:uFillTx/>
                <a:latin typeface="Arial"/>
              </a:endParaRPr>
            </a:p>
          </p:txBody>
        </p:sp>
        <p:sp>
          <p:nvSpPr>
            <p:cNvPr id="516" name=""/>
            <p:cNvSpPr/>
            <p:nvPr/>
          </p:nvSpPr>
          <p:spPr>
            <a:xfrm>
              <a:off x="8686800" y="4605120"/>
              <a:ext cx="4680" cy="47880"/>
            </a:xfrm>
            <a:prstGeom prst="line">
              <a:avLst/>
            </a:prstGeom>
            <a:ln w="9360">
              <a:solidFill>
                <a:srgbClr val="000000"/>
              </a:solidFill>
              <a:miter/>
            </a:ln>
          </p:spPr>
          <p:style>
            <a:lnRef idx="0"/>
            <a:fillRef idx="0"/>
            <a:effectRef idx="0"/>
            <a:fontRef idx="minor"/>
          </p:style>
          <p:txBody>
            <a:bodyPr lIns="90000" rIns="90000" tIns="1080" bIns="1080" anchor="ctr">
              <a:noAutofit/>
            </a:bodyPr>
            <a:p>
              <a:endParaRPr b="0" lang="en-US" sz="2400" strike="noStrike" u="none">
                <a:solidFill>
                  <a:srgbClr val="000000"/>
                </a:solidFill>
                <a:effectLst/>
                <a:uFillTx/>
                <a:latin typeface="Arial"/>
              </a:endParaRPr>
            </a:p>
          </p:txBody>
        </p:sp>
        <p:sp>
          <p:nvSpPr>
            <p:cNvPr id="517" name=""/>
            <p:cNvSpPr/>
            <p:nvPr/>
          </p:nvSpPr>
          <p:spPr>
            <a:xfrm>
              <a:off x="7943760" y="4610160"/>
              <a:ext cx="4680" cy="47520"/>
            </a:xfrm>
            <a:prstGeom prst="line">
              <a:avLst/>
            </a:prstGeom>
            <a:ln w="9360">
              <a:solidFill>
                <a:srgbClr val="000000"/>
              </a:solidFill>
              <a:miter/>
            </a:ln>
          </p:spPr>
          <p:style>
            <a:lnRef idx="0"/>
            <a:fillRef idx="0"/>
            <a:effectRef idx="0"/>
            <a:fontRef idx="minor"/>
          </p:style>
          <p:txBody>
            <a:bodyPr lIns="90000" rIns="90000" tIns="720" bIns="720" anchor="ctr">
              <a:noAutofit/>
            </a:bodyPr>
            <a:p>
              <a:endParaRPr b="0" lang="en-US" sz="2400" strike="noStrike" u="none">
                <a:solidFill>
                  <a:srgbClr val="000000"/>
                </a:solidFill>
                <a:effectLst/>
                <a:uFillTx/>
                <a:latin typeface="Arial"/>
              </a:endParaRPr>
            </a:p>
          </p:txBody>
        </p:sp>
        <p:sp>
          <p:nvSpPr>
            <p:cNvPr id="518" name=""/>
            <p:cNvSpPr/>
            <p:nvPr/>
          </p:nvSpPr>
          <p:spPr>
            <a:xfrm>
              <a:off x="8334360" y="4614840"/>
              <a:ext cx="4680" cy="47520"/>
            </a:xfrm>
            <a:prstGeom prst="line">
              <a:avLst/>
            </a:prstGeom>
            <a:ln w="9360">
              <a:solidFill>
                <a:srgbClr val="000000"/>
              </a:solidFill>
              <a:miter/>
            </a:ln>
          </p:spPr>
          <p:style>
            <a:lnRef idx="0"/>
            <a:fillRef idx="0"/>
            <a:effectRef idx="0"/>
            <a:fontRef idx="minor"/>
          </p:style>
          <p:txBody>
            <a:bodyPr lIns="90000" rIns="90000" tIns="720" bIns="720" anchor="ctr">
              <a:noAutofit/>
            </a:bodyPr>
            <a:p>
              <a:endParaRPr b="0" lang="en-US" sz="2400" strike="noStrike" u="none">
                <a:solidFill>
                  <a:srgbClr val="000000"/>
                </a:solidFill>
                <a:effectLst/>
                <a:uFillTx/>
                <a:latin typeface="Arial"/>
              </a:endParaRPr>
            </a:p>
          </p:txBody>
        </p:sp>
      </p:grpSp>
      <p:sp>
        <p:nvSpPr>
          <p:cNvPr id="2" name="PlaceHolder 1"/>
          <p:cNvSpPr>
            <a:spLocks noGrp="1"/>
          </p:cNvSpPr>
          <p:nvPr>
            <p:ph type="sldNum" idx="3"/>
          </p:nvPr>
        </p:nvSpPr>
        <p:spPr/>
        <p:txBody>
          <a:bodyPr/>
          <a:p>
            <a:fld id="{12EE545F-86A8-46B2-BA42-FD2CA21BF1DA}" type="slidenum">
              <a:t>2</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19" name=""/>
          <p:cNvSpPr/>
          <p:nvPr/>
        </p:nvSpPr>
        <p:spPr>
          <a:xfrm>
            <a:off x="1109520" y="534960"/>
            <a:ext cx="7016760" cy="7948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2400" strike="noStrike" u="none">
                <a:solidFill>
                  <a:srgbClr val="000000"/>
                </a:solidFill>
                <a:effectLst/>
                <a:uFillTx/>
                <a:latin typeface="Frutiger 45 Light"/>
              </a:rPr>
              <a:t>Telephone Lines in Service </a:t>
            </a:r>
            <a:br>
              <a:rPr sz="2400"/>
            </a:br>
            <a:r>
              <a:rPr b="1" lang="es-ES_tradnl" sz="2200" strike="noStrike" u="none">
                <a:solidFill>
                  <a:srgbClr val="000000"/>
                </a:solidFill>
                <a:effectLst/>
                <a:uFillTx/>
                <a:latin typeface="Frutiger 45 Light"/>
              </a:rPr>
              <a:t>(Millions)</a:t>
            </a:r>
            <a:endParaRPr b="0" lang="en-US" sz="2200" strike="noStrike" u="none">
              <a:solidFill>
                <a:srgbClr val="000000"/>
              </a:solidFill>
              <a:effectLst/>
              <a:uFillTx/>
              <a:latin typeface="Arial"/>
            </a:endParaRPr>
          </a:p>
        </p:txBody>
      </p:sp>
      <p:sp>
        <p:nvSpPr>
          <p:cNvPr id="520" name=""/>
          <p:cNvSpPr/>
          <p:nvPr/>
        </p:nvSpPr>
        <p:spPr>
          <a:xfrm>
            <a:off x="196920" y="106200"/>
            <a:ext cx="8745480" cy="5511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Frutiger 55 Roman"/>
              </a:rPr>
              <a:t>Mexico’s Fixed Telephony Infrastructure</a:t>
            </a:r>
            <a:endParaRPr b="0" lang="en-US" sz="3000" strike="noStrike" u="none">
              <a:solidFill>
                <a:srgbClr val="000000"/>
              </a:solidFill>
              <a:effectLst/>
              <a:uFillTx/>
              <a:latin typeface="Arial"/>
            </a:endParaRPr>
          </a:p>
        </p:txBody>
      </p:sp>
      <p:grpSp>
        <p:nvGrpSpPr>
          <p:cNvPr id="521" name=""/>
          <p:cNvGrpSpPr/>
          <p:nvPr/>
        </p:nvGrpSpPr>
        <p:grpSpPr>
          <a:xfrm>
            <a:off x="660240" y="4111560"/>
            <a:ext cx="300240" cy="1295640"/>
            <a:chOff x="660240" y="4111560"/>
            <a:chExt cx="300240" cy="1295640"/>
          </a:xfrm>
        </p:grpSpPr>
        <p:sp>
          <p:nvSpPr>
            <p:cNvPr id="522" name=""/>
            <p:cNvSpPr/>
            <p:nvPr/>
          </p:nvSpPr>
          <p:spPr>
            <a:xfrm>
              <a:off x="660240" y="4111560"/>
              <a:ext cx="11160" cy="1295640"/>
            </a:xfrm>
            <a:prstGeom prst="rect">
              <a:avLst/>
            </a:prstGeom>
            <a:solidFill>
              <a:srgbClr val="77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23" name=""/>
            <p:cNvSpPr/>
            <p:nvPr/>
          </p:nvSpPr>
          <p:spPr>
            <a:xfrm>
              <a:off x="671400" y="4111560"/>
              <a:ext cx="11160" cy="1295640"/>
            </a:xfrm>
            <a:prstGeom prst="rect">
              <a:avLst/>
            </a:prstGeom>
            <a:solidFill>
              <a:srgbClr val="7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24" name=""/>
            <p:cNvSpPr/>
            <p:nvPr/>
          </p:nvSpPr>
          <p:spPr>
            <a:xfrm>
              <a:off x="682560" y="4111560"/>
              <a:ext cx="11160" cy="1295640"/>
            </a:xfrm>
            <a:prstGeom prst="rect">
              <a:avLst/>
            </a:prstGeom>
            <a:solidFill>
              <a:srgbClr val="8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25" name=""/>
            <p:cNvSpPr/>
            <p:nvPr/>
          </p:nvSpPr>
          <p:spPr>
            <a:xfrm>
              <a:off x="693720" y="4111560"/>
              <a:ext cx="9720" cy="1295640"/>
            </a:xfrm>
            <a:prstGeom prst="rect">
              <a:avLst/>
            </a:prstGeom>
            <a:solidFill>
              <a:srgbClr val="91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26" name=""/>
            <p:cNvSpPr/>
            <p:nvPr/>
          </p:nvSpPr>
          <p:spPr>
            <a:xfrm>
              <a:off x="703440" y="4111560"/>
              <a:ext cx="10800" cy="1295640"/>
            </a:xfrm>
            <a:prstGeom prst="rect">
              <a:avLst/>
            </a:prstGeom>
            <a:solidFill>
              <a:srgbClr val="9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27" name=""/>
            <p:cNvSpPr/>
            <p:nvPr/>
          </p:nvSpPr>
          <p:spPr>
            <a:xfrm>
              <a:off x="714240" y="4111560"/>
              <a:ext cx="11160" cy="1295640"/>
            </a:xfrm>
            <a:prstGeom prst="rect">
              <a:avLst/>
            </a:prstGeom>
            <a:solidFill>
              <a:srgbClr val="a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28" name=""/>
            <p:cNvSpPr/>
            <p:nvPr/>
          </p:nvSpPr>
          <p:spPr>
            <a:xfrm>
              <a:off x="725400" y="4111560"/>
              <a:ext cx="11160" cy="1295640"/>
            </a:xfrm>
            <a:prstGeom prst="rect">
              <a:avLst/>
            </a:prstGeom>
            <a:solidFill>
              <a:srgbClr val="b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29" name=""/>
            <p:cNvSpPr/>
            <p:nvPr/>
          </p:nvSpPr>
          <p:spPr>
            <a:xfrm>
              <a:off x="736560" y="4111560"/>
              <a:ext cx="9720" cy="1295640"/>
            </a:xfrm>
            <a:prstGeom prst="rect">
              <a:avLst/>
            </a:prstGeom>
            <a:solidFill>
              <a:srgbClr val="c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30" name=""/>
            <p:cNvSpPr/>
            <p:nvPr/>
          </p:nvSpPr>
          <p:spPr>
            <a:xfrm>
              <a:off x="746280" y="4111560"/>
              <a:ext cx="10800" cy="1295640"/>
            </a:xfrm>
            <a:prstGeom prst="rect">
              <a:avLst/>
            </a:prstGeom>
            <a:solidFill>
              <a:srgbClr val="d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31" name=""/>
            <p:cNvSpPr/>
            <p:nvPr/>
          </p:nvSpPr>
          <p:spPr>
            <a:xfrm>
              <a:off x="757080" y="4111560"/>
              <a:ext cx="11160" cy="1295640"/>
            </a:xfrm>
            <a:prstGeom prst="rect">
              <a:avLst/>
            </a:prstGeom>
            <a:solidFill>
              <a:srgbClr val="e7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32" name=""/>
            <p:cNvSpPr/>
            <p:nvPr/>
          </p:nvSpPr>
          <p:spPr>
            <a:xfrm>
              <a:off x="768240" y="4111560"/>
              <a:ext cx="11160" cy="1295640"/>
            </a:xfrm>
            <a:prstGeom prst="rect">
              <a:avLst/>
            </a:prstGeom>
            <a:solidFill>
              <a:srgbClr val="f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33" name=""/>
            <p:cNvSpPr/>
            <p:nvPr/>
          </p:nvSpPr>
          <p:spPr>
            <a:xfrm>
              <a:off x="779400" y="4111560"/>
              <a:ext cx="9720" cy="1295640"/>
            </a:xfrm>
            <a:prstGeom prst="rect">
              <a:avLst/>
            </a:prstGeom>
            <a:solidFill>
              <a:srgbClr val="f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34" name=""/>
            <p:cNvSpPr/>
            <p:nvPr/>
          </p:nvSpPr>
          <p:spPr>
            <a:xfrm>
              <a:off x="789120" y="4111560"/>
              <a:ext cx="11160" cy="1295640"/>
            </a:xfrm>
            <a:prstGeom prst="rect">
              <a:avLst/>
            </a:prstGeom>
            <a:solidFill>
              <a:srgbClr val="fb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35" name=""/>
            <p:cNvSpPr/>
            <p:nvPr/>
          </p:nvSpPr>
          <p:spPr>
            <a:xfrm>
              <a:off x="800280" y="4111560"/>
              <a:ext cx="10800" cy="129564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36" name=""/>
            <p:cNvSpPr/>
            <p:nvPr/>
          </p:nvSpPr>
          <p:spPr>
            <a:xfrm>
              <a:off x="811080" y="4111560"/>
              <a:ext cx="11160" cy="129564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37" name=""/>
            <p:cNvSpPr/>
            <p:nvPr/>
          </p:nvSpPr>
          <p:spPr>
            <a:xfrm>
              <a:off x="822240" y="4111560"/>
              <a:ext cx="9720" cy="1295640"/>
            </a:xfrm>
            <a:prstGeom prst="rect">
              <a:avLst/>
            </a:prstGeom>
            <a:solidFill>
              <a:srgbClr val="fb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38" name=""/>
            <p:cNvSpPr/>
            <p:nvPr/>
          </p:nvSpPr>
          <p:spPr>
            <a:xfrm>
              <a:off x="831960" y="4111560"/>
              <a:ext cx="11160" cy="1295640"/>
            </a:xfrm>
            <a:prstGeom prst="rect">
              <a:avLst/>
            </a:prstGeom>
            <a:solidFill>
              <a:srgbClr val="f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39" name=""/>
            <p:cNvSpPr/>
            <p:nvPr/>
          </p:nvSpPr>
          <p:spPr>
            <a:xfrm>
              <a:off x="843120" y="4111560"/>
              <a:ext cx="10800" cy="1295640"/>
            </a:xfrm>
            <a:prstGeom prst="rect">
              <a:avLst/>
            </a:prstGeom>
            <a:solidFill>
              <a:srgbClr val="f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40" name=""/>
            <p:cNvSpPr/>
            <p:nvPr/>
          </p:nvSpPr>
          <p:spPr>
            <a:xfrm>
              <a:off x="853920" y="4111560"/>
              <a:ext cx="11160" cy="1295640"/>
            </a:xfrm>
            <a:prstGeom prst="rect">
              <a:avLst/>
            </a:prstGeom>
            <a:solidFill>
              <a:srgbClr val="e7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41" name=""/>
            <p:cNvSpPr/>
            <p:nvPr/>
          </p:nvSpPr>
          <p:spPr>
            <a:xfrm>
              <a:off x="865080" y="4111560"/>
              <a:ext cx="9720" cy="1295640"/>
            </a:xfrm>
            <a:prstGeom prst="rect">
              <a:avLst/>
            </a:prstGeom>
            <a:solidFill>
              <a:srgbClr val="d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42" name=""/>
            <p:cNvSpPr/>
            <p:nvPr/>
          </p:nvSpPr>
          <p:spPr>
            <a:xfrm>
              <a:off x="874800" y="4111560"/>
              <a:ext cx="11160" cy="1295640"/>
            </a:xfrm>
            <a:prstGeom prst="rect">
              <a:avLst/>
            </a:prstGeom>
            <a:solidFill>
              <a:srgbClr val="c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43" name=""/>
            <p:cNvSpPr/>
            <p:nvPr/>
          </p:nvSpPr>
          <p:spPr>
            <a:xfrm>
              <a:off x="885960" y="4111560"/>
              <a:ext cx="10800" cy="1295640"/>
            </a:xfrm>
            <a:prstGeom prst="rect">
              <a:avLst/>
            </a:prstGeom>
            <a:solidFill>
              <a:srgbClr val="b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44" name=""/>
            <p:cNvSpPr/>
            <p:nvPr/>
          </p:nvSpPr>
          <p:spPr>
            <a:xfrm>
              <a:off x="896760" y="4111560"/>
              <a:ext cx="11160" cy="1295640"/>
            </a:xfrm>
            <a:prstGeom prst="rect">
              <a:avLst/>
            </a:prstGeom>
            <a:solidFill>
              <a:srgbClr val="a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45" name=""/>
            <p:cNvSpPr/>
            <p:nvPr/>
          </p:nvSpPr>
          <p:spPr>
            <a:xfrm>
              <a:off x="907920" y="4111560"/>
              <a:ext cx="9720" cy="1295640"/>
            </a:xfrm>
            <a:prstGeom prst="rect">
              <a:avLst/>
            </a:prstGeom>
            <a:solidFill>
              <a:srgbClr val="9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46" name=""/>
            <p:cNvSpPr/>
            <p:nvPr/>
          </p:nvSpPr>
          <p:spPr>
            <a:xfrm>
              <a:off x="917640" y="4111560"/>
              <a:ext cx="11160" cy="1295640"/>
            </a:xfrm>
            <a:prstGeom prst="rect">
              <a:avLst/>
            </a:prstGeom>
            <a:solidFill>
              <a:srgbClr val="91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47" name=""/>
            <p:cNvSpPr/>
            <p:nvPr/>
          </p:nvSpPr>
          <p:spPr>
            <a:xfrm>
              <a:off x="928800" y="4111560"/>
              <a:ext cx="11160" cy="1295640"/>
            </a:xfrm>
            <a:prstGeom prst="rect">
              <a:avLst/>
            </a:prstGeom>
            <a:solidFill>
              <a:srgbClr val="8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48" name=""/>
            <p:cNvSpPr/>
            <p:nvPr/>
          </p:nvSpPr>
          <p:spPr>
            <a:xfrm>
              <a:off x="939960" y="4111560"/>
              <a:ext cx="10800" cy="1295640"/>
            </a:xfrm>
            <a:prstGeom prst="rect">
              <a:avLst/>
            </a:prstGeom>
            <a:solidFill>
              <a:srgbClr val="7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49" name=""/>
            <p:cNvSpPr/>
            <p:nvPr/>
          </p:nvSpPr>
          <p:spPr>
            <a:xfrm>
              <a:off x="950760" y="4111560"/>
              <a:ext cx="9720" cy="1295640"/>
            </a:xfrm>
            <a:prstGeom prst="rect">
              <a:avLst/>
            </a:prstGeom>
            <a:solidFill>
              <a:srgbClr val="7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sp>
        <p:nvSpPr>
          <p:cNvPr id="550" name=""/>
          <p:cNvSpPr/>
          <p:nvPr/>
        </p:nvSpPr>
        <p:spPr>
          <a:xfrm>
            <a:off x="660240" y="4111560"/>
            <a:ext cx="300240" cy="1295640"/>
          </a:xfrm>
          <a:prstGeom prst="rect">
            <a:avLst/>
          </a:prstGeom>
          <a:no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nvGrpSpPr>
          <p:cNvPr id="551" name=""/>
          <p:cNvGrpSpPr/>
          <p:nvPr/>
        </p:nvGrpSpPr>
        <p:grpSpPr>
          <a:xfrm>
            <a:off x="1400040" y="3951360"/>
            <a:ext cx="311400" cy="1455840"/>
            <a:chOff x="1400040" y="3951360"/>
            <a:chExt cx="311400" cy="1455840"/>
          </a:xfrm>
        </p:grpSpPr>
        <p:sp>
          <p:nvSpPr>
            <p:cNvPr id="552" name=""/>
            <p:cNvSpPr/>
            <p:nvPr/>
          </p:nvSpPr>
          <p:spPr>
            <a:xfrm>
              <a:off x="1400040" y="3951360"/>
              <a:ext cx="11160" cy="1455840"/>
            </a:xfrm>
            <a:prstGeom prst="rect">
              <a:avLst/>
            </a:prstGeom>
            <a:solidFill>
              <a:srgbClr val="77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53" name=""/>
            <p:cNvSpPr/>
            <p:nvPr/>
          </p:nvSpPr>
          <p:spPr>
            <a:xfrm>
              <a:off x="1411200" y="3951360"/>
              <a:ext cx="11160" cy="1455840"/>
            </a:xfrm>
            <a:prstGeom prst="rect">
              <a:avLst/>
            </a:prstGeom>
            <a:solidFill>
              <a:srgbClr val="7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54" name=""/>
            <p:cNvSpPr/>
            <p:nvPr/>
          </p:nvSpPr>
          <p:spPr>
            <a:xfrm>
              <a:off x="1422360" y="3951360"/>
              <a:ext cx="9720" cy="1455840"/>
            </a:xfrm>
            <a:prstGeom prst="rect">
              <a:avLst/>
            </a:prstGeom>
            <a:solidFill>
              <a:srgbClr val="8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55" name=""/>
            <p:cNvSpPr/>
            <p:nvPr/>
          </p:nvSpPr>
          <p:spPr>
            <a:xfrm>
              <a:off x="1432080" y="3951360"/>
              <a:ext cx="10800" cy="1455840"/>
            </a:xfrm>
            <a:prstGeom prst="rect">
              <a:avLst/>
            </a:prstGeom>
            <a:solidFill>
              <a:srgbClr val="8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56" name=""/>
            <p:cNvSpPr/>
            <p:nvPr/>
          </p:nvSpPr>
          <p:spPr>
            <a:xfrm>
              <a:off x="1442880" y="3951360"/>
              <a:ext cx="11160" cy="1455840"/>
            </a:xfrm>
            <a:prstGeom prst="rect">
              <a:avLst/>
            </a:prstGeom>
            <a:solidFill>
              <a:srgbClr val="9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57" name=""/>
            <p:cNvSpPr/>
            <p:nvPr/>
          </p:nvSpPr>
          <p:spPr>
            <a:xfrm>
              <a:off x="1454040" y="3951360"/>
              <a:ext cx="11160" cy="1455840"/>
            </a:xfrm>
            <a:prstGeom prst="rect">
              <a:avLst/>
            </a:prstGeom>
            <a:solidFill>
              <a:srgbClr val="a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58" name=""/>
            <p:cNvSpPr/>
            <p:nvPr/>
          </p:nvSpPr>
          <p:spPr>
            <a:xfrm>
              <a:off x="1465200" y="3951360"/>
              <a:ext cx="9720" cy="1455840"/>
            </a:xfrm>
            <a:prstGeom prst="rect">
              <a:avLst/>
            </a:prstGeom>
            <a:solidFill>
              <a:srgbClr val="bb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59" name=""/>
            <p:cNvSpPr/>
            <p:nvPr/>
          </p:nvSpPr>
          <p:spPr>
            <a:xfrm>
              <a:off x="1474920" y="3951360"/>
              <a:ext cx="11160" cy="1455840"/>
            </a:xfrm>
            <a:prstGeom prst="rect">
              <a:avLst/>
            </a:prstGeom>
            <a:solidFill>
              <a:srgbClr val="ca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60" name=""/>
            <p:cNvSpPr/>
            <p:nvPr/>
          </p:nvSpPr>
          <p:spPr>
            <a:xfrm>
              <a:off x="1486080" y="3951360"/>
              <a:ext cx="10800" cy="1455840"/>
            </a:xfrm>
            <a:prstGeom prst="rect">
              <a:avLst/>
            </a:prstGeom>
            <a:solidFill>
              <a:srgbClr val="d8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61" name=""/>
            <p:cNvSpPr/>
            <p:nvPr/>
          </p:nvSpPr>
          <p:spPr>
            <a:xfrm>
              <a:off x="1496880" y="3951360"/>
              <a:ext cx="11160" cy="1455840"/>
            </a:xfrm>
            <a:prstGeom prst="rect">
              <a:avLst/>
            </a:prstGeom>
            <a:solidFill>
              <a:srgbClr val="e3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62" name=""/>
            <p:cNvSpPr/>
            <p:nvPr/>
          </p:nvSpPr>
          <p:spPr>
            <a:xfrm>
              <a:off x="1508040" y="3951360"/>
              <a:ext cx="9720" cy="1455840"/>
            </a:xfrm>
            <a:prstGeom prst="rect">
              <a:avLst/>
            </a:prstGeom>
            <a:solidFill>
              <a:srgbClr val="e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63" name=""/>
            <p:cNvSpPr/>
            <p:nvPr/>
          </p:nvSpPr>
          <p:spPr>
            <a:xfrm>
              <a:off x="1517760" y="3951360"/>
              <a:ext cx="11160" cy="1455840"/>
            </a:xfrm>
            <a:prstGeom prst="rect">
              <a:avLst/>
            </a:prstGeom>
            <a:solidFill>
              <a:srgbClr val="f4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64" name=""/>
            <p:cNvSpPr/>
            <p:nvPr/>
          </p:nvSpPr>
          <p:spPr>
            <a:xfrm>
              <a:off x="1528920" y="3951360"/>
              <a:ext cx="10800" cy="1455840"/>
            </a:xfrm>
            <a:prstGeom prst="rect">
              <a:avLst/>
            </a:prstGeom>
            <a:solidFill>
              <a:srgbClr val="f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65" name=""/>
            <p:cNvSpPr/>
            <p:nvPr/>
          </p:nvSpPr>
          <p:spPr>
            <a:xfrm>
              <a:off x="1539720" y="3951360"/>
              <a:ext cx="11160" cy="1455840"/>
            </a:xfrm>
            <a:prstGeom prst="rect">
              <a:avLst/>
            </a:prstGeom>
            <a:solidFill>
              <a:srgbClr val="f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66" name=""/>
            <p:cNvSpPr/>
            <p:nvPr/>
          </p:nvSpPr>
          <p:spPr>
            <a:xfrm>
              <a:off x="1550880" y="3951360"/>
              <a:ext cx="9720" cy="145584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67" name=""/>
            <p:cNvSpPr/>
            <p:nvPr/>
          </p:nvSpPr>
          <p:spPr>
            <a:xfrm>
              <a:off x="1560600" y="3951360"/>
              <a:ext cx="11160" cy="145584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68" name=""/>
            <p:cNvSpPr/>
            <p:nvPr/>
          </p:nvSpPr>
          <p:spPr>
            <a:xfrm>
              <a:off x="1571760" y="3951360"/>
              <a:ext cx="10800" cy="1455840"/>
            </a:xfrm>
            <a:prstGeom prst="rect">
              <a:avLst/>
            </a:prstGeom>
            <a:solidFill>
              <a:srgbClr val="f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69" name=""/>
            <p:cNvSpPr/>
            <p:nvPr/>
          </p:nvSpPr>
          <p:spPr>
            <a:xfrm>
              <a:off x="1582560" y="3951360"/>
              <a:ext cx="11160" cy="1455840"/>
            </a:xfrm>
            <a:prstGeom prst="rect">
              <a:avLst/>
            </a:prstGeom>
            <a:solidFill>
              <a:srgbClr val="f4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70" name=""/>
            <p:cNvSpPr/>
            <p:nvPr/>
          </p:nvSpPr>
          <p:spPr>
            <a:xfrm>
              <a:off x="1593720" y="3951360"/>
              <a:ext cx="9720" cy="1455840"/>
            </a:xfrm>
            <a:prstGeom prst="rect">
              <a:avLst/>
            </a:prstGeom>
            <a:solidFill>
              <a:srgbClr val="e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71" name=""/>
            <p:cNvSpPr/>
            <p:nvPr/>
          </p:nvSpPr>
          <p:spPr>
            <a:xfrm>
              <a:off x="1603440" y="3951360"/>
              <a:ext cx="11160" cy="1455840"/>
            </a:xfrm>
            <a:prstGeom prst="rect">
              <a:avLst/>
            </a:prstGeom>
            <a:solidFill>
              <a:srgbClr val="e3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72" name=""/>
            <p:cNvSpPr/>
            <p:nvPr/>
          </p:nvSpPr>
          <p:spPr>
            <a:xfrm>
              <a:off x="1614600" y="3951360"/>
              <a:ext cx="11160" cy="1455840"/>
            </a:xfrm>
            <a:prstGeom prst="rect">
              <a:avLst/>
            </a:prstGeom>
            <a:solidFill>
              <a:srgbClr val="d8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73" name=""/>
            <p:cNvSpPr/>
            <p:nvPr/>
          </p:nvSpPr>
          <p:spPr>
            <a:xfrm>
              <a:off x="1625760" y="3951360"/>
              <a:ext cx="10800" cy="1455840"/>
            </a:xfrm>
            <a:prstGeom prst="rect">
              <a:avLst/>
            </a:prstGeom>
            <a:solidFill>
              <a:srgbClr val="ca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74" name=""/>
            <p:cNvSpPr/>
            <p:nvPr/>
          </p:nvSpPr>
          <p:spPr>
            <a:xfrm>
              <a:off x="1636560" y="3951360"/>
              <a:ext cx="9720" cy="1455840"/>
            </a:xfrm>
            <a:prstGeom prst="rect">
              <a:avLst/>
            </a:prstGeom>
            <a:solidFill>
              <a:srgbClr val="bb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75" name=""/>
            <p:cNvSpPr/>
            <p:nvPr/>
          </p:nvSpPr>
          <p:spPr>
            <a:xfrm>
              <a:off x="1646280" y="3951360"/>
              <a:ext cx="11160" cy="1455840"/>
            </a:xfrm>
            <a:prstGeom prst="rect">
              <a:avLst/>
            </a:prstGeom>
            <a:solidFill>
              <a:srgbClr val="a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76" name=""/>
            <p:cNvSpPr/>
            <p:nvPr/>
          </p:nvSpPr>
          <p:spPr>
            <a:xfrm>
              <a:off x="1657440" y="3951360"/>
              <a:ext cx="11160" cy="1455840"/>
            </a:xfrm>
            <a:prstGeom prst="rect">
              <a:avLst/>
            </a:prstGeom>
            <a:solidFill>
              <a:srgbClr val="9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77" name=""/>
            <p:cNvSpPr/>
            <p:nvPr/>
          </p:nvSpPr>
          <p:spPr>
            <a:xfrm>
              <a:off x="1668600" y="3951360"/>
              <a:ext cx="10800" cy="1455840"/>
            </a:xfrm>
            <a:prstGeom prst="rect">
              <a:avLst/>
            </a:prstGeom>
            <a:solidFill>
              <a:srgbClr val="8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78" name=""/>
            <p:cNvSpPr/>
            <p:nvPr/>
          </p:nvSpPr>
          <p:spPr>
            <a:xfrm>
              <a:off x="1679400" y="3951360"/>
              <a:ext cx="9720" cy="1455840"/>
            </a:xfrm>
            <a:prstGeom prst="rect">
              <a:avLst/>
            </a:prstGeom>
            <a:solidFill>
              <a:srgbClr val="8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79" name=""/>
            <p:cNvSpPr/>
            <p:nvPr/>
          </p:nvSpPr>
          <p:spPr>
            <a:xfrm>
              <a:off x="1689120" y="3951360"/>
              <a:ext cx="11160" cy="1455840"/>
            </a:xfrm>
            <a:prstGeom prst="rect">
              <a:avLst/>
            </a:prstGeom>
            <a:solidFill>
              <a:srgbClr val="7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80" name=""/>
            <p:cNvSpPr/>
            <p:nvPr/>
          </p:nvSpPr>
          <p:spPr>
            <a:xfrm>
              <a:off x="1700280" y="3951360"/>
              <a:ext cx="11160" cy="1455840"/>
            </a:xfrm>
            <a:prstGeom prst="rect">
              <a:avLst/>
            </a:prstGeom>
            <a:solidFill>
              <a:srgbClr val="7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sp>
        <p:nvSpPr>
          <p:cNvPr id="581" name=""/>
          <p:cNvSpPr/>
          <p:nvPr/>
        </p:nvSpPr>
        <p:spPr>
          <a:xfrm>
            <a:off x="1400040" y="3951360"/>
            <a:ext cx="311400" cy="1455840"/>
          </a:xfrm>
          <a:prstGeom prst="rect">
            <a:avLst/>
          </a:prstGeom>
          <a:no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nvGrpSpPr>
          <p:cNvPr id="582" name=""/>
          <p:cNvGrpSpPr/>
          <p:nvPr/>
        </p:nvGrpSpPr>
        <p:grpSpPr>
          <a:xfrm>
            <a:off x="2151000" y="3770280"/>
            <a:ext cx="300240" cy="1636920"/>
            <a:chOff x="2151000" y="3770280"/>
            <a:chExt cx="300240" cy="1636920"/>
          </a:xfrm>
        </p:grpSpPr>
        <p:sp>
          <p:nvSpPr>
            <p:cNvPr id="583" name=""/>
            <p:cNvSpPr/>
            <p:nvPr/>
          </p:nvSpPr>
          <p:spPr>
            <a:xfrm>
              <a:off x="2151000" y="3770280"/>
              <a:ext cx="9720" cy="1636920"/>
            </a:xfrm>
            <a:prstGeom prst="rect">
              <a:avLst/>
            </a:prstGeom>
            <a:solidFill>
              <a:srgbClr val="77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84" name=""/>
            <p:cNvSpPr/>
            <p:nvPr/>
          </p:nvSpPr>
          <p:spPr>
            <a:xfrm>
              <a:off x="2160720" y="3770280"/>
              <a:ext cx="11160" cy="1636920"/>
            </a:xfrm>
            <a:prstGeom prst="rect">
              <a:avLst/>
            </a:prstGeom>
            <a:solidFill>
              <a:srgbClr val="7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85" name=""/>
            <p:cNvSpPr/>
            <p:nvPr/>
          </p:nvSpPr>
          <p:spPr>
            <a:xfrm>
              <a:off x="2171880" y="3770280"/>
              <a:ext cx="10800" cy="1636920"/>
            </a:xfrm>
            <a:prstGeom prst="rect">
              <a:avLst/>
            </a:prstGeom>
            <a:solidFill>
              <a:srgbClr val="8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86" name=""/>
            <p:cNvSpPr/>
            <p:nvPr/>
          </p:nvSpPr>
          <p:spPr>
            <a:xfrm>
              <a:off x="2182680" y="3770280"/>
              <a:ext cx="11160" cy="1636920"/>
            </a:xfrm>
            <a:prstGeom prst="rect">
              <a:avLst/>
            </a:prstGeom>
            <a:solidFill>
              <a:srgbClr val="91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87" name=""/>
            <p:cNvSpPr/>
            <p:nvPr/>
          </p:nvSpPr>
          <p:spPr>
            <a:xfrm>
              <a:off x="2193840" y="3770280"/>
              <a:ext cx="9720" cy="1636920"/>
            </a:xfrm>
            <a:prstGeom prst="rect">
              <a:avLst/>
            </a:prstGeom>
            <a:solidFill>
              <a:srgbClr val="9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88" name=""/>
            <p:cNvSpPr/>
            <p:nvPr/>
          </p:nvSpPr>
          <p:spPr>
            <a:xfrm>
              <a:off x="2203560" y="3770280"/>
              <a:ext cx="11160" cy="1636920"/>
            </a:xfrm>
            <a:prstGeom prst="rect">
              <a:avLst/>
            </a:prstGeom>
            <a:solidFill>
              <a:srgbClr val="a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89" name=""/>
            <p:cNvSpPr/>
            <p:nvPr/>
          </p:nvSpPr>
          <p:spPr>
            <a:xfrm>
              <a:off x="2214720" y="3770280"/>
              <a:ext cx="10800" cy="1636920"/>
            </a:xfrm>
            <a:prstGeom prst="rect">
              <a:avLst/>
            </a:prstGeom>
            <a:solidFill>
              <a:srgbClr val="b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90" name=""/>
            <p:cNvSpPr/>
            <p:nvPr/>
          </p:nvSpPr>
          <p:spPr>
            <a:xfrm>
              <a:off x="2225520" y="3770280"/>
              <a:ext cx="11160" cy="1636920"/>
            </a:xfrm>
            <a:prstGeom prst="rect">
              <a:avLst/>
            </a:prstGeom>
            <a:solidFill>
              <a:srgbClr val="c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91" name=""/>
            <p:cNvSpPr/>
            <p:nvPr/>
          </p:nvSpPr>
          <p:spPr>
            <a:xfrm>
              <a:off x="2236680" y="3770280"/>
              <a:ext cx="9720" cy="1636920"/>
            </a:xfrm>
            <a:prstGeom prst="rect">
              <a:avLst/>
            </a:prstGeom>
            <a:solidFill>
              <a:srgbClr val="d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92" name=""/>
            <p:cNvSpPr/>
            <p:nvPr/>
          </p:nvSpPr>
          <p:spPr>
            <a:xfrm>
              <a:off x="2246400" y="3770280"/>
              <a:ext cx="11160" cy="1636920"/>
            </a:xfrm>
            <a:prstGeom prst="rect">
              <a:avLst/>
            </a:prstGeom>
            <a:solidFill>
              <a:srgbClr val="e7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93" name=""/>
            <p:cNvSpPr/>
            <p:nvPr/>
          </p:nvSpPr>
          <p:spPr>
            <a:xfrm>
              <a:off x="2257560" y="3770280"/>
              <a:ext cx="10800" cy="1636920"/>
            </a:xfrm>
            <a:prstGeom prst="rect">
              <a:avLst/>
            </a:prstGeom>
            <a:solidFill>
              <a:srgbClr val="f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94" name=""/>
            <p:cNvSpPr/>
            <p:nvPr/>
          </p:nvSpPr>
          <p:spPr>
            <a:xfrm>
              <a:off x="2268360" y="3770280"/>
              <a:ext cx="11160" cy="1636920"/>
            </a:xfrm>
            <a:prstGeom prst="rect">
              <a:avLst/>
            </a:prstGeom>
            <a:solidFill>
              <a:srgbClr val="f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95" name=""/>
            <p:cNvSpPr/>
            <p:nvPr/>
          </p:nvSpPr>
          <p:spPr>
            <a:xfrm>
              <a:off x="2279520" y="3770280"/>
              <a:ext cx="9720" cy="1636920"/>
            </a:xfrm>
            <a:prstGeom prst="rect">
              <a:avLst/>
            </a:prstGeom>
            <a:solidFill>
              <a:srgbClr val="fb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96" name=""/>
            <p:cNvSpPr/>
            <p:nvPr/>
          </p:nvSpPr>
          <p:spPr>
            <a:xfrm>
              <a:off x="2289240" y="3770280"/>
              <a:ext cx="11160" cy="163692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97" name=""/>
            <p:cNvSpPr/>
            <p:nvPr/>
          </p:nvSpPr>
          <p:spPr>
            <a:xfrm>
              <a:off x="2300400" y="3770280"/>
              <a:ext cx="11160" cy="163692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98" name=""/>
            <p:cNvSpPr/>
            <p:nvPr/>
          </p:nvSpPr>
          <p:spPr>
            <a:xfrm>
              <a:off x="2311560" y="3770280"/>
              <a:ext cx="10800" cy="1636920"/>
            </a:xfrm>
            <a:prstGeom prst="rect">
              <a:avLst/>
            </a:prstGeom>
            <a:solidFill>
              <a:srgbClr val="fb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99" name=""/>
            <p:cNvSpPr/>
            <p:nvPr/>
          </p:nvSpPr>
          <p:spPr>
            <a:xfrm>
              <a:off x="2322360" y="3770280"/>
              <a:ext cx="9720" cy="1636920"/>
            </a:xfrm>
            <a:prstGeom prst="rect">
              <a:avLst/>
            </a:prstGeom>
            <a:solidFill>
              <a:srgbClr val="f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00" name=""/>
            <p:cNvSpPr/>
            <p:nvPr/>
          </p:nvSpPr>
          <p:spPr>
            <a:xfrm>
              <a:off x="2332080" y="3770280"/>
              <a:ext cx="11160" cy="1636920"/>
            </a:xfrm>
            <a:prstGeom prst="rect">
              <a:avLst/>
            </a:prstGeom>
            <a:solidFill>
              <a:srgbClr val="f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01" name=""/>
            <p:cNvSpPr/>
            <p:nvPr/>
          </p:nvSpPr>
          <p:spPr>
            <a:xfrm>
              <a:off x="2343240" y="3770280"/>
              <a:ext cx="11160" cy="1636920"/>
            </a:xfrm>
            <a:prstGeom prst="rect">
              <a:avLst/>
            </a:prstGeom>
            <a:solidFill>
              <a:srgbClr val="e7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02" name=""/>
            <p:cNvSpPr/>
            <p:nvPr/>
          </p:nvSpPr>
          <p:spPr>
            <a:xfrm>
              <a:off x="2354400" y="3770280"/>
              <a:ext cx="10800" cy="1636920"/>
            </a:xfrm>
            <a:prstGeom prst="rect">
              <a:avLst/>
            </a:prstGeom>
            <a:solidFill>
              <a:srgbClr val="d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03" name=""/>
            <p:cNvSpPr/>
            <p:nvPr/>
          </p:nvSpPr>
          <p:spPr>
            <a:xfrm>
              <a:off x="2365200" y="3770280"/>
              <a:ext cx="9720" cy="1636920"/>
            </a:xfrm>
            <a:prstGeom prst="rect">
              <a:avLst/>
            </a:prstGeom>
            <a:solidFill>
              <a:srgbClr val="c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04" name=""/>
            <p:cNvSpPr/>
            <p:nvPr/>
          </p:nvSpPr>
          <p:spPr>
            <a:xfrm>
              <a:off x="2374920" y="3770280"/>
              <a:ext cx="11160" cy="1636920"/>
            </a:xfrm>
            <a:prstGeom prst="rect">
              <a:avLst/>
            </a:prstGeom>
            <a:solidFill>
              <a:srgbClr val="b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05" name=""/>
            <p:cNvSpPr/>
            <p:nvPr/>
          </p:nvSpPr>
          <p:spPr>
            <a:xfrm>
              <a:off x="2386080" y="3770280"/>
              <a:ext cx="11160" cy="1636920"/>
            </a:xfrm>
            <a:prstGeom prst="rect">
              <a:avLst/>
            </a:prstGeom>
            <a:solidFill>
              <a:srgbClr val="a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06" name=""/>
            <p:cNvSpPr/>
            <p:nvPr/>
          </p:nvSpPr>
          <p:spPr>
            <a:xfrm>
              <a:off x="2397240" y="3770280"/>
              <a:ext cx="11160" cy="1636920"/>
            </a:xfrm>
            <a:prstGeom prst="rect">
              <a:avLst/>
            </a:prstGeom>
            <a:solidFill>
              <a:srgbClr val="9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07" name=""/>
            <p:cNvSpPr/>
            <p:nvPr/>
          </p:nvSpPr>
          <p:spPr>
            <a:xfrm>
              <a:off x="2408400" y="3770280"/>
              <a:ext cx="9360" cy="1636920"/>
            </a:xfrm>
            <a:prstGeom prst="rect">
              <a:avLst/>
            </a:prstGeom>
            <a:solidFill>
              <a:srgbClr val="91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08" name=""/>
            <p:cNvSpPr/>
            <p:nvPr/>
          </p:nvSpPr>
          <p:spPr>
            <a:xfrm>
              <a:off x="2417760" y="3770280"/>
              <a:ext cx="11160" cy="1636920"/>
            </a:xfrm>
            <a:prstGeom prst="rect">
              <a:avLst/>
            </a:prstGeom>
            <a:solidFill>
              <a:srgbClr val="8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09" name=""/>
            <p:cNvSpPr/>
            <p:nvPr/>
          </p:nvSpPr>
          <p:spPr>
            <a:xfrm>
              <a:off x="2428920" y="3770280"/>
              <a:ext cx="11160" cy="1636920"/>
            </a:xfrm>
            <a:prstGeom prst="rect">
              <a:avLst/>
            </a:prstGeom>
            <a:solidFill>
              <a:srgbClr val="7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10" name=""/>
            <p:cNvSpPr/>
            <p:nvPr/>
          </p:nvSpPr>
          <p:spPr>
            <a:xfrm>
              <a:off x="2440080" y="3770280"/>
              <a:ext cx="11160" cy="1636920"/>
            </a:xfrm>
            <a:prstGeom prst="rect">
              <a:avLst/>
            </a:prstGeom>
            <a:solidFill>
              <a:srgbClr val="7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sp>
        <p:nvSpPr>
          <p:cNvPr id="611" name=""/>
          <p:cNvSpPr/>
          <p:nvPr/>
        </p:nvSpPr>
        <p:spPr>
          <a:xfrm>
            <a:off x="2151000" y="3770280"/>
            <a:ext cx="300240" cy="1636920"/>
          </a:xfrm>
          <a:prstGeom prst="rect">
            <a:avLst/>
          </a:prstGeom>
          <a:no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nvGrpSpPr>
          <p:cNvPr id="612" name=""/>
          <p:cNvGrpSpPr/>
          <p:nvPr/>
        </p:nvGrpSpPr>
        <p:grpSpPr>
          <a:xfrm>
            <a:off x="2889360" y="3556080"/>
            <a:ext cx="301680" cy="1851120"/>
            <a:chOff x="2889360" y="3556080"/>
            <a:chExt cx="301680" cy="1851120"/>
          </a:xfrm>
        </p:grpSpPr>
        <p:sp>
          <p:nvSpPr>
            <p:cNvPr id="613" name=""/>
            <p:cNvSpPr/>
            <p:nvPr/>
          </p:nvSpPr>
          <p:spPr>
            <a:xfrm>
              <a:off x="2889360" y="3556080"/>
              <a:ext cx="11160" cy="1851120"/>
            </a:xfrm>
            <a:prstGeom prst="rect">
              <a:avLst/>
            </a:prstGeom>
            <a:solidFill>
              <a:srgbClr val="77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14" name=""/>
            <p:cNvSpPr/>
            <p:nvPr/>
          </p:nvSpPr>
          <p:spPr>
            <a:xfrm>
              <a:off x="2900520" y="3556080"/>
              <a:ext cx="10800" cy="1851120"/>
            </a:xfrm>
            <a:prstGeom prst="rect">
              <a:avLst/>
            </a:prstGeom>
            <a:solidFill>
              <a:srgbClr val="7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15" name=""/>
            <p:cNvSpPr/>
            <p:nvPr/>
          </p:nvSpPr>
          <p:spPr>
            <a:xfrm>
              <a:off x="2911320" y="3556080"/>
              <a:ext cx="11160" cy="1851120"/>
            </a:xfrm>
            <a:prstGeom prst="rect">
              <a:avLst/>
            </a:prstGeom>
            <a:solidFill>
              <a:srgbClr val="8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16" name=""/>
            <p:cNvSpPr/>
            <p:nvPr/>
          </p:nvSpPr>
          <p:spPr>
            <a:xfrm>
              <a:off x="2922480" y="3556080"/>
              <a:ext cx="9720" cy="1851120"/>
            </a:xfrm>
            <a:prstGeom prst="rect">
              <a:avLst/>
            </a:prstGeom>
            <a:solidFill>
              <a:srgbClr val="91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17" name=""/>
            <p:cNvSpPr/>
            <p:nvPr/>
          </p:nvSpPr>
          <p:spPr>
            <a:xfrm>
              <a:off x="2932200" y="3556080"/>
              <a:ext cx="11160" cy="1851120"/>
            </a:xfrm>
            <a:prstGeom prst="rect">
              <a:avLst/>
            </a:prstGeom>
            <a:solidFill>
              <a:srgbClr val="9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18" name=""/>
            <p:cNvSpPr/>
            <p:nvPr/>
          </p:nvSpPr>
          <p:spPr>
            <a:xfrm>
              <a:off x="2943360" y="3556080"/>
              <a:ext cx="10800" cy="1851120"/>
            </a:xfrm>
            <a:prstGeom prst="rect">
              <a:avLst/>
            </a:prstGeom>
            <a:solidFill>
              <a:srgbClr val="a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19" name=""/>
            <p:cNvSpPr/>
            <p:nvPr/>
          </p:nvSpPr>
          <p:spPr>
            <a:xfrm>
              <a:off x="2954160" y="3556080"/>
              <a:ext cx="11160" cy="1851120"/>
            </a:xfrm>
            <a:prstGeom prst="rect">
              <a:avLst/>
            </a:prstGeom>
            <a:solidFill>
              <a:srgbClr val="b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20" name=""/>
            <p:cNvSpPr/>
            <p:nvPr/>
          </p:nvSpPr>
          <p:spPr>
            <a:xfrm>
              <a:off x="2965320" y="3556080"/>
              <a:ext cx="11160" cy="1851120"/>
            </a:xfrm>
            <a:prstGeom prst="rect">
              <a:avLst/>
            </a:prstGeom>
            <a:solidFill>
              <a:srgbClr val="c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21" name=""/>
            <p:cNvSpPr/>
            <p:nvPr/>
          </p:nvSpPr>
          <p:spPr>
            <a:xfrm>
              <a:off x="2976480" y="3556080"/>
              <a:ext cx="9720" cy="1851120"/>
            </a:xfrm>
            <a:prstGeom prst="rect">
              <a:avLst/>
            </a:prstGeom>
            <a:solidFill>
              <a:srgbClr val="d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22" name=""/>
            <p:cNvSpPr/>
            <p:nvPr/>
          </p:nvSpPr>
          <p:spPr>
            <a:xfrm>
              <a:off x="2986200" y="3556080"/>
              <a:ext cx="11160" cy="1851120"/>
            </a:xfrm>
            <a:prstGeom prst="rect">
              <a:avLst/>
            </a:prstGeom>
            <a:solidFill>
              <a:srgbClr val="e7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23" name=""/>
            <p:cNvSpPr/>
            <p:nvPr/>
          </p:nvSpPr>
          <p:spPr>
            <a:xfrm>
              <a:off x="2997360" y="3556080"/>
              <a:ext cx="10800" cy="1851120"/>
            </a:xfrm>
            <a:prstGeom prst="rect">
              <a:avLst/>
            </a:prstGeom>
            <a:solidFill>
              <a:srgbClr val="f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24" name=""/>
            <p:cNvSpPr/>
            <p:nvPr/>
          </p:nvSpPr>
          <p:spPr>
            <a:xfrm>
              <a:off x="3008160" y="3556080"/>
              <a:ext cx="11160" cy="1851120"/>
            </a:xfrm>
            <a:prstGeom prst="rect">
              <a:avLst/>
            </a:prstGeom>
            <a:solidFill>
              <a:srgbClr val="f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25" name=""/>
            <p:cNvSpPr/>
            <p:nvPr/>
          </p:nvSpPr>
          <p:spPr>
            <a:xfrm>
              <a:off x="3019320" y="3556080"/>
              <a:ext cx="9720" cy="1851120"/>
            </a:xfrm>
            <a:prstGeom prst="rect">
              <a:avLst/>
            </a:prstGeom>
            <a:solidFill>
              <a:srgbClr val="fb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26" name=""/>
            <p:cNvSpPr/>
            <p:nvPr/>
          </p:nvSpPr>
          <p:spPr>
            <a:xfrm>
              <a:off x="3029040" y="3556080"/>
              <a:ext cx="11160" cy="185112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27" name=""/>
            <p:cNvSpPr/>
            <p:nvPr/>
          </p:nvSpPr>
          <p:spPr>
            <a:xfrm>
              <a:off x="3040200" y="3556080"/>
              <a:ext cx="10800" cy="185112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28" name=""/>
            <p:cNvSpPr/>
            <p:nvPr/>
          </p:nvSpPr>
          <p:spPr>
            <a:xfrm>
              <a:off x="3051000" y="3556080"/>
              <a:ext cx="11160" cy="1851120"/>
            </a:xfrm>
            <a:prstGeom prst="rect">
              <a:avLst/>
            </a:prstGeom>
            <a:solidFill>
              <a:srgbClr val="fb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29" name=""/>
            <p:cNvSpPr/>
            <p:nvPr/>
          </p:nvSpPr>
          <p:spPr>
            <a:xfrm>
              <a:off x="3062160" y="3556080"/>
              <a:ext cx="9720" cy="1851120"/>
            </a:xfrm>
            <a:prstGeom prst="rect">
              <a:avLst/>
            </a:prstGeom>
            <a:solidFill>
              <a:srgbClr val="f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30" name=""/>
            <p:cNvSpPr/>
            <p:nvPr/>
          </p:nvSpPr>
          <p:spPr>
            <a:xfrm>
              <a:off x="3071880" y="3556080"/>
              <a:ext cx="11160" cy="1851120"/>
            </a:xfrm>
            <a:prstGeom prst="rect">
              <a:avLst/>
            </a:prstGeom>
            <a:solidFill>
              <a:srgbClr val="f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31" name=""/>
            <p:cNvSpPr/>
            <p:nvPr/>
          </p:nvSpPr>
          <p:spPr>
            <a:xfrm>
              <a:off x="3083040" y="3556080"/>
              <a:ext cx="11160" cy="1851120"/>
            </a:xfrm>
            <a:prstGeom prst="rect">
              <a:avLst/>
            </a:prstGeom>
            <a:solidFill>
              <a:srgbClr val="e7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32" name=""/>
            <p:cNvSpPr/>
            <p:nvPr/>
          </p:nvSpPr>
          <p:spPr>
            <a:xfrm>
              <a:off x="3094200" y="3556080"/>
              <a:ext cx="10800" cy="1851120"/>
            </a:xfrm>
            <a:prstGeom prst="rect">
              <a:avLst/>
            </a:prstGeom>
            <a:solidFill>
              <a:srgbClr val="d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33" name=""/>
            <p:cNvSpPr/>
            <p:nvPr/>
          </p:nvSpPr>
          <p:spPr>
            <a:xfrm>
              <a:off x="3105000" y="3556080"/>
              <a:ext cx="9720" cy="1851120"/>
            </a:xfrm>
            <a:prstGeom prst="rect">
              <a:avLst/>
            </a:prstGeom>
            <a:solidFill>
              <a:srgbClr val="c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34" name=""/>
            <p:cNvSpPr/>
            <p:nvPr/>
          </p:nvSpPr>
          <p:spPr>
            <a:xfrm>
              <a:off x="3114720" y="3556080"/>
              <a:ext cx="11160" cy="1851120"/>
            </a:xfrm>
            <a:prstGeom prst="rect">
              <a:avLst/>
            </a:prstGeom>
            <a:solidFill>
              <a:srgbClr val="b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35" name=""/>
            <p:cNvSpPr/>
            <p:nvPr/>
          </p:nvSpPr>
          <p:spPr>
            <a:xfrm>
              <a:off x="3125880" y="3556080"/>
              <a:ext cx="11160" cy="1851120"/>
            </a:xfrm>
            <a:prstGeom prst="rect">
              <a:avLst/>
            </a:prstGeom>
            <a:solidFill>
              <a:srgbClr val="a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36" name=""/>
            <p:cNvSpPr/>
            <p:nvPr/>
          </p:nvSpPr>
          <p:spPr>
            <a:xfrm>
              <a:off x="3137040" y="3556080"/>
              <a:ext cx="10800" cy="1851120"/>
            </a:xfrm>
            <a:prstGeom prst="rect">
              <a:avLst/>
            </a:prstGeom>
            <a:solidFill>
              <a:srgbClr val="9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37" name=""/>
            <p:cNvSpPr/>
            <p:nvPr/>
          </p:nvSpPr>
          <p:spPr>
            <a:xfrm>
              <a:off x="3147840" y="3556080"/>
              <a:ext cx="9720" cy="1851120"/>
            </a:xfrm>
            <a:prstGeom prst="rect">
              <a:avLst/>
            </a:prstGeom>
            <a:solidFill>
              <a:srgbClr val="91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38" name=""/>
            <p:cNvSpPr/>
            <p:nvPr/>
          </p:nvSpPr>
          <p:spPr>
            <a:xfrm>
              <a:off x="3157560" y="3556080"/>
              <a:ext cx="11160" cy="1851120"/>
            </a:xfrm>
            <a:prstGeom prst="rect">
              <a:avLst/>
            </a:prstGeom>
            <a:solidFill>
              <a:srgbClr val="8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39" name=""/>
            <p:cNvSpPr/>
            <p:nvPr/>
          </p:nvSpPr>
          <p:spPr>
            <a:xfrm>
              <a:off x="3168720" y="3556080"/>
              <a:ext cx="11160" cy="1851120"/>
            </a:xfrm>
            <a:prstGeom prst="rect">
              <a:avLst/>
            </a:prstGeom>
            <a:solidFill>
              <a:srgbClr val="7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40" name=""/>
            <p:cNvSpPr/>
            <p:nvPr/>
          </p:nvSpPr>
          <p:spPr>
            <a:xfrm>
              <a:off x="3179880" y="3556080"/>
              <a:ext cx="11160" cy="1851120"/>
            </a:xfrm>
            <a:prstGeom prst="rect">
              <a:avLst/>
            </a:prstGeom>
            <a:solidFill>
              <a:srgbClr val="7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sp>
        <p:nvSpPr>
          <p:cNvPr id="641" name=""/>
          <p:cNvSpPr/>
          <p:nvPr/>
        </p:nvSpPr>
        <p:spPr>
          <a:xfrm>
            <a:off x="2889360" y="3556080"/>
            <a:ext cx="301680" cy="1851120"/>
          </a:xfrm>
          <a:prstGeom prst="rect">
            <a:avLst/>
          </a:prstGeom>
          <a:no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nvGrpSpPr>
          <p:cNvPr id="642" name=""/>
          <p:cNvGrpSpPr/>
          <p:nvPr/>
        </p:nvGrpSpPr>
        <p:grpSpPr>
          <a:xfrm>
            <a:off x="3629160" y="3352680"/>
            <a:ext cx="299880" cy="2054520"/>
            <a:chOff x="3629160" y="3352680"/>
            <a:chExt cx="299880" cy="2054520"/>
          </a:xfrm>
        </p:grpSpPr>
        <p:sp>
          <p:nvSpPr>
            <p:cNvPr id="643" name=""/>
            <p:cNvSpPr/>
            <p:nvPr/>
          </p:nvSpPr>
          <p:spPr>
            <a:xfrm>
              <a:off x="3629160" y="3352680"/>
              <a:ext cx="10800" cy="2054520"/>
            </a:xfrm>
            <a:prstGeom prst="rect">
              <a:avLst/>
            </a:prstGeom>
            <a:solidFill>
              <a:srgbClr val="77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44" name=""/>
            <p:cNvSpPr/>
            <p:nvPr/>
          </p:nvSpPr>
          <p:spPr>
            <a:xfrm>
              <a:off x="3639960" y="3352680"/>
              <a:ext cx="11160" cy="2054520"/>
            </a:xfrm>
            <a:prstGeom prst="rect">
              <a:avLst/>
            </a:prstGeom>
            <a:solidFill>
              <a:srgbClr val="7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45" name=""/>
            <p:cNvSpPr/>
            <p:nvPr/>
          </p:nvSpPr>
          <p:spPr>
            <a:xfrm>
              <a:off x="3651120" y="3352680"/>
              <a:ext cx="11160" cy="2054520"/>
            </a:xfrm>
            <a:prstGeom prst="rect">
              <a:avLst/>
            </a:prstGeom>
            <a:solidFill>
              <a:srgbClr val="8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46" name=""/>
            <p:cNvSpPr/>
            <p:nvPr/>
          </p:nvSpPr>
          <p:spPr>
            <a:xfrm>
              <a:off x="3662280" y="3352680"/>
              <a:ext cx="9720" cy="2054520"/>
            </a:xfrm>
            <a:prstGeom prst="rect">
              <a:avLst/>
            </a:prstGeom>
            <a:solidFill>
              <a:srgbClr val="91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47" name=""/>
            <p:cNvSpPr/>
            <p:nvPr/>
          </p:nvSpPr>
          <p:spPr>
            <a:xfrm>
              <a:off x="3672000" y="3352680"/>
              <a:ext cx="11160" cy="2054520"/>
            </a:xfrm>
            <a:prstGeom prst="rect">
              <a:avLst/>
            </a:prstGeom>
            <a:solidFill>
              <a:srgbClr val="9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48" name=""/>
            <p:cNvSpPr/>
            <p:nvPr/>
          </p:nvSpPr>
          <p:spPr>
            <a:xfrm>
              <a:off x="3683160" y="3352680"/>
              <a:ext cx="10800" cy="2054520"/>
            </a:xfrm>
            <a:prstGeom prst="rect">
              <a:avLst/>
            </a:prstGeom>
            <a:solidFill>
              <a:srgbClr val="a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49" name=""/>
            <p:cNvSpPr/>
            <p:nvPr/>
          </p:nvSpPr>
          <p:spPr>
            <a:xfrm>
              <a:off x="3693960" y="3352680"/>
              <a:ext cx="11160" cy="2054520"/>
            </a:xfrm>
            <a:prstGeom prst="rect">
              <a:avLst/>
            </a:prstGeom>
            <a:solidFill>
              <a:srgbClr val="b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50" name=""/>
            <p:cNvSpPr/>
            <p:nvPr/>
          </p:nvSpPr>
          <p:spPr>
            <a:xfrm>
              <a:off x="3705120" y="3352680"/>
              <a:ext cx="9720" cy="2054520"/>
            </a:xfrm>
            <a:prstGeom prst="rect">
              <a:avLst/>
            </a:prstGeom>
            <a:solidFill>
              <a:srgbClr val="c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51" name=""/>
            <p:cNvSpPr/>
            <p:nvPr/>
          </p:nvSpPr>
          <p:spPr>
            <a:xfrm>
              <a:off x="3714840" y="3352680"/>
              <a:ext cx="11160" cy="2054520"/>
            </a:xfrm>
            <a:prstGeom prst="rect">
              <a:avLst/>
            </a:prstGeom>
            <a:solidFill>
              <a:srgbClr val="d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52" name=""/>
            <p:cNvSpPr/>
            <p:nvPr/>
          </p:nvSpPr>
          <p:spPr>
            <a:xfrm>
              <a:off x="3726000" y="3352680"/>
              <a:ext cx="10800" cy="2054520"/>
            </a:xfrm>
            <a:prstGeom prst="rect">
              <a:avLst/>
            </a:prstGeom>
            <a:solidFill>
              <a:srgbClr val="e7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53" name=""/>
            <p:cNvSpPr/>
            <p:nvPr/>
          </p:nvSpPr>
          <p:spPr>
            <a:xfrm>
              <a:off x="3736800" y="3352680"/>
              <a:ext cx="11160" cy="2054520"/>
            </a:xfrm>
            <a:prstGeom prst="rect">
              <a:avLst/>
            </a:prstGeom>
            <a:solidFill>
              <a:srgbClr val="f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54" name=""/>
            <p:cNvSpPr/>
            <p:nvPr/>
          </p:nvSpPr>
          <p:spPr>
            <a:xfrm>
              <a:off x="3747960" y="3352680"/>
              <a:ext cx="9720" cy="2054520"/>
            </a:xfrm>
            <a:prstGeom prst="rect">
              <a:avLst/>
            </a:prstGeom>
            <a:solidFill>
              <a:srgbClr val="f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55" name=""/>
            <p:cNvSpPr/>
            <p:nvPr/>
          </p:nvSpPr>
          <p:spPr>
            <a:xfrm>
              <a:off x="3757680" y="3352680"/>
              <a:ext cx="11160" cy="2054520"/>
            </a:xfrm>
            <a:prstGeom prst="rect">
              <a:avLst/>
            </a:prstGeom>
            <a:solidFill>
              <a:srgbClr val="fb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56" name=""/>
            <p:cNvSpPr/>
            <p:nvPr/>
          </p:nvSpPr>
          <p:spPr>
            <a:xfrm>
              <a:off x="3768840" y="3352680"/>
              <a:ext cx="11160" cy="205452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57" name=""/>
            <p:cNvSpPr/>
            <p:nvPr/>
          </p:nvSpPr>
          <p:spPr>
            <a:xfrm>
              <a:off x="3780000" y="3352680"/>
              <a:ext cx="10800" cy="205452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58" name=""/>
            <p:cNvSpPr/>
            <p:nvPr/>
          </p:nvSpPr>
          <p:spPr>
            <a:xfrm>
              <a:off x="3790800" y="3352680"/>
              <a:ext cx="9720" cy="2054520"/>
            </a:xfrm>
            <a:prstGeom prst="rect">
              <a:avLst/>
            </a:prstGeom>
            <a:solidFill>
              <a:srgbClr val="fb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59" name=""/>
            <p:cNvSpPr/>
            <p:nvPr/>
          </p:nvSpPr>
          <p:spPr>
            <a:xfrm>
              <a:off x="3800520" y="3352680"/>
              <a:ext cx="11160" cy="2054520"/>
            </a:xfrm>
            <a:prstGeom prst="rect">
              <a:avLst/>
            </a:prstGeom>
            <a:solidFill>
              <a:srgbClr val="f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60" name=""/>
            <p:cNvSpPr/>
            <p:nvPr/>
          </p:nvSpPr>
          <p:spPr>
            <a:xfrm>
              <a:off x="3811680" y="3352680"/>
              <a:ext cx="11160" cy="2054520"/>
            </a:xfrm>
            <a:prstGeom prst="rect">
              <a:avLst/>
            </a:prstGeom>
            <a:solidFill>
              <a:srgbClr val="f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61" name=""/>
            <p:cNvSpPr/>
            <p:nvPr/>
          </p:nvSpPr>
          <p:spPr>
            <a:xfrm>
              <a:off x="3822840" y="3352680"/>
              <a:ext cx="10800" cy="2054520"/>
            </a:xfrm>
            <a:prstGeom prst="rect">
              <a:avLst/>
            </a:prstGeom>
            <a:solidFill>
              <a:srgbClr val="e7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62" name=""/>
            <p:cNvSpPr/>
            <p:nvPr/>
          </p:nvSpPr>
          <p:spPr>
            <a:xfrm>
              <a:off x="3833640" y="3352680"/>
              <a:ext cx="9720" cy="2054520"/>
            </a:xfrm>
            <a:prstGeom prst="rect">
              <a:avLst/>
            </a:prstGeom>
            <a:solidFill>
              <a:srgbClr val="d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63" name=""/>
            <p:cNvSpPr/>
            <p:nvPr/>
          </p:nvSpPr>
          <p:spPr>
            <a:xfrm>
              <a:off x="3843360" y="3352680"/>
              <a:ext cx="11160" cy="2054520"/>
            </a:xfrm>
            <a:prstGeom prst="rect">
              <a:avLst/>
            </a:prstGeom>
            <a:solidFill>
              <a:srgbClr val="c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64" name=""/>
            <p:cNvSpPr/>
            <p:nvPr/>
          </p:nvSpPr>
          <p:spPr>
            <a:xfrm>
              <a:off x="3854520" y="3352680"/>
              <a:ext cx="11160" cy="2054520"/>
            </a:xfrm>
            <a:prstGeom prst="rect">
              <a:avLst/>
            </a:prstGeom>
            <a:solidFill>
              <a:srgbClr val="b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65" name=""/>
            <p:cNvSpPr/>
            <p:nvPr/>
          </p:nvSpPr>
          <p:spPr>
            <a:xfrm>
              <a:off x="3865680" y="3352680"/>
              <a:ext cx="11160" cy="2054520"/>
            </a:xfrm>
            <a:prstGeom prst="rect">
              <a:avLst/>
            </a:prstGeom>
            <a:solidFill>
              <a:srgbClr val="a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66" name=""/>
            <p:cNvSpPr/>
            <p:nvPr/>
          </p:nvSpPr>
          <p:spPr>
            <a:xfrm>
              <a:off x="3876840" y="3352680"/>
              <a:ext cx="9360" cy="2054520"/>
            </a:xfrm>
            <a:prstGeom prst="rect">
              <a:avLst/>
            </a:prstGeom>
            <a:solidFill>
              <a:srgbClr val="9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67" name=""/>
            <p:cNvSpPr/>
            <p:nvPr/>
          </p:nvSpPr>
          <p:spPr>
            <a:xfrm>
              <a:off x="3886200" y="3352680"/>
              <a:ext cx="11160" cy="2054520"/>
            </a:xfrm>
            <a:prstGeom prst="rect">
              <a:avLst/>
            </a:prstGeom>
            <a:solidFill>
              <a:srgbClr val="91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68" name=""/>
            <p:cNvSpPr/>
            <p:nvPr/>
          </p:nvSpPr>
          <p:spPr>
            <a:xfrm>
              <a:off x="3897360" y="3352680"/>
              <a:ext cx="11160" cy="2054520"/>
            </a:xfrm>
            <a:prstGeom prst="rect">
              <a:avLst/>
            </a:prstGeom>
            <a:solidFill>
              <a:srgbClr val="8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69" name=""/>
            <p:cNvSpPr/>
            <p:nvPr/>
          </p:nvSpPr>
          <p:spPr>
            <a:xfrm>
              <a:off x="3908520" y="3352680"/>
              <a:ext cx="11160" cy="2054520"/>
            </a:xfrm>
            <a:prstGeom prst="rect">
              <a:avLst/>
            </a:prstGeom>
            <a:solidFill>
              <a:srgbClr val="7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70" name=""/>
            <p:cNvSpPr/>
            <p:nvPr/>
          </p:nvSpPr>
          <p:spPr>
            <a:xfrm>
              <a:off x="3919680" y="3352680"/>
              <a:ext cx="9360" cy="2054520"/>
            </a:xfrm>
            <a:prstGeom prst="rect">
              <a:avLst/>
            </a:prstGeom>
            <a:solidFill>
              <a:srgbClr val="7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sp>
        <p:nvSpPr>
          <p:cNvPr id="671" name=""/>
          <p:cNvSpPr/>
          <p:nvPr/>
        </p:nvSpPr>
        <p:spPr>
          <a:xfrm>
            <a:off x="3629160" y="3352680"/>
            <a:ext cx="299880" cy="2054520"/>
          </a:xfrm>
          <a:prstGeom prst="rect">
            <a:avLst/>
          </a:prstGeom>
          <a:no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nvGrpSpPr>
          <p:cNvPr id="672" name=""/>
          <p:cNvGrpSpPr/>
          <p:nvPr/>
        </p:nvGrpSpPr>
        <p:grpSpPr>
          <a:xfrm>
            <a:off x="4368960" y="3276720"/>
            <a:ext cx="311040" cy="2130480"/>
            <a:chOff x="4368960" y="3276720"/>
            <a:chExt cx="311040" cy="2130480"/>
          </a:xfrm>
        </p:grpSpPr>
        <p:sp>
          <p:nvSpPr>
            <p:cNvPr id="673" name=""/>
            <p:cNvSpPr/>
            <p:nvPr/>
          </p:nvSpPr>
          <p:spPr>
            <a:xfrm>
              <a:off x="4368960" y="3276720"/>
              <a:ext cx="10800" cy="2130480"/>
            </a:xfrm>
            <a:prstGeom prst="rect">
              <a:avLst/>
            </a:prstGeom>
            <a:solidFill>
              <a:srgbClr val="77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74" name=""/>
            <p:cNvSpPr/>
            <p:nvPr/>
          </p:nvSpPr>
          <p:spPr>
            <a:xfrm>
              <a:off x="4379760" y="3276720"/>
              <a:ext cx="11160" cy="2130480"/>
            </a:xfrm>
            <a:prstGeom prst="rect">
              <a:avLst/>
            </a:prstGeom>
            <a:solidFill>
              <a:srgbClr val="7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75" name=""/>
            <p:cNvSpPr/>
            <p:nvPr/>
          </p:nvSpPr>
          <p:spPr>
            <a:xfrm>
              <a:off x="4390920" y="3276720"/>
              <a:ext cx="9720" cy="2130480"/>
            </a:xfrm>
            <a:prstGeom prst="rect">
              <a:avLst/>
            </a:prstGeom>
            <a:solidFill>
              <a:srgbClr val="8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76" name=""/>
            <p:cNvSpPr/>
            <p:nvPr/>
          </p:nvSpPr>
          <p:spPr>
            <a:xfrm>
              <a:off x="4400640" y="3276720"/>
              <a:ext cx="11160" cy="2130480"/>
            </a:xfrm>
            <a:prstGeom prst="rect">
              <a:avLst/>
            </a:prstGeom>
            <a:solidFill>
              <a:srgbClr val="8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77" name=""/>
            <p:cNvSpPr/>
            <p:nvPr/>
          </p:nvSpPr>
          <p:spPr>
            <a:xfrm>
              <a:off x="4411800" y="3276720"/>
              <a:ext cx="10800" cy="2130480"/>
            </a:xfrm>
            <a:prstGeom prst="rect">
              <a:avLst/>
            </a:prstGeom>
            <a:solidFill>
              <a:srgbClr val="9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78" name=""/>
            <p:cNvSpPr/>
            <p:nvPr/>
          </p:nvSpPr>
          <p:spPr>
            <a:xfrm>
              <a:off x="4422600" y="3276720"/>
              <a:ext cx="11160" cy="2130480"/>
            </a:xfrm>
            <a:prstGeom prst="rect">
              <a:avLst/>
            </a:prstGeom>
            <a:solidFill>
              <a:srgbClr val="a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79" name=""/>
            <p:cNvSpPr/>
            <p:nvPr/>
          </p:nvSpPr>
          <p:spPr>
            <a:xfrm>
              <a:off x="4433760" y="3276720"/>
              <a:ext cx="9720" cy="2130480"/>
            </a:xfrm>
            <a:prstGeom prst="rect">
              <a:avLst/>
            </a:prstGeom>
            <a:solidFill>
              <a:srgbClr val="bb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80" name=""/>
            <p:cNvSpPr/>
            <p:nvPr/>
          </p:nvSpPr>
          <p:spPr>
            <a:xfrm>
              <a:off x="4443480" y="3276720"/>
              <a:ext cx="11160" cy="2130480"/>
            </a:xfrm>
            <a:prstGeom prst="rect">
              <a:avLst/>
            </a:prstGeom>
            <a:solidFill>
              <a:srgbClr val="ca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81" name=""/>
            <p:cNvSpPr/>
            <p:nvPr/>
          </p:nvSpPr>
          <p:spPr>
            <a:xfrm>
              <a:off x="4454640" y="3276720"/>
              <a:ext cx="11160" cy="2130480"/>
            </a:xfrm>
            <a:prstGeom prst="rect">
              <a:avLst/>
            </a:prstGeom>
            <a:solidFill>
              <a:srgbClr val="d8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82" name=""/>
            <p:cNvSpPr/>
            <p:nvPr/>
          </p:nvSpPr>
          <p:spPr>
            <a:xfrm>
              <a:off x="4465800" y="3276720"/>
              <a:ext cx="10800" cy="2130480"/>
            </a:xfrm>
            <a:prstGeom prst="rect">
              <a:avLst/>
            </a:prstGeom>
            <a:solidFill>
              <a:srgbClr val="e3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83" name=""/>
            <p:cNvSpPr/>
            <p:nvPr/>
          </p:nvSpPr>
          <p:spPr>
            <a:xfrm>
              <a:off x="4476600" y="3276720"/>
              <a:ext cx="9720" cy="2130480"/>
            </a:xfrm>
            <a:prstGeom prst="rect">
              <a:avLst/>
            </a:prstGeom>
            <a:solidFill>
              <a:srgbClr val="e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84" name=""/>
            <p:cNvSpPr/>
            <p:nvPr/>
          </p:nvSpPr>
          <p:spPr>
            <a:xfrm>
              <a:off x="4486320" y="3276720"/>
              <a:ext cx="11160" cy="2130480"/>
            </a:xfrm>
            <a:prstGeom prst="rect">
              <a:avLst/>
            </a:prstGeom>
            <a:solidFill>
              <a:srgbClr val="f4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85" name=""/>
            <p:cNvSpPr/>
            <p:nvPr/>
          </p:nvSpPr>
          <p:spPr>
            <a:xfrm>
              <a:off x="4497480" y="3276720"/>
              <a:ext cx="11160" cy="2130480"/>
            </a:xfrm>
            <a:prstGeom prst="rect">
              <a:avLst/>
            </a:prstGeom>
            <a:solidFill>
              <a:srgbClr val="f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86" name=""/>
            <p:cNvSpPr/>
            <p:nvPr/>
          </p:nvSpPr>
          <p:spPr>
            <a:xfrm>
              <a:off x="4508640" y="3276720"/>
              <a:ext cx="10800" cy="2130480"/>
            </a:xfrm>
            <a:prstGeom prst="rect">
              <a:avLst/>
            </a:prstGeom>
            <a:solidFill>
              <a:srgbClr val="f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87" name=""/>
            <p:cNvSpPr/>
            <p:nvPr/>
          </p:nvSpPr>
          <p:spPr>
            <a:xfrm>
              <a:off x="4519440" y="3276720"/>
              <a:ext cx="9720" cy="213048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88" name=""/>
            <p:cNvSpPr/>
            <p:nvPr/>
          </p:nvSpPr>
          <p:spPr>
            <a:xfrm>
              <a:off x="4529160" y="3276720"/>
              <a:ext cx="11160" cy="213048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89" name=""/>
            <p:cNvSpPr/>
            <p:nvPr/>
          </p:nvSpPr>
          <p:spPr>
            <a:xfrm>
              <a:off x="4540320" y="3276720"/>
              <a:ext cx="11160" cy="2130480"/>
            </a:xfrm>
            <a:prstGeom prst="rect">
              <a:avLst/>
            </a:prstGeom>
            <a:solidFill>
              <a:srgbClr val="f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90" name=""/>
            <p:cNvSpPr/>
            <p:nvPr/>
          </p:nvSpPr>
          <p:spPr>
            <a:xfrm>
              <a:off x="4551480" y="3276720"/>
              <a:ext cx="11160" cy="2130480"/>
            </a:xfrm>
            <a:prstGeom prst="rect">
              <a:avLst/>
            </a:prstGeom>
            <a:solidFill>
              <a:srgbClr val="f4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91" name=""/>
            <p:cNvSpPr/>
            <p:nvPr/>
          </p:nvSpPr>
          <p:spPr>
            <a:xfrm>
              <a:off x="4562640" y="3276720"/>
              <a:ext cx="9360" cy="2130480"/>
            </a:xfrm>
            <a:prstGeom prst="rect">
              <a:avLst/>
            </a:prstGeom>
            <a:solidFill>
              <a:srgbClr val="e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92" name=""/>
            <p:cNvSpPr/>
            <p:nvPr/>
          </p:nvSpPr>
          <p:spPr>
            <a:xfrm>
              <a:off x="4572000" y="3276720"/>
              <a:ext cx="11160" cy="2130480"/>
            </a:xfrm>
            <a:prstGeom prst="rect">
              <a:avLst/>
            </a:prstGeom>
            <a:solidFill>
              <a:srgbClr val="e3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93" name=""/>
            <p:cNvSpPr/>
            <p:nvPr/>
          </p:nvSpPr>
          <p:spPr>
            <a:xfrm>
              <a:off x="4583160" y="3276720"/>
              <a:ext cx="11160" cy="2130480"/>
            </a:xfrm>
            <a:prstGeom prst="rect">
              <a:avLst/>
            </a:prstGeom>
            <a:solidFill>
              <a:srgbClr val="d8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94" name=""/>
            <p:cNvSpPr/>
            <p:nvPr/>
          </p:nvSpPr>
          <p:spPr>
            <a:xfrm>
              <a:off x="4594320" y="3276720"/>
              <a:ext cx="11160" cy="2130480"/>
            </a:xfrm>
            <a:prstGeom prst="rect">
              <a:avLst/>
            </a:prstGeom>
            <a:solidFill>
              <a:srgbClr val="ca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95" name=""/>
            <p:cNvSpPr/>
            <p:nvPr/>
          </p:nvSpPr>
          <p:spPr>
            <a:xfrm>
              <a:off x="4605480" y="3276720"/>
              <a:ext cx="9360" cy="2130480"/>
            </a:xfrm>
            <a:prstGeom prst="rect">
              <a:avLst/>
            </a:prstGeom>
            <a:solidFill>
              <a:srgbClr val="bb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96" name=""/>
            <p:cNvSpPr/>
            <p:nvPr/>
          </p:nvSpPr>
          <p:spPr>
            <a:xfrm>
              <a:off x="4614840" y="3276720"/>
              <a:ext cx="11160" cy="2130480"/>
            </a:xfrm>
            <a:prstGeom prst="rect">
              <a:avLst/>
            </a:prstGeom>
            <a:solidFill>
              <a:srgbClr val="a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97" name=""/>
            <p:cNvSpPr/>
            <p:nvPr/>
          </p:nvSpPr>
          <p:spPr>
            <a:xfrm>
              <a:off x="4626000" y="3276720"/>
              <a:ext cx="11160" cy="2130480"/>
            </a:xfrm>
            <a:prstGeom prst="rect">
              <a:avLst/>
            </a:prstGeom>
            <a:solidFill>
              <a:srgbClr val="9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98" name=""/>
            <p:cNvSpPr/>
            <p:nvPr/>
          </p:nvSpPr>
          <p:spPr>
            <a:xfrm>
              <a:off x="4637160" y="3276720"/>
              <a:ext cx="11160" cy="2130480"/>
            </a:xfrm>
            <a:prstGeom prst="rect">
              <a:avLst/>
            </a:prstGeom>
            <a:solidFill>
              <a:srgbClr val="8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99" name=""/>
            <p:cNvSpPr/>
            <p:nvPr/>
          </p:nvSpPr>
          <p:spPr>
            <a:xfrm>
              <a:off x="4648320" y="3276720"/>
              <a:ext cx="9360" cy="2130480"/>
            </a:xfrm>
            <a:prstGeom prst="rect">
              <a:avLst/>
            </a:prstGeom>
            <a:solidFill>
              <a:srgbClr val="8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00" name=""/>
            <p:cNvSpPr/>
            <p:nvPr/>
          </p:nvSpPr>
          <p:spPr>
            <a:xfrm>
              <a:off x="4657680" y="3276720"/>
              <a:ext cx="11160" cy="2130480"/>
            </a:xfrm>
            <a:prstGeom prst="rect">
              <a:avLst/>
            </a:prstGeom>
            <a:solidFill>
              <a:srgbClr val="7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01" name=""/>
            <p:cNvSpPr/>
            <p:nvPr/>
          </p:nvSpPr>
          <p:spPr>
            <a:xfrm>
              <a:off x="4668840" y="3276720"/>
              <a:ext cx="11160" cy="2130480"/>
            </a:xfrm>
            <a:prstGeom prst="rect">
              <a:avLst/>
            </a:prstGeom>
            <a:solidFill>
              <a:srgbClr val="7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sp>
        <p:nvSpPr>
          <p:cNvPr id="702" name=""/>
          <p:cNvSpPr/>
          <p:nvPr/>
        </p:nvSpPr>
        <p:spPr>
          <a:xfrm>
            <a:off x="4368960" y="3276720"/>
            <a:ext cx="311040" cy="2130480"/>
          </a:xfrm>
          <a:prstGeom prst="rect">
            <a:avLst/>
          </a:prstGeom>
          <a:no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nvGrpSpPr>
          <p:cNvPr id="703" name=""/>
          <p:cNvGrpSpPr/>
          <p:nvPr/>
        </p:nvGrpSpPr>
        <p:grpSpPr>
          <a:xfrm>
            <a:off x="5119560" y="3267000"/>
            <a:ext cx="300240" cy="2140200"/>
            <a:chOff x="5119560" y="3267000"/>
            <a:chExt cx="300240" cy="2140200"/>
          </a:xfrm>
        </p:grpSpPr>
        <p:sp>
          <p:nvSpPr>
            <p:cNvPr id="704" name=""/>
            <p:cNvSpPr/>
            <p:nvPr/>
          </p:nvSpPr>
          <p:spPr>
            <a:xfrm>
              <a:off x="5119560" y="3267000"/>
              <a:ext cx="9720" cy="2140200"/>
            </a:xfrm>
            <a:prstGeom prst="rect">
              <a:avLst/>
            </a:prstGeom>
            <a:solidFill>
              <a:srgbClr val="77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05" name=""/>
            <p:cNvSpPr/>
            <p:nvPr/>
          </p:nvSpPr>
          <p:spPr>
            <a:xfrm>
              <a:off x="5129280" y="3267000"/>
              <a:ext cx="11160" cy="2140200"/>
            </a:xfrm>
            <a:prstGeom prst="rect">
              <a:avLst/>
            </a:prstGeom>
            <a:solidFill>
              <a:srgbClr val="7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06" name=""/>
            <p:cNvSpPr/>
            <p:nvPr/>
          </p:nvSpPr>
          <p:spPr>
            <a:xfrm>
              <a:off x="5140440" y="3267000"/>
              <a:ext cx="11160" cy="2140200"/>
            </a:xfrm>
            <a:prstGeom prst="rect">
              <a:avLst/>
            </a:prstGeom>
            <a:solidFill>
              <a:srgbClr val="8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07" name=""/>
            <p:cNvSpPr/>
            <p:nvPr/>
          </p:nvSpPr>
          <p:spPr>
            <a:xfrm>
              <a:off x="5151600" y="3267000"/>
              <a:ext cx="10800" cy="2140200"/>
            </a:xfrm>
            <a:prstGeom prst="rect">
              <a:avLst/>
            </a:prstGeom>
            <a:solidFill>
              <a:srgbClr val="91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08" name=""/>
            <p:cNvSpPr/>
            <p:nvPr/>
          </p:nvSpPr>
          <p:spPr>
            <a:xfrm>
              <a:off x="5162400" y="3267000"/>
              <a:ext cx="9720" cy="2140200"/>
            </a:xfrm>
            <a:prstGeom prst="rect">
              <a:avLst/>
            </a:prstGeom>
            <a:solidFill>
              <a:srgbClr val="9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09" name=""/>
            <p:cNvSpPr/>
            <p:nvPr/>
          </p:nvSpPr>
          <p:spPr>
            <a:xfrm>
              <a:off x="5172120" y="3267000"/>
              <a:ext cx="11160" cy="2140200"/>
            </a:xfrm>
            <a:prstGeom prst="rect">
              <a:avLst/>
            </a:prstGeom>
            <a:solidFill>
              <a:srgbClr val="a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10" name=""/>
            <p:cNvSpPr/>
            <p:nvPr/>
          </p:nvSpPr>
          <p:spPr>
            <a:xfrm>
              <a:off x="5183280" y="3267000"/>
              <a:ext cx="11160" cy="2140200"/>
            </a:xfrm>
            <a:prstGeom prst="rect">
              <a:avLst/>
            </a:prstGeom>
            <a:solidFill>
              <a:srgbClr val="b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11" name=""/>
            <p:cNvSpPr/>
            <p:nvPr/>
          </p:nvSpPr>
          <p:spPr>
            <a:xfrm>
              <a:off x="5194440" y="3267000"/>
              <a:ext cx="10800" cy="2140200"/>
            </a:xfrm>
            <a:prstGeom prst="rect">
              <a:avLst/>
            </a:prstGeom>
            <a:solidFill>
              <a:srgbClr val="c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12" name=""/>
            <p:cNvSpPr/>
            <p:nvPr/>
          </p:nvSpPr>
          <p:spPr>
            <a:xfrm>
              <a:off x="5205240" y="3267000"/>
              <a:ext cx="9720" cy="2140200"/>
            </a:xfrm>
            <a:prstGeom prst="rect">
              <a:avLst/>
            </a:prstGeom>
            <a:solidFill>
              <a:srgbClr val="d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13" name=""/>
            <p:cNvSpPr/>
            <p:nvPr/>
          </p:nvSpPr>
          <p:spPr>
            <a:xfrm>
              <a:off x="5214960" y="3267000"/>
              <a:ext cx="11160" cy="2140200"/>
            </a:xfrm>
            <a:prstGeom prst="rect">
              <a:avLst/>
            </a:prstGeom>
            <a:solidFill>
              <a:srgbClr val="e7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14" name=""/>
            <p:cNvSpPr/>
            <p:nvPr/>
          </p:nvSpPr>
          <p:spPr>
            <a:xfrm>
              <a:off x="5226120" y="3267000"/>
              <a:ext cx="11160" cy="2140200"/>
            </a:xfrm>
            <a:prstGeom prst="rect">
              <a:avLst/>
            </a:prstGeom>
            <a:solidFill>
              <a:srgbClr val="f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15" name=""/>
            <p:cNvSpPr/>
            <p:nvPr/>
          </p:nvSpPr>
          <p:spPr>
            <a:xfrm>
              <a:off x="5237280" y="3267000"/>
              <a:ext cx="11160" cy="2140200"/>
            </a:xfrm>
            <a:prstGeom prst="rect">
              <a:avLst/>
            </a:prstGeom>
            <a:solidFill>
              <a:srgbClr val="f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16" name=""/>
            <p:cNvSpPr/>
            <p:nvPr/>
          </p:nvSpPr>
          <p:spPr>
            <a:xfrm>
              <a:off x="5248440" y="3267000"/>
              <a:ext cx="9360" cy="2140200"/>
            </a:xfrm>
            <a:prstGeom prst="rect">
              <a:avLst/>
            </a:prstGeom>
            <a:solidFill>
              <a:srgbClr val="fb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17" name=""/>
            <p:cNvSpPr/>
            <p:nvPr/>
          </p:nvSpPr>
          <p:spPr>
            <a:xfrm>
              <a:off x="5257800" y="3267000"/>
              <a:ext cx="11160" cy="214020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18" name=""/>
            <p:cNvSpPr/>
            <p:nvPr/>
          </p:nvSpPr>
          <p:spPr>
            <a:xfrm>
              <a:off x="5268960" y="3267000"/>
              <a:ext cx="11160" cy="214020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19" name=""/>
            <p:cNvSpPr/>
            <p:nvPr/>
          </p:nvSpPr>
          <p:spPr>
            <a:xfrm>
              <a:off x="5280120" y="3267000"/>
              <a:ext cx="11160" cy="2140200"/>
            </a:xfrm>
            <a:prstGeom prst="rect">
              <a:avLst/>
            </a:prstGeom>
            <a:solidFill>
              <a:srgbClr val="fb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20" name=""/>
            <p:cNvSpPr/>
            <p:nvPr/>
          </p:nvSpPr>
          <p:spPr>
            <a:xfrm>
              <a:off x="5291280" y="3267000"/>
              <a:ext cx="9360" cy="2140200"/>
            </a:xfrm>
            <a:prstGeom prst="rect">
              <a:avLst/>
            </a:prstGeom>
            <a:solidFill>
              <a:srgbClr val="f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21" name=""/>
            <p:cNvSpPr/>
            <p:nvPr/>
          </p:nvSpPr>
          <p:spPr>
            <a:xfrm>
              <a:off x="5300640" y="3267000"/>
              <a:ext cx="11160" cy="2140200"/>
            </a:xfrm>
            <a:prstGeom prst="rect">
              <a:avLst/>
            </a:prstGeom>
            <a:solidFill>
              <a:srgbClr val="f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22" name=""/>
            <p:cNvSpPr/>
            <p:nvPr/>
          </p:nvSpPr>
          <p:spPr>
            <a:xfrm>
              <a:off x="5311800" y="3267000"/>
              <a:ext cx="11160" cy="2140200"/>
            </a:xfrm>
            <a:prstGeom prst="rect">
              <a:avLst/>
            </a:prstGeom>
            <a:solidFill>
              <a:srgbClr val="e7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23" name=""/>
            <p:cNvSpPr/>
            <p:nvPr/>
          </p:nvSpPr>
          <p:spPr>
            <a:xfrm>
              <a:off x="5322960" y="3267000"/>
              <a:ext cx="11160" cy="2140200"/>
            </a:xfrm>
            <a:prstGeom prst="rect">
              <a:avLst/>
            </a:prstGeom>
            <a:solidFill>
              <a:srgbClr val="d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24" name=""/>
            <p:cNvSpPr/>
            <p:nvPr/>
          </p:nvSpPr>
          <p:spPr>
            <a:xfrm>
              <a:off x="5334120" y="3267000"/>
              <a:ext cx="9360" cy="2140200"/>
            </a:xfrm>
            <a:prstGeom prst="rect">
              <a:avLst/>
            </a:prstGeom>
            <a:solidFill>
              <a:srgbClr val="c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25" name=""/>
            <p:cNvSpPr/>
            <p:nvPr/>
          </p:nvSpPr>
          <p:spPr>
            <a:xfrm>
              <a:off x="5343480" y="3267000"/>
              <a:ext cx="11160" cy="2140200"/>
            </a:xfrm>
            <a:prstGeom prst="rect">
              <a:avLst/>
            </a:prstGeom>
            <a:solidFill>
              <a:srgbClr val="b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26" name=""/>
            <p:cNvSpPr/>
            <p:nvPr/>
          </p:nvSpPr>
          <p:spPr>
            <a:xfrm>
              <a:off x="5354640" y="3267000"/>
              <a:ext cx="11160" cy="2140200"/>
            </a:xfrm>
            <a:prstGeom prst="rect">
              <a:avLst/>
            </a:prstGeom>
            <a:solidFill>
              <a:srgbClr val="a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27" name=""/>
            <p:cNvSpPr/>
            <p:nvPr/>
          </p:nvSpPr>
          <p:spPr>
            <a:xfrm>
              <a:off x="5365800" y="3267000"/>
              <a:ext cx="11160" cy="2140200"/>
            </a:xfrm>
            <a:prstGeom prst="rect">
              <a:avLst/>
            </a:prstGeom>
            <a:solidFill>
              <a:srgbClr val="9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28" name=""/>
            <p:cNvSpPr/>
            <p:nvPr/>
          </p:nvSpPr>
          <p:spPr>
            <a:xfrm>
              <a:off x="5376960" y="3267000"/>
              <a:ext cx="9360" cy="2140200"/>
            </a:xfrm>
            <a:prstGeom prst="rect">
              <a:avLst/>
            </a:prstGeom>
            <a:solidFill>
              <a:srgbClr val="91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29" name=""/>
            <p:cNvSpPr/>
            <p:nvPr/>
          </p:nvSpPr>
          <p:spPr>
            <a:xfrm>
              <a:off x="5386320" y="3267000"/>
              <a:ext cx="11160" cy="2140200"/>
            </a:xfrm>
            <a:prstGeom prst="rect">
              <a:avLst/>
            </a:prstGeom>
            <a:solidFill>
              <a:srgbClr val="8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30" name=""/>
            <p:cNvSpPr/>
            <p:nvPr/>
          </p:nvSpPr>
          <p:spPr>
            <a:xfrm>
              <a:off x="5397480" y="3267000"/>
              <a:ext cx="11160" cy="2140200"/>
            </a:xfrm>
            <a:prstGeom prst="rect">
              <a:avLst/>
            </a:prstGeom>
            <a:solidFill>
              <a:srgbClr val="7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31" name=""/>
            <p:cNvSpPr/>
            <p:nvPr/>
          </p:nvSpPr>
          <p:spPr>
            <a:xfrm>
              <a:off x="5408640" y="3267000"/>
              <a:ext cx="11160" cy="2140200"/>
            </a:xfrm>
            <a:prstGeom prst="rect">
              <a:avLst/>
            </a:prstGeom>
            <a:solidFill>
              <a:srgbClr val="7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sp>
        <p:nvSpPr>
          <p:cNvPr id="732" name=""/>
          <p:cNvSpPr/>
          <p:nvPr/>
        </p:nvSpPr>
        <p:spPr>
          <a:xfrm>
            <a:off x="5119560" y="3267000"/>
            <a:ext cx="300240" cy="2140200"/>
          </a:xfrm>
          <a:prstGeom prst="rect">
            <a:avLst/>
          </a:prstGeom>
          <a:no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nvGrpSpPr>
          <p:cNvPr id="733" name=""/>
          <p:cNvGrpSpPr/>
          <p:nvPr/>
        </p:nvGrpSpPr>
        <p:grpSpPr>
          <a:xfrm>
            <a:off x="5857920" y="3159000"/>
            <a:ext cx="301680" cy="2248200"/>
            <a:chOff x="5857920" y="3159000"/>
            <a:chExt cx="301680" cy="2248200"/>
          </a:xfrm>
        </p:grpSpPr>
        <p:sp>
          <p:nvSpPr>
            <p:cNvPr id="734" name=""/>
            <p:cNvSpPr/>
            <p:nvPr/>
          </p:nvSpPr>
          <p:spPr>
            <a:xfrm>
              <a:off x="5857920" y="3159000"/>
              <a:ext cx="11160" cy="2248200"/>
            </a:xfrm>
            <a:prstGeom prst="rect">
              <a:avLst/>
            </a:prstGeom>
            <a:solidFill>
              <a:srgbClr val="77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35" name=""/>
            <p:cNvSpPr/>
            <p:nvPr/>
          </p:nvSpPr>
          <p:spPr>
            <a:xfrm>
              <a:off x="5869080" y="3159000"/>
              <a:ext cx="11160" cy="2248200"/>
            </a:xfrm>
            <a:prstGeom prst="rect">
              <a:avLst/>
            </a:prstGeom>
            <a:solidFill>
              <a:srgbClr val="7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36" name=""/>
            <p:cNvSpPr/>
            <p:nvPr/>
          </p:nvSpPr>
          <p:spPr>
            <a:xfrm>
              <a:off x="5880240" y="3159000"/>
              <a:ext cx="10800" cy="2248200"/>
            </a:xfrm>
            <a:prstGeom prst="rect">
              <a:avLst/>
            </a:prstGeom>
            <a:solidFill>
              <a:srgbClr val="8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37" name=""/>
            <p:cNvSpPr/>
            <p:nvPr/>
          </p:nvSpPr>
          <p:spPr>
            <a:xfrm>
              <a:off x="5891040" y="3159000"/>
              <a:ext cx="9720" cy="2248200"/>
            </a:xfrm>
            <a:prstGeom prst="rect">
              <a:avLst/>
            </a:prstGeom>
            <a:solidFill>
              <a:srgbClr val="91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38" name=""/>
            <p:cNvSpPr/>
            <p:nvPr/>
          </p:nvSpPr>
          <p:spPr>
            <a:xfrm>
              <a:off x="5900760" y="3159000"/>
              <a:ext cx="11160" cy="2248200"/>
            </a:xfrm>
            <a:prstGeom prst="rect">
              <a:avLst/>
            </a:prstGeom>
            <a:solidFill>
              <a:srgbClr val="9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39" name=""/>
            <p:cNvSpPr/>
            <p:nvPr/>
          </p:nvSpPr>
          <p:spPr>
            <a:xfrm>
              <a:off x="5911920" y="3159000"/>
              <a:ext cx="11160" cy="2248200"/>
            </a:xfrm>
            <a:prstGeom prst="rect">
              <a:avLst/>
            </a:prstGeom>
            <a:solidFill>
              <a:srgbClr val="a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40" name=""/>
            <p:cNvSpPr/>
            <p:nvPr/>
          </p:nvSpPr>
          <p:spPr>
            <a:xfrm>
              <a:off x="5923080" y="3159000"/>
              <a:ext cx="11160" cy="2248200"/>
            </a:xfrm>
            <a:prstGeom prst="rect">
              <a:avLst/>
            </a:prstGeom>
            <a:solidFill>
              <a:srgbClr val="b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41" name=""/>
            <p:cNvSpPr/>
            <p:nvPr/>
          </p:nvSpPr>
          <p:spPr>
            <a:xfrm>
              <a:off x="5934240" y="3159000"/>
              <a:ext cx="9360" cy="2248200"/>
            </a:xfrm>
            <a:prstGeom prst="rect">
              <a:avLst/>
            </a:prstGeom>
            <a:solidFill>
              <a:srgbClr val="c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42" name=""/>
            <p:cNvSpPr/>
            <p:nvPr/>
          </p:nvSpPr>
          <p:spPr>
            <a:xfrm>
              <a:off x="5943600" y="3159000"/>
              <a:ext cx="11160" cy="2248200"/>
            </a:xfrm>
            <a:prstGeom prst="rect">
              <a:avLst/>
            </a:prstGeom>
            <a:solidFill>
              <a:srgbClr val="d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43" name=""/>
            <p:cNvSpPr/>
            <p:nvPr/>
          </p:nvSpPr>
          <p:spPr>
            <a:xfrm>
              <a:off x="5954760" y="3159000"/>
              <a:ext cx="11160" cy="2248200"/>
            </a:xfrm>
            <a:prstGeom prst="rect">
              <a:avLst/>
            </a:prstGeom>
            <a:solidFill>
              <a:srgbClr val="e7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44" name=""/>
            <p:cNvSpPr/>
            <p:nvPr/>
          </p:nvSpPr>
          <p:spPr>
            <a:xfrm>
              <a:off x="5965920" y="3159000"/>
              <a:ext cx="11160" cy="2248200"/>
            </a:xfrm>
            <a:prstGeom prst="rect">
              <a:avLst/>
            </a:prstGeom>
            <a:solidFill>
              <a:srgbClr val="f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45" name=""/>
            <p:cNvSpPr/>
            <p:nvPr/>
          </p:nvSpPr>
          <p:spPr>
            <a:xfrm>
              <a:off x="5977080" y="3159000"/>
              <a:ext cx="9360" cy="2248200"/>
            </a:xfrm>
            <a:prstGeom prst="rect">
              <a:avLst/>
            </a:prstGeom>
            <a:solidFill>
              <a:srgbClr val="f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46" name=""/>
            <p:cNvSpPr/>
            <p:nvPr/>
          </p:nvSpPr>
          <p:spPr>
            <a:xfrm>
              <a:off x="5986440" y="3159000"/>
              <a:ext cx="11160" cy="2248200"/>
            </a:xfrm>
            <a:prstGeom prst="rect">
              <a:avLst/>
            </a:prstGeom>
            <a:solidFill>
              <a:srgbClr val="fb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47" name=""/>
            <p:cNvSpPr/>
            <p:nvPr/>
          </p:nvSpPr>
          <p:spPr>
            <a:xfrm>
              <a:off x="5997600" y="3159000"/>
              <a:ext cx="11160" cy="224820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48" name=""/>
            <p:cNvSpPr/>
            <p:nvPr/>
          </p:nvSpPr>
          <p:spPr>
            <a:xfrm>
              <a:off x="6008760" y="3159000"/>
              <a:ext cx="11160" cy="224820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49" name=""/>
            <p:cNvSpPr/>
            <p:nvPr/>
          </p:nvSpPr>
          <p:spPr>
            <a:xfrm>
              <a:off x="6019920" y="3159000"/>
              <a:ext cx="11160" cy="2248200"/>
            </a:xfrm>
            <a:prstGeom prst="rect">
              <a:avLst/>
            </a:prstGeom>
            <a:solidFill>
              <a:srgbClr val="fb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50" name=""/>
            <p:cNvSpPr/>
            <p:nvPr/>
          </p:nvSpPr>
          <p:spPr>
            <a:xfrm>
              <a:off x="6031080" y="3159000"/>
              <a:ext cx="9360" cy="2248200"/>
            </a:xfrm>
            <a:prstGeom prst="rect">
              <a:avLst/>
            </a:prstGeom>
            <a:solidFill>
              <a:srgbClr val="f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51" name=""/>
            <p:cNvSpPr/>
            <p:nvPr/>
          </p:nvSpPr>
          <p:spPr>
            <a:xfrm>
              <a:off x="6040440" y="3159000"/>
              <a:ext cx="11160" cy="2248200"/>
            </a:xfrm>
            <a:prstGeom prst="rect">
              <a:avLst/>
            </a:prstGeom>
            <a:solidFill>
              <a:srgbClr val="f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52" name=""/>
            <p:cNvSpPr/>
            <p:nvPr/>
          </p:nvSpPr>
          <p:spPr>
            <a:xfrm>
              <a:off x="6051600" y="3159000"/>
              <a:ext cx="11160" cy="2248200"/>
            </a:xfrm>
            <a:prstGeom prst="rect">
              <a:avLst/>
            </a:prstGeom>
            <a:solidFill>
              <a:srgbClr val="e7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53" name=""/>
            <p:cNvSpPr/>
            <p:nvPr/>
          </p:nvSpPr>
          <p:spPr>
            <a:xfrm>
              <a:off x="6062760" y="3159000"/>
              <a:ext cx="11160" cy="2248200"/>
            </a:xfrm>
            <a:prstGeom prst="rect">
              <a:avLst/>
            </a:prstGeom>
            <a:solidFill>
              <a:srgbClr val="d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54" name=""/>
            <p:cNvSpPr/>
            <p:nvPr/>
          </p:nvSpPr>
          <p:spPr>
            <a:xfrm>
              <a:off x="6073920" y="3159000"/>
              <a:ext cx="9360" cy="2248200"/>
            </a:xfrm>
            <a:prstGeom prst="rect">
              <a:avLst/>
            </a:prstGeom>
            <a:solidFill>
              <a:srgbClr val="c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55" name=""/>
            <p:cNvSpPr/>
            <p:nvPr/>
          </p:nvSpPr>
          <p:spPr>
            <a:xfrm>
              <a:off x="6083280" y="3159000"/>
              <a:ext cx="11160" cy="2248200"/>
            </a:xfrm>
            <a:prstGeom prst="rect">
              <a:avLst/>
            </a:prstGeom>
            <a:solidFill>
              <a:srgbClr val="b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56" name=""/>
            <p:cNvSpPr/>
            <p:nvPr/>
          </p:nvSpPr>
          <p:spPr>
            <a:xfrm>
              <a:off x="6094440" y="3159000"/>
              <a:ext cx="11160" cy="2248200"/>
            </a:xfrm>
            <a:prstGeom prst="rect">
              <a:avLst/>
            </a:prstGeom>
            <a:solidFill>
              <a:srgbClr val="a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57" name=""/>
            <p:cNvSpPr/>
            <p:nvPr/>
          </p:nvSpPr>
          <p:spPr>
            <a:xfrm>
              <a:off x="6105600" y="3159000"/>
              <a:ext cx="11160" cy="2248200"/>
            </a:xfrm>
            <a:prstGeom prst="rect">
              <a:avLst/>
            </a:prstGeom>
            <a:solidFill>
              <a:srgbClr val="9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58" name=""/>
            <p:cNvSpPr/>
            <p:nvPr/>
          </p:nvSpPr>
          <p:spPr>
            <a:xfrm>
              <a:off x="6116760" y="3159000"/>
              <a:ext cx="9360" cy="2248200"/>
            </a:xfrm>
            <a:prstGeom prst="rect">
              <a:avLst/>
            </a:prstGeom>
            <a:solidFill>
              <a:srgbClr val="91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59" name=""/>
            <p:cNvSpPr/>
            <p:nvPr/>
          </p:nvSpPr>
          <p:spPr>
            <a:xfrm>
              <a:off x="6126120" y="3159000"/>
              <a:ext cx="11160" cy="2248200"/>
            </a:xfrm>
            <a:prstGeom prst="rect">
              <a:avLst/>
            </a:prstGeom>
            <a:solidFill>
              <a:srgbClr val="8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60" name=""/>
            <p:cNvSpPr/>
            <p:nvPr/>
          </p:nvSpPr>
          <p:spPr>
            <a:xfrm>
              <a:off x="6137280" y="3159000"/>
              <a:ext cx="11160" cy="2248200"/>
            </a:xfrm>
            <a:prstGeom prst="rect">
              <a:avLst/>
            </a:prstGeom>
            <a:solidFill>
              <a:srgbClr val="7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61" name=""/>
            <p:cNvSpPr/>
            <p:nvPr/>
          </p:nvSpPr>
          <p:spPr>
            <a:xfrm>
              <a:off x="6148440" y="3159000"/>
              <a:ext cx="11160" cy="2248200"/>
            </a:xfrm>
            <a:prstGeom prst="rect">
              <a:avLst/>
            </a:prstGeom>
            <a:solidFill>
              <a:srgbClr val="7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sp>
        <p:nvSpPr>
          <p:cNvPr id="762" name=""/>
          <p:cNvSpPr/>
          <p:nvPr/>
        </p:nvSpPr>
        <p:spPr>
          <a:xfrm>
            <a:off x="5857920" y="3159000"/>
            <a:ext cx="301680" cy="2248200"/>
          </a:xfrm>
          <a:prstGeom prst="rect">
            <a:avLst/>
          </a:prstGeom>
          <a:no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nvGrpSpPr>
          <p:cNvPr id="763" name=""/>
          <p:cNvGrpSpPr/>
          <p:nvPr/>
        </p:nvGrpSpPr>
        <p:grpSpPr>
          <a:xfrm>
            <a:off x="6597720" y="2998800"/>
            <a:ext cx="299880" cy="2408400"/>
            <a:chOff x="6597720" y="2998800"/>
            <a:chExt cx="299880" cy="2408400"/>
          </a:xfrm>
        </p:grpSpPr>
        <p:sp>
          <p:nvSpPr>
            <p:cNvPr id="764" name=""/>
            <p:cNvSpPr/>
            <p:nvPr/>
          </p:nvSpPr>
          <p:spPr>
            <a:xfrm>
              <a:off x="6597720" y="2998800"/>
              <a:ext cx="11160" cy="2408400"/>
            </a:xfrm>
            <a:prstGeom prst="rect">
              <a:avLst/>
            </a:prstGeom>
            <a:solidFill>
              <a:srgbClr val="77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65" name=""/>
            <p:cNvSpPr/>
            <p:nvPr/>
          </p:nvSpPr>
          <p:spPr>
            <a:xfrm>
              <a:off x="6608880" y="2998800"/>
              <a:ext cx="11160" cy="2408400"/>
            </a:xfrm>
            <a:prstGeom prst="rect">
              <a:avLst/>
            </a:prstGeom>
            <a:solidFill>
              <a:srgbClr val="7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66" name=""/>
            <p:cNvSpPr/>
            <p:nvPr/>
          </p:nvSpPr>
          <p:spPr>
            <a:xfrm>
              <a:off x="6620040" y="2998800"/>
              <a:ext cx="10800" cy="2408400"/>
            </a:xfrm>
            <a:prstGeom prst="rect">
              <a:avLst/>
            </a:prstGeom>
            <a:solidFill>
              <a:srgbClr val="8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67" name=""/>
            <p:cNvSpPr/>
            <p:nvPr/>
          </p:nvSpPr>
          <p:spPr>
            <a:xfrm>
              <a:off x="6630840" y="2998800"/>
              <a:ext cx="9720" cy="2408400"/>
            </a:xfrm>
            <a:prstGeom prst="rect">
              <a:avLst/>
            </a:prstGeom>
            <a:solidFill>
              <a:srgbClr val="91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68" name=""/>
            <p:cNvSpPr/>
            <p:nvPr/>
          </p:nvSpPr>
          <p:spPr>
            <a:xfrm>
              <a:off x="6640560" y="2998800"/>
              <a:ext cx="11160" cy="2408400"/>
            </a:xfrm>
            <a:prstGeom prst="rect">
              <a:avLst/>
            </a:prstGeom>
            <a:solidFill>
              <a:srgbClr val="9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69" name=""/>
            <p:cNvSpPr/>
            <p:nvPr/>
          </p:nvSpPr>
          <p:spPr>
            <a:xfrm>
              <a:off x="6651720" y="2998800"/>
              <a:ext cx="11160" cy="2408400"/>
            </a:xfrm>
            <a:prstGeom prst="rect">
              <a:avLst/>
            </a:prstGeom>
            <a:solidFill>
              <a:srgbClr val="a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70" name=""/>
            <p:cNvSpPr/>
            <p:nvPr/>
          </p:nvSpPr>
          <p:spPr>
            <a:xfrm>
              <a:off x="6662880" y="2998800"/>
              <a:ext cx="10800" cy="2408400"/>
            </a:xfrm>
            <a:prstGeom prst="rect">
              <a:avLst/>
            </a:prstGeom>
            <a:solidFill>
              <a:srgbClr val="b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71" name=""/>
            <p:cNvSpPr/>
            <p:nvPr/>
          </p:nvSpPr>
          <p:spPr>
            <a:xfrm>
              <a:off x="6673680" y="2998800"/>
              <a:ext cx="9720" cy="2408400"/>
            </a:xfrm>
            <a:prstGeom prst="rect">
              <a:avLst/>
            </a:prstGeom>
            <a:solidFill>
              <a:srgbClr val="c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72" name=""/>
            <p:cNvSpPr/>
            <p:nvPr/>
          </p:nvSpPr>
          <p:spPr>
            <a:xfrm>
              <a:off x="6683400" y="2998800"/>
              <a:ext cx="11160" cy="2408400"/>
            </a:xfrm>
            <a:prstGeom prst="rect">
              <a:avLst/>
            </a:prstGeom>
            <a:solidFill>
              <a:srgbClr val="d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73" name=""/>
            <p:cNvSpPr/>
            <p:nvPr/>
          </p:nvSpPr>
          <p:spPr>
            <a:xfrm>
              <a:off x="6694560" y="2998800"/>
              <a:ext cx="11160" cy="2408400"/>
            </a:xfrm>
            <a:prstGeom prst="rect">
              <a:avLst/>
            </a:prstGeom>
            <a:solidFill>
              <a:srgbClr val="e7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74" name=""/>
            <p:cNvSpPr/>
            <p:nvPr/>
          </p:nvSpPr>
          <p:spPr>
            <a:xfrm>
              <a:off x="6705720" y="2998800"/>
              <a:ext cx="11160" cy="2408400"/>
            </a:xfrm>
            <a:prstGeom prst="rect">
              <a:avLst/>
            </a:prstGeom>
            <a:solidFill>
              <a:srgbClr val="f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75" name=""/>
            <p:cNvSpPr/>
            <p:nvPr/>
          </p:nvSpPr>
          <p:spPr>
            <a:xfrm>
              <a:off x="6716880" y="2998800"/>
              <a:ext cx="9360" cy="2408400"/>
            </a:xfrm>
            <a:prstGeom prst="rect">
              <a:avLst/>
            </a:prstGeom>
            <a:solidFill>
              <a:srgbClr val="f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76" name=""/>
            <p:cNvSpPr/>
            <p:nvPr/>
          </p:nvSpPr>
          <p:spPr>
            <a:xfrm>
              <a:off x="6726240" y="2998800"/>
              <a:ext cx="11160" cy="2408400"/>
            </a:xfrm>
            <a:prstGeom prst="rect">
              <a:avLst/>
            </a:prstGeom>
            <a:solidFill>
              <a:srgbClr val="fb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77" name=""/>
            <p:cNvSpPr/>
            <p:nvPr/>
          </p:nvSpPr>
          <p:spPr>
            <a:xfrm>
              <a:off x="6737400" y="2998800"/>
              <a:ext cx="11160" cy="240840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78" name=""/>
            <p:cNvSpPr/>
            <p:nvPr/>
          </p:nvSpPr>
          <p:spPr>
            <a:xfrm>
              <a:off x="6748560" y="2998800"/>
              <a:ext cx="11160" cy="240840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79" name=""/>
            <p:cNvSpPr/>
            <p:nvPr/>
          </p:nvSpPr>
          <p:spPr>
            <a:xfrm>
              <a:off x="6759720" y="2998800"/>
              <a:ext cx="9360" cy="2408400"/>
            </a:xfrm>
            <a:prstGeom prst="rect">
              <a:avLst/>
            </a:prstGeom>
            <a:solidFill>
              <a:srgbClr val="fb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80" name=""/>
            <p:cNvSpPr/>
            <p:nvPr/>
          </p:nvSpPr>
          <p:spPr>
            <a:xfrm>
              <a:off x="6769080" y="2998800"/>
              <a:ext cx="11160" cy="2408400"/>
            </a:xfrm>
            <a:prstGeom prst="rect">
              <a:avLst/>
            </a:prstGeom>
            <a:solidFill>
              <a:srgbClr val="f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81" name=""/>
            <p:cNvSpPr/>
            <p:nvPr/>
          </p:nvSpPr>
          <p:spPr>
            <a:xfrm>
              <a:off x="6780240" y="2998800"/>
              <a:ext cx="11160" cy="2408400"/>
            </a:xfrm>
            <a:prstGeom prst="rect">
              <a:avLst/>
            </a:prstGeom>
            <a:solidFill>
              <a:srgbClr val="f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82" name=""/>
            <p:cNvSpPr/>
            <p:nvPr/>
          </p:nvSpPr>
          <p:spPr>
            <a:xfrm>
              <a:off x="6791400" y="2998800"/>
              <a:ext cx="11160" cy="2408400"/>
            </a:xfrm>
            <a:prstGeom prst="rect">
              <a:avLst/>
            </a:prstGeom>
            <a:solidFill>
              <a:srgbClr val="e7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83" name=""/>
            <p:cNvSpPr/>
            <p:nvPr/>
          </p:nvSpPr>
          <p:spPr>
            <a:xfrm>
              <a:off x="6802560" y="2998800"/>
              <a:ext cx="9360" cy="2408400"/>
            </a:xfrm>
            <a:prstGeom prst="rect">
              <a:avLst/>
            </a:prstGeom>
            <a:solidFill>
              <a:srgbClr val="d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84" name=""/>
            <p:cNvSpPr/>
            <p:nvPr/>
          </p:nvSpPr>
          <p:spPr>
            <a:xfrm>
              <a:off x="6811920" y="2998800"/>
              <a:ext cx="11160" cy="2408400"/>
            </a:xfrm>
            <a:prstGeom prst="rect">
              <a:avLst/>
            </a:prstGeom>
            <a:solidFill>
              <a:srgbClr val="c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85" name=""/>
            <p:cNvSpPr/>
            <p:nvPr/>
          </p:nvSpPr>
          <p:spPr>
            <a:xfrm>
              <a:off x="6823080" y="2998800"/>
              <a:ext cx="11160" cy="2408400"/>
            </a:xfrm>
            <a:prstGeom prst="rect">
              <a:avLst/>
            </a:prstGeom>
            <a:solidFill>
              <a:srgbClr val="b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86" name=""/>
            <p:cNvSpPr/>
            <p:nvPr/>
          </p:nvSpPr>
          <p:spPr>
            <a:xfrm>
              <a:off x="6834240" y="2998800"/>
              <a:ext cx="11160" cy="2408400"/>
            </a:xfrm>
            <a:prstGeom prst="rect">
              <a:avLst/>
            </a:prstGeom>
            <a:solidFill>
              <a:srgbClr val="a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87" name=""/>
            <p:cNvSpPr/>
            <p:nvPr/>
          </p:nvSpPr>
          <p:spPr>
            <a:xfrm>
              <a:off x="6845400" y="2998800"/>
              <a:ext cx="9360" cy="2408400"/>
            </a:xfrm>
            <a:prstGeom prst="rect">
              <a:avLst/>
            </a:prstGeom>
            <a:solidFill>
              <a:srgbClr val="9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88" name=""/>
            <p:cNvSpPr/>
            <p:nvPr/>
          </p:nvSpPr>
          <p:spPr>
            <a:xfrm>
              <a:off x="6854760" y="2998800"/>
              <a:ext cx="11160" cy="2408400"/>
            </a:xfrm>
            <a:prstGeom prst="rect">
              <a:avLst/>
            </a:prstGeom>
            <a:solidFill>
              <a:srgbClr val="91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89" name=""/>
            <p:cNvSpPr/>
            <p:nvPr/>
          </p:nvSpPr>
          <p:spPr>
            <a:xfrm>
              <a:off x="6865920" y="2998800"/>
              <a:ext cx="11160" cy="2408400"/>
            </a:xfrm>
            <a:prstGeom prst="rect">
              <a:avLst/>
            </a:prstGeom>
            <a:solidFill>
              <a:srgbClr val="8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90" name=""/>
            <p:cNvSpPr/>
            <p:nvPr/>
          </p:nvSpPr>
          <p:spPr>
            <a:xfrm>
              <a:off x="6877080" y="2998800"/>
              <a:ext cx="11160" cy="2408400"/>
            </a:xfrm>
            <a:prstGeom prst="rect">
              <a:avLst/>
            </a:prstGeom>
            <a:solidFill>
              <a:srgbClr val="7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91" name=""/>
            <p:cNvSpPr/>
            <p:nvPr/>
          </p:nvSpPr>
          <p:spPr>
            <a:xfrm>
              <a:off x="6888240" y="2998800"/>
              <a:ext cx="9360" cy="2408400"/>
            </a:xfrm>
            <a:prstGeom prst="rect">
              <a:avLst/>
            </a:prstGeom>
            <a:solidFill>
              <a:srgbClr val="7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sp>
        <p:nvSpPr>
          <p:cNvPr id="792" name=""/>
          <p:cNvSpPr/>
          <p:nvPr/>
        </p:nvSpPr>
        <p:spPr>
          <a:xfrm>
            <a:off x="6597720" y="2998800"/>
            <a:ext cx="299880" cy="2408400"/>
          </a:xfrm>
          <a:prstGeom prst="rect">
            <a:avLst/>
          </a:prstGeom>
          <a:no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nvGrpSpPr>
          <p:cNvPr id="793" name=""/>
          <p:cNvGrpSpPr/>
          <p:nvPr/>
        </p:nvGrpSpPr>
        <p:grpSpPr>
          <a:xfrm>
            <a:off x="7337520" y="2763720"/>
            <a:ext cx="311040" cy="2643480"/>
            <a:chOff x="7337520" y="2763720"/>
            <a:chExt cx="311040" cy="2643480"/>
          </a:xfrm>
        </p:grpSpPr>
        <p:sp>
          <p:nvSpPr>
            <p:cNvPr id="794" name=""/>
            <p:cNvSpPr/>
            <p:nvPr/>
          </p:nvSpPr>
          <p:spPr>
            <a:xfrm>
              <a:off x="7337520" y="2763720"/>
              <a:ext cx="11160" cy="2643480"/>
            </a:xfrm>
            <a:prstGeom prst="rect">
              <a:avLst/>
            </a:prstGeom>
            <a:solidFill>
              <a:srgbClr val="77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95" name=""/>
            <p:cNvSpPr/>
            <p:nvPr/>
          </p:nvSpPr>
          <p:spPr>
            <a:xfrm>
              <a:off x="7348680" y="2763720"/>
              <a:ext cx="10800" cy="2643480"/>
            </a:xfrm>
            <a:prstGeom prst="rect">
              <a:avLst/>
            </a:prstGeom>
            <a:solidFill>
              <a:srgbClr val="7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96" name=""/>
            <p:cNvSpPr/>
            <p:nvPr/>
          </p:nvSpPr>
          <p:spPr>
            <a:xfrm>
              <a:off x="7359480" y="2763720"/>
              <a:ext cx="9720" cy="2643480"/>
            </a:xfrm>
            <a:prstGeom prst="rect">
              <a:avLst/>
            </a:prstGeom>
            <a:solidFill>
              <a:srgbClr val="8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97" name=""/>
            <p:cNvSpPr/>
            <p:nvPr/>
          </p:nvSpPr>
          <p:spPr>
            <a:xfrm>
              <a:off x="7369200" y="2763720"/>
              <a:ext cx="11160" cy="2643480"/>
            </a:xfrm>
            <a:prstGeom prst="rect">
              <a:avLst/>
            </a:prstGeom>
            <a:solidFill>
              <a:srgbClr val="8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98" name=""/>
            <p:cNvSpPr/>
            <p:nvPr/>
          </p:nvSpPr>
          <p:spPr>
            <a:xfrm>
              <a:off x="7380360" y="2763720"/>
              <a:ext cx="11160" cy="2643480"/>
            </a:xfrm>
            <a:prstGeom prst="rect">
              <a:avLst/>
            </a:prstGeom>
            <a:solidFill>
              <a:srgbClr val="9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99" name=""/>
            <p:cNvSpPr/>
            <p:nvPr/>
          </p:nvSpPr>
          <p:spPr>
            <a:xfrm>
              <a:off x="7391520" y="2763720"/>
              <a:ext cx="11160" cy="2643480"/>
            </a:xfrm>
            <a:prstGeom prst="rect">
              <a:avLst/>
            </a:prstGeom>
            <a:solidFill>
              <a:srgbClr val="a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800" name=""/>
            <p:cNvSpPr/>
            <p:nvPr/>
          </p:nvSpPr>
          <p:spPr>
            <a:xfrm>
              <a:off x="7402680" y="2763720"/>
              <a:ext cx="9360" cy="2643480"/>
            </a:xfrm>
            <a:prstGeom prst="rect">
              <a:avLst/>
            </a:prstGeom>
            <a:solidFill>
              <a:srgbClr val="bb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801" name=""/>
            <p:cNvSpPr/>
            <p:nvPr/>
          </p:nvSpPr>
          <p:spPr>
            <a:xfrm>
              <a:off x="7412040" y="2763720"/>
              <a:ext cx="11160" cy="2643480"/>
            </a:xfrm>
            <a:prstGeom prst="rect">
              <a:avLst/>
            </a:prstGeom>
            <a:solidFill>
              <a:srgbClr val="ca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802" name=""/>
            <p:cNvSpPr/>
            <p:nvPr/>
          </p:nvSpPr>
          <p:spPr>
            <a:xfrm>
              <a:off x="7423200" y="2763720"/>
              <a:ext cx="11160" cy="2643480"/>
            </a:xfrm>
            <a:prstGeom prst="rect">
              <a:avLst/>
            </a:prstGeom>
            <a:solidFill>
              <a:srgbClr val="d8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803" name=""/>
            <p:cNvSpPr/>
            <p:nvPr/>
          </p:nvSpPr>
          <p:spPr>
            <a:xfrm>
              <a:off x="7434360" y="2763720"/>
              <a:ext cx="11160" cy="2643480"/>
            </a:xfrm>
            <a:prstGeom prst="rect">
              <a:avLst/>
            </a:prstGeom>
            <a:solidFill>
              <a:srgbClr val="e3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804" name=""/>
            <p:cNvSpPr/>
            <p:nvPr/>
          </p:nvSpPr>
          <p:spPr>
            <a:xfrm>
              <a:off x="7445520" y="2763720"/>
              <a:ext cx="9360" cy="2643480"/>
            </a:xfrm>
            <a:prstGeom prst="rect">
              <a:avLst/>
            </a:prstGeom>
            <a:solidFill>
              <a:srgbClr val="e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805" name=""/>
            <p:cNvSpPr/>
            <p:nvPr/>
          </p:nvSpPr>
          <p:spPr>
            <a:xfrm>
              <a:off x="7454880" y="2763720"/>
              <a:ext cx="11160" cy="2643480"/>
            </a:xfrm>
            <a:prstGeom prst="rect">
              <a:avLst/>
            </a:prstGeom>
            <a:solidFill>
              <a:srgbClr val="f4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806" name=""/>
            <p:cNvSpPr/>
            <p:nvPr/>
          </p:nvSpPr>
          <p:spPr>
            <a:xfrm>
              <a:off x="7466040" y="2763720"/>
              <a:ext cx="11160" cy="2643480"/>
            </a:xfrm>
            <a:prstGeom prst="rect">
              <a:avLst/>
            </a:prstGeom>
            <a:solidFill>
              <a:srgbClr val="f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807" name=""/>
            <p:cNvSpPr/>
            <p:nvPr/>
          </p:nvSpPr>
          <p:spPr>
            <a:xfrm>
              <a:off x="7477200" y="2763720"/>
              <a:ext cx="11160" cy="2643480"/>
            </a:xfrm>
            <a:prstGeom prst="rect">
              <a:avLst/>
            </a:prstGeom>
            <a:solidFill>
              <a:srgbClr val="f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808" name=""/>
            <p:cNvSpPr/>
            <p:nvPr/>
          </p:nvSpPr>
          <p:spPr>
            <a:xfrm>
              <a:off x="7488360" y="2763720"/>
              <a:ext cx="9360" cy="264348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809" name=""/>
            <p:cNvSpPr/>
            <p:nvPr/>
          </p:nvSpPr>
          <p:spPr>
            <a:xfrm>
              <a:off x="7497720" y="2763720"/>
              <a:ext cx="11160" cy="264348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810" name=""/>
            <p:cNvSpPr/>
            <p:nvPr/>
          </p:nvSpPr>
          <p:spPr>
            <a:xfrm>
              <a:off x="7508880" y="2763720"/>
              <a:ext cx="11160" cy="2643480"/>
            </a:xfrm>
            <a:prstGeom prst="rect">
              <a:avLst/>
            </a:prstGeom>
            <a:solidFill>
              <a:srgbClr val="f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811" name=""/>
            <p:cNvSpPr/>
            <p:nvPr/>
          </p:nvSpPr>
          <p:spPr>
            <a:xfrm>
              <a:off x="7520040" y="2763720"/>
              <a:ext cx="11160" cy="2643480"/>
            </a:xfrm>
            <a:prstGeom prst="rect">
              <a:avLst/>
            </a:prstGeom>
            <a:solidFill>
              <a:srgbClr val="f4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812" name=""/>
            <p:cNvSpPr/>
            <p:nvPr/>
          </p:nvSpPr>
          <p:spPr>
            <a:xfrm>
              <a:off x="7531200" y="2763720"/>
              <a:ext cx="9360" cy="2643480"/>
            </a:xfrm>
            <a:prstGeom prst="rect">
              <a:avLst/>
            </a:prstGeom>
            <a:solidFill>
              <a:srgbClr val="e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813" name=""/>
            <p:cNvSpPr/>
            <p:nvPr/>
          </p:nvSpPr>
          <p:spPr>
            <a:xfrm>
              <a:off x="7540560" y="2763720"/>
              <a:ext cx="11160" cy="2643480"/>
            </a:xfrm>
            <a:prstGeom prst="rect">
              <a:avLst/>
            </a:prstGeom>
            <a:solidFill>
              <a:srgbClr val="e3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814" name=""/>
            <p:cNvSpPr/>
            <p:nvPr/>
          </p:nvSpPr>
          <p:spPr>
            <a:xfrm>
              <a:off x="7551720" y="2763720"/>
              <a:ext cx="11160" cy="2643480"/>
            </a:xfrm>
            <a:prstGeom prst="rect">
              <a:avLst/>
            </a:prstGeom>
            <a:solidFill>
              <a:srgbClr val="d8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815" name=""/>
            <p:cNvSpPr/>
            <p:nvPr/>
          </p:nvSpPr>
          <p:spPr>
            <a:xfrm>
              <a:off x="7562880" y="2763720"/>
              <a:ext cx="11160" cy="2643480"/>
            </a:xfrm>
            <a:prstGeom prst="rect">
              <a:avLst/>
            </a:prstGeom>
            <a:solidFill>
              <a:srgbClr val="ca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816" name=""/>
            <p:cNvSpPr/>
            <p:nvPr/>
          </p:nvSpPr>
          <p:spPr>
            <a:xfrm>
              <a:off x="7574040" y="2763720"/>
              <a:ext cx="9360" cy="2643480"/>
            </a:xfrm>
            <a:prstGeom prst="rect">
              <a:avLst/>
            </a:prstGeom>
            <a:solidFill>
              <a:srgbClr val="bb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817" name=""/>
            <p:cNvSpPr/>
            <p:nvPr/>
          </p:nvSpPr>
          <p:spPr>
            <a:xfrm>
              <a:off x="7583400" y="2763720"/>
              <a:ext cx="11160" cy="2643480"/>
            </a:xfrm>
            <a:prstGeom prst="rect">
              <a:avLst/>
            </a:prstGeom>
            <a:solidFill>
              <a:srgbClr val="a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818" name=""/>
            <p:cNvSpPr/>
            <p:nvPr/>
          </p:nvSpPr>
          <p:spPr>
            <a:xfrm>
              <a:off x="7594560" y="2763720"/>
              <a:ext cx="11160" cy="2643480"/>
            </a:xfrm>
            <a:prstGeom prst="rect">
              <a:avLst/>
            </a:prstGeom>
            <a:solidFill>
              <a:srgbClr val="9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819" name=""/>
            <p:cNvSpPr/>
            <p:nvPr/>
          </p:nvSpPr>
          <p:spPr>
            <a:xfrm>
              <a:off x="7605720" y="2763720"/>
              <a:ext cx="11160" cy="2643480"/>
            </a:xfrm>
            <a:prstGeom prst="rect">
              <a:avLst/>
            </a:prstGeom>
            <a:solidFill>
              <a:srgbClr val="8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820" name=""/>
            <p:cNvSpPr/>
            <p:nvPr/>
          </p:nvSpPr>
          <p:spPr>
            <a:xfrm>
              <a:off x="7616880" y="2763720"/>
              <a:ext cx="9360" cy="2643480"/>
            </a:xfrm>
            <a:prstGeom prst="rect">
              <a:avLst/>
            </a:prstGeom>
            <a:solidFill>
              <a:srgbClr val="8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821" name=""/>
            <p:cNvSpPr/>
            <p:nvPr/>
          </p:nvSpPr>
          <p:spPr>
            <a:xfrm>
              <a:off x="7626240" y="2763720"/>
              <a:ext cx="11160" cy="2643480"/>
            </a:xfrm>
            <a:prstGeom prst="rect">
              <a:avLst/>
            </a:prstGeom>
            <a:solidFill>
              <a:srgbClr val="7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822" name=""/>
            <p:cNvSpPr/>
            <p:nvPr/>
          </p:nvSpPr>
          <p:spPr>
            <a:xfrm>
              <a:off x="7637400" y="2763720"/>
              <a:ext cx="11160" cy="2643480"/>
            </a:xfrm>
            <a:prstGeom prst="rect">
              <a:avLst/>
            </a:prstGeom>
            <a:solidFill>
              <a:srgbClr val="7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sp>
        <p:nvSpPr>
          <p:cNvPr id="823" name=""/>
          <p:cNvSpPr/>
          <p:nvPr/>
        </p:nvSpPr>
        <p:spPr>
          <a:xfrm>
            <a:off x="7337520" y="2763720"/>
            <a:ext cx="311040" cy="2643480"/>
          </a:xfrm>
          <a:prstGeom prst="rect">
            <a:avLst/>
          </a:prstGeom>
          <a:no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nvGrpSpPr>
          <p:cNvPr id="824" name=""/>
          <p:cNvGrpSpPr/>
          <p:nvPr/>
        </p:nvGrpSpPr>
        <p:grpSpPr>
          <a:xfrm>
            <a:off x="8088480" y="2421000"/>
            <a:ext cx="299880" cy="2986200"/>
            <a:chOff x="8088480" y="2421000"/>
            <a:chExt cx="299880" cy="2986200"/>
          </a:xfrm>
        </p:grpSpPr>
        <p:sp>
          <p:nvSpPr>
            <p:cNvPr id="825" name=""/>
            <p:cNvSpPr/>
            <p:nvPr/>
          </p:nvSpPr>
          <p:spPr>
            <a:xfrm>
              <a:off x="8088480" y="2421000"/>
              <a:ext cx="9360" cy="2986200"/>
            </a:xfrm>
            <a:prstGeom prst="rect">
              <a:avLst/>
            </a:prstGeom>
            <a:solidFill>
              <a:srgbClr val="77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826" name=""/>
            <p:cNvSpPr/>
            <p:nvPr/>
          </p:nvSpPr>
          <p:spPr>
            <a:xfrm>
              <a:off x="8097840" y="2421000"/>
              <a:ext cx="11160" cy="2986200"/>
            </a:xfrm>
            <a:prstGeom prst="rect">
              <a:avLst/>
            </a:prstGeom>
            <a:solidFill>
              <a:srgbClr val="7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827" name=""/>
            <p:cNvSpPr/>
            <p:nvPr/>
          </p:nvSpPr>
          <p:spPr>
            <a:xfrm>
              <a:off x="8109000" y="2421000"/>
              <a:ext cx="11160" cy="2986200"/>
            </a:xfrm>
            <a:prstGeom prst="rect">
              <a:avLst/>
            </a:prstGeom>
            <a:solidFill>
              <a:srgbClr val="8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828" name=""/>
            <p:cNvSpPr/>
            <p:nvPr/>
          </p:nvSpPr>
          <p:spPr>
            <a:xfrm>
              <a:off x="8120160" y="2421000"/>
              <a:ext cx="11160" cy="2986200"/>
            </a:xfrm>
            <a:prstGeom prst="rect">
              <a:avLst/>
            </a:prstGeom>
            <a:solidFill>
              <a:srgbClr val="91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829" name=""/>
            <p:cNvSpPr/>
            <p:nvPr/>
          </p:nvSpPr>
          <p:spPr>
            <a:xfrm>
              <a:off x="8131320" y="2421000"/>
              <a:ext cx="9360" cy="2986200"/>
            </a:xfrm>
            <a:prstGeom prst="rect">
              <a:avLst/>
            </a:prstGeom>
            <a:solidFill>
              <a:srgbClr val="9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830" name=""/>
            <p:cNvSpPr/>
            <p:nvPr/>
          </p:nvSpPr>
          <p:spPr>
            <a:xfrm>
              <a:off x="8140680" y="2421000"/>
              <a:ext cx="11160" cy="2986200"/>
            </a:xfrm>
            <a:prstGeom prst="rect">
              <a:avLst/>
            </a:prstGeom>
            <a:solidFill>
              <a:srgbClr val="a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831" name=""/>
            <p:cNvSpPr/>
            <p:nvPr/>
          </p:nvSpPr>
          <p:spPr>
            <a:xfrm>
              <a:off x="8151840" y="2421000"/>
              <a:ext cx="11160" cy="2986200"/>
            </a:xfrm>
            <a:prstGeom prst="rect">
              <a:avLst/>
            </a:prstGeom>
            <a:solidFill>
              <a:srgbClr val="b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832" name=""/>
            <p:cNvSpPr/>
            <p:nvPr/>
          </p:nvSpPr>
          <p:spPr>
            <a:xfrm>
              <a:off x="8163000" y="2421000"/>
              <a:ext cx="11160" cy="2986200"/>
            </a:xfrm>
            <a:prstGeom prst="rect">
              <a:avLst/>
            </a:prstGeom>
            <a:solidFill>
              <a:srgbClr val="c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833" name=""/>
            <p:cNvSpPr/>
            <p:nvPr/>
          </p:nvSpPr>
          <p:spPr>
            <a:xfrm>
              <a:off x="8174160" y="2421000"/>
              <a:ext cx="9360" cy="2986200"/>
            </a:xfrm>
            <a:prstGeom prst="rect">
              <a:avLst/>
            </a:prstGeom>
            <a:solidFill>
              <a:srgbClr val="d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834" name=""/>
            <p:cNvSpPr/>
            <p:nvPr/>
          </p:nvSpPr>
          <p:spPr>
            <a:xfrm>
              <a:off x="8183520" y="2421000"/>
              <a:ext cx="11160" cy="2986200"/>
            </a:xfrm>
            <a:prstGeom prst="rect">
              <a:avLst/>
            </a:prstGeom>
            <a:solidFill>
              <a:srgbClr val="e7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835" name=""/>
            <p:cNvSpPr/>
            <p:nvPr/>
          </p:nvSpPr>
          <p:spPr>
            <a:xfrm>
              <a:off x="8194680" y="2421000"/>
              <a:ext cx="11160" cy="2986200"/>
            </a:xfrm>
            <a:prstGeom prst="rect">
              <a:avLst/>
            </a:prstGeom>
            <a:solidFill>
              <a:srgbClr val="f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836" name=""/>
            <p:cNvSpPr/>
            <p:nvPr/>
          </p:nvSpPr>
          <p:spPr>
            <a:xfrm>
              <a:off x="8205840" y="2421000"/>
              <a:ext cx="11160" cy="2986200"/>
            </a:xfrm>
            <a:prstGeom prst="rect">
              <a:avLst/>
            </a:prstGeom>
            <a:solidFill>
              <a:srgbClr val="f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837" name=""/>
            <p:cNvSpPr/>
            <p:nvPr/>
          </p:nvSpPr>
          <p:spPr>
            <a:xfrm>
              <a:off x="8217000" y="2421000"/>
              <a:ext cx="9360" cy="2986200"/>
            </a:xfrm>
            <a:prstGeom prst="rect">
              <a:avLst/>
            </a:prstGeom>
            <a:solidFill>
              <a:srgbClr val="fb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838" name=""/>
            <p:cNvSpPr/>
            <p:nvPr/>
          </p:nvSpPr>
          <p:spPr>
            <a:xfrm>
              <a:off x="8226360" y="2421000"/>
              <a:ext cx="11160" cy="298620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839" name=""/>
            <p:cNvSpPr/>
            <p:nvPr/>
          </p:nvSpPr>
          <p:spPr>
            <a:xfrm>
              <a:off x="8237520" y="2421000"/>
              <a:ext cx="11160" cy="298620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840" name=""/>
            <p:cNvSpPr/>
            <p:nvPr/>
          </p:nvSpPr>
          <p:spPr>
            <a:xfrm>
              <a:off x="8248680" y="2421000"/>
              <a:ext cx="11160" cy="2986200"/>
            </a:xfrm>
            <a:prstGeom prst="rect">
              <a:avLst/>
            </a:prstGeom>
            <a:solidFill>
              <a:srgbClr val="fb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841" name=""/>
            <p:cNvSpPr/>
            <p:nvPr/>
          </p:nvSpPr>
          <p:spPr>
            <a:xfrm>
              <a:off x="8259840" y="2421000"/>
              <a:ext cx="9360" cy="2986200"/>
            </a:xfrm>
            <a:prstGeom prst="rect">
              <a:avLst/>
            </a:prstGeom>
            <a:solidFill>
              <a:srgbClr val="f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842" name=""/>
            <p:cNvSpPr/>
            <p:nvPr/>
          </p:nvSpPr>
          <p:spPr>
            <a:xfrm>
              <a:off x="8269200" y="2421000"/>
              <a:ext cx="11160" cy="2986200"/>
            </a:xfrm>
            <a:prstGeom prst="rect">
              <a:avLst/>
            </a:prstGeom>
            <a:solidFill>
              <a:srgbClr val="f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843" name=""/>
            <p:cNvSpPr/>
            <p:nvPr/>
          </p:nvSpPr>
          <p:spPr>
            <a:xfrm>
              <a:off x="8280360" y="2421000"/>
              <a:ext cx="11160" cy="2986200"/>
            </a:xfrm>
            <a:prstGeom prst="rect">
              <a:avLst/>
            </a:prstGeom>
            <a:solidFill>
              <a:srgbClr val="e7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844" name=""/>
            <p:cNvSpPr/>
            <p:nvPr/>
          </p:nvSpPr>
          <p:spPr>
            <a:xfrm>
              <a:off x="8291520" y="2421000"/>
              <a:ext cx="11160" cy="2986200"/>
            </a:xfrm>
            <a:prstGeom prst="rect">
              <a:avLst/>
            </a:prstGeom>
            <a:solidFill>
              <a:srgbClr val="d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845" name=""/>
            <p:cNvSpPr/>
            <p:nvPr/>
          </p:nvSpPr>
          <p:spPr>
            <a:xfrm>
              <a:off x="8302680" y="2421000"/>
              <a:ext cx="9360" cy="2986200"/>
            </a:xfrm>
            <a:prstGeom prst="rect">
              <a:avLst/>
            </a:prstGeom>
            <a:solidFill>
              <a:srgbClr val="c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846" name=""/>
            <p:cNvSpPr/>
            <p:nvPr/>
          </p:nvSpPr>
          <p:spPr>
            <a:xfrm>
              <a:off x="8312040" y="2421000"/>
              <a:ext cx="11160" cy="2986200"/>
            </a:xfrm>
            <a:prstGeom prst="rect">
              <a:avLst/>
            </a:prstGeom>
            <a:solidFill>
              <a:srgbClr val="b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847" name=""/>
            <p:cNvSpPr/>
            <p:nvPr/>
          </p:nvSpPr>
          <p:spPr>
            <a:xfrm>
              <a:off x="8323200" y="2421000"/>
              <a:ext cx="11160" cy="2986200"/>
            </a:xfrm>
            <a:prstGeom prst="rect">
              <a:avLst/>
            </a:prstGeom>
            <a:solidFill>
              <a:srgbClr val="a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848" name=""/>
            <p:cNvSpPr/>
            <p:nvPr/>
          </p:nvSpPr>
          <p:spPr>
            <a:xfrm>
              <a:off x="8334360" y="2421000"/>
              <a:ext cx="11160" cy="2986200"/>
            </a:xfrm>
            <a:prstGeom prst="rect">
              <a:avLst/>
            </a:prstGeom>
            <a:solidFill>
              <a:srgbClr val="9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849" name=""/>
            <p:cNvSpPr/>
            <p:nvPr/>
          </p:nvSpPr>
          <p:spPr>
            <a:xfrm>
              <a:off x="8345520" y="2421000"/>
              <a:ext cx="9360" cy="2986200"/>
            </a:xfrm>
            <a:prstGeom prst="rect">
              <a:avLst/>
            </a:prstGeom>
            <a:solidFill>
              <a:srgbClr val="91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850" name=""/>
            <p:cNvSpPr/>
            <p:nvPr/>
          </p:nvSpPr>
          <p:spPr>
            <a:xfrm>
              <a:off x="8354880" y="2421000"/>
              <a:ext cx="11160" cy="2986200"/>
            </a:xfrm>
            <a:prstGeom prst="rect">
              <a:avLst/>
            </a:prstGeom>
            <a:solidFill>
              <a:srgbClr val="8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851" name=""/>
            <p:cNvSpPr/>
            <p:nvPr/>
          </p:nvSpPr>
          <p:spPr>
            <a:xfrm>
              <a:off x="8366040" y="2421000"/>
              <a:ext cx="11160" cy="2986200"/>
            </a:xfrm>
            <a:prstGeom prst="rect">
              <a:avLst/>
            </a:prstGeom>
            <a:solidFill>
              <a:srgbClr val="7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852" name=""/>
            <p:cNvSpPr/>
            <p:nvPr/>
          </p:nvSpPr>
          <p:spPr>
            <a:xfrm>
              <a:off x="8377200" y="2421000"/>
              <a:ext cx="11160" cy="2986200"/>
            </a:xfrm>
            <a:prstGeom prst="rect">
              <a:avLst/>
            </a:prstGeom>
            <a:solidFill>
              <a:srgbClr val="7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sp>
        <p:nvSpPr>
          <p:cNvPr id="853" name=""/>
          <p:cNvSpPr/>
          <p:nvPr/>
        </p:nvSpPr>
        <p:spPr>
          <a:xfrm>
            <a:off x="8088480" y="2421000"/>
            <a:ext cx="299880" cy="2986200"/>
          </a:xfrm>
          <a:prstGeom prst="rect">
            <a:avLst/>
          </a:prstGeom>
          <a:no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854" name=""/>
          <p:cNvSpPr/>
          <p:nvPr/>
        </p:nvSpPr>
        <p:spPr>
          <a:xfrm>
            <a:off x="395280" y="5407200"/>
            <a:ext cx="8166240" cy="1440"/>
          </a:xfrm>
          <a:prstGeom prst="line">
            <a:avLst/>
          </a:prstGeom>
          <a:ln w="11160">
            <a:solidFill>
              <a:srgbClr val="ffffff"/>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Arial"/>
            </a:endParaRPr>
          </a:p>
        </p:txBody>
      </p:sp>
      <p:sp>
        <p:nvSpPr>
          <p:cNvPr id="855" name=""/>
          <p:cNvSpPr/>
          <p:nvPr/>
        </p:nvSpPr>
        <p:spPr>
          <a:xfrm>
            <a:off x="698400" y="3855960"/>
            <a:ext cx="282240" cy="244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600" strike="noStrike" u="none">
                <a:solidFill>
                  <a:srgbClr val="000000"/>
                </a:solidFill>
                <a:effectLst/>
                <a:uFillTx/>
                <a:latin typeface="Frutiger 45 Light"/>
              </a:rPr>
              <a:t>5</a:t>
            </a:r>
            <a:r>
              <a:rPr b="1" lang="en-US" sz="1600" strike="noStrike" u="none">
                <a:solidFill>
                  <a:srgbClr val="000000"/>
                </a:solidFill>
                <a:effectLst/>
                <a:uFillTx/>
                <a:latin typeface="Frutiger 45 Light"/>
              </a:rPr>
              <a:t>.</a:t>
            </a:r>
            <a:r>
              <a:rPr b="1" lang="es-MX" sz="1600" strike="noStrike" u="none">
                <a:solidFill>
                  <a:srgbClr val="000000"/>
                </a:solidFill>
                <a:effectLst/>
                <a:uFillTx/>
                <a:latin typeface="Frutiger 45 Light"/>
              </a:rPr>
              <a:t>3</a:t>
            </a:r>
            <a:endParaRPr b="0" lang="en-US" sz="1600" strike="noStrike" u="none">
              <a:solidFill>
                <a:srgbClr val="000000"/>
              </a:solidFill>
              <a:effectLst/>
              <a:uFillTx/>
              <a:latin typeface="Arial"/>
            </a:endParaRPr>
          </a:p>
        </p:txBody>
      </p:sp>
      <p:sp>
        <p:nvSpPr>
          <p:cNvPr id="856" name=""/>
          <p:cNvSpPr/>
          <p:nvPr/>
        </p:nvSpPr>
        <p:spPr>
          <a:xfrm>
            <a:off x="1438200" y="3693960"/>
            <a:ext cx="282600" cy="244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600" strike="noStrike" u="none">
                <a:solidFill>
                  <a:srgbClr val="000000"/>
                </a:solidFill>
                <a:effectLst/>
                <a:uFillTx/>
                <a:latin typeface="Frutiger 45 Light"/>
              </a:rPr>
              <a:t>6</a:t>
            </a:r>
            <a:r>
              <a:rPr b="1" lang="en-US" sz="1600" strike="noStrike" u="none">
                <a:solidFill>
                  <a:srgbClr val="000000"/>
                </a:solidFill>
                <a:effectLst/>
                <a:uFillTx/>
                <a:latin typeface="Frutiger 45 Light"/>
              </a:rPr>
              <a:t>.0</a:t>
            </a:r>
            <a:endParaRPr b="0" lang="en-US" sz="1600" strike="noStrike" u="none">
              <a:solidFill>
                <a:srgbClr val="000000"/>
              </a:solidFill>
              <a:effectLst/>
              <a:uFillTx/>
              <a:latin typeface="Arial"/>
            </a:endParaRPr>
          </a:p>
        </p:txBody>
      </p:sp>
      <p:sp>
        <p:nvSpPr>
          <p:cNvPr id="857" name=""/>
          <p:cNvSpPr/>
          <p:nvPr/>
        </p:nvSpPr>
        <p:spPr>
          <a:xfrm>
            <a:off x="2187720" y="3513240"/>
            <a:ext cx="282600" cy="244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600" strike="noStrike" u="none">
                <a:solidFill>
                  <a:srgbClr val="000000"/>
                </a:solidFill>
                <a:effectLst/>
                <a:uFillTx/>
                <a:latin typeface="Frutiger 45 Light"/>
              </a:rPr>
              <a:t>6</a:t>
            </a:r>
            <a:r>
              <a:rPr b="1" lang="en-US" sz="1600" strike="noStrike" u="none">
                <a:solidFill>
                  <a:srgbClr val="000000"/>
                </a:solidFill>
                <a:effectLst/>
                <a:uFillTx/>
                <a:latin typeface="Frutiger 45 Light"/>
              </a:rPr>
              <a:t>.7</a:t>
            </a:r>
            <a:endParaRPr b="0" lang="en-US" sz="1600" strike="noStrike" u="none">
              <a:solidFill>
                <a:srgbClr val="000000"/>
              </a:solidFill>
              <a:effectLst/>
              <a:uFillTx/>
              <a:latin typeface="Arial"/>
            </a:endParaRPr>
          </a:p>
        </p:txBody>
      </p:sp>
      <p:sp>
        <p:nvSpPr>
          <p:cNvPr id="858" name=""/>
          <p:cNvSpPr/>
          <p:nvPr/>
        </p:nvSpPr>
        <p:spPr>
          <a:xfrm>
            <a:off x="2914560" y="3298680"/>
            <a:ext cx="282240" cy="244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600" strike="noStrike" u="none">
                <a:solidFill>
                  <a:srgbClr val="000000"/>
                </a:solidFill>
                <a:effectLst/>
                <a:uFillTx/>
                <a:latin typeface="Frutiger 45 Light"/>
              </a:rPr>
              <a:t>7</a:t>
            </a:r>
            <a:r>
              <a:rPr b="1" lang="en-US" sz="1600" strike="noStrike" u="none">
                <a:solidFill>
                  <a:srgbClr val="000000"/>
                </a:solidFill>
                <a:effectLst/>
                <a:uFillTx/>
                <a:latin typeface="Frutiger 45 Light"/>
              </a:rPr>
              <a:t>.</a:t>
            </a:r>
            <a:r>
              <a:rPr b="1" lang="es-MX" sz="1600" strike="noStrike" u="none">
                <a:solidFill>
                  <a:srgbClr val="000000"/>
                </a:solidFill>
                <a:effectLst/>
                <a:uFillTx/>
                <a:latin typeface="Frutiger 45 Light"/>
              </a:rPr>
              <a:t>6</a:t>
            </a:r>
            <a:endParaRPr b="0" lang="en-US" sz="1600" strike="noStrike" u="none">
              <a:solidFill>
                <a:srgbClr val="000000"/>
              </a:solidFill>
              <a:effectLst/>
              <a:uFillTx/>
              <a:latin typeface="Arial"/>
            </a:endParaRPr>
          </a:p>
        </p:txBody>
      </p:sp>
      <p:sp>
        <p:nvSpPr>
          <p:cNvPr id="859" name=""/>
          <p:cNvSpPr/>
          <p:nvPr/>
        </p:nvSpPr>
        <p:spPr>
          <a:xfrm>
            <a:off x="3666960" y="3095640"/>
            <a:ext cx="282600" cy="244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600" strike="noStrike" u="none">
                <a:solidFill>
                  <a:srgbClr val="000000"/>
                </a:solidFill>
                <a:effectLst/>
                <a:uFillTx/>
                <a:latin typeface="Frutiger 45 Light"/>
              </a:rPr>
              <a:t>8</a:t>
            </a:r>
            <a:r>
              <a:rPr b="1" lang="en-US" sz="1600" strike="noStrike" u="none">
                <a:solidFill>
                  <a:srgbClr val="000000"/>
                </a:solidFill>
                <a:effectLst/>
                <a:uFillTx/>
                <a:latin typeface="Frutiger 45 Light"/>
              </a:rPr>
              <a:t>.5</a:t>
            </a:r>
            <a:endParaRPr b="0" lang="en-US" sz="1600" strike="noStrike" u="none">
              <a:solidFill>
                <a:srgbClr val="000000"/>
              </a:solidFill>
              <a:effectLst/>
              <a:uFillTx/>
              <a:latin typeface="Arial"/>
            </a:endParaRPr>
          </a:p>
        </p:txBody>
      </p:sp>
      <p:sp>
        <p:nvSpPr>
          <p:cNvPr id="860" name=""/>
          <p:cNvSpPr/>
          <p:nvPr/>
        </p:nvSpPr>
        <p:spPr>
          <a:xfrm>
            <a:off x="4406760" y="3021120"/>
            <a:ext cx="282240" cy="244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600" strike="noStrike" u="none">
                <a:solidFill>
                  <a:srgbClr val="000000"/>
                </a:solidFill>
                <a:effectLst/>
                <a:uFillTx/>
                <a:latin typeface="Frutiger 45 Light"/>
              </a:rPr>
              <a:t>8</a:t>
            </a:r>
            <a:r>
              <a:rPr b="1" lang="en-US" sz="1600" strike="noStrike" u="none">
                <a:solidFill>
                  <a:srgbClr val="000000"/>
                </a:solidFill>
                <a:effectLst/>
                <a:uFillTx/>
                <a:latin typeface="Frutiger 45 Light"/>
              </a:rPr>
              <a:t>.</a:t>
            </a:r>
            <a:r>
              <a:rPr b="1" lang="es-MX" sz="1600" strike="noStrike" u="none">
                <a:solidFill>
                  <a:srgbClr val="000000"/>
                </a:solidFill>
                <a:effectLst/>
                <a:uFillTx/>
                <a:latin typeface="Frutiger 45 Light"/>
              </a:rPr>
              <a:t>8</a:t>
            </a:r>
            <a:endParaRPr b="0" lang="en-US" sz="1600" strike="noStrike" u="none">
              <a:solidFill>
                <a:srgbClr val="000000"/>
              </a:solidFill>
              <a:effectLst/>
              <a:uFillTx/>
              <a:latin typeface="Arial"/>
            </a:endParaRPr>
          </a:p>
        </p:txBody>
      </p:sp>
      <p:sp>
        <p:nvSpPr>
          <p:cNvPr id="861" name=""/>
          <p:cNvSpPr/>
          <p:nvPr/>
        </p:nvSpPr>
        <p:spPr>
          <a:xfrm>
            <a:off x="5143680" y="3009960"/>
            <a:ext cx="282600" cy="244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600" strike="noStrike" u="none">
                <a:solidFill>
                  <a:srgbClr val="000000"/>
                </a:solidFill>
                <a:effectLst/>
                <a:uFillTx/>
                <a:latin typeface="Frutiger 45 Light"/>
              </a:rPr>
              <a:t>8</a:t>
            </a:r>
            <a:r>
              <a:rPr b="1" lang="en-US" sz="1600" strike="noStrike" u="none">
                <a:solidFill>
                  <a:srgbClr val="000000"/>
                </a:solidFill>
                <a:effectLst/>
                <a:uFillTx/>
                <a:latin typeface="Frutiger 45 Light"/>
              </a:rPr>
              <a:t>.8</a:t>
            </a:r>
            <a:endParaRPr b="0" lang="en-US" sz="1600" strike="noStrike" u="none">
              <a:solidFill>
                <a:srgbClr val="000000"/>
              </a:solidFill>
              <a:effectLst/>
              <a:uFillTx/>
              <a:latin typeface="Arial"/>
            </a:endParaRPr>
          </a:p>
        </p:txBody>
      </p:sp>
      <p:sp>
        <p:nvSpPr>
          <p:cNvPr id="862" name=""/>
          <p:cNvSpPr/>
          <p:nvPr/>
        </p:nvSpPr>
        <p:spPr>
          <a:xfrm>
            <a:off x="5883120" y="2901960"/>
            <a:ext cx="282600" cy="244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600" strike="noStrike" u="none">
                <a:solidFill>
                  <a:srgbClr val="000000"/>
                </a:solidFill>
                <a:effectLst/>
                <a:uFillTx/>
                <a:latin typeface="Frutiger 45 Light"/>
              </a:rPr>
              <a:t>9</a:t>
            </a:r>
            <a:r>
              <a:rPr b="1" lang="en-US" sz="1600" strike="noStrike" u="none">
                <a:solidFill>
                  <a:srgbClr val="000000"/>
                </a:solidFill>
                <a:effectLst/>
                <a:uFillTx/>
                <a:latin typeface="Frutiger 45 Light"/>
              </a:rPr>
              <a:t>.2</a:t>
            </a:r>
            <a:endParaRPr b="0" lang="en-US" sz="1600" strike="noStrike" u="none">
              <a:solidFill>
                <a:srgbClr val="000000"/>
              </a:solidFill>
              <a:effectLst/>
              <a:uFillTx/>
              <a:latin typeface="Arial"/>
            </a:endParaRPr>
          </a:p>
        </p:txBody>
      </p:sp>
      <p:sp>
        <p:nvSpPr>
          <p:cNvPr id="863" name=""/>
          <p:cNvSpPr/>
          <p:nvPr/>
        </p:nvSpPr>
        <p:spPr>
          <a:xfrm>
            <a:off x="6610320" y="2741760"/>
            <a:ext cx="282600" cy="244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600" strike="noStrike" u="none">
                <a:solidFill>
                  <a:srgbClr val="000000"/>
                </a:solidFill>
                <a:effectLst/>
                <a:uFillTx/>
                <a:latin typeface="Frutiger 45 Light"/>
              </a:rPr>
              <a:t>9</a:t>
            </a:r>
            <a:r>
              <a:rPr b="1" lang="en-US" sz="1600" strike="noStrike" u="none">
                <a:solidFill>
                  <a:srgbClr val="000000"/>
                </a:solidFill>
                <a:effectLst/>
                <a:uFillTx/>
                <a:latin typeface="Frutiger 45 Light"/>
              </a:rPr>
              <a:t>.9</a:t>
            </a:r>
            <a:endParaRPr b="0" lang="en-US" sz="1600" strike="noStrike" u="none">
              <a:solidFill>
                <a:srgbClr val="000000"/>
              </a:solidFill>
              <a:effectLst/>
              <a:uFillTx/>
              <a:latin typeface="Arial"/>
            </a:endParaRPr>
          </a:p>
        </p:txBody>
      </p:sp>
      <p:sp>
        <p:nvSpPr>
          <p:cNvPr id="864" name=""/>
          <p:cNvSpPr/>
          <p:nvPr/>
        </p:nvSpPr>
        <p:spPr>
          <a:xfrm>
            <a:off x="7319880" y="2506680"/>
            <a:ext cx="394920" cy="244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600" strike="noStrike" u="none">
                <a:solidFill>
                  <a:srgbClr val="000000"/>
                </a:solidFill>
                <a:effectLst/>
                <a:uFillTx/>
                <a:latin typeface="Frutiger 45 Light"/>
              </a:rPr>
              <a:t>10</a:t>
            </a:r>
            <a:r>
              <a:rPr b="1" lang="en-US" sz="1600" strike="noStrike" u="none">
                <a:solidFill>
                  <a:srgbClr val="000000"/>
                </a:solidFill>
                <a:effectLst/>
                <a:uFillTx/>
                <a:latin typeface="Frutiger 45 Light"/>
              </a:rPr>
              <a:t>.</a:t>
            </a:r>
            <a:r>
              <a:rPr b="1" lang="es-MX" sz="1600" strike="noStrike" u="none">
                <a:solidFill>
                  <a:srgbClr val="000000"/>
                </a:solidFill>
                <a:effectLst/>
                <a:uFillTx/>
                <a:latin typeface="Frutiger 45 Light"/>
              </a:rPr>
              <a:t>9</a:t>
            </a:r>
            <a:endParaRPr b="0" lang="en-US" sz="1600" strike="noStrike" u="none">
              <a:solidFill>
                <a:srgbClr val="000000"/>
              </a:solidFill>
              <a:effectLst/>
              <a:uFillTx/>
              <a:latin typeface="Arial"/>
            </a:endParaRPr>
          </a:p>
        </p:txBody>
      </p:sp>
      <p:sp>
        <p:nvSpPr>
          <p:cNvPr id="865" name=""/>
          <p:cNvSpPr/>
          <p:nvPr/>
        </p:nvSpPr>
        <p:spPr>
          <a:xfrm>
            <a:off x="8074080" y="2185920"/>
            <a:ext cx="395280" cy="244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600" strike="noStrike" u="none">
                <a:solidFill>
                  <a:srgbClr val="000000"/>
                </a:solidFill>
                <a:effectLst/>
                <a:uFillTx/>
                <a:latin typeface="Frutiger 45 Light"/>
              </a:rPr>
              <a:t>12</a:t>
            </a:r>
            <a:r>
              <a:rPr b="1" lang="en-US" sz="1600" strike="noStrike" u="none">
                <a:solidFill>
                  <a:srgbClr val="000000"/>
                </a:solidFill>
                <a:effectLst/>
                <a:uFillTx/>
                <a:latin typeface="Frutiger 45 Light"/>
              </a:rPr>
              <a:t>.3</a:t>
            </a:r>
            <a:endParaRPr b="0" lang="en-US" sz="1600" strike="noStrike" u="none">
              <a:solidFill>
                <a:srgbClr val="000000"/>
              </a:solidFill>
              <a:effectLst/>
              <a:uFillTx/>
              <a:latin typeface="Arial"/>
            </a:endParaRPr>
          </a:p>
        </p:txBody>
      </p:sp>
      <p:sp>
        <p:nvSpPr>
          <p:cNvPr id="866" name=""/>
          <p:cNvSpPr/>
          <p:nvPr/>
        </p:nvSpPr>
        <p:spPr>
          <a:xfrm>
            <a:off x="577440" y="5433840"/>
            <a:ext cx="451800" cy="244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600" strike="noStrike" u="none">
                <a:solidFill>
                  <a:srgbClr val="000000"/>
                </a:solidFill>
                <a:effectLst/>
                <a:uFillTx/>
                <a:latin typeface="Frutiger 45 Light"/>
              </a:rPr>
              <a:t>1990</a:t>
            </a:r>
            <a:endParaRPr b="0" lang="en-US" sz="1600" strike="noStrike" u="none">
              <a:solidFill>
                <a:srgbClr val="000000"/>
              </a:solidFill>
              <a:effectLst/>
              <a:uFillTx/>
              <a:latin typeface="Arial"/>
            </a:endParaRPr>
          </a:p>
        </p:txBody>
      </p:sp>
      <p:sp>
        <p:nvSpPr>
          <p:cNvPr id="867" name=""/>
          <p:cNvSpPr/>
          <p:nvPr/>
        </p:nvSpPr>
        <p:spPr>
          <a:xfrm>
            <a:off x="1317240" y="5433840"/>
            <a:ext cx="451800" cy="244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600" strike="noStrike" u="none">
                <a:solidFill>
                  <a:srgbClr val="000000"/>
                </a:solidFill>
                <a:effectLst/>
                <a:uFillTx/>
                <a:latin typeface="Frutiger 45 Light"/>
              </a:rPr>
              <a:t>1991</a:t>
            </a:r>
            <a:endParaRPr b="0" lang="en-US" sz="1600" strike="noStrike" u="none">
              <a:solidFill>
                <a:srgbClr val="000000"/>
              </a:solidFill>
              <a:effectLst/>
              <a:uFillTx/>
              <a:latin typeface="Arial"/>
            </a:endParaRPr>
          </a:p>
        </p:txBody>
      </p:sp>
      <p:sp>
        <p:nvSpPr>
          <p:cNvPr id="868" name=""/>
          <p:cNvSpPr/>
          <p:nvPr/>
        </p:nvSpPr>
        <p:spPr>
          <a:xfrm>
            <a:off x="2057040" y="5433840"/>
            <a:ext cx="451800" cy="244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600" strike="noStrike" u="none">
                <a:solidFill>
                  <a:srgbClr val="000000"/>
                </a:solidFill>
                <a:effectLst/>
                <a:uFillTx/>
                <a:latin typeface="Frutiger 45 Light"/>
              </a:rPr>
              <a:t>1992</a:t>
            </a:r>
            <a:endParaRPr b="0" lang="en-US" sz="1600" strike="noStrike" u="none">
              <a:solidFill>
                <a:srgbClr val="000000"/>
              </a:solidFill>
              <a:effectLst/>
              <a:uFillTx/>
              <a:latin typeface="Arial"/>
            </a:endParaRPr>
          </a:p>
        </p:txBody>
      </p:sp>
      <p:sp>
        <p:nvSpPr>
          <p:cNvPr id="869" name=""/>
          <p:cNvSpPr/>
          <p:nvPr/>
        </p:nvSpPr>
        <p:spPr>
          <a:xfrm>
            <a:off x="2795400" y="5433840"/>
            <a:ext cx="451800" cy="244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600" strike="noStrike" u="none">
                <a:solidFill>
                  <a:srgbClr val="000000"/>
                </a:solidFill>
                <a:effectLst/>
                <a:uFillTx/>
                <a:latin typeface="Frutiger 45 Light"/>
              </a:rPr>
              <a:t>1993</a:t>
            </a:r>
            <a:endParaRPr b="0" lang="en-US" sz="1600" strike="noStrike" u="none">
              <a:solidFill>
                <a:srgbClr val="000000"/>
              </a:solidFill>
              <a:effectLst/>
              <a:uFillTx/>
              <a:latin typeface="Arial"/>
            </a:endParaRPr>
          </a:p>
        </p:txBody>
      </p:sp>
      <p:sp>
        <p:nvSpPr>
          <p:cNvPr id="870" name=""/>
          <p:cNvSpPr/>
          <p:nvPr/>
        </p:nvSpPr>
        <p:spPr>
          <a:xfrm>
            <a:off x="3546000" y="5433840"/>
            <a:ext cx="451800" cy="244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600" strike="noStrike" u="none">
                <a:solidFill>
                  <a:srgbClr val="000000"/>
                </a:solidFill>
                <a:effectLst/>
                <a:uFillTx/>
                <a:latin typeface="Frutiger 45 Light"/>
              </a:rPr>
              <a:t>1994</a:t>
            </a:r>
            <a:endParaRPr b="0" lang="en-US" sz="1600" strike="noStrike" u="none">
              <a:solidFill>
                <a:srgbClr val="000000"/>
              </a:solidFill>
              <a:effectLst/>
              <a:uFillTx/>
              <a:latin typeface="Arial"/>
            </a:endParaRPr>
          </a:p>
        </p:txBody>
      </p:sp>
      <p:sp>
        <p:nvSpPr>
          <p:cNvPr id="871" name=""/>
          <p:cNvSpPr/>
          <p:nvPr/>
        </p:nvSpPr>
        <p:spPr>
          <a:xfrm>
            <a:off x="4285800" y="5433840"/>
            <a:ext cx="451800" cy="244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600" strike="noStrike" u="none">
                <a:solidFill>
                  <a:srgbClr val="000000"/>
                </a:solidFill>
                <a:effectLst/>
                <a:uFillTx/>
                <a:latin typeface="Frutiger 45 Light"/>
              </a:rPr>
              <a:t>1995</a:t>
            </a:r>
            <a:endParaRPr b="0" lang="en-US" sz="1600" strike="noStrike" u="none">
              <a:solidFill>
                <a:srgbClr val="000000"/>
              </a:solidFill>
              <a:effectLst/>
              <a:uFillTx/>
              <a:latin typeface="Arial"/>
            </a:endParaRPr>
          </a:p>
        </p:txBody>
      </p:sp>
      <p:sp>
        <p:nvSpPr>
          <p:cNvPr id="872" name=""/>
          <p:cNvSpPr/>
          <p:nvPr/>
        </p:nvSpPr>
        <p:spPr>
          <a:xfrm>
            <a:off x="5025600" y="5433840"/>
            <a:ext cx="451800" cy="244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600" strike="noStrike" u="none">
                <a:solidFill>
                  <a:srgbClr val="000000"/>
                </a:solidFill>
                <a:effectLst/>
                <a:uFillTx/>
                <a:latin typeface="Frutiger 45 Light"/>
              </a:rPr>
              <a:t>1996</a:t>
            </a:r>
            <a:endParaRPr b="0" lang="en-US" sz="1600" strike="noStrike" u="none">
              <a:solidFill>
                <a:srgbClr val="000000"/>
              </a:solidFill>
              <a:effectLst/>
              <a:uFillTx/>
              <a:latin typeface="Arial"/>
            </a:endParaRPr>
          </a:p>
        </p:txBody>
      </p:sp>
      <p:sp>
        <p:nvSpPr>
          <p:cNvPr id="873" name=""/>
          <p:cNvSpPr/>
          <p:nvPr/>
        </p:nvSpPr>
        <p:spPr>
          <a:xfrm>
            <a:off x="5775120" y="5433840"/>
            <a:ext cx="451800" cy="244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600" strike="noStrike" u="none">
                <a:solidFill>
                  <a:srgbClr val="000000"/>
                </a:solidFill>
                <a:effectLst/>
                <a:uFillTx/>
                <a:latin typeface="Frutiger 45 Light"/>
              </a:rPr>
              <a:t>1997</a:t>
            </a:r>
            <a:endParaRPr b="0" lang="en-US" sz="1600" strike="noStrike" u="none">
              <a:solidFill>
                <a:srgbClr val="000000"/>
              </a:solidFill>
              <a:effectLst/>
              <a:uFillTx/>
              <a:latin typeface="Arial"/>
            </a:endParaRPr>
          </a:p>
        </p:txBody>
      </p:sp>
      <p:sp>
        <p:nvSpPr>
          <p:cNvPr id="874" name=""/>
          <p:cNvSpPr/>
          <p:nvPr/>
        </p:nvSpPr>
        <p:spPr>
          <a:xfrm>
            <a:off x="6514920" y="5433840"/>
            <a:ext cx="451800" cy="244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600" strike="noStrike" u="none">
                <a:solidFill>
                  <a:srgbClr val="000000"/>
                </a:solidFill>
                <a:effectLst/>
                <a:uFillTx/>
                <a:latin typeface="Frutiger 45 Light"/>
              </a:rPr>
              <a:t>1998</a:t>
            </a:r>
            <a:endParaRPr b="0" lang="en-US" sz="1600" strike="noStrike" u="none">
              <a:solidFill>
                <a:srgbClr val="000000"/>
              </a:solidFill>
              <a:effectLst/>
              <a:uFillTx/>
              <a:latin typeface="Arial"/>
            </a:endParaRPr>
          </a:p>
        </p:txBody>
      </p:sp>
      <p:sp>
        <p:nvSpPr>
          <p:cNvPr id="875" name=""/>
          <p:cNvSpPr/>
          <p:nvPr/>
        </p:nvSpPr>
        <p:spPr>
          <a:xfrm>
            <a:off x="7254360" y="5433840"/>
            <a:ext cx="451800" cy="244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600" strike="noStrike" u="none">
                <a:solidFill>
                  <a:srgbClr val="000000"/>
                </a:solidFill>
                <a:effectLst/>
                <a:uFillTx/>
                <a:latin typeface="Frutiger 45 Light"/>
              </a:rPr>
              <a:t>1999</a:t>
            </a:r>
            <a:endParaRPr b="0" lang="en-US" sz="1600" strike="noStrike" u="none">
              <a:solidFill>
                <a:srgbClr val="000000"/>
              </a:solidFill>
              <a:effectLst/>
              <a:uFillTx/>
              <a:latin typeface="Arial"/>
            </a:endParaRPr>
          </a:p>
        </p:txBody>
      </p:sp>
      <p:sp>
        <p:nvSpPr>
          <p:cNvPr id="876" name=""/>
          <p:cNvSpPr/>
          <p:nvPr/>
        </p:nvSpPr>
        <p:spPr>
          <a:xfrm>
            <a:off x="7994160" y="5433840"/>
            <a:ext cx="451800" cy="244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600" strike="noStrike" u="none">
                <a:solidFill>
                  <a:srgbClr val="000000"/>
                </a:solidFill>
                <a:effectLst/>
                <a:uFillTx/>
                <a:latin typeface="Frutiger 45 Light"/>
              </a:rPr>
              <a:t>2000</a:t>
            </a:r>
            <a:endParaRPr b="0" lang="en-US" sz="1600" strike="noStrike" u="none">
              <a:solidFill>
                <a:srgbClr val="000000"/>
              </a:solidFill>
              <a:effectLst/>
              <a:uFillTx/>
              <a:latin typeface="Arial"/>
            </a:endParaRPr>
          </a:p>
        </p:txBody>
      </p:sp>
      <p:sp>
        <p:nvSpPr>
          <p:cNvPr id="877" name="McK Footnote"/>
          <p:cNvSpPr/>
          <p:nvPr/>
        </p:nvSpPr>
        <p:spPr>
          <a:xfrm>
            <a:off x="28440" y="6006240"/>
            <a:ext cx="1808280" cy="305640"/>
          </a:xfrm>
          <a:prstGeom prst="rect">
            <a:avLst/>
          </a:prstGeom>
          <a:noFill/>
          <a:ln w="0">
            <a:noFill/>
          </a:ln>
        </p:spPr>
        <p:style>
          <a:lnRef idx="0"/>
          <a:fillRef idx="0"/>
          <a:effectRef idx="0"/>
          <a:fontRef idx="minor"/>
        </p:style>
        <p:txBody>
          <a:bodyPr lIns="0" rIns="0" tIns="0" bIns="0" anchor="b">
            <a:spAutoFit/>
          </a:bodyPr>
          <a:p>
            <a:pPr marL="457200" indent="-457200">
              <a:lnSpc>
                <a:spcPct val="100000"/>
              </a:lnSpc>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i="1" lang="es-ES_tradnl" sz="1000" strike="noStrike" u="none">
                <a:solidFill>
                  <a:srgbClr val="000000"/>
                </a:solidFill>
                <a:effectLst/>
                <a:uFillTx/>
                <a:latin typeface="Frutiger 45 Light"/>
              </a:rPr>
              <a:t>	</a:t>
            </a:r>
            <a:r>
              <a:rPr b="0" i="1" lang="es-ES_tradnl" sz="1000" strike="noStrike" u="none">
                <a:solidFill>
                  <a:srgbClr val="000000"/>
                </a:solidFill>
                <a:effectLst/>
                <a:uFillTx/>
                <a:latin typeface="Frutiger 45 Light"/>
              </a:rPr>
              <a:t>	</a:t>
            </a:r>
            <a:r>
              <a:rPr b="0" i="1" lang="es-ES_tradnl" sz="1000" strike="noStrike" u="none">
                <a:solidFill>
                  <a:srgbClr val="000000"/>
                </a:solidFill>
                <a:effectLst/>
                <a:uFillTx/>
                <a:latin typeface="Frutiger 45 Light"/>
              </a:rPr>
              <a:t>Source:</a:t>
            </a:r>
            <a:r>
              <a:rPr b="0" i="1" lang="es-ES_tradnl" sz="1000" strike="noStrike" u="none">
                <a:solidFill>
                  <a:srgbClr val="000000"/>
                </a:solidFill>
                <a:effectLst/>
                <a:uFillTx/>
                <a:latin typeface="Frutiger 45 Light"/>
              </a:rPr>
              <a:t>	</a:t>
            </a:r>
            <a:r>
              <a:rPr b="0" i="1" lang="es-ES_tradnl" sz="1000" strike="noStrike" u="none">
                <a:solidFill>
                  <a:srgbClr val="000000"/>
                </a:solidFill>
                <a:effectLst/>
                <a:uFillTx/>
                <a:latin typeface="Frutiger 45 Light"/>
              </a:rPr>
              <a:t>COFETEL</a:t>
            </a:r>
            <a:endParaRPr b="0" lang="en-US" sz="1000" strike="noStrike" u="none">
              <a:solidFill>
                <a:srgbClr val="000000"/>
              </a:solidFill>
              <a:effectLst/>
              <a:uFillTx/>
              <a:latin typeface="Arial"/>
            </a:endParaRPr>
          </a:p>
        </p:txBody>
      </p:sp>
      <p:sp>
        <p:nvSpPr>
          <p:cNvPr id="878" name=""/>
          <p:cNvSpPr/>
          <p:nvPr/>
        </p:nvSpPr>
        <p:spPr>
          <a:xfrm flipV="1">
            <a:off x="576360" y="5396040"/>
            <a:ext cx="7961040" cy="7920"/>
          </a:xfrm>
          <a:prstGeom prst="line">
            <a:avLst/>
          </a:prstGeom>
          <a:ln w="9360">
            <a:solidFill>
              <a:srgbClr val="000000"/>
            </a:solidFill>
            <a:miter/>
          </a:ln>
        </p:spPr>
        <p:style>
          <a:lnRef idx="0"/>
          <a:fillRef idx="0"/>
          <a:effectRef idx="0"/>
          <a:fontRef idx="minor"/>
        </p:style>
        <p:txBody>
          <a:bodyPr lIns="90000" rIns="90000" tIns="-38880" bIns="-38880" anchor="ctr">
            <a:noAutofit/>
          </a:bodyPr>
          <a:p>
            <a:endParaRPr b="0" lang="en-US" sz="2400" strike="noStrike" u="none">
              <a:solidFill>
                <a:srgbClr val="000000"/>
              </a:solidFill>
              <a:effectLst/>
              <a:uFillTx/>
              <a:latin typeface="Arial"/>
            </a:endParaRPr>
          </a:p>
        </p:txBody>
      </p:sp>
      <p:sp>
        <p:nvSpPr>
          <p:cNvPr id="879" name=""/>
          <p:cNvSpPr/>
          <p:nvPr/>
        </p:nvSpPr>
        <p:spPr>
          <a:xfrm>
            <a:off x="571680" y="5403960"/>
            <a:ext cx="0" cy="50760"/>
          </a:xfrm>
          <a:prstGeom prst="line">
            <a:avLst/>
          </a:prstGeom>
          <a:ln w="9360">
            <a:solidFill>
              <a:srgbClr val="000000"/>
            </a:solidFill>
            <a:miter/>
          </a:ln>
        </p:spPr>
        <p:style>
          <a:lnRef idx="0"/>
          <a:fillRef idx="0"/>
          <a:effectRef idx="0"/>
          <a:fontRef idx="minor"/>
        </p:style>
        <p:txBody>
          <a:bodyPr lIns="90000" rIns="90000" tIns="3960" bIns="3960" anchor="ctr">
            <a:noAutofit/>
          </a:bodyPr>
          <a:p>
            <a:endParaRPr b="0" lang="en-US" sz="2400" strike="noStrike" u="none">
              <a:solidFill>
                <a:srgbClr val="000000"/>
              </a:solidFill>
              <a:effectLst/>
              <a:uFillTx/>
              <a:latin typeface="Arial"/>
            </a:endParaRPr>
          </a:p>
        </p:txBody>
      </p:sp>
      <p:sp>
        <p:nvSpPr>
          <p:cNvPr id="880" name=""/>
          <p:cNvSpPr/>
          <p:nvPr/>
        </p:nvSpPr>
        <p:spPr>
          <a:xfrm>
            <a:off x="1174680" y="5403960"/>
            <a:ext cx="0" cy="50760"/>
          </a:xfrm>
          <a:prstGeom prst="line">
            <a:avLst/>
          </a:prstGeom>
          <a:ln w="9360">
            <a:solidFill>
              <a:srgbClr val="000000"/>
            </a:solidFill>
            <a:miter/>
          </a:ln>
        </p:spPr>
        <p:style>
          <a:lnRef idx="0"/>
          <a:fillRef idx="0"/>
          <a:effectRef idx="0"/>
          <a:fontRef idx="minor"/>
        </p:style>
        <p:txBody>
          <a:bodyPr lIns="90000" rIns="90000" tIns="3960" bIns="3960" anchor="ctr">
            <a:noAutofit/>
          </a:bodyPr>
          <a:p>
            <a:endParaRPr b="0" lang="en-US" sz="2400" strike="noStrike" u="none">
              <a:solidFill>
                <a:srgbClr val="000000"/>
              </a:solidFill>
              <a:effectLst/>
              <a:uFillTx/>
              <a:latin typeface="Arial"/>
            </a:endParaRPr>
          </a:p>
        </p:txBody>
      </p:sp>
      <p:sp>
        <p:nvSpPr>
          <p:cNvPr id="881" name=""/>
          <p:cNvSpPr/>
          <p:nvPr/>
        </p:nvSpPr>
        <p:spPr>
          <a:xfrm>
            <a:off x="1943280" y="5403960"/>
            <a:ext cx="0" cy="50760"/>
          </a:xfrm>
          <a:prstGeom prst="line">
            <a:avLst/>
          </a:prstGeom>
          <a:ln w="9360">
            <a:solidFill>
              <a:srgbClr val="000000"/>
            </a:solidFill>
            <a:miter/>
          </a:ln>
        </p:spPr>
        <p:style>
          <a:lnRef idx="0"/>
          <a:fillRef idx="0"/>
          <a:effectRef idx="0"/>
          <a:fontRef idx="minor"/>
        </p:style>
        <p:txBody>
          <a:bodyPr lIns="90000" rIns="90000" tIns="3960" bIns="3960" anchor="ctr">
            <a:noAutofit/>
          </a:bodyPr>
          <a:p>
            <a:endParaRPr b="0" lang="en-US" sz="2400" strike="noStrike" u="none">
              <a:solidFill>
                <a:srgbClr val="000000"/>
              </a:solidFill>
              <a:effectLst/>
              <a:uFillTx/>
              <a:latin typeface="Arial"/>
            </a:endParaRPr>
          </a:p>
        </p:txBody>
      </p:sp>
      <p:sp>
        <p:nvSpPr>
          <p:cNvPr id="882" name=""/>
          <p:cNvSpPr/>
          <p:nvPr/>
        </p:nvSpPr>
        <p:spPr>
          <a:xfrm>
            <a:off x="2654280" y="5403960"/>
            <a:ext cx="0" cy="50760"/>
          </a:xfrm>
          <a:prstGeom prst="line">
            <a:avLst/>
          </a:prstGeom>
          <a:ln w="9360">
            <a:solidFill>
              <a:srgbClr val="000000"/>
            </a:solidFill>
            <a:miter/>
          </a:ln>
        </p:spPr>
        <p:style>
          <a:lnRef idx="0"/>
          <a:fillRef idx="0"/>
          <a:effectRef idx="0"/>
          <a:fontRef idx="minor"/>
        </p:style>
        <p:txBody>
          <a:bodyPr lIns="90000" rIns="90000" tIns="3960" bIns="3960" anchor="ctr">
            <a:noAutofit/>
          </a:bodyPr>
          <a:p>
            <a:endParaRPr b="0" lang="en-US" sz="2400" strike="noStrike" u="none">
              <a:solidFill>
                <a:srgbClr val="000000"/>
              </a:solidFill>
              <a:effectLst/>
              <a:uFillTx/>
              <a:latin typeface="Arial"/>
            </a:endParaRPr>
          </a:p>
        </p:txBody>
      </p:sp>
      <p:sp>
        <p:nvSpPr>
          <p:cNvPr id="883" name=""/>
          <p:cNvSpPr/>
          <p:nvPr/>
        </p:nvSpPr>
        <p:spPr>
          <a:xfrm>
            <a:off x="3422520" y="5403960"/>
            <a:ext cx="0" cy="50760"/>
          </a:xfrm>
          <a:prstGeom prst="line">
            <a:avLst/>
          </a:prstGeom>
          <a:ln w="9360">
            <a:solidFill>
              <a:srgbClr val="000000"/>
            </a:solidFill>
            <a:miter/>
          </a:ln>
        </p:spPr>
        <p:style>
          <a:lnRef idx="0"/>
          <a:fillRef idx="0"/>
          <a:effectRef idx="0"/>
          <a:fontRef idx="minor"/>
        </p:style>
        <p:txBody>
          <a:bodyPr lIns="90000" rIns="90000" tIns="3960" bIns="3960" anchor="ctr">
            <a:noAutofit/>
          </a:bodyPr>
          <a:p>
            <a:endParaRPr b="0" lang="en-US" sz="2400" strike="noStrike" u="none">
              <a:solidFill>
                <a:srgbClr val="000000"/>
              </a:solidFill>
              <a:effectLst/>
              <a:uFillTx/>
              <a:latin typeface="Arial"/>
            </a:endParaRPr>
          </a:p>
        </p:txBody>
      </p:sp>
      <p:sp>
        <p:nvSpPr>
          <p:cNvPr id="884" name=""/>
          <p:cNvSpPr/>
          <p:nvPr/>
        </p:nvSpPr>
        <p:spPr>
          <a:xfrm>
            <a:off x="4152960" y="5403960"/>
            <a:ext cx="0" cy="50760"/>
          </a:xfrm>
          <a:prstGeom prst="line">
            <a:avLst/>
          </a:prstGeom>
          <a:ln w="9360">
            <a:solidFill>
              <a:srgbClr val="000000"/>
            </a:solidFill>
            <a:miter/>
          </a:ln>
        </p:spPr>
        <p:style>
          <a:lnRef idx="0"/>
          <a:fillRef idx="0"/>
          <a:effectRef idx="0"/>
          <a:fontRef idx="minor"/>
        </p:style>
        <p:txBody>
          <a:bodyPr lIns="90000" rIns="90000" tIns="3960" bIns="3960" anchor="ctr">
            <a:noAutofit/>
          </a:bodyPr>
          <a:p>
            <a:endParaRPr b="0" lang="en-US" sz="2400" strike="noStrike" u="none">
              <a:solidFill>
                <a:srgbClr val="000000"/>
              </a:solidFill>
              <a:effectLst/>
              <a:uFillTx/>
              <a:latin typeface="Arial"/>
            </a:endParaRPr>
          </a:p>
        </p:txBody>
      </p:sp>
      <p:sp>
        <p:nvSpPr>
          <p:cNvPr id="885" name=""/>
          <p:cNvSpPr/>
          <p:nvPr/>
        </p:nvSpPr>
        <p:spPr>
          <a:xfrm>
            <a:off x="4908600" y="5403960"/>
            <a:ext cx="0" cy="50760"/>
          </a:xfrm>
          <a:prstGeom prst="line">
            <a:avLst/>
          </a:prstGeom>
          <a:ln w="9360">
            <a:solidFill>
              <a:srgbClr val="000000"/>
            </a:solidFill>
            <a:miter/>
          </a:ln>
        </p:spPr>
        <p:style>
          <a:lnRef idx="0"/>
          <a:fillRef idx="0"/>
          <a:effectRef idx="0"/>
          <a:fontRef idx="minor"/>
        </p:style>
        <p:txBody>
          <a:bodyPr lIns="90000" rIns="90000" tIns="3960" bIns="3960" anchor="ctr">
            <a:noAutofit/>
          </a:bodyPr>
          <a:p>
            <a:endParaRPr b="0" lang="en-US" sz="2400" strike="noStrike" u="none">
              <a:solidFill>
                <a:srgbClr val="000000"/>
              </a:solidFill>
              <a:effectLst/>
              <a:uFillTx/>
              <a:latin typeface="Arial"/>
            </a:endParaRPr>
          </a:p>
        </p:txBody>
      </p:sp>
      <p:sp>
        <p:nvSpPr>
          <p:cNvPr id="886" name=""/>
          <p:cNvSpPr/>
          <p:nvPr/>
        </p:nvSpPr>
        <p:spPr>
          <a:xfrm>
            <a:off x="5638680" y="5403960"/>
            <a:ext cx="0" cy="50760"/>
          </a:xfrm>
          <a:prstGeom prst="line">
            <a:avLst/>
          </a:prstGeom>
          <a:ln w="9360">
            <a:solidFill>
              <a:srgbClr val="000000"/>
            </a:solidFill>
            <a:miter/>
          </a:ln>
        </p:spPr>
        <p:style>
          <a:lnRef idx="0"/>
          <a:fillRef idx="0"/>
          <a:effectRef idx="0"/>
          <a:fontRef idx="minor"/>
        </p:style>
        <p:txBody>
          <a:bodyPr lIns="90000" rIns="90000" tIns="3960" bIns="3960" anchor="ctr">
            <a:noAutofit/>
          </a:bodyPr>
          <a:p>
            <a:endParaRPr b="0" lang="en-US" sz="2400" strike="noStrike" u="none">
              <a:solidFill>
                <a:srgbClr val="000000"/>
              </a:solidFill>
              <a:effectLst/>
              <a:uFillTx/>
              <a:latin typeface="Arial"/>
            </a:endParaRPr>
          </a:p>
        </p:txBody>
      </p:sp>
      <p:sp>
        <p:nvSpPr>
          <p:cNvPr id="887" name=""/>
          <p:cNvSpPr/>
          <p:nvPr/>
        </p:nvSpPr>
        <p:spPr>
          <a:xfrm>
            <a:off x="6362640" y="5403960"/>
            <a:ext cx="0" cy="50760"/>
          </a:xfrm>
          <a:prstGeom prst="line">
            <a:avLst/>
          </a:prstGeom>
          <a:ln w="9360">
            <a:solidFill>
              <a:srgbClr val="000000"/>
            </a:solidFill>
            <a:miter/>
          </a:ln>
        </p:spPr>
        <p:style>
          <a:lnRef idx="0"/>
          <a:fillRef idx="0"/>
          <a:effectRef idx="0"/>
          <a:fontRef idx="minor"/>
        </p:style>
        <p:txBody>
          <a:bodyPr lIns="90000" rIns="90000" tIns="3960" bIns="3960" anchor="ctr">
            <a:noAutofit/>
          </a:bodyPr>
          <a:p>
            <a:endParaRPr b="0" lang="en-US" sz="2400" strike="noStrike" u="none">
              <a:solidFill>
                <a:srgbClr val="000000"/>
              </a:solidFill>
              <a:effectLst/>
              <a:uFillTx/>
              <a:latin typeface="Arial"/>
            </a:endParaRPr>
          </a:p>
        </p:txBody>
      </p:sp>
      <p:sp>
        <p:nvSpPr>
          <p:cNvPr id="888" name=""/>
          <p:cNvSpPr/>
          <p:nvPr/>
        </p:nvSpPr>
        <p:spPr>
          <a:xfrm>
            <a:off x="7112160" y="5403960"/>
            <a:ext cx="0" cy="50760"/>
          </a:xfrm>
          <a:prstGeom prst="line">
            <a:avLst/>
          </a:prstGeom>
          <a:ln w="9360">
            <a:solidFill>
              <a:srgbClr val="000000"/>
            </a:solidFill>
            <a:miter/>
          </a:ln>
        </p:spPr>
        <p:style>
          <a:lnRef idx="0"/>
          <a:fillRef idx="0"/>
          <a:effectRef idx="0"/>
          <a:fontRef idx="minor"/>
        </p:style>
        <p:txBody>
          <a:bodyPr lIns="90000" rIns="90000" tIns="3960" bIns="3960" anchor="ctr">
            <a:noAutofit/>
          </a:bodyPr>
          <a:p>
            <a:endParaRPr b="0" lang="en-US" sz="2400" strike="noStrike" u="none">
              <a:solidFill>
                <a:srgbClr val="000000"/>
              </a:solidFill>
              <a:effectLst/>
              <a:uFillTx/>
              <a:latin typeface="Arial"/>
            </a:endParaRPr>
          </a:p>
        </p:txBody>
      </p:sp>
      <p:sp>
        <p:nvSpPr>
          <p:cNvPr id="889" name=""/>
          <p:cNvSpPr/>
          <p:nvPr/>
        </p:nvSpPr>
        <p:spPr>
          <a:xfrm>
            <a:off x="7873920" y="5403960"/>
            <a:ext cx="0" cy="50760"/>
          </a:xfrm>
          <a:prstGeom prst="line">
            <a:avLst/>
          </a:prstGeom>
          <a:ln w="9360">
            <a:solidFill>
              <a:srgbClr val="000000"/>
            </a:solidFill>
            <a:miter/>
          </a:ln>
        </p:spPr>
        <p:style>
          <a:lnRef idx="0"/>
          <a:fillRef idx="0"/>
          <a:effectRef idx="0"/>
          <a:fontRef idx="minor"/>
        </p:style>
        <p:txBody>
          <a:bodyPr lIns="90000" rIns="90000" tIns="3960" bIns="3960" anchor="ctr">
            <a:noAutofit/>
          </a:bodyPr>
          <a:p>
            <a:endParaRPr b="0" lang="en-US" sz="2400" strike="noStrike" u="none">
              <a:solidFill>
                <a:srgbClr val="000000"/>
              </a:solidFill>
              <a:effectLst/>
              <a:uFillTx/>
              <a:latin typeface="Arial"/>
            </a:endParaRPr>
          </a:p>
        </p:txBody>
      </p:sp>
      <p:sp>
        <p:nvSpPr>
          <p:cNvPr id="890" name=""/>
          <p:cNvSpPr/>
          <p:nvPr/>
        </p:nvSpPr>
        <p:spPr>
          <a:xfrm>
            <a:off x="8534520" y="5397480"/>
            <a:ext cx="0" cy="50760"/>
          </a:xfrm>
          <a:prstGeom prst="line">
            <a:avLst/>
          </a:prstGeom>
          <a:ln w="9360">
            <a:solidFill>
              <a:srgbClr val="000000"/>
            </a:solidFill>
            <a:miter/>
          </a:ln>
        </p:spPr>
        <p:style>
          <a:lnRef idx="0"/>
          <a:fillRef idx="0"/>
          <a:effectRef idx="0"/>
          <a:fontRef idx="minor"/>
        </p:style>
        <p:txBody>
          <a:bodyPr lIns="90000" rIns="90000" tIns="3960" bIns="3960" anchor="ctr">
            <a:noAutofit/>
          </a:bodyPr>
          <a:p>
            <a:endParaRPr b="0" lang="en-US" sz="2400" strike="noStrike" u="none">
              <a:solidFill>
                <a:srgbClr val="000000"/>
              </a:solidFill>
              <a:effectLst/>
              <a:uFillTx/>
              <a:latin typeface="Arial"/>
            </a:endParaRPr>
          </a:p>
        </p:txBody>
      </p:sp>
      <p:sp>
        <p:nvSpPr>
          <p:cNvPr id="2" name="PlaceHolder 1"/>
          <p:cNvSpPr>
            <a:spLocks noGrp="1"/>
          </p:cNvSpPr>
          <p:nvPr>
            <p:ph type="sldNum" idx="3"/>
          </p:nvPr>
        </p:nvSpPr>
        <p:spPr/>
        <p:txBody>
          <a:bodyPr/>
          <a:p>
            <a:fld id="{B869B0ED-4E7D-4C6E-8CED-BD68B3F37D5B}" type="slidenum">
              <a:t>3</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91" name=""/>
          <p:cNvSpPr/>
          <p:nvPr/>
        </p:nvSpPr>
        <p:spPr>
          <a:xfrm>
            <a:off x="195120" y="130320"/>
            <a:ext cx="8758440" cy="5511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Frutiger 55 Roman"/>
              </a:rPr>
              <a:t>Internet Users in Mexico</a:t>
            </a:r>
            <a:endParaRPr b="0" lang="en-US" sz="3000" strike="noStrike" u="none">
              <a:solidFill>
                <a:srgbClr val="000000"/>
              </a:solidFill>
              <a:effectLst/>
              <a:uFillTx/>
              <a:latin typeface="Arial"/>
            </a:endParaRPr>
          </a:p>
        </p:txBody>
      </p:sp>
      <p:sp>
        <p:nvSpPr>
          <p:cNvPr id="892" name="McK Footnote"/>
          <p:cNvSpPr/>
          <p:nvPr/>
        </p:nvSpPr>
        <p:spPr>
          <a:xfrm>
            <a:off x="380880" y="6139800"/>
            <a:ext cx="7309080" cy="183240"/>
          </a:xfrm>
          <a:prstGeom prst="rect">
            <a:avLst/>
          </a:prstGeom>
          <a:noFill/>
          <a:ln w="0">
            <a:noFill/>
          </a:ln>
        </p:spPr>
        <p:style>
          <a:lnRef idx="0"/>
          <a:fillRef idx="0"/>
          <a:effectRef idx="0"/>
          <a:fontRef idx="minor"/>
        </p:style>
        <p:txBody>
          <a:bodyPr lIns="0" rIns="0" tIns="0" bIns="0" anchor="b">
            <a:spAutoFit/>
          </a:bodyPr>
          <a:p>
            <a:pPr marL="457200" indent="-457200">
              <a:lnSpc>
                <a:spcPct val="100000"/>
              </a:lnSpc>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1200" strike="noStrike" u="none">
                <a:solidFill>
                  <a:srgbClr val="000000"/>
                </a:solidFill>
                <a:effectLst/>
                <a:uFillTx/>
                <a:latin typeface="Frutiger 45 Light"/>
              </a:rPr>
              <a:t>	</a:t>
            </a:r>
            <a:r>
              <a:rPr b="0" i="1" lang="es-ES_tradnl" sz="1000" strike="noStrike" u="none">
                <a:solidFill>
                  <a:srgbClr val="000000"/>
                </a:solidFill>
                <a:effectLst/>
                <a:uFillTx/>
                <a:latin typeface="Frutiger 45 Light"/>
              </a:rPr>
              <a:t>Source: COFETEL</a:t>
            </a:r>
            <a:endParaRPr b="0" lang="en-US" sz="1000" strike="noStrike" u="none">
              <a:solidFill>
                <a:srgbClr val="000000"/>
              </a:solidFill>
              <a:effectLst/>
              <a:uFillTx/>
              <a:latin typeface="Arial"/>
            </a:endParaRPr>
          </a:p>
        </p:txBody>
      </p:sp>
      <p:grpSp>
        <p:nvGrpSpPr>
          <p:cNvPr id="893" name=""/>
          <p:cNvGrpSpPr/>
          <p:nvPr/>
        </p:nvGrpSpPr>
        <p:grpSpPr>
          <a:xfrm>
            <a:off x="6537240" y="5041800"/>
            <a:ext cx="263520" cy="96840"/>
            <a:chOff x="6537240" y="5041800"/>
            <a:chExt cx="263520" cy="96840"/>
          </a:xfrm>
        </p:grpSpPr>
        <p:sp>
          <p:nvSpPr>
            <p:cNvPr id="894" name=""/>
            <p:cNvSpPr/>
            <p:nvPr/>
          </p:nvSpPr>
          <p:spPr>
            <a:xfrm>
              <a:off x="6537240" y="5041800"/>
              <a:ext cx="7920" cy="96840"/>
            </a:xfrm>
            <a:prstGeom prst="rect">
              <a:avLst/>
            </a:prstGeom>
            <a:solidFill>
              <a:srgbClr val="17482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895" name=""/>
            <p:cNvSpPr/>
            <p:nvPr/>
          </p:nvSpPr>
          <p:spPr>
            <a:xfrm>
              <a:off x="6545160" y="5041800"/>
              <a:ext cx="9360" cy="96840"/>
            </a:xfrm>
            <a:prstGeom prst="rect">
              <a:avLst/>
            </a:prstGeom>
            <a:solidFill>
              <a:srgbClr val="184b3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896" name=""/>
            <p:cNvSpPr/>
            <p:nvPr/>
          </p:nvSpPr>
          <p:spPr>
            <a:xfrm>
              <a:off x="6554520" y="5041800"/>
              <a:ext cx="9720" cy="96840"/>
            </a:xfrm>
            <a:prstGeom prst="rect">
              <a:avLst/>
            </a:prstGeom>
            <a:solidFill>
              <a:srgbClr val="1a5035"/>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897" name=""/>
            <p:cNvSpPr/>
            <p:nvPr/>
          </p:nvSpPr>
          <p:spPr>
            <a:xfrm>
              <a:off x="6564240" y="5041800"/>
              <a:ext cx="9360" cy="96840"/>
            </a:xfrm>
            <a:prstGeom prst="rect">
              <a:avLst/>
            </a:prstGeom>
            <a:solidFill>
              <a:srgbClr val="1c563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898" name=""/>
            <p:cNvSpPr/>
            <p:nvPr/>
          </p:nvSpPr>
          <p:spPr>
            <a:xfrm>
              <a:off x="6573600" y="5041800"/>
              <a:ext cx="7920" cy="96840"/>
            </a:xfrm>
            <a:prstGeom prst="rect">
              <a:avLst/>
            </a:prstGeom>
            <a:solidFill>
              <a:srgbClr val="1f5e3e"/>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899" name=""/>
            <p:cNvSpPr/>
            <p:nvPr/>
          </p:nvSpPr>
          <p:spPr>
            <a:xfrm>
              <a:off x="6581520" y="5041800"/>
              <a:ext cx="9720" cy="96840"/>
            </a:xfrm>
            <a:prstGeom prst="rect">
              <a:avLst/>
            </a:prstGeom>
            <a:solidFill>
              <a:srgbClr val="226744"/>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00" name=""/>
            <p:cNvSpPr/>
            <p:nvPr/>
          </p:nvSpPr>
          <p:spPr>
            <a:xfrm>
              <a:off x="6591240" y="5041800"/>
              <a:ext cx="9360" cy="96840"/>
            </a:xfrm>
            <a:prstGeom prst="rect">
              <a:avLst/>
            </a:prstGeom>
            <a:solidFill>
              <a:srgbClr val="25704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01" name=""/>
            <p:cNvSpPr/>
            <p:nvPr/>
          </p:nvSpPr>
          <p:spPr>
            <a:xfrm>
              <a:off x="6600600" y="5041800"/>
              <a:ext cx="9720" cy="96840"/>
            </a:xfrm>
            <a:prstGeom prst="rect">
              <a:avLst/>
            </a:prstGeom>
            <a:solidFill>
              <a:srgbClr val="28795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02" name=""/>
            <p:cNvSpPr/>
            <p:nvPr/>
          </p:nvSpPr>
          <p:spPr>
            <a:xfrm>
              <a:off x="6610320" y="5041800"/>
              <a:ext cx="7920" cy="96840"/>
            </a:xfrm>
            <a:prstGeom prst="rect">
              <a:avLst/>
            </a:prstGeom>
            <a:solidFill>
              <a:srgbClr val="2b815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03" name=""/>
            <p:cNvSpPr/>
            <p:nvPr/>
          </p:nvSpPr>
          <p:spPr>
            <a:xfrm>
              <a:off x="6618240" y="5041800"/>
              <a:ext cx="9360" cy="96840"/>
            </a:xfrm>
            <a:prstGeom prst="rect">
              <a:avLst/>
            </a:prstGeom>
            <a:solidFill>
              <a:srgbClr val="2d885b"/>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04" name=""/>
            <p:cNvSpPr/>
            <p:nvPr/>
          </p:nvSpPr>
          <p:spPr>
            <a:xfrm>
              <a:off x="6627600" y="5041800"/>
              <a:ext cx="9720" cy="96840"/>
            </a:xfrm>
            <a:prstGeom prst="rect">
              <a:avLst/>
            </a:prstGeom>
            <a:solidFill>
              <a:srgbClr val="2f8e5e"/>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05" name=""/>
            <p:cNvSpPr/>
            <p:nvPr/>
          </p:nvSpPr>
          <p:spPr>
            <a:xfrm>
              <a:off x="6637320" y="5041800"/>
              <a:ext cx="9360" cy="96840"/>
            </a:xfrm>
            <a:prstGeom prst="rect">
              <a:avLst/>
            </a:prstGeom>
            <a:solidFill>
              <a:srgbClr val="30926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06" name=""/>
            <p:cNvSpPr/>
            <p:nvPr/>
          </p:nvSpPr>
          <p:spPr>
            <a:xfrm>
              <a:off x="6646680" y="5041800"/>
              <a:ext cx="7920" cy="96840"/>
            </a:xfrm>
            <a:prstGeom prst="rect">
              <a:avLst/>
            </a:prstGeom>
            <a:solidFill>
              <a:srgbClr val="31956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07" name=""/>
            <p:cNvSpPr/>
            <p:nvPr/>
          </p:nvSpPr>
          <p:spPr>
            <a:xfrm>
              <a:off x="6654600" y="5041800"/>
              <a:ext cx="9720" cy="96840"/>
            </a:xfrm>
            <a:prstGeom prst="rect">
              <a:avLst/>
            </a:prstGeom>
            <a:solidFill>
              <a:srgbClr val="329765"/>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08" name=""/>
            <p:cNvSpPr/>
            <p:nvPr/>
          </p:nvSpPr>
          <p:spPr>
            <a:xfrm>
              <a:off x="6664320" y="5041800"/>
              <a:ext cx="9360" cy="96840"/>
            </a:xfrm>
            <a:prstGeom prst="rect">
              <a:avLst/>
            </a:prstGeom>
            <a:solidFill>
              <a:srgbClr val="33996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09" name=""/>
            <p:cNvSpPr/>
            <p:nvPr/>
          </p:nvSpPr>
          <p:spPr>
            <a:xfrm>
              <a:off x="6673680" y="5041800"/>
              <a:ext cx="9360" cy="96840"/>
            </a:xfrm>
            <a:prstGeom prst="rect">
              <a:avLst/>
            </a:prstGeom>
            <a:solidFill>
              <a:srgbClr val="33996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10" name=""/>
            <p:cNvSpPr/>
            <p:nvPr/>
          </p:nvSpPr>
          <p:spPr>
            <a:xfrm>
              <a:off x="6683040" y="5041800"/>
              <a:ext cx="7920" cy="96840"/>
            </a:xfrm>
            <a:prstGeom prst="rect">
              <a:avLst/>
            </a:prstGeom>
            <a:solidFill>
              <a:srgbClr val="31956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11" name=""/>
            <p:cNvSpPr/>
            <p:nvPr/>
          </p:nvSpPr>
          <p:spPr>
            <a:xfrm>
              <a:off x="6690960" y="5041800"/>
              <a:ext cx="9720" cy="96840"/>
            </a:xfrm>
            <a:prstGeom prst="rect">
              <a:avLst/>
            </a:prstGeom>
            <a:solidFill>
              <a:srgbClr val="30926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12" name=""/>
            <p:cNvSpPr/>
            <p:nvPr/>
          </p:nvSpPr>
          <p:spPr>
            <a:xfrm>
              <a:off x="6700680" y="5041800"/>
              <a:ext cx="9360" cy="96840"/>
            </a:xfrm>
            <a:prstGeom prst="rect">
              <a:avLst/>
            </a:prstGeom>
            <a:solidFill>
              <a:srgbClr val="2f8e5e"/>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13" name=""/>
            <p:cNvSpPr/>
            <p:nvPr/>
          </p:nvSpPr>
          <p:spPr>
            <a:xfrm>
              <a:off x="6710040" y="5041800"/>
              <a:ext cx="7920" cy="96840"/>
            </a:xfrm>
            <a:prstGeom prst="rect">
              <a:avLst/>
            </a:prstGeom>
            <a:solidFill>
              <a:srgbClr val="2d885b"/>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14" name=""/>
            <p:cNvSpPr/>
            <p:nvPr/>
          </p:nvSpPr>
          <p:spPr>
            <a:xfrm>
              <a:off x="6717960" y="5041800"/>
              <a:ext cx="9720" cy="96840"/>
            </a:xfrm>
            <a:prstGeom prst="rect">
              <a:avLst/>
            </a:prstGeom>
            <a:solidFill>
              <a:srgbClr val="2b815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15" name=""/>
            <p:cNvSpPr/>
            <p:nvPr/>
          </p:nvSpPr>
          <p:spPr>
            <a:xfrm>
              <a:off x="6727680" y="5041800"/>
              <a:ext cx="9360" cy="96840"/>
            </a:xfrm>
            <a:prstGeom prst="rect">
              <a:avLst/>
            </a:prstGeom>
            <a:solidFill>
              <a:srgbClr val="28795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16" name=""/>
            <p:cNvSpPr/>
            <p:nvPr/>
          </p:nvSpPr>
          <p:spPr>
            <a:xfrm>
              <a:off x="6737040" y="5041800"/>
              <a:ext cx="9720" cy="96840"/>
            </a:xfrm>
            <a:prstGeom prst="rect">
              <a:avLst/>
            </a:prstGeom>
            <a:solidFill>
              <a:srgbClr val="25704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17" name=""/>
            <p:cNvSpPr/>
            <p:nvPr/>
          </p:nvSpPr>
          <p:spPr>
            <a:xfrm>
              <a:off x="6746760" y="5041800"/>
              <a:ext cx="7920" cy="96840"/>
            </a:xfrm>
            <a:prstGeom prst="rect">
              <a:avLst/>
            </a:prstGeom>
            <a:solidFill>
              <a:srgbClr val="226744"/>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18" name=""/>
            <p:cNvSpPr/>
            <p:nvPr/>
          </p:nvSpPr>
          <p:spPr>
            <a:xfrm>
              <a:off x="6754680" y="5041800"/>
              <a:ext cx="9360" cy="96840"/>
            </a:xfrm>
            <a:prstGeom prst="rect">
              <a:avLst/>
            </a:prstGeom>
            <a:solidFill>
              <a:srgbClr val="1f5e3e"/>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19" name=""/>
            <p:cNvSpPr/>
            <p:nvPr/>
          </p:nvSpPr>
          <p:spPr>
            <a:xfrm>
              <a:off x="6764040" y="5041800"/>
              <a:ext cx="9720" cy="96840"/>
            </a:xfrm>
            <a:prstGeom prst="rect">
              <a:avLst/>
            </a:prstGeom>
            <a:solidFill>
              <a:srgbClr val="1c563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20" name=""/>
            <p:cNvSpPr/>
            <p:nvPr/>
          </p:nvSpPr>
          <p:spPr>
            <a:xfrm>
              <a:off x="6773760" y="5041800"/>
              <a:ext cx="9360" cy="96840"/>
            </a:xfrm>
            <a:prstGeom prst="rect">
              <a:avLst/>
            </a:prstGeom>
            <a:solidFill>
              <a:srgbClr val="1a5035"/>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21" name=""/>
            <p:cNvSpPr/>
            <p:nvPr/>
          </p:nvSpPr>
          <p:spPr>
            <a:xfrm>
              <a:off x="6783120" y="5041800"/>
              <a:ext cx="7920" cy="96840"/>
            </a:xfrm>
            <a:prstGeom prst="rect">
              <a:avLst/>
            </a:prstGeom>
            <a:solidFill>
              <a:srgbClr val="184b3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22" name=""/>
            <p:cNvSpPr/>
            <p:nvPr/>
          </p:nvSpPr>
          <p:spPr>
            <a:xfrm>
              <a:off x="6791040" y="5041800"/>
              <a:ext cx="9720" cy="96840"/>
            </a:xfrm>
            <a:prstGeom prst="rect">
              <a:avLst/>
            </a:prstGeom>
            <a:solidFill>
              <a:srgbClr val="17472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sp>
        <p:nvSpPr>
          <p:cNvPr id="923" name=""/>
          <p:cNvSpPr/>
          <p:nvPr/>
        </p:nvSpPr>
        <p:spPr>
          <a:xfrm>
            <a:off x="6537240" y="5041800"/>
            <a:ext cx="263520" cy="96840"/>
          </a:xfrm>
          <a:prstGeom prst="rect">
            <a:avLst/>
          </a:prstGeom>
          <a:no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nvGrpSpPr>
          <p:cNvPr id="924" name=""/>
          <p:cNvGrpSpPr/>
          <p:nvPr/>
        </p:nvGrpSpPr>
        <p:grpSpPr>
          <a:xfrm>
            <a:off x="6800760" y="4970520"/>
            <a:ext cx="255600" cy="168120"/>
            <a:chOff x="6800760" y="4970520"/>
            <a:chExt cx="255600" cy="168120"/>
          </a:xfrm>
        </p:grpSpPr>
        <p:sp>
          <p:nvSpPr>
            <p:cNvPr id="925" name=""/>
            <p:cNvSpPr/>
            <p:nvPr/>
          </p:nvSpPr>
          <p:spPr>
            <a:xfrm>
              <a:off x="6800760" y="4970520"/>
              <a:ext cx="9360" cy="168120"/>
            </a:xfrm>
            <a:prstGeom prst="rect">
              <a:avLst/>
            </a:prstGeom>
            <a:solidFill>
              <a:srgbClr val="77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26" name=""/>
            <p:cNvSpPr/>
            <p:nvPr/>
          </p:nvSpPr>
          <p:spPr>
            <a:xfrm>
              <a:off x="6810120" y="4970520"/>
              <a:ext cx="9720" cy="168120"/>
            </a:xfrm>
            <a:prstGeom prst="rect">
              <a:avLst/>
            </a:prstGeom>
            <a:solidFill>
              <a:srgbClr val="7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27" name=""/>
            <p:cNvSpPr/>
            <p:nvPr/>
          </p:nvSpPr>
          <p:spPr>
            <a:xfrm>
              <a:off x="6819840" y="4970520"/>
              <a:ext cx="7920" cy="168120"/>
            </a:xfrm>
            <a:prstGeom prst="rect">
              <a:avLst/>
            </a:prstGeom>
            <a:solidFill>
              <a:srgbClr val="8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28" name=""/>
            <p:cNvSpPr/>
            <p:nvPr/>
          </p:nvSpPr>
          <p:spPr>
            <a:xfrm>
              <a:off x="6827760" y="4970520"/>
              <a:ext cx="9360" cy="168120"/>
            </a:xfrm>
            <a:prstGeom prst="rect">
              <a:avLst/>
            </a:prstGeom>
            <a:solidFill>
              <a:srgbClr val="91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29" name=""/>
            <p:cNvSpPr/>
            <p:nvPr/>
          </p:nvSpPr>
          <p:spPr>
            <a:xfrm>
              <a:off x="6837120" y="4970520"/>
              <a:ext cx="9720" cy="168120"/>
            </a:xfrm>
            <a:prstGeom prst="rect">
              <a:avLst/>
            </a:prstGeom>
            <a:solidFill>
              <a:srgbClr val="9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30" name=""/>
            <p:cNvSpPr/>
            <p:nvPr/>
          </p:nvSpPr>
          <p:spPr>
            <a:xfrm>
              <a:off x="6846840" y="4970520"/>
              <a:ext cx="9360" cy="168120"/>
            </a:xfrm>
            <a:prstGeom prst="rect">
              <a:avLst/>
            </a:prstGeom>
            <a:solidFill>
              <a:srgbClr val="a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31" name=""/>
            <p:cNvSpPr/>
            <p:nvPr/>
          </p:nvSpPr>
          <p:spPr>
            <a:xfrm>
              <a:off x="6856200" y="4970520"/>
              <a:ext cx="7920" cy="168120"/>
            </a:xfrm>
            <a:prstGeom prst="rect">
              <a:avLst/>
            </a:prstGeom>
            <a:solidFill>
              <a:srgbClr val="b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32" name=""/>
            <p:cNvSpPr/>
            <p:nvPr/>
          </p:nvSpPr>
          <p:spPr>
            <a:xfrm>
              <a:off x="6864120" y="4970520"/>
              <a:ext cx="9720" cy="168120"/>
            </a:xfrm>
            <a:prstGeom prst="rect">
              <a:avLst/>
            </a:prstGeom>
            <a:solidFill>
              <a:srgbClr val="c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33" name=""/>
            <p:cNvSpPr/>
            <p:nvPr/>
          </p:nvSpPr>
          <p:spPr>
            <a:xfrm>
              <a:off x="6873840" y="4970520"/>
              <a:ext cx="9360" cy="168120"/>
            </a:xfrm>
            <a:prstGeom prst="rect">
              <a:avLst/>
            </a:prstGeom>
            <a:solidFill>
              <a:srgbClr val="d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34" name=""/>
            <p:cNvSpPr/>
            <p:nvPr/>
          </p:nvSpPr>
          <p:spPr>
            <a:xfrm>
              <a:off x="6883200" y="4970520"/>
              <a:ext cx="7920" cy="168120"/>
            </a:xfrm>
            <a:prstGeom prst="rect">
              <a:avLst/>
            </a:prstGeom>
            <a:solidFill>
              <a:srgbClr val="e7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35" name=""/>
            <p:cNvSpPr/>
            <p:nvPr/>
          </p:nvSpPr>
          <p:spPr>
            <a:xfrm>
              <a:off x="6891120" y="4970520"/>
              <a:ext cx="9720" cy="168120"/>
            </a:xfrm>
            <a:prstGeom prst="rect">
              <a:avLst/>
            </a:prstGeom>
            <a:solidFill>
              <a:srgbClr val="f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36" name=""/>
            <p:cNvSpPr/>
            <p:nvPr/>
          </p:nvSpPr>
          <p:spPr>
            <a:xfrm>
              <a:off x="6900840" y="4970520"/>
              <a:ext cx="9360" cy="168120"/>
            </a:xfrm>
            <a:prstGeom prst="rect">
              <a:avLst/>
            </a:prstGeom>
            <a:solidFill>
              <a:srgbClr val="f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37" name=""/>
            <p:cNvSpPr/>
            <p:nvPr/>
          </p:nvSpPr>
          <p:spPr>
            <a:xfrm>
              <a:off x="6910200" y="4970520"/>
              <a:ext cx="9360" cy="168120"/>
            </a:xfrm>
            <a:prstGeom prst="rect">
              <a:avLst/>
            </a:prstGeom>
            <a:solidFill>
              <a:srgbClr val="fb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38" name=""/>
            <p:cNvSpPr/>
            <p:nvPr/>
          </p:nvSpPr>
          <p:spPr>
            <a:xfrm>
              <a:off x="6919560" y="4970520"/>
              <a:ext cx="8280" cy="16812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39" name=""/>
            <p:cNvSpPr/>
            <p:nvPr/>
          </p:nvSpPr>
          <p:spPr>
            <a:xfrm>
              <a:off x="6927840" y="4970520"/>
              <a:ext cx="9360" cy="16812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40" name=""/>
            <p:cNvSpPr/>
            <p:nvPr/>
          </p:nvSpPr>
          <p:spPr>
            <a:xfrm>
              <a:off x="6937200" y="4970520"/>
              <a:ext cx="9360" cy="168120"/>
            </a:xfrm>
            <a:prstGeom prst="rect">
              <a:avLst/>
            </a:prstGeom>
            <a:solidFill>
              <a:srgbClr val="fb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41" name=""/>
            <p:cNvSpPr/>
            <p:nvPr/>
          </p:nvSpPr>
          <p:spPr>
            <a:xfrm>
              <a:off x="6946560" y="4970520"/>
              <a:ext cx="9720" cy="168120"/>
            </a:xfrm>
            <a:prstGeom prst="rect">
              <a:avLst/>
            </a:prstGeom>
            <a:solidFill>
              <a:srgbClr val="f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42" name=""/>
            <p:cNvSpPr/>
            <p:nvPr/>
          </p:nvSpPr>
          <p:spPr>
            <a:xfrm>
              <a:off x="6956280" y="4970520"/>
              <a:ext cx="7920" cy="168120"/>
            </a:xfrm>
            <a:prstGeom prst="rect">
              <a:avLst/>
            </a:prstGeom>
            <a:solidFill>
              <a:srgbClr val="f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43" name=""/>
            <p:cNvSpPr/>
            <p:nvPr/>
          </p:nvSpPr>
          <p:spPr>
            <a:xfrm>
              <a:off x="6964200" y="4970520"/>
              <a:ext cx="9360" cy="168120"/>
            </a:xfrm>
            <a:prstGeom prst="rect">
              <a:avLst/>
            </a:prstGeom>
            <a:solidFill>
              <a:srgbClr val="e7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44" name=""/>
            <p:cNvSpPr/>
            <p:nvPr/>
          </p:nvSpPr>
          <p:spPr>
            <a:xfrm>
              <a:off x="6973560" y="4970520"/>
              <a:ext cx="9720" cy="168120"/>
            </a:xfrm>
            <a:prstGeom prst="rect">
              <a:avLst/>
            </a:prstGeom>
            <a:solidFill>
              <a:srgbClr val="d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45" name=""/>
            <p:cNvSpPr/>
            <p:nvPr/>
          </p:nvSpPr>
          <p:spPr>
            <a:xfrm>
              <a:off x="6983280" y="4970520"/>
              <a:ext cx="9360" cy="168120"/>
            </a:xfrm>
            <a:prstGeom prst="rect">
              <a:avLst/>
            </a:prstGeom>
            <a:solidFill>
              <a:srgbClr val="c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46" name=""/>
            <p:cNvSpPr/>
            <p:nvPr/>
          </p:nvSpPr>
          <p:spPr>
            <a:xfrm>
              <a:off x="6992640" y="4970520"/>
              <a:ext cx="7920" cy="168120"/>
            </a:xfrm>
            <a:prstGeom prst="rect">
              <a:avLst/>
            </a:prstGeom>
            <a:solidFill>
              <a:srgbClr val="b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47" name=""/>
            <p:cNvSpPr/>
            <p:nvPr/>
          </p:nvSpPr>
          <p:spPr>
            <a:xfrm>
              <a:off x="7000560" y="4970520"/>
              <a:ext cx="9720" cy="168120"/>
            </a:xfrm>
            <a:prstGeom prst="rect">
              <a:avLst/>
            </a:prstGeom>
            <a:solidFill>
              <a:srgbClr val="a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48" name=""/>
            <p:cNvSpPr/>
            <p:nvPr/>
          </p:nvSpPr>
          <p:spPr>
            <a:xfrm>
              <a:off x="7010280" y="4970520"/>
              <a:ext cx="9360" cy="168120"/>
            </a:xfrm>
            <a:prstGeom prst="rect">
              <a:avLst/>
            </a:prstGeom>
            <a:solidFill>
              <a:srgbClr val="9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49" name=""/>
            <p:cNvSpPr/>
            <p:nvPr/>
          </p:nvSpPr>
          <p:spPr>
            <a:xfrm>
              <a:off x="7019640" y="4970520"/>
              <a:ext cx="9720" cy="168120"/>
            </a:xfrm>
            <a:prstGeom prst="rect">
              <a:avLst/>
            </a:prstGeom>
            <a:solidFill>
              <a:srgbClr val="91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50" name=""/>
            <p:cNvSpPr/>
            <p:nvPr/>
          </p:nvSpPr>
          <p:spPr>
            <a:xfrm>
              <a:off x="7029360" y="4970520"/>
              <a:ext cx="7920" cy="168120"/>
            </a:xfrm>
            <a:prstGeom prst="rect">
              <a:avLst/>
            </a:prstGeom>
            <a:solidFill>
              <a:srgbClr val="8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51" name=""/>
            <p:cNvSpPr/>
            <p:nvPr/>
          </p:nvSpPr>
          <p:spPr>
            <a:xfrm>
              <a:off x="7037280" y="4970520"/>
              <a:ext cx="9360" cy="168120"/>
            </a:xfrm>
            <a:prstGeom prst="rect">
              <a:avLst/>
            </a:prstGeom>
            <a:solidFill>
              <a:srgbClr val="7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52" name=""/>
            <p:cNvSpPr/>
            <p:nvPr/>
          </p:nvSpPr>
          <p:spPr>
            <a:xfrm>
              <a:off x="7046640" y="4970520"/>
              <a:ext cx="9720" cy="168120"/>
            </a:xfrm>
            <a:prstGeom prst="rect">
              <a:avLst/>
            </a:prstGeom>
            <a:solidFill>
              <a:srgbClr val="7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sp>
        <p:nvSpPr>
          <p:cNvPr id="953" name=""/>
          <p:cNvSpPr/>
          <p:nvPr/>
        </p:nvSpPr>
        <p:spPr>
          <a:xfrm>
            <a:off x="6800760" y="4970520"/>
            <a:ext cx="255600" cy="168120"/>
          </a:xfrm>
          <a:prstGeom prst="rect">
            <a:avLst/>
          </a:prstGeom>
          <a:no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nvGrpSpPr>
          <p:cNvPr id="954" name=""/>
          <p:cNvGrpSpPr/>
          <p:nvPr/>
        </p:nvGrpSpPr>
        <p:grpSpPr>
          <a:xfrm>
            <a:off x="7056360" y="4541760"/>
            <a:ext cx="263520" cy="596880"/>
            <a:chOff x="7056360" y="4541760"/>
            <a:chExt cx="263520" cy="596880"/>
          </a:xfrm>
        </p:grpSpPr>
        <p:sp>
          <p:nvSpPr>
            <p:cNvPr id="955" name=""/>
            <p:cNvSpPr/>
            <p:nvPr/>
          </p:nvSpPr>
          <p:spPr>
            <a:xfrm>
              <a:off x="7056360" y="4541760"/>
              <a:ext cx="7920" cy="596880"/>
            </a:xfrm>
            <a:prstGeom prst="rect">
              <a:avLst/>
            </a:prstGeom>
            <a:solidFill>
              <a:srgbClr val="172f7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56" name=""/>
            <p:cNvSpPr/>
            <p:nvPr/>
          </p:nvSpPr>
          <p:spPr>
            <a:xfrm>
              <a:off x="7064280" y="4541760"/>
              <a:ext cx="9360" cy="596880"/>
            </a:xfrm>
            <a:prstGeom prst="rect">
              <a:avLst/>
            </a:prstGeom>
            <a:solidFill>
              <a:srgbClr val="18317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57" name=""/>
            <p:cNvSpPr/>
            <p:nvPr/>
          </p:nvSpPr>
          <p:spPr>
            <a:xfrm>
              <a:off x="7073640" y="4541760"/>
              <a:ext cx="9720" cy="596880"/>
            </a:xfrm>
            <a:prstGeom prst="rect">
              <a:avLst/>
            </a:prstGeom>
            <a:solidFill>
              <a:srgbClr val="1a3585"/>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58" name=""/>
            <p:cNvSpPr/>
            <p:nvPr/>
          </p:nvSpPr>
          <p:spPr>
            <a:xfrm>
              <a:off x="7083360" y="4541760"/>
              <a:ext cx="9360" cy="596880"/>
            </a:xfrm>
            <a:prstGeom prst="rect">
              <a:avLst/>
            </a:prstGeom>
            <a:solidFill>
              <a:srgbClr val="1c398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59" name=""/>
            <p:cNvSpPr/>
            <p:nvPr/>
          </p:nvSpPr>
          <p:spPr>
            <a:xfrm>
              <a:off x="7092720" y="4541760"/>
              <a:ext cx="7920" cy="596880"/>
            </a:xfrm>
            <a:prstGeom prst="rect">
              <a:avLst/>
            </a:prstGeom>
            <a:solidFill>
              <a:srgbClr val="1f3e9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60" name=""/>
            <p:cNvSpPr/>
            <p:nvPr/>
          </p:nvSpPr>
          <p:spPr>
            <a:xfrm>
              <a:off x="7100640" y="4541760"/>
              <a:ext cx="9720" cy="596880"/>
            </a:xfrm>
            <a:prstGeom prst="rect">
              <a:avLst/>
            </a:prstGeom>
            <a:solidFill>
              <a:srgbClr val="2244a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61" name=""/>
            <p:cNvSpPr/>
            <p:nvPr/>
          </p:nvSpPr>
          <p:spPr>
            <a:xfrm>
              <a:off x="7110360" y="4541760"/>
              <a:ext cx="9360" cy="596880"/>
            </a:xfrm>
            <a:prstGeom prst="rect">
              <a:avLst/>
            </a:prstGeom>
            <a:solidFill>
              <a:srgbClr val="254abb"/>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62" name=""/>
            <p:cNvSpPr/>
            <p:nvPr/>
          </p:nvSpPr>
          <p:spPr>
            <a:xfrm>
              <a:off x="7119720" y="4541760"/>
              <a:ext cx="9720" cy="596880"/>
            </a:xfrm>
            <a:prstGeom prst="rect">
              <a:avLst/>
            </a:prstGeom>
            <a:solidFill>
              <a:srgbClr val="2850c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63" name=""/>
            <p:cNvSpPr/>
            <p:nvPr/>
          </p:nvSpPr>
          <p:spPr>
            <a:xfrm>
              <a:off x="7129440" y="4541760"/>
              <a:ext cx="7920" cy="596880"/>
            </a:xfrm>
            <a:prstGeom prst="rect">
              <a:avLst/>
            </a:prstGeom>
            <a:solidFill>
              <a:srgbClr val="2b56d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64" name=""/>
            <p:cNvSpPr/>
            <p:nvPr/>
          </p:nvSpPr>
          <p:spPr>
            <a:xfrm>
              <a:off x="7137360" y="4541760"/>
              <a:ext cx="9360" cy="596880"/>
            </a:xfrm>
            <a:prstGeom prst="rect">
              <a:avLst/>
            </a:prstGeom>
            <a:solidFill>
              <a:srgbClr val="2d5be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65" name=""/>
            <p:cNvSpPr/>
            <p:nvPr/>
          </p:nvSpPr>
          <p:spPr>
            <a:xfrm>
              <a:off x="7146720" y="4541760"/>
              <a:ext cx="9720" cy="596880"/>
            </a:xfrm>
            <a:prstGeom prst="rect">
              <a:avLst/>
            </a:prstGeom>
            <a:solidFill>
              <a:srgbClr val="2f5ee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66" name=""/>
            <p:cNvSpPr/>
            <p:nvPr/>
          </p:nvSpPr>
          <p:spPr>
            <a:xfrm>
              <a:off x="7156440" y="4541760"/>
              <a:ext cx="9360" cy="596880"/>
            </a:xfrm>
            <a:prstGeom prst="rect">
              <a:avLst/>
            </a:prstGeom>
            <a:solidFill>
              <a:srgbClr val="3061f4"/>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67" name=""/>
            <p:cNvSpPr/>
            <p:nvPr/>
          </p:nvSpPr>
          <p:spPr>
            <a:xfrm>
              <a:off x="7165800" y="4541760"/>
              <a:ext cx="7920" cy="596880"/>
            </a:xfrm>
            <a:prstGeom prst="rect">
              <a:avLst/>
            </a:prstGeom>
            <a:solidFill>
              <a:srgbClr val="3163f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68" name=""/>
            <p:cNvSpPr/>
            <p:nvPr/>
          </p:nvSpPr>
          <p:spPr>
            <a:xfrm>
              <a:off x="7173720" y="4541760"/>
              <a:ext cx="9360" cy="596880"/>
            </a:xfrm>
            <a:prstGeom prst="rect">
              <a:avLst/>
            </a:prstGeom>
            <a:solidFill>
              <a:srgbClr val="3265f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69" name=""/>
            <p:cNvSpPr/>
            <p:nvPr/>
          </p:nvSpPr>
          <p:spPr>
            <a:xfrm>
              <a:off x="7183080" y="4541760"/>
              <a:ext cx="9720" cy="596880"/>
            </a:xfrm>
            <a:prstGeom prst="rect">
              <a:avLst/>
            </a:prstGeom>
            <a:solidFill>
              <a:srgbClr val="3366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70" name=""/>
            <p:cNvSpPr/>
            <p:nvPr/>
          </p:nvSpPr>
          <p:spPr>
            <a:xfrm>
              <a:off x="7192800" y="4541760"/>
              <a:ext cx="9360" cy="596880"/>
            </a:xfrm>
            <a:prstGeom prst="rect">
              <a:avLst/>
            </a:prstGeom>
            <a:solidFill>
              <a:srgbClr val="3366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71" name=""/>
            <p:cNvSpPr/>
            <p:nvPr/>
          </p:nvSpPr>
          <p:spPr>
            <a:xfrm>
              <a:off x="7202160" y="4541760"/>
              <a:ext cx="7920" cy="596880"/>
            </a:xfrm>
            <a:prstGeom prst="rect">
              <a:avLst/>
            </a:prstGeom>
            <a:solidFill>
              <a:srgbClr val="3163f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72" name=""/>
            <p:cNvSpPr/>
            <p:nvPr/>
          </p:nvSpPr>
          <p:spPr>
            <a:xfrm>
              <a:off x="7210080" y="4541760"/>
              <a:ext cx="9720" cy="596880"/>
            </a:xfrm>
            <a:prstGeom prst="rect">
              <a:avLst/>
            </a:prstGeom>
            <a:solidFill>
              <a:srgbClr val="3061f4"/>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73" name=""/>
            <p:cNvSpPr/>
            <p:nvPr/>
          </p:nvSpPr>
          <p:spPr>
            <a:xfrm>
              <a:off x="7219800" y="4541760"/>
              <a:ext cx="9360" cy="596880"/>
            </a:xfrm>
            <a:prstGeom prst="rect">
              <a:avLst/>
            </a:prstGeom>
            <a:solidFill>
              <a:srgbClr val="2f5ee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74" name=""/>
            <p:cNvSpPr/>
            <p:nvPr/>
          </p:nvSpPr>
          <p:spPr>
            <a:xfrm>
              <a:off x="7229160" y="4541760"/>
              <a:ext cx="7920" cy="596880"/>
            </a:xfrm>
            <a:prstGeom prst="rect">
              <a:avLst/>
            </a:prstGeom>
            <a:solidFill>
              <a:srgbClr val="2d5be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75" name=""/>
            <p:cNvSpPr/>
            <p:nvPr/>
          </p:nvSpPr>
          <p:spPr>
            <a:xfrm>
              <a:off x="7237080" y="4541760"/>
              <a:ext cx="9720" cy="596880"/>
            </a:xfrm>
            <a:prstGeom prst="rect">
              <a:avLst/>
            </a:prstGeom>
            <a:solidFill>
              <a:srgbClr val="2b56d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76" name=""/>
            <p:cNvSpPr/>
            <p:nvPr/>
          </p:nvSpPr>
          <p:spPr>
            <a:xfrm>
              <a:off x="7246800" y="4541760"/>
              <a:ext cx="9360" cy="596880"/>
            </a:xfrm>
            <a:prstGeom prst="rect">
              <a:avLst/>
            </a:prstGeom>
            <a:solidFill>
              <a:srgbClr val="2850c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77" name=""/>
            <p:cNvSpPr/>
            <p:nvPr/>
          </p:nvSpPr>
          <p:spPr>
            <a:xfrm>
              <a:off x="7256160" y="4541760"/>
              <a:ext cx="9720" cy="596880"/>
            </a:xfrm>
            <a:prstGeom prst="rect">
              <a:avLst/>
            </a:prstGeom>
            <a:solidFill>
              <a:srgbClr val="254abb"/>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78" name=""/>
            <p:cNvSpPr/>
            <p:nvPr/>
          </p:nvSpPr>
          <p:spPr>
            <a:xfrm>
              <a:off x="7265880" y="4541760"/>
              <a:ext cx="7920" cy="596880"/>
            </a:xfrm>
            <a:prstGeom prst="rect">
              <a:avLst/>
            </a:prstGeom>
            <a:solidFill>
              <a:srgbClr val="2244a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79" name=""/>
            <p:cNvSpPr/>
            <p:nvPr/>
          </p:nvSpPr>
          <p:spPr>
            <a:xfrm>
              <a:off x="7273800" y="4541760"/>
              <a:ext cx="9360" cy="596880"/>
            </a:xfrm>
            <a:prstGeom prst="rect">
              <a:avLst/>
            </a:prstGeom>
            <a:solidFill>
              <a:srgbClr val="1f3e9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80" name=""/>
            <p:cNvSpPr/>
            <p:nvPr/>
          </p:nvSpPr>
          <p:spPr>
            <a:xfrm>
              <a:off x="7283160" y="4541760"/>
              <a:ext cx="9720" cy="596880"/>
            </a:xfrm>
            <a:prstGeom prst="rect">
              <a:avLst/>
            </a:prstGeom>
            <a:solidFill>
              <a:srgbClr val="1c398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81" name=""/>
            <p:cNvSpPr/>
            <p:nvPr/>
          </p:nvSpPr>
          <p:spPr>
            <a:xfrm>
              <a:off x="7292880" y="4541760"/>
              <a:ext cx="9360" cy="596880"/>
            </a:xfrm>
            <a:prstGeom prst="rect">
              <a:avLst/>
            </a:prstGeom>
            <a:solidFill>
              <a:srgbClr val="1a3585"/>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82" name=""/>
            <p:cNvSpPr/>
            <p:nvPr/>
          </p:nvSpPr>
          <p:spPr>
            <a:xfrm>
              <a:off x="7302240" y="4541760"/>
              <a:ext cx="7920" cy="596880"/>
            </a:xfrm>
            <a:prstGeom prst="rect">
              <a:avLst/>
            </a:prstGeom>
            <a:solidFill>
              <a:srgbClr val="18317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83" name=""/>
            <p:cNvSpPr/>
            <p:nvPr/>
          </p:nvSpPr>
          <p:spPr>
            <a:xfrm>
              <a:off x="7310160" y="4541760"/>
              <a:ext cx="9720" cy="596880"/>
            </a:xfrm>
            <a:prstGeom prst="rect">
              <a:avLst/>
            </a:prstGeom>
            <a:solidFill>
              <a:srgbClr val="172f7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sp>
        <p:nvSpPr>
          <p:cNvPr id="984" name=""/>
          <p:cNvSpPr/>
          <p:nvPr/>
        </p:nvSpPr>
        <p:spPr>
          <a:xfrm>
            <a:off x="7056360" y="4541760"/>
            <a:ext cx="263520" cy="596880"/>
          </a:xfrm>
          <a:prstGeom prst="rect">
            <a:avLst/>
          </a:prstGeom>
          <a:no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nvGrpSpPr>
          <p:cNvPr id="985" name=""/>
          <p:cNvGrpSpPr/>
          <p:nvPr/>
        </p:nvGrpSpPr>
        <p:grpSpPr>
          <a:xfrm>
            <a:off x="7319880" y="3664080"/>
            <a:ext cx="263520" cy="1474560"/>
            <a:chOff x="7319880" y="3664080"/>
            <a:chExt cx="263520" cy="1474560"/>
          </a:xfrm>
        </p:grpSpPr>
        <p:sp>
          <p:nvSpPr>
            <p:cNvPr id="986" name=""/>
            <p:cNvSpPr/>
            <p:nvPr/>
          </p:nvSpPr>
          <p:spPr>
            <a:xfrm>
              <a:off x="7319880" y="3664080"/>
              <a:ext cx="9360" cy="1474560"/>
            </a:xfrm>
            <a:prstGeom prst="rect">
              <a:avLst/>
            </a:prstGeom>
            <a:solidFill>
              <a:srgbClr val="7748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87" name=""/>
            <p:cNvSpPr/>
            <p:nvPr/>
          </p:nvSpPr>
          <p:spPr>
            <a:xfrm>
              <a:off x="7329240" y="3664080"/>
              <a:ext cx="9720" cy="1474560"/>
            </a:xfrm>
            <a:prstGeom prst="rect">
              <a:avLst/>
            </a:prstGeom>
            <a:solidFill>
              <a:srgbClr val="7d4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88" name=""/>
            <p:cNvSpPr/>
            <p:nvPr/>
          </p:nvSpPr>
          <p:spPr>
            <a:xfrm>
              <a:off x="7338960" y="3664080"/>
              <a:ext cx="7920" cy="1474560"/>
            </a:xfrm>
            <a:prstGeom prst="rect">
              <a:avLst/>
            </a:prstGeom>
            <a:solidFill>
              <a:srgbClr val="855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89" name=""/>
            <p:cNvSpPr/>
            <p:nvPr/>
          </p:nvSpPr>
          <p:spPr>
            <a:xfrm>
              <a:off x="7346880" y="3664080"/>
              <a:ext cx="9360" cy="1474560"/>
            </a:xfrm>
            <a:prstGeom prst="rect">
              <a:avLst/>
            </a:prstGeom>
            <a:solidFill>
              <a:srgbClr val="8f56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90" name=""/>
            <p:cNvSpPr/>
            <p:nvPr/>
          </p:nvSpPr>
          <p:spPr>
            <a:xfrm>
              <a:off x="7356240" y="3664080"/>
              <a:ext cx="9720" cy="1474560"/>
            </a:xfrm>
            <a:prstGeom prst="rect">
              <a:avLst/>
            </a:prstGeom>
            <a:solidFill>
              <a:srgbClr val="9d5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91" name=""/>
            <p:cNvSpPr/>
            <p:nvPr/>
          </p:nvSpPr>
          <p:spPr>
            <a:xfrm>
              <a:off x="7365960" y="3664080"/>
              <a:ext cx="7920" cy="1474560"/>
            </a:xfrm>
            <a:prstGeom prst="rect">
              <a:avLst/>
            </a:prstGeom>
            <a:solidFill>
              <a:srgbClr val="ac67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92" name=""/>
            <p:cNvSpPr/>
            <p:nvPr/>
          </p:nvSpPr>
          <p:spPr>
            <a:xfrm>
              <a:off x="7373880" y="3664080"/>
              <a:ext cx="9360" cy="1474560"/>
            </a:xfrm>
            <a:prstGeom prst="rect">
              <a:avLst/>
            </a:prstGeom>
            <a:solidFill>
              <a:srgbClr val="bb7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93" name=""/>
            <p:cNvSpPr/>
            <p:nvPr/>
          </p:nvSpPr>
          <p:spPr>
            <a:xfrm>
              <a:off x="7383240" y="3664080"/>
              <a:ext cx="9720" cy="1474560"/>
            </a:xfrm>
            <a:prstGeom prst="rect">
              <a:avLst/>
            </a:prstGeom>
            <a:solidFill>
              <a:srgbClr val="ca79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94" name=""/>
            <p:cNvSpPr/>
            <p:nvPr/>
          </p:nvSpPr>
          <p:spPr>
            <a:xfrm>
              <a:off x="7392960" y="3664080"/>
              <a:ext cx="9360" cy="1474560"/>
            </a:xfrm>
            <a:prstGeom prst="rect">
              <a:avLst/>
            </a:prstGeom>
            <a:solidFill>
              <a:srgbClr val="d881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95" name=""/>
            <p:cNvSpPr/>
            <p:nvPr/>
          </p:nvSpPr>
          <p:spPr>
            <a:xfrm>
              <a:off x="7402320" y="3664080"/>
              <a:ext cx="7920" cy="1474560"/>
            </a:xfrm>
            <a:prstGeom prst="rect">
              <a:avLst/>
            </a:prstGeom>
            <a:solidFill>
              <a:srgbClr val="e388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96" name=""/>
            <p:cNvSpPr/>
            <p:nvPr/>
          </p:nvSpPr>
          <p:spPr>
            <a:xfrm>
              <a:off x="7410240" y="3664080"/>
              <a:ext cx="9720" cy="1474560"/>
            </a:xfrm>
            <a:prstGeom prst="rect">
              <a:avLst/>
            </a:prstGeom>
            <a:solidFill>
              <a:srgbClr val="ed8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97" name=""/>
            <p:cNvSpPr/>
            <p:nvPr/>
          </p:nvSpPr>
          <p:spPr>
            <a:xfrm>
              <a:off x="7419960" y="3664080"/>
              <a:ext cx="9360" cy="1474560"/>
            </a:xfrm>
            <a:prstGeom prst="rect">
              <a:avLst/>
            </a:prstGeom>
            <a:solidFill>
              <a:srgbClr val="f492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98" name=""/>
            <p:cNvSpPr/>
            <p:nvPr/>
          </p:nvSpPr>
          <p:spPr>
            <a:xfrm>
              <a:off x="7429320" y="3664080"/>
              <a:ext cx="9360" cy="1474560"/>
            </a:xfrm>
            <a:prstGeom prst="rect">
              <a:avLst/>
            </a:prstGeom>
            <a:solidFill>
              <a:srgbClr val="f995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99" name=""/>
            <p:cNvSpPr/>
            <p:nvPr/>
          </p:nvSpPr>
          <p:spPr>
            <a:xfrm>
              <a:off x="7438680" y="3664080"/>
              <a:ext cx="7920" cy="1474560"/>
            </a:xfrm>
            <a:prstGeom prst="rect">
              <a:avLst/>
            </a:prstGeom>
            <a:solidFill>
              <a:srgbClr val="fd97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000" name=""/>
            <p:cNvSpPr/>
            <p:nvPr/>
          </p:nvSpPr>
          <p:spPr>
            <a:xfrm>
              <a:off x="7446600" y="3664080"/>
              <a:ext cx="9720" cy="1474560"/>
            </a:xfrm>
            <a:prstGeom prst="rect">
              <a:avLst/>
            </a:prstGeom>
            <a:solidFill>
              <a:srgbClr val="ff99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001" name=""/>
            <p:cNvSpPr/>
            <p:nvPr/>
          </p:nvSpPr>
          <p:spPr>
            <a:xfrm>
              <a:off x="7456320" y="3664080"/>
              <a:ext cx="9360" cy="1474560"/>
            </a:xfrm>
            <a:prstGeom prst="rect">
              <a:avLst/>
            </a:prstGeom>
            <a:solidFill>
              <a:srgbClr val="ff99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002" name=""/>
            <p:cNvSpPr/>
            <p:nvPr/>
          </p:nvSpPr>
          <p:spPr>
            <a:xfrm>
              <a:off x="7465680" y="3664080"/>
              <a:ext cx="9720" cy="1474560"/>
            </a:xfrm>
            <a:prstGeom prst="rect">
              <a:avLst/>
            </a:prstGeom>
            <a:solidFill>
              <a:srgbClr val="f995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003" name=""/>
            <p:cNvSpPr/>
            <p:nvPr/>
          </p:nvSpPr>
          <p:spPr>
            <a:xfrm>
              <a:off x="7475400" y="3664080"/>
              <a:ext cx="7920" cy="1474560"/>
            </a:xfrm>
            <a:prstGeom prst="rect">
              <a:avLst/>
            </a:prstGeom>
            <a:solidFill>
              <a:srgbClr val="f492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004" name=""/>
            <p:cNvSpPr/>
            <p:nvPr/>
          </p:nvSpPr>
          <p:spPr>
            <a:xfrm>
              <a:off x="7483320" y="3664080"/>
              <a:ext cx="9360" cy="1474560"/>
            </a:xfrm>
            <a:prstGeom prst="rect">
              <a:avLst/>
            </a:prstGeom>
            <a:solidFill>
              <a:srgbClr val="ed8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005" name=""/>
            <p:cNvSpPr/>
            <p:nvPr/>
          </p:nvSpPr>
          <p:spPr>
            <a:xfrm>
              <a:off x="7492680" y="3664080"/>
              <a:ext cx="9720" cy="1474560"/>
            </a:xfrm>
            <a:prstGeom prst="rect">
              <a:avLst/>
            </a:prstGeom>
            <a:solidFill>
              <a:srgbClr val="e388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006" name=""/>
            <p:cNvSpPr/>
            <p:nvPr/>
          </p:nvSpPr>
          <p:spPr>
            <a:xfrm>
              <a:off x="7502400" y="3664080"/>
              <a:ext cx="9360" cy="1474560"/>
            </a:xfrm>
            <a:prstGeom prst="rect">
              <a:avLst/>
            </a:prstGeom>
            <a:solidFill>
              <a:srgbClr val="d881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007" name=""/>
            <p:cNvSpPr/>
            <p:nvPr/>
          </p:nvSpPr>
          <p:spPr>
            <a:xfrm>
              <a:off x="7511760" y="3664080"/>
              <a:ext cx="7920" cy="1474560"/>
            </a:xfrm>
            <a:prstGeom prst="rect">
              <a:avLst/>
            </a:prstGeom>
            <a:solidFill>
              <a:srgbClr val="ca79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008" name=""/>
            <p:cNvSpPr/>
            <p:nvPr/>
          </p:nvSpPr>
          <p:spPr>
            <a:xfrm>
              <a:off x="7519680" y="3664080"/>
              <a:ext cx="9720" cy="1474560"/>
            </a:xfrm>
            <a:prstGeom prst="rect">
              <a:avLst/>
            </a:prstGeom>
            <a:solidFill>
              <a:srgbClr val="bb7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009" name=""/>
            <p:cNvSpPr/>
            <p:nvPr/>
          </p:nvSpPr>
          <p:spPr>
            <a:xfrm>
              <a:off x="7529400" y="3664080"/>
              <a:ext cx="9360" cy="1474560"/>
            </a:xfrm>
            <a:prstGeom prst="rect">
              <a:avLst/>
            </a:prstGeom>
            <a:solidFill>
              <a:srgbClr val="ac67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010" name=""/>
            <p:cNvSpPr/>
            <p:nvPr/>
          </p:nvSpPr>
          <p:spPr>
            <a:xfrm>
              <a:off x="7538760" y="3664080"/>
              <a:ext cx="7920" cy="1474560"/>
            </a:xfrm>
            <a:prstGeom prst="rect">
              <a:avLst/>
            </a:prstGeom>
            <a:solidFill>
              <a:srgbClr val="9d5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011" name=""/>
            <p:cNvSpPr/>
            <p:nvPr/>
          </p:nvSpPr>
          <p:spPr>
            <a:xfrm>
              <a:off x="7546680" y="3664080"/>
              <a:ext cx="9720" cy="1474560"/>
            </a:xfrm>
            <a:prstGeom prst="rect">
              <a:avLst/>
            </a:prstGeom>
            <a:solidFill>
              <a:srgbClr val="8f56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012" name=""/>
            <p:cNvSpPr/>
            <p:nvPr/>
          </p:nvSpPr>
          <p:spPr>
            <a:xfrm>
              <a:off x="7556400" y="3664080"/>
              <a:ext cx="9360" cy="1474560"/>
            </a:xfrm>
            <a:prstGeom prst="rect">
              <a:avLst/>
            </a:prstGeom>
            <a:solidFill>
              <a:srgbClr val="855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013" name=""/>
            <p:cNvSpPr/>
            <p:nvPr/>
          </p:nvSpPr>
          <p:spPr>
            <a:xfrm>
              <a:off x="7565760" y="3664080"/>
              <a:ext cx="9720" cy="1474560"/>
            </a:xfrm>
            <a:prstGeom prst="rect">
              <a:avLst/>
            </a:prstGeom>
            <a:solidFill>
              <a:srgbClr val="7d4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014" name=""/>
            <p:cNvSpPr/>
            <p:nvPr/>
          </p:nvSpPr>
          <p:spPr>
            <a:xfrm>
              <a:off x="7575480" y="3664080"/>
              <a:ext cx="7920" cy="1474560"/>
            </a:xfrm>
            <a:prstGeom prst="rect">
              <a:avLst/>
            </a:prstGeom>
            <a:solidFill>
              <a:srgbClr val="7647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sp>
        <p:nvSpPr>
          <p:cNvPr id="1015" name=""/>
          <p:cNvSpPr/>
          <p:nvPr/>
        </p:nvSpPr>
        <p:spPr>
          <a:xfrm>
            <a:off x="7319880" y="3664080"/>
            <a:ext cx="263520" cy="1474560"/>
          </a:xfrm>
          <a:prstGeom prst="rect">
            <a:avLst/>
          </a:prstGeom>
          <a:no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nvGrpSpPr>
          <p:cNvPr id="1016" name=""/>
          <p:cNvGrpSpPr/>
          <p:nvPr/>
        </p:nvGrpSpPr>
        <p:grpSpPr>
          <a:xfrm>
            <a:off x="7583400" y="3129120"/>
            <a:ext cx="264960" cy="2009520"/>
            <a:chOff x="7583400" y="3129120"/>
            <a:chExt cx="264960" cy="2009520"/>
          </a:xfrm>
        </p:grpSpPr>
        <p:sp>
          <p:nvSpPr>
            <p:cNvPr id="1017" name=""/>
            <p:cNvSpPr/>
            <p:nvPr/>
          </p:nvSpPr>
          <p:spPr>
            <a:xfrm>
              <a:off x="7583400" y="3129120"/>
              <a:ext cx="9360" cy="2009520"/>
            </a:xfrm>
            <a:prstGeom prst="rect">
              <a:avLst/>
            </a:prstGeom>
            <a:solidFill>
              <a:srgbClr val="005f7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018" name=""/>
            <p:cNvSpPr/>
            <p:nvPr/>
          </p:nvSpPr>
          <p:spPr>
            <a:xfrm>
              <a:off x="7592760" y="3129120"/>
              <a:ext cx="9720" cy="2009520"/>
            </a:xfrm>
            <a:prstGeom prst="rect">
              <a:avLst/>
            </a:prstGeom>
            <a:solidFill>
              <a:srgbClr val="00637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019" name=""/>
            <p:cNvSpPr/>
            <p:nvPr/>
          </p:nvSpPr>
          <p:spPr>
            <a:xfrm>
              <a:off x="7602480" y="3129120"/>
              <a:ext cx="9360" cy="2009520"/>
            </a:xfrm>
            <a:prstGeom prst="rect">
              <a:avLst/>
            </a:prstGeom>
            <a:solidFill>
              <a:srgbClr val="006a85"/>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020" name=""/>
            <p:cNvSpPr/>
            <p:nvPr/>
          </p:nvSpPr>
          <p:spPr>
            <a:xfrm>
              <a:off x="7611840" y="3129120"/>
              <a:ext cx="7920" cy="2009520"/>
            </a:xfrm>
            <a:prstGeom prst="rect">
              <a:avLst/>
            </a:prstGeom>
            <a:solidFill>
              <a:srgbClr val="00728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021" name=""/>
            <p:cNvSpPr/>
            <p:nvPr/>
          </p:nvSpPr>
          <p:spPr>
            <a:xfrm>
              <a:off x="7619760" y="3129120"/>
              <a:ext cx="9720" cy="2009520"/>
            </a:xfrm>
            <a:prstGeom prst="rect">
              <a:avLst/>
            </a:prstGeom>
            <a:solidFill>
              <a:srgbClr val="007d9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022" name=""/>
            <p:cNvSpPr/>
            <p:nvPr/>
          </p:nvSpPr>
          <p:spPr>
            <a:xfrm>
              <a:off x="7629480" y="3129120"/>
              <a:ext cx="9360" cy="2009520"/>
            </a:xfrm>
            <a:prstGeom prst="rect">
              <a:avLst/>
            </a:prstGeom>
            <a:solidFill>
              <a:srgbClr val="0089a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023" name=""/>
            <p:cNvSpPr/>
            <p:nvPr/>
          </p:nvSpPr>
          <p:spPr>
            <a:xfrm>
              <a:off x="7638840" y="3129120"/>
              <a:ext cx="9720" cy="2009520"/>
            </a:xfrm>
            <a:prstGeom prst="rect">
              <a:avLst/>
            </a:prstGeom>
            <a:solidFill>
              <a:srgbClr val="0095bb"/>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024" name=""/>
            <p:cNvSpPr/>
            <p:nvPr/>
          </p:nvSpPr>
          <p:spPr>
            <a:xfrm>
              <a:off x="7648560" y="3129120"/>
              <a:ext cx="7920" cy="2009520"/>
            </a:xfrm>
            <a:prstGeom prst="rect">
              <a:avLst/>
            </a:prstGeom>
            <a:solidFill>
              <a:srgbClr val="00a1c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025" name=""/>
            <p:cNvSpPr/>
            <p:nvPr/>
          </p:nvSpPr>
          <p:spPr>
            <a:xfrm>
              <a:off x="7656480" y="3129120"/>
              <a:ext cx="9360" cy="2009520"/>
            </a:xfrm>
            <a:prstGeom prst="rect">
              <a:avLst/>
            </a:prstGeom>
            <a:solidFill>
              <a:srgbClr val="00add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026" name=""/>
            <p:cNvSpPr/>
            <p:nvPr/>
          </p:nvSpPr>
          <p:spPr>
            <a:xfrm>
              <a:off x="7665840" y="3129120"/>
              <a:ext cx="9360" cy="2009520"/>
            </a:xfrm>
            <a:prstGeom prst="rect">
              <a:avLst/>
            </a:prstGeom>
            <a:solidFill>
              <a:srgbClr val="00b6e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027" name=""/>
            <p:cNvSpPr/>
            <p:nvPr/>
          </p:nvSpPr>
          <p:spPr>
            <a:xfrm>
              <a:off x="7675200" y="3129120"/>
              <a:ext cx="9720" cy="2009520"/>
            </a:xfrm>
            <a:prstGeom prst="rect">
              <a:avLst/>
            </a:prstGeom>
            <a:solidFill>
              <a:srgbClr val="00bde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028" name=""/>
            <p:cNvSpPr/>
            <p:nvPr/>
          </p:nvSpPr>
          <p:spPr>
            <a:xfrm>
              <a:off x="7684920" y="3129120"/>
              <a:ext cx="7920" cy="2009520"/>
            </a:xfrm>
            <a:prstGeom prst="rect">
              <a:avLst/>
            </a:prstGeom>
            <a:solidFill>
              <a:srgbClr val="00c3f4"/>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029" name=""/>
            <p:cNvSpPr/>
            <p:nvPr/>
          </p:nvSpPr>
          <p:spPr>
            <a:xfrm>
              <a:off x="7692840" y="3129120"/>
              <a:ext cx="9360" cy="2009520"/>
            </a:xfrm>
            <a:prstGeom prst="rect">
              <a:avLst/>
            </a:prstGeom>
            <a:solidFill>
              <a:srgbClr val="00c7f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030" name=""/>
            <p:cNvSpPr/>
            <p:nvPr/>
          </p:nvSpPr>
          <p:spPr>
            <a:xfrm>
              <a:off x="7702200" y="3129120"/>
              <a:ext cx="9720" cy="2009520"/>
            </a:xfrm>
            <a:prstGeom prst="rect">
              <a:avLst/>
            </a:prstGeom>
            <a:solidFill>
              <a:srgbClr val="00caf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031" name=""/>
            <p:cNvSpPr/>
            <p:nvPr/>
          </p:nvSpPr>
          <p:spPr>
            <a:xfrm>
              <a:off x="7711920" y="3129120"/>
              <a:ext cx="7920" cy="2009520"/>
            </a:xfrm>
            <a:prstGeom prst="rect">
              <a:avLst/>
            </a:prstGeom>
            <a:solidFill>
              <a:srgbClr val="00cc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032" name=""/>
            <p:cNvSpPr/>
            <p:nvPr/>
          </p:nvSpPr>
          <p:spPr>
            <a:xfrm>
              <a:off x="7719840" y="3129120"/>
              <a:ext cx="9360" cy="2009520"/>
            </a:xfrm>
            <a:prstGeom prst="rect">
              <a:avLst/>
            </a:prstGeom>
            <a:solidFill>
              <a:srgbClr val="00cc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033" name=""/>
            <p:cNvSpPr/>
            <p:nvPr/>
          </p:nvSpPr>
          <p:spPr>
            <a:xfrm>
              <a:off x="7729200" y="3129120"/>
              <a:ext cx="9720" cy="2009520"/>
            </a:xfrm>
            <a:prstGeom prst="rect">
              <a:avLst/>
            </a:prstGeom>
            <a:solidFill>
              <a:srgbClr val="00c7f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034" name=""/>
            <p:cNvSpPr/>
            <p:nvPr/>
          </p:nvSpPr>
          <p:spPr>
            <a:xfrm>
              <a:off x="7738920" y="3129120"/>
              <a:ext cx="9360" cy="2009520"/>
            </a:xfrm>
            <a:prstGeom prst="rect">
              <a:avLst/>
            </a:prstGeom>
            <a:solidFill>
              <a:srgbClr val="00c3f4"/>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035" name=""/>
            <p:cNvSpPr/>
            <p:nvPr/>
          </p:nvSpPr>
          <p:spPr>
            <a:xfrm>
              <a:off x="7748280" y="3129120"/>
              <a:ext cx="7920" cy="2009520"/>
            </a:xfrm>
            <a:prstGeom prst="rect">
              <a:avLst/>
            </a:prstGeom>
            <a:solidFill>
              <a:srgbClr val="00bde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036" name=""/>
            <p:cNvSpPr/>
            <p:nvPr/>
          </p:nvSpPr>
          <p:spPr>
            <a:xfrm>
              <a:off x="7756200" y="3129120"/>
              <a:ext cx="9720" cy="2009520"/>
            </a:xfrm>
            <a:prstGeom prst="rect">
              <a:avLst/>
            </a:prstGeom>
            <a:solidFill>
              <a:srgbClr val="00b6e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037" name=""/>
            <p:cNvSpPr/>
            <p:nvPr/>
          </p:nvSpPr>
          <p:spPr>
            <a:xfrm>
              <a:off x="7765920" y="3129120"/>
              <a:ext cx="9360" cy="2009520"/>
            </a:xfrm>
            <a:prstGeom prst="rect">
              <a:avLst/>
            </a:prstGeom>
            <a:solidFill>
              <a:srgbClr val="00add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038" name=""/>
            <p:cNvSpPr/>
            <p:nvPr/>
          </p:nvSpPr>
          <p:spPr>
            <a:xfrm>
              <a:off x="7775280" y="3129120"/>
              <a:ext cx="9720" cy="2009520"/>
            </a:xfrm>
            <a:prstGeom prst="rect">
              <a:avLst/>
            </a:prstGeom>
            <a:solidFill>
              <a:srgbClr val="00a1c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039" name=""/>
            <p:cNvSpPr/>
            <p:nvPr/>
          </p:nvSpPr>
          <p:spPr>
            <a:xfrm>
              <a:off x="7785000" y="3129120"/>
              <a:ext cx="7920" cy="2009520"/>
            </a:xfrm>
            <a:prstGeom prst="rect">
              <a:avLst/>
            </a:prstGeom>
            <a:solidFill>
              <a:srgbClr val="0095bb"/>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040" name=""/>
            <p:cNvSpPr/>
            <p:nvPr/>
          </p:nvSpPr>
          <p:spPr>
            <a:xfrm>
              <a:off x="7792920" y="3129120"/>
              <a:ext cx="9360" cy="2009520"/>
            </a:xfrm>
            <a:prstGeom prst="rect">
              <a:avLst/>
            </a:prstGeom>
            <a:solidFill>
              <a:srgbClr val="0089a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041" name=""/>
            <p:cNvSpPr/>
            <p:nvPr/>
          </p:nvSpPr>
          <p:spPr>
            <a:xfrm>
              <a:off x="7802280" y="3129120"/>
              <a:ext cx="9720" cy="2009520"/>
            </a:xfrm>
            <a:prstGeom prst="rect">
              <a:avLst/>
            </a:prstGeom>
            <a:solidFill>
              <a:srgbClr val="007d9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042" name=""/>
            <p:cNvSpPr/>
            <p:nvPr/>
          </p:nvSpPr>
          <p:spPr>
            <a:xfrm>
              <a:off x="7812000" y="3129120"/>
              <a:ext cx="9360" cy="2009520"/>
            </a:xfrm>
            <a:prstGeom prst="rect">
              <a:avLst/>
            </a:prstGeom>
            <a:solidFill>
              <a:srgbClr val="00728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043" name=""/>
            <p:cNvSpPr/>
            <p:nvPr/>
          </p:nvSpPr>
          <p:spPr>
            <a:xfrm>
              <a:off x="7821360" y="3129120"/>
              <a:ext cx="7920" cy="2009520"/>
            </a:xfrm>
            <a:prstGeom prst="rect">
              <a:avLst/>
            </a:prstGeom>
            <a:solidFill>
              <a:srgbClr val="006a85"/>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044" name=""/>
            <p:cNvSpPr/>
            <p:nvPr/>
          </p:nvSpPr>
          <p:spPr>
            <a:xfrm>
              <a:off x="7829280" y="3129120"/>
              <a:ext cx="9720" cy="2009520"/>
            </a:xfrm>
            <a:prstGeom prst="rect">
              <a:avLst/>
            </a:prstGeom>
            <a:solidFill>
              <a:srgbClr val="00637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045" name=""/>
            <p:cNvSpPr/>
            <p:nvPr/>
          </p:nvSpPr>
          <p:spPr>
            <a:xfrm>
              <a:off x="7839000" y="3129120"/>
              <a:ext cx="9360" cy="2009520"/>
            </a:xfrm>
            <a:prstGeom prst="rect">
              <a:avLst/>
            </a:prstGeom>
            <a:solidFill>
              <a:srgbClr val="005e7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sp>
        <p:nvSpPr>
          <p:cNvPr id="1046" name=""/>
          <p:cNvSpPr/>
          <p:nvPr/>
        </p:nvSpPr>
        <p:spPr>
          <a:xfrm>
            <a:off x="7583400" y="3129120"/>
            <a:ext cx="265320" cy="2009520"/>
          </a:xfrm>
          <a:prstGeom prst="rect">
            <a:avLst/>
          </a:prstGeom>
          <a:no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047" name=""/>
          <p:cNvSpPr/>
          <p:nvPr/>
        </p:nvSpPr>
        <p:spPr>
          <a:xfrm>
            <a:off x="7848720" y="1930320"/>
            <a:ext cx="253800" cy="3208320"/>
          </a:xfrm>
          <a:prstGeom prst="rect">
            <a:avLst/>
          </a:prstGeom>
          <a:gradFill rotWithShape="0">
            <a:gsLst>
              <a:gs pos="0">
                <a:srgbClr val="620043"/>
              </a:gs>
              <a:gs pos="50000">
                <a:srgbClr val="d60093"/>
              </a:gs>
              <a:gs pos="100000">
                <a:srgbClr val="620043"/>
              </a:gs>
            </a:gsLst>
            <a:lin ang="10800000"/>
          </a:gra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048" name=""/>
          <p:cNvSpPr/>
          <p:nvPr/>
        </p:nvSpPr>
        <p:spPr>
          <a:xfrm>
            <a:off x="407880" y="5138640"/>
            <a:ext cx="8050320" cy="1800"/>
          </a:xfrm>
          <a:prstGeom prst="line">
            <a:avLst/>
          </a:prstGeom>
          <a:ln w="27000">
            <a:solidFill>
              <a:srgbClr val="ffffff"/>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Arial"/>
            </a:endParaRPr>
          </a:p>
        </p:txBody>
      </p:sp>
      <p:sp>
        <p:nvSpPr>
          <p:cNvPr id="1049" name=""/>
          <p:cNvSpPr/>
          <p:nvPr/>
        </p:nvSpPr>
        <p:spPr>
          <a:xfrm>
            <a:off x="6584400" y="4888080"/>
            <a:ext cx="1414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000" strike="noStrike" u="none">
                <a:solidFill>
                  <a:srgbClr val="000000"/>
                </a:solidFill>
                <a:effectLst/>
                <a:uFillTx/>
                <a:latin typeface="Frutiger 45 Light"/>
              </a:rPr>
              <a:t>48</a:t>
            </a:r>
            <a:endParaRPr b="0" lang="en-US" sz="1000" strike="noStrike" u="none">
              <a:solidFill>
                <a:srgbClr val="000000"/>
              </a:solidFill>
              <a:effectLst/>
              <a:uFillTx/>
              <a:latin typeface="Arial"/>
            </a:endParaRPr>
          </a:p>
        </p:txBody>
      </p:sp>
      <p:sp>
        <p:nvSpPr>
          <p:cNvPr id="1050" name=""/>
          <p:cNvSpPr/>
          <p:nvPr/>
        </p:nvSpPr>
        <p:spPr>
          <a:xfrm>
            <a:off x="6858720" y="4792680"/>
            <a:ext cx="1414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000" strike="noStrike" u="none">
                <a:solidFill>
                  <a:srgbClr val="000000"/>
                </a:solidFill>
                <a:effectLst/>
                <a:uFillTx/>
                <a:latin typeface="Frutiger 45 Light"/>
              </a:rPr>
              <a:t>84</a:t>
            </a:r>
            <a:endParaRPr b="0" lang="en-US" sz="1000" strike="noStrike" u="none">
              <a:solidFill>
                <a:srgbClr val="000000"/>
              </a:solidFill>
              <a:effectLst/>
              <a:uFillTx/>
              <a:latin typeface="Arial"/>
            </a:endParaRPr>
          </a:p>
        </p:txBody>
      </p:sp>
      <p:sp>
        <p:nvSpPr>
          <p:cNvPr id="1051" name=""/>
          <p:cNvSpPr/>
          <p:nvPr/>
        </p:nvSpPr>
        <p:spPr>
          <a:xfrm>
            <a:off x="7079040" y="4335480"/>
            <a:ext cx="2116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000" strike="noStrike" u="none">
                <a:solidFill>
                  <a:srgbClr val="000000"/>
                </a:solidFill>
                <a:effectLst/>
                <a:uFillTx/>
                <a:latin typeface="Frutiger 45 Light"/>
              </a:rPr>
              <a:t>299</a:t>
            </a:r>
            <a:endParaRPr b="0" lang="en-US" sz="1000" strike="noStrike" u="none">
              <a:solidFill>
                <a:srgbClr val="000000"/>
              </a:solidFill>
              <a:effectLst/>
              <a:uFillTx/>
              <a:latin typeface="Arial"/>
            </a:endParaRPr>
          </a:p>
        </p:txBody>
      </p:sp>
      <p:sp>
        <p:nvSpPr>
          <p:cNvPr id="1052" name=""/>
          <p:cNvSpPr/>
          <p:nvPr/>
        </p:nvSpPr>
        <p:spPr>
          <a:xfrm>
            <a:off x="7326720" y="3457440"/>
            <a:ext cx="2116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000" strike="noStrike" u="none">
                <a:solidFill>
                  <a:srgbClr val="000000"/>
                </a:solidFill>
                <a:effectLst/>
                <a:uFillTx/>
                <a:latin typeface="Frutiger 45 Light"/>
              </a:rPr>
              <a:t>740</a:t>
            </a:r>
            <a:endParaRPr b="0" lang="en-US" sz="1000" strike="noStrike" u="none">
              <a:solidFill>
                <a:srgbClr val="000000"/>
              </a:solidFill>
              <a:effectLst/>
              <a:uFillTx/>
              <a:latin typeface="Arial"/>
            </a:endParaRPr>
          </a:p>
        </p:txBody>
      </p:sp>
      <p:sp>
        <p:nvSpPr>
          <p:cNvPr id="1053" name=""/>
          <p:cNvSpPr/>
          <p:nvPr/>
        </p:nvSpPr>
        <p:spPr>
          <a:xfrm>
            <a:off x="7032600" y="5611680"/>
            <a:ext cx="1224000" cy="2440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Frutiger 45 Light"/>
              </a:rPr>
              <a:t>Business</a:t>
            </a:r>
            <a:endParaRPr b="0" lang="en-US" sz="1600" strike="noStrike" u="none">
              <a:solidFill>
                <a:srgbClr val="000000"/>
              </a:solidFill>
              <a:effectLst/>
              <a:uFillTx/>
              <a:latin typeface="Arial"/>
            </a:endParaRPr>
          </a:p>
        </p:txBody>
      </p:sp>
      <p:sp>
        <p:nvSpPr>
          <p:cNvPr id="1054" name=""/>
          <p:cNvSpPr/>
          <p:nvPr/>
        </p:nvSpPr>
        <p:spPr>
          <a:xfrm>
            <a:off x="7507440" y="2914560"/>
            <a:ext cx="3171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45 Light"/>
              </a:rPr>
              <a:t>1,011</a:t>
            </a:r>
            <a:endParaRPr b="0" lang="en-US" sz="1000" strike="noStrike" u="none">
              <a:solidFill>
                <a:srgbClr val="000000"/>
              </a:solidFill>
              <a:effectLst/>
              <a:uFillTx/>
              <a:latin typeface="Arial"/>
            </a:endParaRPr>
          </a:p>
        </p:txBody>
      </p:sp>
      <p:sp>
        <p:nvSpPr>
          <p:cNvPr id="1055" name=""/>
          <p:cNvSpPr/>
          <p:nvPr/>
        </p:nvSpPr>
        <p:spPr>
          <a:xfrm>
            <a:off x="7765920" y="1600200"/>
            <a:ext cx="44676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Frutiger 45 Light"/>
              </a:rPr>
              <a:t>1,613</a:t>
            </a:r>
            <a:endParaRPr b="0" lang="en-US" sz="1400" strike="noStrike" u="none">
              <a:solidFill>
                <a:srgbClr val="000000"/>
              </a:solidFill>
              <a:effectLst/>
              <a:uFillTx/>
              <a:latin typeface="Arial"/>
            </a:endParaRPr>
          </a:p>
        </p:txBody>
      </p:sp>
      <p:grpSp>
        <p:nvGrpSpPr>
          <p:cNvPr id="1056" name=""/>
          <p:cNvGrpSpPr/>
          <p:nvPr/>
        </p:nvGrpSpPr>
        <p:grpSpPr>
          <a:xfrm>
            <a:off x="6461640" y="5224320"/>
            <a:ext cx="1721880" cy="278280"/>
            <a:chOff x="6461640" y="5224320"/>
            <a:chExt cx="1721880" cy="278280"/>
          </a:xfrm>
        </p:grpSpPr>
        <p:sp>
          <p:nvSpPr>
            <p:cNvPr id="1057" name=""/>
            <p:cNvSpPr/>
            <p:nvPr/>
          </p:nvSpPr>
          <p:spPr>
            <a:xfrm>
              <a:off x="6461640" y="5225760"/>
              <a:ext cx="38412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45 Light"/>
                </a:rPr>
                <a:t>‘95</a:t>
              </a:r>
              <a:endParaRPr b="0" lang="en-US" sz="1200" strike="noStrike" u="none">
                <a:solidFill>
                  <a:srgbClr val="000000"/>
                </a:solidFill>
                <a:effectLst/>
                <a:uFillTx/>
                <a:latin typeface="Arial"/>
              </a:endParaRPr>
            </a:p>
          </p:txBody>
        </p:sp>
        <p:sp>
          <p:nvSpPr>
            <p:cNvPr id="1058" name=""/>
            <p:cNvSpPr/>
            <p:nvPr/>
          </p:nvSpPr>
          <p:spPr>
            <a:xfrm>
              <a:off x="6728400" y="5225760"/>
              <a:ext cx="38412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45 Light"/>
                </a:rPr>
                <a:t>‘96</a:t>
              </a:r>
              <a:endParaRPr b="0" lang="en-US" sz="1200" strike="noStrike" u="none">
                <a:solidFill>
                  <a:srgbClr val="000000"/>
                </a:solidFill>
                <a:effectLst/>
                <a:uFillTx/>
                <a:latin typeface="Arial"/>
              </a:endParaRPr>
            </a:p>
          </p:txBody>
        </p:sp>
        <p:sp>
          <p:nvSpPr>
            <p:cNvPr id="1059" name=""/>
            <p:cNvSpPr/>
            <p:nvPr/>
          </p:nvSpPr>
          <p:spPr>
            <a:xfrm>
              <a:off x="6995160" y="5225760"/>
              <a:ext cx="38412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45 Light"/>
                </a:rPr>
                <a:t>‘97</a:t>
              </a:r>
              <a:endParaRPr b="0" lang="en-US" sz="1200" strike="noStrike" u="none">
                <a:solidFill>
                  <a:srgbClr val="000000"/>
                </a:solidFill>
                <a:effectLst/>
                <a:uFillTx/>
                <a:latin typeface="Arial"/>
              </a:endParaRPr>
            </a:p>
          </p:txBody>
        </p:sp>
        <p:sp>
          <p:nvSpPr>
            <p:cNvPr id="1060" name=""/>
            <p:cNvSpPr/>
            <p:nvPr/>
          </p:nvSpPr>
          <p:spPr>
            <a:xfrm>
              <a:off x="7261920" y="5225760"/>
              <a:ext cx="38412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45 Light"/>
                </a:rPr>
                <a:t>‘98</a:t>
              </a:r>
              <a:endParaRPr b="0" lang="en-US" sz="1200" strike="noStrike" u="none">
                <a:solidFill>
                  <a:srgbClr val="000000"/>
                </a:solidFill>
                <a:effectLst/>
                <a:uFillTx/>
                <a:latin typeface="Arial"/>
              </a:endParaRPr>
            </a:p>
          </p:txBody>
        </p:sp>
        <p:sp>
          <p:nvSpPr>
            <p:cNvPr id="1061" name=""/>
            <p:cNvSpPr/>
            <p:nvPr/>
          </p:nvSpPr>
          <p:spPr>
            <a:xfrm>
              <a:off x="7528680" y="5225760"/>
              <a:ext cx="38412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45 Light"/>
                </a:rPr>
                <a:t>‘99</a:t>
              </a:r>
              <a:endParaRPr b="0" lang="en-US" sz="1200" strike="noStrike" u="none">
                <a:solidFill>
                  <a:srgbClr val="000000"/>
                </a:solidFill>
                <a:effectLst/>
                <a:uFillTx/>
                <a:latin typeface="Arial"/>
              </a:endParaRPr>
            </a:p>
          </p:txBody>
        </p:sp>
        <p:sp>
          <p:nvSpPr>
            <p:cNvPr id="1062" name=""/>
            <p:cNvSpPr/>
            <p:nvPr/>
          </p:nvSpPr>
          <p:spPr>
            <a:xfrm>
              <a:off x="7791120" y="5224320"/>
              <a:ext cx="39240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Frutiger 45 Light"/>
                </a:rPr>
                <a:t>‘00</a:t>
              </a:r>
              <a:endParaRPr b="0" lang="en-US" sz="1200" strike="noStrike" u="none">
                <a:solidFill>
                  <a:srgbClr val="000000"/>
                </a:solidFill>
                <a:effectLst/>
                <a:uFillTx/>
                <a:latin typeface="Arial"/>
              </a:endParaRPr>
            </a:p>
          </p:txBody>
        </p:sp>
      </p:grpSp>
      <p:grpSp>
        <p:nvGrpSpPr>
          <p:cNvPr id="1063" name=""/>
          <p:cNvGrpSpPr/>
          <p:nvPr/>
        </p:nvGrpSpPr>
        <p:grpSpPr>
          <a:xfrm>
            <a:off x="416520" y="4390920"/>
            <a:ext cx="1721880" cy="1464840"/>
            <a:chOff x="416520" y="4390920"/>
            <a:chExt cx="1721880" cy="1464840"/>
          </a:xfrm>
        </p:grpSpPr>
        <p:sp>
          <p:nvSpPr>
            <p:cNvPr id="1064" name=""/>
            <p:cNvSpPr/>
            <p:nvPr/>
          </p:nvSpPr>
          <p:spPr>
            <a:xfrm>
              <a:off x="500040" y="5132520"/>
              <a:ext cx="263520" cy="6120"/>
            </a:xfrm>
            <a:prstGeom prst="rect">
              <a:avLst/>
            </a:prstGeom>
            <a:noFill/>
            <a:ln w="9360">
              <a:solidFill>
                <a:srgbClr val="000000"/>
              </a:solidFill>
              <a:miter/>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Arial"/>
              </a:endParaRPr>
            </a:p>
          </p:txBody>
        </p:sp>
        <p:grpSp>
          <p:nvGrpSpPr>
            <p:cNvPr id="1065" name=""/>
            <p:cNvGrpSpPr/>
            <p:nvPr/>
          </p:nvGrpSpPr>
          <p:grpSpPr>
            <a:xfrm>
              <a:off x="763560" y="5126040"/>
              <a:ext cx="255600" cy="12600"/>
              <a:chOff x="763560" y="5126040"/>
              <a:chExt cx="255600" cy="12600"/>
            </a:xfrm>
          </p:grpSpPr>
          <p:sp>
            <p:nvSpPr>
              <p:cNvPr id="1066" name=""/>
              <p:cNvSpPr/>
              <p:nvPr/>
            </p:nvSpPr>
            <p:spPr>
              <a:xfrm>
                <a:off x="763560" y="5126040"/>
                <a:ext cx="9360" cy="12600"/>
              </a:xfrm>
              <a:prstGeom prst="rect">
                <a:avLst/>
              </a:prstGeom>
              <a:solidFill>
                <a:srgbClr val="77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Arial"/>
                </a:endParaRPr>
              </a:p>
            </p:txBody>
          </p:sp>
          <p:sp>
            <p:nvSpPr>
              <p:cNvPr id="1067" name=""/>
              <p:cNvSpPr/>
              <p:nvPr/>
            </p:nvSpPr>
            <p:spPr>
              <a:xfrm>
                <a:off x="772920" y="5126040"/>
                <a:ext cx="7920" cy="12600"/>
              </a:xfrm>
              <a:prstGeom prst="rect">
                <a:avLst/>
              </a:prstGeom>
              <a:solidFill>
                <a:srgbClr val="7d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Arial"/>
                </a:endParaRPr>
              </a:p>
            </p:txBody>
          </p:sp>
          <p:sp>
            <p:nvSpPr>
              <p:cNvPr id="1068" name=""/>
              <p:cNvSpPr/>
              <p:nvPr/>
            </p:nvSpPr>
            <p:spPr>
              <a:xfrm>
                <a:off x="780840" y="5126040"/>
                <a:ext cx="9720" cy="12600"/>
              </a:xfrm>
              <a:prstGeom prst="rect">
                <a:avLst/>
              </a:prstGeom>
              <a:solidFill>
                <a:srgbClr val="85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Arial"/>
                </a:endParaRPr>
              </a:p>
            </p:txBody>
          </p:sp>
          <p:sp>
            <p:nvSpPr>
              <p:cNvPr id="1069" name=""/>
              <p:cNvSpPr/>
              <p:nvPr/>
            </p:nvSpPr>
            <p:spPr>
              <a:xfrm>
                <a:off x="790560" y="5126040"/>
                <a:ext cx="9360" cy="12600"/>
              </a:xfrm>
              <a:prstGeom prst="rect">
                <a:avLst/>
              </a:prstGeom>
              <a:solidFill>
                <a:srgbClr val="91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Arial"/>
                </a:endParaRPr>
              </a:p>
            </p:txBody>
          </p:sp>
          <p:sp>
            <p:nvSpPr>
              <p:cNvPr id="1070" name=""/>
              <p:cNvSpPr/>
              <p:nvPr/>
            </p:nvSpPr>
            <p:spPr>
              <a:xfrm>
                <a:off x="799920" y="5126040"/>
                <a:ext cx="9360" cy="12600"/>
              </a:xfrm>
              <a:prstGeom prst="rect">
                <a:avLst/>
              </a:prstGeom>
              <a:solidFill>
                <a:srgbClr val="9f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Arial"/>
                </a:endParaRPr>
              </a:p>
            </p:txBody>
          </p:sp>
          <p:sp>
            <p:nvSpPr>
              <p:cNvPr id="1071" name=""/>
              <p:cNvSpPr/>
              <p:nvPr/>
            </p:nvSpPr>
            <p:spPr>
              <a:xfrm>
                <a:off x="809280" y="5126040"/>
                <a:ext cx="7920" cy="12600"/>
              </a:xfrm>
              <a:prstGeom prst="rect">
                <a:avLst/>
              </a:prstGeom>
              <a:solidFill>
                <a:srgbClr val="ae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Arial"/>
                </a:endParaRPr>
              </a:p>
            </p:txBody>
          </p:sp>
          <p:sp>
            <p:nvSpPr>
              <p:cNvPr id="1072" name=""/>
              <p:cNvSpPr/>
              <p:nvPr/>
            </p:nvSpPr>
            <p:spPr>
              <a:xfrm>
                <a:off x="817200" y="5126040"/>
                <a:ext cx="9720" cy="12600"/>
              </a:xfrm>
              <a:prstGeom prst="rect">
                <a:avLst/>
              </a:prstGeom>
              <a:solidFill>
                <a:srgbClr val="be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Arial"/>
                </a:endParaRPr>
              </a:p>
            </p:txBody>
          </p:sp>
          <p:sp>
            <p:nvSpPr>
              <p:cNvPr id="1073" name=""/>
              <p:cNvSpPr/>
              <p:nvPr/>
            </p:nvSpPr>
            <p:spPr>
              <a:xfrm>
                <a:off x="826920" y="5126040"/>
                <a:ext cx="9360" cy="12600"/>
              </a:xfrm>
              <a:prstGeom prst="rect">
                <a:avLst/>
              </a:prstGeom>
              <a:solidFill>
                <a:srgbClr val="ce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Arial"/>
                </a:endParaRPr>
              </a:p>
            </p:txBody>
          </p:sp>
          <p:sp>
            <p:nvSpPr>
              <p:cNvPr id="1074" name=""/>
              <p:cNvSpPr/>
              <p:nvPr/>
            </p:nvSpPr>
            <p:spPr>
              <a:xfrm>
                <a:off x="836280" y="5126040"/>
                <a:ext cx="9720" cy="12600"/>
              </a:xfrm>
              <a:prstGeom prst="rect">
                <a:avLst/>
              </a:prstGeom>
              <a:solidFill>
                <a:srgbClr val="dc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Arial"/>
                </a:endParaRPr>
              </a:p>
            </p:txBody>
          </p:sp>
          <p:sp>
            <p:nvSpPr>
              <p:cNvPr id="1075" name=""/>
              <p:cNvSpPr/>
              <p:nvPr/>
            </p:nvSpPr>
            <p:spPr>
              <a:xfrm>
                <a:off x="846000" y="5126040"/>
                <a:ext cx="7920" cy="12600"/>
              </a:xfrm>
              <a:prstGeom prst="rect">
                <a:avLst/>
              </a:prstGeom>
              <a:solidFill>
                <a:srgbClr val="e7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Arial"/>
                </a:endParaRPr>
              </a:p>
            </p:txBody>
          </p:sp>
          <p:sp>
            <p:nvSpPr>
              <p:cNvPr id="1076" name=""/>
              <p:cNvSpPr/>
              <p:nvPr/>
            </p:nvSpPr>
            <p:spPr>
              <a:xfrm>
                <a:off x="853920" y="5126040"/>
                <a:ext cx="9360" cy="12600"/>
              </a:xfrm>
              <a:prstGeom prst="rect">
                <a:avLst/>
              </a:prstGeom>
              <a:solidFill>
                <a:srgbClr val="f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Arial"/>
                </a:endParaRPr>
              </a:p>
            </p:txBody>
          </p:sp>
          <p:sp>
            <p:nvSpPr>
              <p:cNvPr id="1077" name=""/>
              <p:cNvSpPr/>
              <p:nvPr/>
            </p:nvSpPr>
            <p:spPr>
              <a:xfrm>
                <a:off x="863280" y="5126040"/>
                <a:ext cx="9720" cy="12600"/>
              </a:xfrm>
              <a:prstGeom prst="rect">
                <a:avLst/>
              </a:prstGeom>
              <a:solidFill>
                <a:srgbClr val="f6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Arial"/>
                </a:endParaRPr>
              </a:p>
            </p:txBody>
          </p:sp>
          <p:sp>
            <p:nvSpPr>
              <p:cNvPr id="1078" name=""/>
              <p:cNvSpPr/>
              <p:nvPr/>
            </p:nvSpPr>
            <p:spPr>
              <a:xfrm>
                <a:off x="873000" y="5126040"/>
                <a:ext cx="9360" cy="12600"/>
              </a:xfrm>
              <a:prstGeom prst="rect">
                <a:avLst/>
              </a:prstGeom>
              <a:solidFill>
                <a:srgbClr val="fb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Arial"/>
                </a:endParaRPr>
              </a:p>
            </p:txBody>
          </p:sp>
          <p:sp>
            <p:nvSpPr>
              <p:cNvPr id="1079" name=""/>
              <p:cNvSpPr/>
              <p:nvPr/>
            </p:nvSpPr>
            <p:spPr>
              <a:xfrm>
                <a:off x="882360" y="5126040"/>
                <a:ext cx="7920" cy="12600"/>
              </a:xfrm>
              <a:prstGeom prst="rect">
                <a:avLst/>
              </a:prstGeom>
              <a:solidFill>
                <a:srgbClr val="ff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Arial"/>
                </a:endParaRPr>
              </a:p>
            </p:txBody>
          </p:sp>
          <p:sp>
            <p:nvSpPr>
              <p:cNvPr id="1080" name=""/>
              <p:cNvSpPr/>
              <p:nvPr/>
            </p:nvSpPr>
            <p:spPr>
              <a:xfrm>
                <a:off x="890280" y="5126040"/>
                <a:ext cx="9720" cy="12600"/>
              </a:xfrm>
              <a:prstGeom prst="rect">
                <a:avLst/>
              </a:prstGeom>
              <a:solidFill>
                <a:srgbClr val="ff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Arial"/>
                </a:endParaRPr>
              </a:p>
            </p:txBody>
          </p:sp>
          <p:sp>
            <p:nvSpPr>
              <p:cNvPr id="1081" name=""/>
              <p:cNvSpPr/>
              <p:nvPr/>
            </p:nvSpPr>
            <p:spPr>
              <a:xfrm>
                <a:off x="900000" y="5126040"/>
                <a:ext cx="9360" cy="12600"/>
              </a:xfrm>
              <a:prstGeom prst="rect">
                <a:avLst/>
              </a:prstGeom>
              <a:solidFill>
                <a:srgbClr val="fb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Arial"/>
                </a:endParaRPr>
              </a:p>
            </p:txBody>
          </p:sp>
          <p:sp>
            <p:nvSpPr>
              <p:cNvPr id="1082" name=""/>
              <p:cNvSpPr/>
              <p:nvPr/>
            </p:nvSpPr>
            <p:spPr>
              <a:xfrm>
                <a:off x="909360" y="5126040"/>
                <a:ext cx="9720" cy="12600"/>
              </a:xfrm>
              <a:prstGeom prst="rect">
                <a:avLst/>
              </a:prstGeom>
              <a:solidFill>
                <a:srgbClr val="f6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Arial"/>
                </a:endParaRPr>
              </a:p>
            </p:txBody>
          </p:sp>
          <p:sp>
            <p:nvSpPr>
              <p:cNvPr id="1083" name=""/>
              <p:cNvSpPr/>
              <p:nvPr/>
            </p:nvSpPr>
            <p:spPr>
              <a:xfrm>
                <a:off x="919080" y="5126040"/>
                <a:ext cx="7920" cy="12600"/>
              </a:xfrm>
              <a:prstGeom prst="rect">
                <a:avLst/>
              </a:prstGeom>
              <a:solidFill>
                <a:srgbClr val="f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Arial"/>
                </a:endParaRPr>
              </a:p>
            </p:txBody>
          </p:sp>
          <p:sp>
            <p:nvSpPr>
              <p:cNvPr id="1084" name=""/>
              <p:cNvSpPr/>
              <p:nvPr/>
            </p:nvSpPr>
            <p:spPr>
              <a:xfrm>
                <a:off x="927000" y="5126040"/>
                <a:ext cx="9360" cy="12600"/>
              </a:xfrm>
              <a:prstGeom prst="rect">
                <a:avLst/>
              </a:prstGeom>
              <a:solidFill>
                <a:srgbClr val="e7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Arial"/>
                </a:endParaRPr>
              </a:p>
            </p:txBody>
          </p:sp>
          <p:sp>
            <p:nvSpPr>
              <p:cNvPr id="1085" name=""/>
              <p:cNvSpPr/>
              <p:nvPr/>
            </p:nvSpPr>
            <p:spPr>
              <a:xfrm>
                <a:off x="936360" y="5126040"/>
                <a:ext cx="9720" cy="12600"/>
              </a:xfrm>
              <a:prstGeom prst="rect">
                <a:avLst/>
              </a:prstGeom>
              <a:solidFill>
                <a:srgbClr val="dc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Arial"/>
                </a:endParaRPr>
              </a:p>
            </p:txBody>
          </p:sp>
          <p:sp>
            <p:nvSpPr>
              <p:cNvPr id="1086" name=""/>
              <p:cNvSpPr/>
              <p:nvPr/>
            </p:nvSpPr>
            <p:spPr>
              <a:xfrm>
                <a:off x="946080" y="5126040"/>
                <a:ext cx="7920" cy="12600"/>
              </a:xfrm>
              <a:prstGeom prst="rect">
                <a:avLst/>
              </a:prstGeom>
              <a:solidFill>
                <a:srgbClr val="ce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Arial"/>
                </a:endParaRPr>
              </a:p>
            </p:txBody>
          </p:sp>
          <p:sp>
            <p:nvSpPr>
              <p:cNvPr id="1087" name=""/>
              <p:cNvSpPr/>
              <p:nvPr/>
            </p:nvSpPr>
            <p:spPr>
              <a:xfrm>
                <a:off x="954000" y="5126040"/>
                <a:ext cx="9360" cy="12600"/>
              </a:xfrm>
              <a:prstGeom prst="rect">
                <a:avLst/>
              </a:prstGeom>
              <a:solidFill>
                <a:srgbClr val="be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Arial"/>
                </a:endParaRPr>
              </a:p>
            </p:txBody>
          </p:sp>
          <p:sp>
            <p:nvSpPr>
              <p:cNvPr id="1088" name=""/>
              <p:cNvSpPr/>
              <p:nvPr/>
            </p:nvSpPr>
            <p:spPr>
              <a:xfrm>
                <a:off x="963360" y="5126040"/>
                <a:ext cx="9720" cy="12600"/>
              </a:xfrm>
              <a:prstGeom prst="rect">
                <a:avLst/>
              </a:prstGeom>
              <a:solidFill>
                <a:srgbClr val="ae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Arial"/>
                </a:endParaRPr>
              </a:p>
            </p:txBody>
          </p:sp>
          <p:sp>
            <p:nvSpPr>
              <p:cNvPr id="1089" name=""/>
              <p:cNvSpPr/>
              <p:nvPr/>
            </p:nvSpPr>
            <p:spPr>
              <a:xfrm>
                <a:off x="973080" y="5126040"/>
                <a:ext cx="9360" cy="12600"/>
              </a:xfrm>
              <a:prstGeom prst="rect">
                <a:avLst/>
              </a:prstGeom>
              <a:solidFill>
                <a:srgbClr val="9f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Arial"/>
                </a:endParaRPr>
              </a:p>
            </p:txBody>
          </p:sp>
          <p:sp>
            <p:nvSpPr>
              <p:cNvPr id="1090" name=""/>
              <p:cNvSpPr/>
              <p:nvPr/>
            </p:nvSpPr>
            <p:spPr>
              <a:xfrm>
                <a:off x="982440" y="5126040"/>
                <a:ext cx="7920" cy="12600"/>
              </a:xfrm>
              <a:prstGeom prst="rect">
                <a:avLst/>
              </a:prstGeom>
              <a:solidFill>
                <a:srgbClr val="91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Arial"/>
                </a:endParaRPr>
              </a:p>
            </p:txBody>
          </p:sp>
          <p:sp>
            <p:nvSpPr>
              <p:cNvPr id="1091" name=""/>
              <p:cNvSpPr/>
              <p:nvPr/>
            </p:nvSpPr>
            <p:spPr>
              <a:xfrm>
                <a:off x="990360" y="5126040"/>
                <a:ext cx="9720" cy="12600"/>
              </a:xfrm>
              <a:prstGeom prst="rect">
                <a:avLst/>
              </a:prstGeom>
              <a:solidFill>
                <a:srgbClr val="85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Arial"/>
                </a:endParaRPr>
              </a:p>
            </p:txBody>
          </p:sp>
          <p:sp>
            <p:nvSpPr>
              <p:cNvPr id="1092" name=""/>
              <p:cNvSpPr/>
              <p:nvPr/>
            </p:nvSpPr>
            <p:spPr>
              <a:xfrm>
                <a:off x="1000080" y="5126040"/>
                <a:ext cx="9360" cy="12600"/>
              </a:xfrm>
              <a:prstGeom prst="rect">
                <a:avLst/>
              </a:prstGeom>
              <a:solidFill>
                <a:srgbClr val="7d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Arial"/>
                </a:endParaRPr>
              </a:p>
            </p:txBody>
          </p:sp>
          <p:sp>
            <p:nvSpPr>
              <p:cNvPr id="1093" name=""/>
              <p:cNvSpPr/>
              <p:nvPr/>
            </p:nvSpPr>
            <p:spPr>
              <a:xfrm>
                <a:off x="1009440" y="5126040"/>
                <a:ext cx="9720" cy="12600"/>
              </a:xfrm>
              <a:prstGeom prst="rect">
                <a:avLst/>
              </a:prstGeom>
              <a:solidFill>
                <a:srgbClr val="76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Arial"/>
                </a:endParaRPr>
              </a:p>
            </p:txBody>
          </p:sp>
        </p:grpSp>
        <p:sp>
          <p:nvSpPr>
            <p:cNvPr id="1094" name=""/>
            <p:cNvSpPr/>
            <p:nvPr/>
          </p:nvSpPr>
          <p:spPr>
            <a:xfrm>
              <a:off x="763560" y="5126040"/>
              <a:ext cx="255600" cy="12600"/>
            </a:xfrm>
            <a:prstGeom prst="rect">
              <a:avLst/>
            </a:prstGeom>
            <a:noFill/>
            <a:ln w="9360">
              <a:solidFill>
                <a:srgbClr val="000000"/>
              </a:solidFill>
              <a:miter/>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Arial"/>
              </a:endParaRPr>
            </a:p>
          </p:txBody>
        </p:sp>
        <p:grpSp>
          <p:nvGrpSpPr>
            <p:cNvPr id="1095" name=""/>
            <p:cNvGrpSpPr/>
            <p:nvPr/>
          </p:nvGrpSpPr>
          <p:grpSpPr>
            <a:xfrm>
              <a:off x="1019160" y="5108400"/>
              <a:ext cx="263520" cy="30240"/>
              <a:chOff x="1019160" y="5108400"/>
              <a:chExt cx="263520" cy="30240"/>
            </a:xfrm>
          </p:grpSpPr>
          <p:sp>
            <p:nvSpPr>
              <p:cNvPr id="1096" name=""/>
              <p:cNvSpPr/>
              <p:nvPr/>
            </p:nvSpPr>
            <p:spPr>
              <a:xfrm>
                <a:off x="1019160" y="5108400"/>
                <a:ext cx="7920" cy="30240"/>
              </a:xfrm>
              <a:prstGeom prst="rect">
                <a:avLst/>
              </a:prstGeom>
              <a:solidFill>
                <a:srgbClr val="172f77"/>
              </a:solidFill>
              <a:ln w="0">
                <a:noFill/>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Arial"/>
                </a:endParaRPr>
              </a:p>
            </p:txBody>
          </p:sp>
          <p:sp>
            <p:nvSpPr>
              <p:cNvPr id="1097" name=""/>
              <p:cNvSpPr/>
              <p:nvPr/>
            </p:nvSpPr>
            <p:spPr>
              <a:xfrm>
                <a:off x="1027080" y="5108400"/>
                <a:ext cx="9360" cy="30240"/>
              </a:xfrm>
              <a:prstGeom prst="rect">
                <a:avLst/>
              </a:prstGeom>
              <a:solidFill>
                <a:srgbClr val="18317d"/>
              </a:solidFill>
              <a:ln w="0">
                <a:noFill/>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Arial"/>
                </a:endParaRPr>
              </a:p>
            </p:txBody>
          </p:sp>
          <p:sp>
            <p:nvSpPr>
              <p:cNvPr id="1098" name=""/>
              <p:cNvSpPr/>
              <p:nvPr/>
            </p:nvSpPr>
            <p:spPr>
              <a:xfrm>
                <a:off x="1036440" y="5108400"/>
                <a:ext cx="9360" cy="30240"/>
              </a:xfrm>
              <a:prstGeom prst="rect">
                <a:avLst/>
              </a:prstGeom>
              <a:solidFill>
                <a:srgbClr val="1a3585"/>
              </a:solidFill>
              <a:ln w="0">
                <a:noFill/>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Arial"/>
                </a:endParaRPr>
              </a:p>
            </p:txBody>
          </p:sp>
          <p:sp>
            <p:nvSpPr>
              <p:cNvPr id="1099" name=""/>
              <p:cNvSpPr/>
              <p:nvPr/>
            </p:nvSpPr>
            <p:spPr>
              <a:xfrm>
                <a:off x="1045800" y="5108400"/>
                <a:ext cx="9720" cy="30240"/>
              </a:xfrm>
              <a:prstGeom prst="rect">
                <a:avLst/>
              </a:prstGeom>
              <a:solidFill>
                <a:srgbClr val="1c398f"/>
              </a:solidFill>
              <a:ln w="0">
                <a:noFill/>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Arial"/>
                </a:endParaRPr>
              </a:p>
            </p:txBody>
          </p:sp>
          <p:sp>
            <p:nvSpPr>
              <p:cNvPr id="1100" name=""/>
              <p:cNvSpPr/>
              <p:nvPr/>
            </p:nvSpPr>
            <p:spPr>
              <a:xfrm>
                <a:off x="1055520" y="5108400"/>
                <a:ext cx="7920" cy="30240"/>
              </a:xfrm>
              <a:prstGeom prst="rect">
                <a:avLst/>
              </a:prstGeom>
              <a:solidFill>
                <a:srgbClr val="1f3e9d"/>
              </a:solidFill>
              <a:ln w="0">
                <a:noFill/>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Arial"/>
                </a:endParaRPr>
              </a:p>
            </p:txBody>
          </p:sp>
          <p:sp>
            <p:nvSpPr>
              <p:cNvPr id="1101" name=""/>
              <p:cNvSpPr/>
              <p:nvPr/>
            </p:nvSpPr>
            <p:spPr>
              <a:xfrm>
                <a:off x="1063440" y="5108400"/>
                <a:ext cx="9360" cy="30240"/>
              </a:xfrm>
              <a:prstGeom prst="rect">
                <a:avLst/>
              </a:prstGeom>
              <a:solidFill>
                <a:srgbClr val="2244ac"/>
              </a:solidFill>
              <a:ln w="0">
                <a:noFill/>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Arial"/>
                </a:endParaRPr>
              </a:p>
            </p:txBody>
          </p:sp>
          <p:sp>
            <p:nvSpPr>
              <p:cNvPr id="1102" name=""/>
              <p:cNvSpPr/>
              <p:nvPr/>
            </p:nvSpPr>
            <p:spPr>
              <a:xfrm>
                <a:off x="1072800" y="5108400"/>
                <a:ext cx="9720" cy="30240"/>
              </a:xfrm>
              <a:prstGeom prst="rect">
                <a:avLst/>
              </a:prstGeom>
              <a:solidFill>
                <a:srgbClr val="254abb"/>
              </a:solidFill>
              <a:ln w="0">
                <a:noFill/>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Arial"/>
                </a:endParaRPr>
              </a:p>
            </p:txBody>
          </p:sp>
          <p:sp>
            <p:nvSpPr>
              <p:cNvPr id="1103" name=""/>
              <p:cNvSpPr/>
              <p:nvPr/>
            </p:nvSpPr>
            <p:spPr>
              <a:xfrm>
                <a:off x="1082520" y="5108400"/>
                <a:ext cx="9360" cy="30240"/>
              </a:xfrm>
              <a:prstGeom prst="rect">
                <a:avLst/>
              </a:prstGeom>
              <a:solidFill>
                <a:srgbClr val="2850ca"/>
              </a:solidFill>
              <a:ln w="0">
                <a:noFill/>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Arial"/>
                </a:endParaRPr>
              </a:p>
            </p:txBody>
          </p:sp>
          <p:sp>
            <p:nvSpPr>
              <p:cNvPr id="1104" name=""/>
              <p:cNvSpPr/>
              <p:nvPr/>
            </p:nvSpPr>
            <p:spPr>
              <a:xfrm>
                <a:off x="1091880" y="5108400"/>
                <a:ext cx="7920" cy="30240"/>
              </a:xfrm>
              <a:prstGeom prst="rect">
                <a:avLst/>
              </a:prstGeom>
              <a:solidFill>
                <a:srgbClr val="2b56d8"/>
              </a:solidFill>
              <a:ln w="0">
                <a:noFill/>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Arial"/>
                </a:endParaRPr>
              </a:p>
            </p:txBody>
          </p:sp>
          <p:sp>
            <p:nvSpPr>
              <p:cNvPr id="1105" name=""/>
              <p:cNvSpPr/>
              <p:nvPr/>
            </p:nvSpPr>
            <p:spPr>
              <a:xfrm>
                <a:off x="1099800" y="5108400"/>
                <a:ext cx="9720" cy="30240"/>
              </a:xfrm>
              <a:prstGeom prst="rect">
                <a:avLst/>
              </a:prstGeom>
              <a:solidFill>
                <a:srgbClr val="2d5be3"/>
              </a:solidFill>
              <a:ln w="0">
                <a:noFill/>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Arial"/>
                </a:endParaRPr>
              </a:p>
            </p:txBody>
          </p:sp>
          <p:sp>
            <p:nvSpPr>
              <p:cNvPr id="1106" name=""/>
              <p:cNvSpPr/>
              <p:nvPr/>
            </p:nvSpPr>
            <p:spPr>
              <a:xfrm>
                <a:off x="1109520" y="5108400"/>
                <a:ext cx="9360" cy="30240"/>
              </a:xfrm>
              <a:prstGeom prst="rect">
                <a:avLst/>
              </a:prstGeom>
              <a:solidFill>
                <a:srgbClr val="2f5eed"/>
              </a:solidFill>
              <a:ln w="0">
                <a:noFill/>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Arial"/>
                </a:endParaRPr>
              </a:p>
            </p:txBody>
          </p:sp>
          <p:sp>
            <p:nvSpPr>
              <p:cNvPr id="1107" name=""/>
              <p:cNvSpPr/>
              <p:nvPr/>
            </p:nvSpPr>
            <p:spPr>
              <a:xfrm>
                <a:off x="1118880" y="5108400"/>
                <a:ext cx="7920" cy="30240"/>
              </a:xfrm>
              <a:prstGeom prst="rect">
                <a:avLst/>
              </a:prstGeom>
              <a:solidFill>
                <a:srgbClr val="3061f4"/>
              </a:solidFill>
              <a:ln w="0">
                <a:noFill/>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Arial"/>
                </a:endParaRPr>
              </a:p>
            </p:txBody>
          </p:sp>
          <p:sp>
            <p:nvSpPr>
              <p:cNvPr id="1108" name=""/>
              <p:cNvSpPr/>
              <p:nvPr/>
            </p:nvSpPr>
            <p:spPr>
              <a:xfrm>
                <a:off x="1126800" y="5108400"/>
                <a:ext cx="9720" cy="30240"/>
              </a:xfrm>
              <a:prstGeom prst="rect">
                <a:avLst/>
              </a:prstGeom>
              <a:solidFill>
                <a:srgbClr val="3163f9"/>
              </a:solidFill>
              <a:ln w="0">
                <a:noFill/>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Arial"/>
                </a:endParaRPr>
              </a:p>
            </p:txBody>
          </p:sp>
          <p:sp>
            <p:nvSpPr>
              <p:cNvPr id="1109" name=""/>
              <p:cNvSpPr/>
              <p:nvPr/>
            </p:nvSpPr>
            <p:spPr>
              <a:xfrm>
                <a:off x="1136520" y="5108400"/>
                <a:ext cx="9360" cy="30240"/>
              </a:xfrm>
              <a:prstGeom prst="rect">
                <a:avLst/>
              </a:prstGeom>
              <a:solidFill>
                <a:srgbClr val="3265fd"/>
              </a:solidFill>
              <a:ln w="0">
                <a:noFill/>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Arial"/>
                </a:endParaRPr>
              </a:p>
            </p:txBody>
          </p:sp>
          <p:sp>
            <p:nvSpPr>
              <p:cNvPr id="1110" name=""/>
              <p:cNvSpPr/>
              <p:nvPr/>
            </p:nvSpPr>
            <p:spPr>
              <a:xfrm>
                <a:off x="1145880" y="5108400"/>
                <a:ext cx="9720" cy="30240"/>
              </a:xfrm>
              <a:prstGeom prst="rect">
                <a:avLst/>
              </a:prstGeom>
              <a:solidFill>
                <a:srgbClr val="3366ff"/>
              </a:solidFill>
              <a:ln w="0">
                <a:noFill/>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Arial"/>
                </a:endParaRPr>
              </a:p>
            </p:txBody>
          </p:sp>
          <p:sp>
            <p:nvSpPr>
              <p:cNvPr id="1111" name=""/>
              <p:cNvSpPr/>
              <p:nvPr/>
            </p:nvSpPr>
            <p:spPr>
              <a:xfrm>
                <a:off x="1155600" y="5108400"/>
                <a:ext cx="7920" cy="30240"/>
              </a:xfrm>
              <a:prstGeom prst="rect">
                <a:avLst/>
              </a:prstGeom>
              <a:solidFill>
                <a:srgbClr val="3366ff"/>
              </a:solidFill>
              <a:ln w="0">
                <a:noFill/>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Arial"/>
                </a:endParaRPr>
              </a:p>
            </p:txBody>
          </p:sp>
          <p:sp>
            <p:nvSpPr>
              <p:cNvPr id="1112" name=""/>
              <p:cNvSpPr/>
              <p:nvPr/>
            </p:nvSpPr>
            <p:spPr>
              <a:xfrm>
                <a:off x="1163520" y="5108400"/>
                <a:ext cx="9360" cy="30240"/>
              </a:xfrm>
              <a:prstGeom prst="rect">
                <a:avLst/>
              </a:prstGeom>
              <a:solidFill>
                <a:srgbClr val="3163f9"/>
              </a:solidFill>
              <a:ln w="0">
                <a:noFill/>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Arial"/>
                </a:endParaRPr>
              </a:p>
            </p:txBody>
          </p:sp>
          <p:sp>
            <p:nvSpPr>
              <p:cNvPr id="1113" name=""/>
              <p:cNvSpPr/>
              <p:nvPr/>
            </p:nvSpPr>
            <p:spPr>
              <a:xfrm>
                <a:off x="1172880" y="5108400"/>
                <a:ext cx="9720" cy="30240"/>
              </a:xfrm>
              <a:prstGeom prst="rect">
                <a:avLst/>
              </a:prstGeom>
              <a:solidFill>
                <a:srgbClr val="3061f4"/>
              </a:solidFill>
              <a:ln w="0">
                <a:noFill/>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Arial"/>
                </a:endParaRPr>
              </a:p>
            </p:txBody>
          </p:sp>
          <p:sp>
            <p:nvSpPr>
              <p:cNvPr id="1114" name=""/>
              <p:cNvSpPr/>
              <p:nvPr/>
            </p:nvSpPr>
            <p:spPr>
              <a:xfrm>
                <a:off x="1182600" y="5108400"/>
                <a:ext cx="9360" cy="30240"/>
              </a:xfrm>
              <a:prstGeom prst="rect">
                <a:avLst/>
              </a:prstGeom>
              <a:solidFill>
                <a:srgbClr val="2f5eed"/>
              </a:solidFill>
              <a:ln w="0">
                <a:noFill/>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Arial"/>
                </a:endParaRPr>
              </a:p>
            </p:txBody>
          </p:sp>
          <p:sp>
            <p:nvSpPr>
              <p:cNvPr id="1115" name=""/>
              <p:cNvSpPr/>
              <p:nvPr/>
            </p:nvSpPr>
            <p:spPr>
              <a:xfrm>
                <a:off x="1191960" y="5108400"/>
                <a:ext cx="7920" cy="30240"/>
              </a:xfrm>
              <a:prstGeom prst="rect">
                <a:avLst/>
              </a:prstGeom>
              <a:solidFill>
                <a:srgbClr val="2d5be3"/>
              </a:solidFill>
              <a:ln w="0">
                <a:noFill/>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Arial"/>
                </a:endParaRPr>
              </a:p>
            </p:txBody>
          </p:sp>
          <p:sp>
            <p:nvSpPr>
              <p:cNvPr id="1116" name=""/>
              <p:cNvSpPr/>
              <p:nvPr/>
            </p:nvSpPr>
            <p:spPr>
              <a:xfrm>
                <a:off x="1199880" y="5108400"/>
                <a:ext cx="9720" cy="30240"/>
              </a:xfrm>
              <a:prstGeom prst="rect">
                <a:avLst/>
              </a:prstGeom>
              <a:solidFill>
                <a:srgbClr val="2b56d8"/>
              </a:solidFill>
              <a:ln w="0">
                <a:noFill/>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Arial"/>
                </a:endParaRPr>
              </a:p>
            </p:txBody>
          </p:sp>
          <p:sp>
            <p:nvSpPr>
              <p:cNvPr id="1117" name=""/>
              <p:cNvSpPr/>
              <p:nvPr/>
            </p:nvSpPr>
            <p:spPr>
              <a:xfrm>
                <a:off x="1209600" y="5108400"/>
                <a:ext cx="9360" cy="30240"/>
              </a:xfrm>
              <a:prstGeom prst="rect">
                <a:avLst/>
              </a:prstGeom>
              <a:solidFill>
                <a:srgbClr val="2850ca"/>
              </a:solidFill>
              <a:ln w="0">
                <a:noFill/>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Arial"/>
                </a:endParaRPr>
              </a:p>
            </p:txBody>
          </p:sp>
          <p:sp>
            <p:nvSpPr>
              <p:cNvPr id="1118" name=""/>
              <p:cNvSpPr/>
              <p:nvPr/>
            </p:nvSpPr>
            <p:spPr>
              <a:xfrm>
                <a:off x="1218960" y="5108400"/>
                <a:ext cx="9720" cy="30240"/>
              </a:xfrm>
              <a:prstGeom prst="rect">
                <a:avLst/>
              </a:prstGeom>
              <a:solidFill>
                <a:srgbClr val="254abb"/>
              </a:solidFill>
              <a:ln w="0">
                <a:noFill/>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Arial"/>
                </a:endParaRPr>
              </a:p>
            </p:txBody>
          </p:sp>
          <p:sp>
            <p:nvSpPr>
              <p:cNvPr id="1119" name=""/>
              <p:cNvSpPr/>
              <p:nvPr/>
            </p:nvSpPr>
            <p:spPr>
              <a:xfrm>
                <a:off x="1228680" y="5108400"/>
                <a:ext cx="7920" cy="30240"/>
              </a:xfrm>
              <a:prstGeom prst="rect">
                <a:avLst/>
              </a:prstGeom>
              <a:solidFill>
                <a:srgbClr val="2244ac"/>
              </a:solidFill>
              <a:ln w="0">
                <a:noFill/>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Arial"/>
                </a:endParaRPr>
              </a:p>
            </p:txBody>
          </p:sp>
          <p:sp>
            <p:nvSpPr>
              <p:cNvPr id="1120" name=""/>
              <p:cNvSpPr/>
              <p:nvPr/>
            </p:nvSpPr>
            <p:spPr>
              <a:xfrm>
                <a:off x="1236600" y="5108400"/>
                <a:ext cx="9360" cy="30240"/>
              </a:xfrm>
              <a:prstGeom prst="rect">
                <a:avLst/>
              </a:prstGeom>
              <a:solidFill>
                <a:srgbClr val="1f3e9d"/>
              </a:solidFill>
              <a:ln w="0">
                <a:noFill/>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Arial"/>
                </a:endParaRPr>
              </a:p>
            </p:txBody>
          </p:sp>
          <p:sp>
            <p:nvSpPr>
              <p:cNvPr id="1121" name=""/>
              <p:cNvSpPr/>
              <p:nvPr/>
            </p:nvSpPr>
            <p:spPr>
              <a:xfrm>
                <a:off x="1245960" y="5108400"/>
                <a:ext cx="9720" cy="30240"/>
              </a:xfrm>
              <a:prstGeom prst="rect">
                <a:avLst/>
              </a:prstGeom>
              <a:solidFill>
                <a:srgbClr val="1c398f"/>
              </a:solidFill>
              <a:ln w="0">
                <a:noFill/>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Arial"/>
                </a:endParaRPr>
              </a:p>
            </p:txBody>
          </p:sp>
          <p:sp>
            <p:nvSpPr>
              <p:cNvPr id="1122" name=""/>
              <p:cNvSpPr/>
              <p:nvPr/>
            </p:nvSpPr>
            <p:spPr>
              <a:xfrm>
                <a:off x="1255680" y="5108400"/>
                <a:ext cx="7920" cy="30240"/>
              </a:xfrm>
              <a:prstGeom prst="rect">
                <a:avLst/>
              </a:prstGeom>
              <a:solidFill>
                <a:srgbClr val="1a3585"/>
              </a:solidFill>
              <a:ln w="0">
                <a:noFill/>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Arial"/>
                </a:endParaRPr>
              </a:p>
            </p:txBody>
          </p:sp>
          <p:sp>
            <p:nvSpPr>
              <p:cNvPr id="1123" name=""/>
              <p:cNvSpPr/>
              <p:nvPr/>
            </p:nvSpPr>
            <p:spPr>
              <a:xfrm>
                <a:off x="1263600" y="5108400"/>
                <a:ext cx="9360" cy="30240"/>
              </a:xfrm>
              <a:prstGeom prst="rect">
                <a:avLst/>
              </a:prstGeom>
              <a:solidFill>
                <a:srgbClr val="18317d"/>
              </a:solidFill>
              <a:ln w="0">
                <a:noFill/>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Arial"/>
                </a:endParaRPr>
              </a:p>
            </p:txBody>
          </p:sp>
          <p:sp>
            <p:nvSpPr>
              <p:cNvPr id="1124" name=""/>
              <p:cNvSpPr/>
              <p:nvPr/>
            </p:nvSpPr>
            <p:spPr>
              <a:xfrm>
                <a:off x="1272960" y="5108400"/>
                <a:ext cx="9720" cy="30240"/>
              </a:xfrm>
              <a:prstGeom prst="rect">
                <a:avLst/>
              </a:prstGeom>
              <a:solidFill>
                <a:srgbClr val="172f76"/>
              </a:solidFill>
              <a:ln w="0">
                <a:noFill/>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Arial"/>
                </a:endParaRPr>
              </a:p>
            </p:txBody>
          </p:sp>
        </p:grpSp>
        <p:sp>
          <p:nvSpPr>
            <p:cNvPr id="1125" name=""/>
            <p:cNvSpPr/>
            <p:nvPr/>
          </p:nvSpPr>
          <p:spPr>
            <a:xfrm>
              <a:off x="1019160" y="5108400"/>
              <a:ext cx="263520" cy="30240"/>
            </a:xfrm>
            <a:prstGeom prst="rect">
              <a:avLst/>
            </a:prstGeom>
            <a:noFill/>
            <a:ln w="9360">
              <a:solidFill>
                <a:srgbClr val="000000"/>
              </a:solidFill>
              <a:miter/>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Arial"/>
              </a:endParaRPr>
            </a:p>
          </p:txBody>
        </p:sp>
        <p:grpSp>
          <p:nvGrpSpPr>
            <p:cNvPr id="1126" name=""/>
            <p:cNvGrpSpPr/>
            <p:nvPr/>
          </p:nvGrpSpPr>
          <p:grpSpPr>
            <a:xfrm>
              <a:off x="1282680" y="5079960"/>
              <a:ext cx="263520" cy="58680"/>
              <a:chOff x="1282680" y="5079960"/>
              <a:chExt cx="263520" cy="58680"/>
            </a:xfrm>
          </p:grpSpPr>
          <p:sp>
            <p:nvSpPr>
              <p:cNvPr id="1127" name=""/>
              <p:cNvSpPr/>
              <p:nvPr/>
            </p:nvSpPr>
            <p:spPr>
              <a:xfrm>
                <a:off x="1282680" y="5079960"/>
                <a:ext cx="9360" cy="58680"/>
              </a:xfrm>
              <a:prstGeom prst="rect">
                <a:avLst/>
              </a:prstGeom>
              <a:solidFill>
                <a:srgbClr val="774800"/>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Arial"/>
                </a:endParaRPr>
              </a:p>
            </p:txBody>
          </p:sp>
          <p:sp>
            <p:nvSpPr>
              <p:cNvPr id="1128" name=""/>
              <p:cNvSpPr/>
              <p:nvPr/>
            </p:nvSpPr>
            <p:spPr>
              <a:xfrm>
                <a:off x="1292040" y="5079960"/>
                <a:ext cx="7920" cy="58680"/>
              </a:xfrm>
              <a:prstGeom prst="rect">
                <a:avLst/>
              </a:prstGeom>
              <a:solidFill>
                <a:srgbClr val="7d4b00"/>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Arial"/>
                </a:endParaRPr>
              </a:p>
            </p:txBody>
          </p:sp>
          <p:sp>
            <p:nvSpPr>
              <p:cNvPr id="1129" name=""/>
              <p:cNvSpPr/>
              <p:nvPr/>
            </p:nvSpPr>
            <p:spPr>
              <a:xfrm>
                <a:off x="1299960" y="5079960"/>
                <a:ext cx="9720" cy="58680"/>
              </a:xfrm>
              <a:prstGeom prst="rect">
                <a:avLst/>
              </a:prstGeom>
              <a:solidFill>
                <a:srgbClr val="855000"/>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Arial"/>
                </a:endParaRPr>
              </a:p>
            </p:txBody>
          </p:sp>
          <p:sp>
            <p:nvSpPr>
              <p:cNvPr id="1130" name=""/>
              <p:cNvSpPr/>
              <p:nvPr/>
            </p:nvSpPr>
            <p:spPr>
              <a:xfrm>
                <a:off x="1309680" y="5079960"/>
                <a:ext cx="9360" cy="58680"/>
              </a:xfrm>
              <a:prstGeom prst="rect">
                <a:avLst/>
              </a:prstGeom>
              <a:solidFill>
                <a:srgbClr val="8f5600"/>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Arial"/>
                </a:endParaRPr>
              </a:p>
            </p:txBody>
          </p:sp>
          <p:sp>
            <p:nvSpPr>
              <p:cNvPr id="1131" name=""/>
              <p:cNvSpPr/>
              <p:nvPr/>
            </p:nvSpPr>
            <p:spPr>
              <a:xfrm>
                <a:off x="1319040" y="5079960"/>
                <a:ext cx="9360" cy="58680"/>
              </a:xfrm>
              <a:prstGeom prst="rect">
                <a:avLst/>
              </a:prstGeom>
              <a:solidFill>
                <a:srgbClr val="9d5e00"/>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Arial"/>
                </a:endParaRPr>
              </a:p>
            </p:txBody>
          </p:sp>
          <p:sp>
            <p:nvSpPr>
              <p:cNvPr id="1132" name=""/>
              <p:cNvSpPr/>
              <p:nvPr/>
            </p:nvSpPr>
            <p:spPr>
              <a:xfrm>
                <a:off x="1328400" y="5079960"/>
                <a:ext cx="7920" cy="58680"/>
              </a:xfrm>
              <a:prstGeom prst="rect">
                <a:avLst/>
              </a:prstGeom>
              <a:solidFill>
                <a:srgbClr val="ac6700"/>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Arial"/>
                </a:endParaRPr>
              </a:p>
            </p:txBody>
          </p:sp>
          <p:sp>
            <p:nvSpPr>
              <p:cNvPr id="1133" name=""/>
              <p:cNvSpPr/>
              <p:nvPr/>
            </p:nvSpPr>
            <p:spPr>
              <a:xfrm>
                <a:off x="1336320" y="5079960"/>
                <a:ext cx="9720" cy="58680"/>
              </a:xfrm>
              <a:prstGeom prst="rect">
                <a:avLst/>
              </a:prstGeom>
              <a:solidFill>
                <a:srgbClr val="bb7000"/>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Arial"/>
                </a:endParaRPr>
              </a:p>
            </p:txBody>
          </p:sp>
          <p:sp>
            <p:nvSpPr>
              <p:cNvPr id="1134" name=""/>
              <p:cNvSpPr/>
              <p:nvPr/>
            </p:nvSpPr>
            <p:spPr>
              <a:xfrm>
                <a:off x="1346040" y="5079960"/>
                <a:ext cx="9360" cy="58680"/>
              </a:xfrm>
              <a:prstGeom prst="rect">
                <a:avLst/>
              </a:prstGeom>
              <a:solidFill>
                <a:srgbClr val="ca7900"/>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Arial"/>
                </a:endParaRPr>
              </a:p>
            </p:txBody>
          </p:sp>
          <p:sp>
            <p:nvSpPr>
              <p:cNvPr id="1135" name=""/>
              <p:cNvSpPr/>
              <p:nvPr/>
            </p:nvSpPr>
            <p:spPr>
              <a:xfrm>
                <a:off x="1355400" y="5079960"/>
                <a:ext cx="9720" cy="58680"/>
              </a:xfrm>
              <a:prstGeom prst="rect">
                <a:avLst/>
              </a:prstGeom>
              <a:solidFill>
                <a:srgbClr val="d88100"/>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Arial"/>
                </a:endParaRPr>
              </a:p>
            </p:txBody>
          </p:sp>
          <p:sp>
            <p:nvSpPr>
              <p:cNvPr id="1136" name=""/>
              <p:cNvSpPr/>
              <p:nvPr/>
            </p:nvSpPr>
            <p:spPr>
              <a:xfrm>
                <a:off x="1365120" y="5079960"/>
                <a:ext cx="7920" cy="58680"/>
              </a:xfrm>
              <a:prstGeom prst="rect">
                <a:avLst/>
              </a:prstGeom>
              <a:solidFill>
                <a:srgbClr val="e38800"/>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Arial"/>
                </a:endParaRPr>
              </a:p>
            </p:txBody>
          </p:sp>
          <p:sp>
            <p:nvSpPr>
              <p:cNvPr id="1137" name=""/>
              <p:cNvSpPr/>
              <p:nvPr/>
            </p:nvSpPr>
            <p:spPr>
              <a:xfrm>
                <a:off x="1373040" y="5079960"/>
                <a:ext cx="9360" cy="58680"/>
              </a:xfrm>
              <a:prstGeom prst="rect">
                <a:avLst/>
              </a:prstGeom>
              <a:solidFill>
                <a:srgbClr val="ed8e00"/>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Arial"/>
                </a:endParaRPr>
              </a:p>
            </p:txBody>
          </p:sp>
          <p:sp>
            <p:nvSpPr>
              <p:cNvPr id="1138" name=""/>
              <p:cNvSpPr/>
              <p:nvPr/>
            </p:nvSpPr>
            <p:spPr>
              <a:xfrm>
                <a:off x="1382400" y="5079960"/>
                <a:ext cx="9720" cy="58680"/>
              </a:xfrm>
              <a:prstGeom prst="rect">
                <a:avLst/>
              </a:prstGeom>
              <a:solidFill>
                <a:srgbClr val="f49200"/>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Arial"/>
                </a:endParaRPr>
              </a:p>
            </p:txBody>
          </p:sp>
          <p:sp>
            <p:nvSpPr>
              <p:cNvPr id="1139" name=""/>
              <p:cNvSpPr/>
              <p:nvPr/>
            </p:nvSpPr>
            <p:spPr>
              <a:xfrm>
                <a:off x="1392120" y="5079960"/>
                <a:ext cx="9360" cy="58680"/>
              </a:xfrm>
              <a:prstGeom prst="rect">
                <a:avLst/>
              </a:prstGeom>
              <a:solidFill>
                <a:srgbClr val="f99500"/>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Arial"/>
                </a:endParaRPr>
              </a:p>
            </p:txBody>
          </p:sp>
          <p:sp>
            <p:nvSpPr>
              <p:cNvPr id="1140" name=""/>
              <p:cNvSpPr/>
              <p:nvPr/>
            </p:nvSpPr>
            <p:spPr>
              <a:xfrm>
                <a:off x="1401480" y="5079960"/>
                <a:ext cx="7920" cy="58680"/>
              </a:xfrm>
              <a:prstGeom prst="rect">
                <a:avLst/>
              </a:prstGeom>
              <a:solidFill>
                <a:srgbClr val="fd9700"/>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Arial"/>
                </a:endParaRPr>
              </a:p>
            </p:txBody>
          </p:sp>
          <p:sp>
            <p:nvSpPr>
              <p:cNvPr id="1141" name=""/>
              <p:cNvSpPr/>
              <p:nvPr/>
            </p:nvSpPr>
            <p:spPr>
              <a:xfrm>
                <a:off x="1409400" y="5079960"/>
                <a:ext cx="9720" cy="58680"/>
              </a:xfrm>
              <a:prstGeom prst="rect">
                <a:avLst/>
              </a:prstGeom>
              <a:solidFill>
                <a:srgbClr val="ff9900"/>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Arial"/>
                </a:endParaRPr>
              </a:p>
            </p:txBody>
          </p:sp>
          <p:sp>
            <p:nvSpPr>
              <p:cNvPr id="1142" name=""/>
              <p:cNvSpPr/>
              <p:nvPr/>
            </p:nvSpPr>
            <p:spPr>
              <a:xfrm>
                <a:off x="1419120" y="5079960"/>
                <a:ext cx="9360" cy="58680"/>
              </a:xfrm>
              <a:prstGeom prst="rect">
                <a:avLst/>
              </a:prstGeom>
              <a:solidFill>
                <a:srgbClr val="ff9900"/>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Arial"/>
                </a:endParaRPr>
              </a:p>
            </p:txBody>
          </p:sp>
          <p:sp>
            <p:nvSpPr>
              <p:cNvPr id="1143" name=""/>
              <p:cNvSpPr/>
              <p:nvPr/>
            </p:nvSpPr>
            <p:spPr>
              <a:xfrm>
                <a:off x="1428480" y="5079960"/>
                <a:ext cx="7920" cy="58680"/>
              </a:xfrm>
              <a:prstGeom prst="rect">
                <a:avLst/>
              </a:prstGeom>
              <a:solidFill>
                <a:srgbClr val="f99500"/>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Arial"/>
                </a:endParaRPr>
              </a:p>
            </p:txBody>
          </p:sp>
          <p:sp>
            <p:nvSpPr>
              <p:cNvPr id="1144" name=""/>
              <p:cNvSpPr/>
              <p:nvPr/>
            </p:nvSpPr>
            <p:spPr>
              <a:xfrm>
                <a:off x="1436400" y="5079960"/>
                <a:ext cx="9720" cy="58680"/>
              </a:xfrm>
              <a:prstGeom prst="rect">
                <a:avLst/>
              </a:prstGeom>
              <a:solidFill>
                <a:srgbClr val="f49200"/>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Arial"/>
                </a:endParaRPr>
              </a:p>
            </p:txBody>
          </p:sp>
          <p:sp>
            <p:nvSpPr>
              <p:cNvPr id="1145" name=""/>
              <p:cNvSpPr/>
              <p:nvPr/>
            </p:nvSpPr>
            <p:spPr>
              <a:xfrm>
                <a:off x="1446120" y="5079960"/>
                <a:ext cx="9360" cy="58680"/>
              </a:xfrm>
              <a:prstGeom prst="rect">
                <a:avLst/>
              </a:prstGeom>
              <a:solidFill>
                <a:srgbClr val="ed8e00"/>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Arial"/>
                </a:endParaRPr>
              </a:p>
            </p:txBody>
          </p:sp>
          <p:sp>
            <p:nvSpPr>
              <p:cNvPr id="1146" name=""/>
              <p:cNvSpPr/>
              <p:nvPr/>
            </p:nvSpPr>
            <p:spPr>
              <a:xfrm>
                <a:off x="1455480" y="5079960"/>
                <a:ext cx="9720" cy="58680"/>
              </a:xfrm>
              <a:prstGeom prst="rect">
                <a:avLst/>
              </a:prstGeom>
              <a:solidFill>
                <a:srgbClr val="e38800"/>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Arial"/>
                </a:endParaRPr>
              </a:p>
            </p:txBody>
          </p:sp>
          <p:sp>
            <p:nvSpPr>
              <p:cNvPr id="1147" name=""/>
              <p:cNvSpPr/>
              <p:nvPr/>
            </p:nvSpPr>
            <p:spPr>
              <a:xfrm>
                <a:off x="1465200" y="5079960"/>
                <a:ext cx="7920" cy="58680"/>
              </a:xfrm>
              <a:prstGeom prst="rect">
                <a:avLst/>
              </a:prstGeom>
              <a:solidFill>
                <a:srgbClr val="d88100"/>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Arial"/>
                </a:endParaRPr>
              </a:p>
            </p:txBody>
          </p:sp>
          <p:sp>
            <p:nvSpPr>
              <p:cNvPr id="1148" name=""/>
              <p:cNvSpPr/>
              <p:nvPr/>
            </p:nvSpPr>
            <p:spPr>
              <a:xfrm>
                <a:off x="1473120" y="5079960"/>
                <a:ext cx="9360" cy="58680"/>
              </a:xfrm>
              <a:prstGeom prst="rect">
                <a:avLst/>
              </a:prstGeom>
              <a:solidFill>
                <a:srgbClr val="ca7900"/>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Arial"/>
                </a:endParaRPr>
              </a:p>
            </p:txBody>
          </p:sp>
          <p:sp>
            <p:nvSpPr>
              <p:cNvPr id="1149" name=""/>
              <p:cNvSpPr/>
              <p:nvPr/>
            </p:nvSpPr>
            <p:spPr>
              <a:xfrm>
                <a:off x="1482480" y="5079960"/>
                <a:ext cx="9720" cy="58680"/>
              </a:xfrm>
              <a:prstGeom prst="rect">
                <a:avLst/>
              </a:prstGeom>
              <a:solidFill>
                <a:srgbClr val="bb7000"/>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Arial"/>
                </a:endParaRPr>
              </a:p>
            </p:txBody>
          </p:sp>
          <p:sp>
            <p:nvSpPr>
              <p:cNvPr id="1150" name=""/>
              <p:cNvSpPr/>
              <p:nvPr/>
            </p:nvSpPr>
            <p:spPr>
              <a:xfrm>
                <a:off x="1492200" y="5079960"/>
                <a:ext cx="9360" cy="58680"/>
              </a:xfrm>
              <a:prstGeom prst="rect">
                <a:avLst/>
              </a:prstGeom>
              <a:solidFill>
                <a:srgbClr val="ac6700"/>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Arial"/>
                </a:endParaRPr>
              </a:p>
            </p:txBody>
          </p:sp>
          <p:sp>
            <p:nvSpPr>
              <p:cNvPr id="1151" name=""/>
              <p:cNvSpPr/>
              <p:nvPr/>
            </p:nvSpPr>
            <p:spPr>
              <a:xfrm>
                <a:off x="1501560" y="5079960"/>
                <a:ext cx="7920" cy="58680"/>
              </a:xfrm>
              <a:prstGeom prst="rect">
                <a:avLst/>
              </a:prstGeom>
              <a:solidFill>
                <a:srgbClr val="9d5e00"/>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Arial"/>
                </a:endParaRPr>
              </a:p>
            </p:txBody>
          </p:sp>
          <p:sp>
            <p:nvSpPr>
              <p:cNvPr id="1152" name=""/>
              <p:cNvSpPr/>
              <p:nvPr/>
            </p:nvSpPr>
            <p:spPr>
              <a:xfrm>
                <a:off x="1509480" y="5079960"/>
                <a:ext cx="9720" cy="58680"/>
              </a:xfrm>
              <a:prstGeom prst="rect">
                <a:avLst/>
              </a:prstGeom>
              <a:solidFill>
                <a:srgbClr val="8f5600"/>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Arial"/>
                </a:endParaRPr>
              </a:p>
            </p:txBody>
          </p:sp>
          <p:sp>
            <p:nvSpPr>
              <p:cNvPr id="1153" name=""/>
              <p:cNvSpPr/>
              <p:nvPr/>
            </p:nvSpPr>
            <p:spPr>
              <a:xfrm>
                <a:off x="1519200" y="5079960"/>
                <a:ext cx="9360" cy="58680"/>
              </a:xfrm>
              <a:prstGeom prst="rect">
                <a:avLst/>
              </a:prstGeom>
              <a:solidFill>
                <a:srgbClr val="855000"/>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Arial"/>
                </a:endParaRPr>
              </a:p>
            </p:txBody>
          </p:sp>
          <p:sp>
            <p:nvSpPr>
              <p:cNvPr id="1154" name=""/>
              <p:cNvSpPr/>
              <p:nvPr/>
            </p:nvSpPr>
            <p:spPr>
              <a:xfrm>
                <a:off x="1528560" y="5079960"/>
                <a:ext cx="9720" cy="58680"/>
              </a:xfrm>
              <a:prstGeom prst="rect">
                <a:avLst/>
              </a:prstGeom>
              <a:solidFill>
                <a:srgbClr val="7d4b00"/>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Arial"/>
                </a:endParaRPr>
              </a:p>
            </p:txBody>
          </p:sp>
          <p:sp>
            <p:nvSpPr>
              <p:cNvPr id="1155" name=""/>
              <p:cNvSpPr/>
              <p:nvPr/>
            </p:nvSpPr>
            <p:spPr>
              <a:xfrm>
                <a:off x="1538280" y="5079960"/>
                <a:ext cx="7920" cy="58680"/>
              </a:xfrm>
              <a:prstGeom prst="rect">
                <a:avLst/>
              </a:prstGeom>
              <a:solidFill>
                <a:srgbClr val="764700"/>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Arial"/>
                </a:endParaRPr>
              </a:p>
            </p:txBody>
          </p:sp>
        </p:grpSp>
        <p:sp>
          <p:nvSpPr>
            <p:cNvPr id="1156" name=""/>
            <p:cNvSpPr/>
            <p:nvPr/>
          </p:nvSpPr>
          <p:spPr>
            <a:xfrm>
              <a:off x="1282680" y="5079960"/>
              <a:ext cx="263520" cy="58680"/>
            </a:xfrm>
            <a:prstGeom prst="rect">
              <a:avLst/>
            </a:prstGeom>
            <a:noFill/>
            <a:ln w="9360">
              <a:solidFill>
                <a:srgbClr val="000000"/>
              </a:solidFill>
              <a:miter/>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Arial"/>
              </a:endParaRPr>
            </a:p>
          </p:txBody>
        </p:sp>
        <p:grpSp>
          <p:nvGrpSpPr>
            <p:cNvPr id="1157" name=""/>
            <p:cNvGrpSpPr/>
            <p:nvPr/>
          </p:nvGrpSpPr>
          <p:grpSpPr>
            <a:xfrm>
              <a:off x="1546200" y="4803840"/>
              <a:ext cx="264960" cy="334800"/>
              <a:chOff x="1546200" y="4803840"/>
              <a:chExt cx="264960" cy="334800"/>
            </a:xfrm>
          </p:grpSpPr>
          <p:sp>
            <p:nvSpPr>
              <p:cNvPr id="1158" name=""/>
              <p:cNvSpPr/>
              <p:nvPr/>
            </p:nvSpPr>
            <p:spPr>
              <a:xfrm>
                <a:off x="1546200" y="4803840"/>
                <a:ext cx="9360" cy="334800"/>
              </a:xfrm>
              <a:prstGeom prst="rect">
                <a:avLst/>
              </a:prstGeom>
              <a:solidFill>
                <a:srgbClr val="005f7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159" name=""/>
              <p:cNvSpPr/>
              <p:nvPr/>
            </p:nvSpPr>
            <p:spPr>
              <a:xfrm>
                <a:off x="1555560" y="4803840"/>
                <a:ext cx="9360" cy="334800"/>
              </a:xfrm>
              <a:prstGeom prst="rect">
                <a:avLst/>
              </a:prstGeom>
              <a:solidFill>
                <a:srgbClr val="00637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160" name=""/>
              <p:cNvSpPr/>
              <p:nvPr/>
            </p:nvSpPr>
            <p:spPr>
              <a:xfrm>
                <a:off x="1564920" y="4803840"/>
                <a:ext cx="9720" cy="334800"/>
              </a:xfrm>
              <a:prstGeom prst="rect">
                <a:avLst/>
              </a:prstGeom>
              <a:solidFill>
                <a:srgbClr val="006a85"/>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161" name=""/>
              <p:cNvSpPr/>
              <p:nvPr/>
            </p:nvSpPr>
            <p:spPr>
              <a:xfrm>
                <a:off x="1574640" y="4803840"/>
                <a:ext cx="7920" cy="334800"/>
              </a:xfrm>
              <a:prstGeom prst="rect">
                <a:avLst/>
              </a:prstGeom>
              <a:solidFill>
                <a:srgbClr val="00728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162" name=""/>
              <p:cNvSpPr/>
              <p:nvPr/>
            </p:nvSpPr>
            <p:spPr>
              <a:xfrm>
                <a:off x="1582560" y="4803840"/>
                <a:ext cx="9360" cy="334800"/>
              </a:xfrm>
              <a:prstGeom prst="rect">
                <a:avLst/>
              </a:prstGeom>
              <a:solidFill>
                <a:srgbClr val="007d9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163" name=""/>
              <p:cNvSpPr/>
              <p:nvPr/>
            </p:nvSpPr>
            <p:spPr>
              <a:xfrm>
                <a:off x="1591920" y="4803840"/>
                <a:ext cx="9720" cy="334800"/>
              </a:xfrm>
              <a:prstGeom prst="rect">
                <a:avLst/>
              </a:prstGeom>
              <a:solidFill>
                <a:srgbClr val="0089a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164" name=""/>
              <p:cNvSpPr/>
              <p:nvPr/>
            </p:nvSpPr>
            <p:spPr>
              <a:xfrm>
                <a:off x="1601640" y="4803840"/>
                <a:ext cx="7920" cy="334800"/>
              </a:xfrm>
              <a:prstGeom prst="rect">
                <a:avLst/>
              </a:prstGeom>
              <a:solidFill>
                <a:srgbClr val="0095bb"/>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165" name=""/>
              <p:cNvSpPr/>
              <p:nvPr/>
            </p:nvSpPr>
            <p:spPr>
              <a:xfrm>
                <a:off x="1609560" y="4803840"/>
                <a:ext cx="9360" cy="334800"/>
              </a:xfrm>
              <a:prstGeom prst="rect">
                <a:avLst/>
              </a:prstGeom>
              <a:solidFill>
                <a:srgbClr val="00a1c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166" name=""/>
              <p:cNvSpPr/>
              <p:nvPr/>
            </p:nvSpPr>
            <p:spPr>
              <a:xfrm>
                <a:off x="1618920" y="4803840"/>
                <a:ext cx="9720" cy="334800"/>
              </a:xfrm>
              <a:prstGeom prst="rect">
                <a:avLst/>
              </a:prstGeom>
              <a:solidFill>
                <a:srgbClr val="00add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167" name=""/>
              <p:cNvSpPr/>
              <p:nvPr/>
            </p:nvSpPr>
            <p:spPr>
              <a:xfrm>
                <a:off x="1628640" y="4803840"/>
                <a:ext cx="9360" cy="334800"/>
              </a:xfrm>
              <a:prstGeom prst="rect">
                <a:avLst/>
              </a:prstGeom>
              <a:solidFill>
                <a:srgbClr val="00b6e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168" name=""/>
              <p:cNvSpPr/>
              <p:nvPr/>
            </p:nvSpPr>
            <p:spPr>
              <a:xfrm>
                <a:off x="1638000" y="4803840"/>
                <a:ext cx="7920" cy="334800"/>
              </a:xfrm>
              <a:prstGeom prst="rect">
                <a:avLst/>
              </a:prstGeom>
              <a:solidFill>
                <a:srgbClr val="00bde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169" name=""/>
              <p:cNvSpPr/>
              <p:nvPr/>
            </p:nvSpPr>
            <p:spPr>
              <a:xfrm>
                <a:off x="1645920" y="4803840"/>
                <a:ext cx="9720" cy="334800"/>
              </a:xfrm>
              <a:prstGeom prst="rect">
                <a:avLst/>
              </a:prstGeom>
              <a:solidFill>
                <a:srgbClr val="00c3f4"/>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170" name=""/>
              <p:cNvSpPr/>
              <p:nvPr/>
            </p:nvSpPr>
            <p:spPr>
              <a:xfrm>
                <a:off x="1655640" y="4803840"/>
                <a:ext cx="9360" cy="334800"/>
              </a:xfrm>
              <a:prstGeom prst="rect">
                <a:avLst/>
              </a:prstGeom>
              <a:solidFill>
                <a:srgbClr val="00c7f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171" name=""/>
              <p:cNvSpPr/>
              <p:nvPr/>
            </p:nvSpPr>
            <p:spPr>
              <a:xfrm>
                <a:off x="1665000" y="4803840"/>
                <a:ext cx="9720" cy="334800"/>
              </a:xfrm>
              <a:prstGeom prst="rect">
                <a:avLst/>
              </a:prstGeom>
              <a:solidFill>
                <a:srgbClr val="00caf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172" name=""/>
              <p:cNvSpPr/>
              <p:nvPr/>
            </p:nvSpPr>
            <p:spPr>
              <a:xfrm>
                <a:off x="1674720" y="4803840"/>
                <a:ext cx="7920" cy="334800"/>
              </a:xfrm>
              <a:prstGeom prst="rect">
                <a:avLst/>
              </a:prstGeom>
              <a:solidFill>
                <a:srgbClr val="00cc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173" name=""/>
              <p:cNvSpPr/>
              <p:nvPr/>
            </p:nvSpPr>
            <p:spPr>
              <a:xfrm>
                <a:off x="1682640" y="4803840"/>
                <a:ext cx="9360" cy="334800"/>
              </a:xfrm>
              <a:prstGeom prst="rect">
                <a:avLst/>
              </a:prstGeom>
              <a:solidFill>
                <a:srgbClr val="00cc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174" name=""/>
              <p:cNvSpPr/>
              <p:nvPr/>
            </p:nvSpPr>
            <p:spPr>
              <a:xfrm>
                <a:off x="1692000" y="4803840"/>
                <a:ext cx="9720" cy="334800"/>
              </a:xfrm>
              <a:prstGeom prst="rect">
                <a:avLst/>
              </a:prstGeom>
              <a:solidFill>
                <a:srgbClr val="00c7f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175" name=""/>
              <p:cNvSpPr/>
              <p:nvPr/>
            </p:nvSpPr>
            <p:spPr>
              <a:xfrm>
                <a:off x="1701720" y="4803840"/>
                <a:ext cx="9360" cy="334800"/>
              </a:xfrm>
              <a:prstGeom prst="rect">
                <a:avLst/>
              </a:prstGeom>
              <a:solidFill>
                <a:srgbClr val="00c3f4"/>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176" name=""/>
              <p:cNvSpPr/>
              <p:nvPr/>
            </p:nvSpPr>
            <p:spPr>
              <a:xfrm>
                <a:off x="1711080" y="4803840"/>
                <a:ext cx="7920" cy="334800"/>
              </a:xfrm>
              <a:prstGeom prst="rect">
                <a:avLst/>
              </a:prstGeom>
              <a:solidFill>
                <a:srgbClr val="00bde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177" name=""/>
              <p:cNvSpPr/>
              <p:nvPr/>
            </p:nvSpPr>
            <p:spPr>
              <a:xfrm>
                <a:off x="1719000" y="4803840"/>
                <a:ext cx="9720" cy="334800"/>
              </a:xfrm>
              <a:prstGeom prst="rect">
                <a:avLst/>
              </a:prstGeom>
              <a:solidFill>
                <a:srgbClr val="00b6e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178" name=""/>
              <p:cNvSpPr/>
              <p:nvPr/>
            </p:nvSpPr>
            <p:spPr>
              <a:xfrm>
                <a:off x="1728720" y="4803840"/>
                <a:ext cx="9360" cy="334800"/>
              </a:xfrm>
              <a:prstGeom prst="rect">
                <a:avLst/>
              </a:prstGeom>
              <a:solidFill>
                <a:srgbClr val="00add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179" name=""/>
              <p:cNvSpPr/>
              <p:nvPr/>
            </p:nvSpPr>
            <p:spPr>
              <a:xfrm>
                <a:off x="1738080" y="4803840"/>
                <a:ext cx="9720" cy="334800"/>
              </a:xfrm>
              <a:prstGeom prst="rect">
                <a:avLst/>
              </a:prstGeom>
              <a:solidFill>
                <a:srgbClr val="00a1c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180" name=""/>
              <p:cNvSpPr/>
              <p:nvPr/>
            </p:nvSpPr>
            <p:spPr>
              <a:xfrm>
                <a:off x="1747800" y="4803840"/>
                <a:ext cx="7920" cy="334800"/>
              </a:xfrm>
              <a:prstGeom prst="rect">
                <a:avLst/>
              </a:prstGeom>
              <a:solidFill>
                <a:srgbClr val="0095bb"/>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181" name=""/>
              <p:cNvSpPr/>
              <p:nvPr/>
            </p:nvSpPr>
            <p:spPr>
              <a:xfrm>
                <a:off x="1755720" y="4803840"/>
                <a:ext cx="9360" cy="334800"/>
              </a:xfrm>
              <a:prstGeom prst="rect">
                <a:avLst/>
              </a:prstGeom>
              <a:solidFill>
                <a:srgbClr val="0089a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182" name=""/>
              <p:cNvSpPr/>
              <p:nvPr/>
            </p:nvSpPr>
            <p:spPr>
              <a:xfrm>
                <a:off x="1765080" y="4803840"/>
                <a:ext cx="9720" cy="334800"/>
              </a:xfrm>
              <a:prstGeom prst="rect">
                <a:avLst/>
              </a:prstGeom>
              <a:solidFill>
                <a:srgbClr val="007d9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183" name=""/>
              <p:cNvSpPr/>
              <p:nvPr/>
            </p:nvSpPr>
            <p:spPr>
              <a:xfrm>
                <a:off x="1774800" y="4803840"/>
                <a:ext cx="7920" cy="334800"/>
              </a:xfrm>
              <a:prstGeom prst="rect">
                <a:avLst/>
              </a:prstGeom>
              <a:solidFill>
                <a:srgbClr val="00728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184" name=""/>
              <p:cNvSpPr/>
              <p:nvPr/>
            </p:nvSpPr>
            <p:spPr>
              <a:xfrm>
                <a:off x="1782720" y="4803840"/>
                <a:ext cx="9360" cy="334800"/>
              </a:xfrm>
              <a:prstGeom prst="rect">
                <a:avLst/>
              </a:prstGeom>
              <a:solidFill>
                <a:srgbClr val="006a85"/>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185" name=""/>
              <p:cNvSpPr/>
              <p:nvPr/>
            </p:nvSpPr>
            <p:spPr>
              <a:xfrm>
                <a:off x="1792080" y="4803840"/>
                <a:ext cx="9720" cy="334800"/>
              </a:xfrm>
              <a:prstGeom prst="rect">
                <a:avLst/>
              </a:prstGeom>
              <a:solidFill>
                <a:srgbClr val="00637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186" name=""/>
              <p:cNvSpPr/>
              <p:nvPr/>
            </p:nvSpPr>
            <p:spPr>
              <a:xfrm>
                <a:off x="1801800" y="4803840"/>
                <a:ext cx="9360" cy="334800"/>
              </a:xfrm>
              <a:prstGeom prst="rect">
                <a:avLst/>
              </a:prstGeom>
              <a:solidFill>
                <a:srgbClr val="005e7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sp>
          <p:nvSpPr>
            <p:cNvPr id="1187" name=""/>
            <p:cNvSpPr/>
            <p:nvPr/>
          </p:nvSpPr>
          <p:spPr>
            <a:xfrm>
              <a:off x="1546200" y="4803840"/>
              <a:ext cx="264960" cy="334800"/>
            </a:xfrm>
            <a:prstGeom prst="rect">
              <a:avLst/>
            </a:prstGeom>
            <a:no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188" name=""/>
            <p:cNvSpPr/>
            <p:nvPr/>
          </p:nvSpPr>
          <p:spPr>
            <a:xfrm>
              <a:off x="1811160" y="4660920"/>
              <a:ext cx="254160" cy="477720"/>
            </a:xfrm>
            <a:prstGeom prst="rect">
              <a:avLst/>
            </a:prstGeom>
            <a:gradFill rotWithShape="0">
              <a:gsLst>
                <a:gs pos="0">
                  <a:srgbClr val="620043"/>
                </a:gs>
                <a:gs pos="50000">
                  <a:srgbClr val="d60093"/>
                </a:gs>
                <a:gs pos="100000">
                  <a:srgbClr val="620043"/>
                </a:gs>
              </a:gsLst>
              <a:lin ang="10800000"/>
            </a:gra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189" name=""/>
            <p:cNvSpPr/>
            <p:nvPr/>
          </p:nvSpPr>
          <p:spPr>
            <a:xfrm>
              <a:off x="580680" y="4981680"/>
              <a:ext cx="709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000" strike="noStrike" u="none">
                  <a:solidFill>
                    <a:srgbClr val="000000"/>
                  </a:solidFill>
                  <a:effectLst/>
                  <a:uFillTx/>
                  <a:latin typeface="Frutiger 45 Light"/>
                </a:rPr>
                <a:t>3</a:t>
              </a:r>
              <a:endParaRPr b="0" lang="en-US" sz="1000" strike="noStrike" u="none">
                <a:solidFill>
                  <a:srgbClr val="000000"/>
                </a:solidFill>
                <a:effectLst/>
                <a:uFillTx/>
                <a:latin typeface="Arial"/>
              </a:endParaRPr>
            </a:p>
          </p:txBody>
        </p:sp>
        <p:sp>
          <p:nvSpPr>
            <p:cNvPr id="1190" name=""/>
            <p:cNvSpPr/>
            <p:nvPr/>
          </p:nvSpPr>
          <p:spPr>
            <a:xfrm>
              <a:off x="850680" y="4964040"/>
              <a:ext cx="709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000" strike="noStrike" u="none">
                  <a:solidFill>
                    <a:srgbClr val="000000"/>
                  </a:solidFill>
                  <a:effectLst/>
                  <a:uFillTx/>
                  <a:latin typeface="Frutiger 45 Light"/>
                </a:rPr>
                <a:t>5</a:t>
              </a:r>
              <a:endParaRPr b="0" lang="en-US" sz="1000" strike="noStrike" u="none">
                <a:solidFill>
                  <a:srgbClr val="000000"/>
                </a:solidFill>
                <a:effectLst/>
                <a:uFillTx/>
                <a:latin typeface="Arial"/>
              </a:endParaRPr>
            </a:p>
          </p:txBody>
        </p:sp>
        <p:sp>
          <p:nvSpPr>
            <p:cNvPr id="1191" name=""/>
            <p:cNvSpPr/>
            <p:nvPr/>
          </p:nvSpPr>
          <p:spPr>
            <a:xfrm>
              <a:off x="1081800" y="4925880"/>
              <a:ext cx="1414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000" strike="noStrike" u="none">
                  <a:solidFill>
                    <a:srgbClr val="000000"/>
                  </a:solidFill>
                  <a:effectLst/>
                  <a:uFillTx/>
                  <a:latin typeface="Frutiger 45 Light"/>
                </a:rPr>
                <a:t>14</a:t>
              </a:r>
              <a:endParaRPr b="0" lang="en-US" sz="1000" strike="noStrike" u="none">
                <a:solidFill>
                  <a:srgbClr val="000000"/>
                </a:solidFill>
                <a:effectLst/>
                <a:uFillTx/>
                <a:latin typeface="Arial"/>
              </a:endParaRPr>
            </a:p>
          </p:txBody>
        </p:sp>
        <p:sp>
          <p:nvSpPr>
            <p:cNvPr id="1192" name=""/>
            <p:cNvSpPr/>
            <p:nvPr/>
          </p:nvSpPr>
          <p:spPr>
            <a:xfrm>
              <a:off x="1343880" y="4898880"/>
              <a:ext cx="1414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000" strike="noStrike" u="none">
                  <a:solidFill>
                    <a:srgbClr val="000000"/>
                  </a:solidFill>
                  <a:effectLst/>
                  <a:uFillTx/>
                  <a:latin typeface="Frutiger 45 Light"/>
                </a:rPr>
                <a:t>31</a:t>
              </a:r>
              <a:endParaRPr b="0" lang="en-US" sz="1000" strike="noStrike" u="none">
                <a:solidFill>
                  <a:srgbClr val="000000"/>
                </a:solidFill>
                <a:effectLst/>
                <a:uFillTx/>
                <a:latin typeface="Arial"/>
              </a:endParaRPr>
            </a:p>
          </p:txBody>
        </p:sp>
        <p:sp>
          <p:nvSpPr>
            <p:cNvPr id="1193" name=""/>
            <p:cNvSpPr/>
            <p:nvPr/>
          </p:nvSpPr>
          <p:spPr>
            <a:xfrm>
              <a:off x="840240" y="5611680"/>
              <a:ext cx="1194480" cy="244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600" strike="noStrike" u="none">
                  <a:solidFill>
                    <a:srgbClr val="000000"/>
                  </a:solidFill>
                  <a:effectLst/>
                  <a:uFillTx/>
                  <a:latin typeface="Frutiger 45 Light"/>
                </a:rPr>
                <a:t>Go</a:t>
              </a:r>
              <a:r>
                <a:rPr b="1" lang="en-US" sz="1600" strike="noStrike" u="none">
                  <a:solidFill>
                    <a:srgbClr val="000000"/>
                  </a:solidFill>
                  <a:effectLst/>
                  <a:uFillTx/>
                  <a:latin typeface="Frutiger 45 Light"/>
                </a:rPr>
                <a:t>v</a:t>
              </a:r>
              <a:r>
                <a:rPr b="1" lang="es-MX" sz="1600" strike="noStrike" u="none">
                  <a:solidFill>
                    <a:srgbClr val="000000"/>
                  </a:solidFill>
                  <a:effectLst/>
                  <a:uFillTx/>
                  <a:latin typeface="Frutiger 45 Light"/>
                </a:rPr>
                <a:t>ern</a:t>
              </a:r>
              <a:r>
                <a:rPr b="1" lang="en-US" sz="1600" strike="noStrike" u="none">
                  <a:solidFill>
                    <a:srgbClr val="000000"/>
                  </a:solidFill>
                  <a:effectLst/>
                  <a:uFillTx/>
                  <a:latin typeface="Frutiger 45 Light"/>
                </a:rPr>
                <a:t>ment</a:t>
              </a:r>
              <a:endParaRPr b="0" lang="en-US" sz="1600" strike="noStrike" u="none">
                <a:solidFill>
                  <a:srgbClr val="000000"/>
                </a:solidFill>
                <a:effectLst/>
                <a:uFillTx/>
                <a:latin typeface="Arial"/>
              </a:endParaRPr>
            </a:p>
          </p:txBody>
        </p:sp>
        <p:sp>
          <p:nvSpPr>
            <p:cNvPr id="1194" name=""/>
            <p:cNvSpPr/>
            <p:nvPr/>
          </p:nvSpPr>
          <p:spPr>
            <a:xfrm>
              <a:off x="1565640" y="4621320"/>
              <a:ext cx="2116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45 Light"/>
                </a:rPr>
                <a:t>167</a:t>
              </a:r>
              <a:endParaRPr b="0" lang="en-US" sz="1000" strike="noStrike" u="none">
                <a:solidFill>
                  <a:srgbClr val="000000"/>
                </a:solidFill>
                <a:effectLst/>
                <a:uFillTx/>
                <a:latin typeface="Arial"/>
              </a:endParaRPr>
            </a:p>
          </p:txBody>
        </p:sp>
        <p:sp>
          <p:nvSpPr>
            <p:cNvPr id="1195" name=""/>
            <p:cNvSpPr/>
            <p:nvPr/>
          </p:nvSpPr>
          <p:spPr>
            <a:xfrm>
              <a:off x="1816200" y="4390920"/>
              <a:ext cx="29808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Frutiger 45 Light"/>
                </a:rPr>
                <a:t>239</a:t>
              </a:r>
              <a:endParaRPr b="0" lang="en-US" sz="1400" strike="noStrike" u="none">
                <a:solidFill>
                  <a:srgbClr val="000000"/>
                </a:solidFill>
                <a:effectLst/>
                <a:uFillTx/>
                <a:latin typeface="Arial"/>
              </a:endParaRPr>
            </a:p>
          </p:txBody>
        </p:sp>
        <p:grpSp>
          <p:nvGrpSpPr>
            <p:cNvPr id="1196" name=""/>
            <p:cNvGrpSpPr/>
            <p:nvPr/>
          </p:nvGrpSpPr>
          <p:grpSpPr>
            <a:xfrm>
              <a:off x="416520" y="5224320"/>
              <a:ext cx="1721880" cy="278280"/>
              <a:chOff x="416520" y="5224320"/>
              <a:chExt cx="1721880" cy="278280"/>
            </a:xfrm>
          </p:grpSpPr>
          <p:sp>
            <p:nvSpPr>
              <p:cNvPr id="1197" name=""/>
              <p:cNvSpPr/>
              <p:nvPr/>
            </p:nvSpPr>
            <p:spPr>
              <a:xfrm>
                <a:off x="416520" y="5225760"/>
                <a:ext cx="38412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45 Light"/>
                  </a:rPr>
                  <a:t>‘95</a:t>
                </a:r>
                <a:endParaRPr b="0" lang="en-US" sz="1200" strike="noStrike" u="none">
                  <a:solidFill>
                    <a:srgbClr val="000000"/>
                  </a:solidFill>
                  <a:effectLst/>
                  <a:uFillTx/>
                  <a:latin typeface="Arial"/>
                </a:endParaRPr>
              </a:p>
            </p:txBody>
          </p:sp>
          <p:sp>
            <p:nvSpPr>
              <p:cNvPr id="1198" name=""/>
              <p:cNvSpPr/>
              <p:nvPr/>
            </p:nvSpPr>
            <p:spPr>
              <a:xfrm>
                <a:off x="683280" y="5225760"/>
                <a:ext cx="38412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45 Light"/>
                  </a:rPr>
                  <a:t>‘96</a:t>
                </a:r>
                <a:endParaRPr b="0" lang="en-US" sz="1200" strike="noStrike" u="none">
                  <a:solidFill>
                    <a:srgbClr val="000000"/>
                  </a:solidFill>
                  <a:effectLst/>
                  <a:uFillTx/>
                  <a:latin typeface="Arial"/>
                </a:endParaRPr>
              </a:p>
            </p:txBody>
          </p:sp>
          <p:sp>
            <p:nvSpPr>
              <p:cNvPr id="1199" name=""/>
              <p:cNvSpPr/>
              <p:nvPr/>
            </p:nvSpPr>
            <p:spPr>
              <a:xfrm>
                <a:off x="950040" y="5225760"/>
                <a:ext cx="38412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45 Light"/>
                  </a:rPr>
                  <a:t>‘97</a:t>
                </a:r>
                <a:endParaRPr b="0" lang="en-US" sz="1200" strike="noStrike" u="none">
                  <a:solidFill>
                    <a:srgbClr val="000000"/>
                  </a:solidFill>
                  <a:effectLst/>
                  <a:uFillTx/>
                  <a:latin typeface="Arial"/>
                </a:endParaRPr>
              </a:p>
            </p:txBody>
          </p:sp>
          <p:sp>
            <p:nvSpPr>
              <p:cNvPr id="1200" name=""/>
              <p:cNvSpPr/>
              <p:nvPr/>
            </p:nvSpPr>
            <p:spPr>
              <a:xfrm>
                <a:off x="1216800" y="5225760"/>
                <a:ext cx="38412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45 Light"/>
                  </a:rPr>
                  <a:t>‘98</a:t>
                </a:r>
                <a:endParaRPr b="0" lang="en-US" sz="1200" strike="noStrike" u="none">
                  <a:solidFill>
                    <a:srgbClr val="000000"/>
                  </a:solidFill>
                  <a:effectLst/>
                  <a:uFillTx/>
                  <a:latin typeface="Arial"/>
                </a:endParaRPr>
              </a:p>
            </p:txBody>
          </p:sp>
          <p:sp>
            <p:nvSpPr>
              <p:cNvPr id="1201" name=""/>
              <p:cNvSpPr/>
              <p:nvPr/>
            </p:nvSpPr>
            <p:spPr>
              <a:xfrm>
                <a:off x="1483560" y="5225760"/>
                <a:ext cx="38412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45 Light"/>
                  </a:rPr>
                  <a:t>‘99</a:t>
                </a:r>
                <a:endParaRPr b="0" lang="en-US" sz="1200" strike="noStrike" u="none">
                  <a:solidFill>
                    <a:srgbClr val="000000"/>
                  </a:solidFill>
                  <a:effectLst/>
                  <a:uFillTx/>
                  <a:latin typeface="Arial"/>
                </a:endParaRPr>
              </a:p>
            </p:txBody>
          </p:sp>
          <p:sp>
            <p:nvSpPr>
              <p:cNvPr id="1202" name=""/>
              <p:cNvSpPr/>
              <p:nvPr/>
            </p:nvSpPr>
            <p:spPr>
              <a:xfrm>
                <a:off x="1746000" y="5224320"/>
                <a:ext cx="39240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Frutiger 45 Light"/>
                  </a:rPr>
                  <a:t>‘00</a:t>
                </a:r>
                <a:endParaRPr b="0" lang="en-US" sz="1200" strike="noStrike" u="none">
                  <a:solidFill>
                    <a:srgbClr val="000000"/>
                  </a:solidFill>
                  <a:effectLst/>
                  <a:uFillTx/>
                  <a:latin typeface="Arial"/>
                </a:endParaRPr>
              </a:p>
            </p:txBody>
          </p:sp>
        </p:grpSp>
        <p:sp>
          <p:nvSpPr>
            <p:cNvPr id="1203" name=""/>
            <p:cNvSpPr/>
            <p:nvPr/>
          </p:nvSpPr>
          <p:spPr>
            <a:xfrm>
              <a:off x="434880" y="5511960"/>
              <a:ext cx="1604880" cy="0"/>
            </a:xfrm>
            <a:prstGeom prst="line">
              <a:avLst/>
            </a:prstGeom>
            <a:ln w="9360">
              <a:solidFill>
                <a:srgbClr val="ff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grpSp>
        <p:nvGrpSpPr>
          <p:cNvPr id="1204" name=""/>
          <p:cNvGrpSpPr/>
          <p:nvPr/>
        </p:nvGrpSpPr>
        <p:grpSpPr>
          <a:xfrm>
            <a:off x="4568040" y="3129120"/>
            <a:ext cx="1721880" cy="2717280"/>
            <a:chOff x="4568040" y="3129120"/>
            <a:chExt cx="1721880" cy="2717280"/>
          </a:xfrm>
        </p:grpSpPr>
        <p:grpSp>
          <p:nvGrpSpPr>
            <p:cNvPr id="1205" name=""/>
            <p:cNvGrpSpPr/>
            <p:nvPr/>
          </p:nvGrpSpPr>
          <p:grpSpPr>
            <a:xfrm>
              <a:off x="4618080" y="5112000"/>
              <a:ext cx="264960" cy="17280"/>
              <a:chOff x="4618080" y="5112000"/>
              <a:chExt cx="264960" cy="17280"/>
            </a:xfrm>
          </p:grpSpPr>
          <p:sp>
            <p:nvSpPr>
              <p:cNvPr id="1206" name=""/>
              <p:cNvSpPr/>
              <p:nvPr/>
            </p:nvSpPr>
            <p:spPr>
              <a:xfrm>
                <a:off x="4618080" y="5112000"/>
                <a:ext cx="9360" cy="17280"/>
              </a:xfrm>
              <a:prstGeom prst="rect">
                <a:avLst/>
              </a:prstGeom>
              <a:solidFill>
                <a:srgbClr val="17482f"/>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Arial"/>
                </a:endParaRPr>
              </a:p>
            </p:txBody>
          </p:sp>
          <p:sp>
            <p:nvSpPr>
              <p:cNvPr id="1207" name=""/>
              <p:cNvSpPr/>
              <p:nvPr/>
            </p:nvSpPr>
            <p:spPr>
              <a:xfrm>
                <a:off x="4627440" y="5112000"/>
                <a:ext cx="9720" cy="17280"/>
              </a:xfrm>
              <a:prstGeom prst="rect">
                <a:avLst/>
              </a:prstGeom>
              <a:solidFill>
                <a:srgbClr val="184b31"/>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Arial"/>
                </a:endParaRPr>
              </a:p>
            </p:txBody>
          </p:sp>
          <p:sp>
            <p:nvSpPr>
              <p:cNvPr id="1208" name=""/>
              <p:cNvSpPr/>
              <p:nvPr/>
            </p:nvSpPr>
            <p:spPr>
              <a:xfrm>
                <a:off x="4637160" y="5112000"/>
                <a:ext cx="9360" cy="17280"/>
              </a:xfrm>
              <a:prstGeom prst="rect">
                <a:avLst/>
              </a:prstGeom>
              <a:solidFill>
                <a:srgbClr val="1a5035"/>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Arial"/>
                </a:endParaRPr>
              </a:p>
            </p:txBody>
          </p:sp>
          <p:sp>
            <p:nvSpPr>
              <p:cNvPr id="1209" name=""/>
              <p:cNvSpPr/>
              <p:nvPr/>
            </p:nvSpPr>
            <p:spPr>
              <a:xfrm>
                <a:off x="4646520" y="5112000"/>
                <a:ext cx="7920" cy="17280"/>
              </a:xfrm>
              <a:prstGeom prst="rect">
                <a:avLst/>
              </a:prstGeom>
              <a:solidFill>
                <a:srgbClr val="1c5639"/>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Arial"/>
                </a:endParaRPr>
              </a:p>
            </p:txBody>
          </p:sp>
          <p:sp>
            <p:nvSpPr>
              <p:cNvPr id="1210" name=""/>
              <p:cNvSpPr/>
              <p:nvPr/>
            </p:nvSpPr>
            <p:spPr>
              <a:xfrm>
                <a:off x="4654440" y="5112000"/>
                <a:ext cx="9720" cy="17280"/>
              </a:xfrm>
              <a:prstGeom prst="rect">
                <a:avLst/>
              </a:prstGeom>
              <a:solidFill>
                <a:srgbClr val="1f5e3e"/>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Arial"/>
                </a:endParaRPr>
              </a:p>
            </p:txBody>
          </p:sp>
          <p:sp>
            <p:nvSpPr>
              <p:cNvPr id="1211" name=""/>
              <p:cNvSpPr/>
              <p:nvPr/>
            </p:nvSpPr>
            <p:spPr>
              <a:xfrm>
                <a:off x="4664160" y="5112000"/>
                <a:ext cx="9360" cy="17280"/>
              </a:xfrm>
              <a:prstGeom prst="rect">
                <a:avLst/>
              </a:prstGeom>
              <a:solidFill>
                <a:srgbClr val="226744"/>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Arial"/>
                </a:endParaRPr>
              </a:p>
            </p:txBody>
          </p:sp>
          <p:sp>
            <p:nvSpPr>
              <p:cNvPr id="1212" name=""/>
              <p:cNvSpPr/>
              <p:nvPr/>
            </p:nvSpPr>
            <p:spPr>
              <a:xfrm>
                <a:off x="4673520" y="5112000"/>
                <a:ext cx="9360" cy="17280"/>
              </a:xfrm>
              <a:prstGeom prst="rect">
                <a:avLst/>
              </a:prstGeom>
              <a:solidFill>
                <a:srgbClr val="25704a"/>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Arial"/>
                </a:endParaRPr>
              </a:p>
            </p:txBody>
          </p:sp>
          <p:sp>
            <p:nvSpPr>
              <p:cNvPr id="1213" name=""/>
              <p:cNvSpPr/>
              <p:nvPr/>
            </p:nvSpPr>
            <p:spPr>
              <a:xfrm>
                <a:off x="4682880" y="5112000"/>
                <a:ext cx="8280" cy="17280"/>
              </a:xfrm>
              <a:prstGeom prst="rect">
                <a:avLst/>
              </a:prstGeom>
              <a:solidFill>
                <a:srgbClr val="287950"/>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Arial"/>
                </a:endParaRPr>
              </a:p>
            </p:txBody>
          </p:sp>
          <p:sp>
            <p:nvSpPr>
              <p:cNvPr id="1214" name=""/>
              <p:cNvSpPr/>
              <p:nvPr/>
            </p:nvSpPr>
            <p:spPr>
              <a:xfrm>
                <a:off x="4691160" y="5112000"/>
                <a:ext cx="9360" cy="17280"/>
              </a:xfrm>
              <a:prstGeom prst="rect">
                <a:avLst/>
              </a:prstGeom>
              <a:solidFill>
                <a:srgbClr val="2b8156"/>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Arial"/>
                </a:endParaRPr>
              </a:p>
            </p:txBody>
          </p:sp>
          <p:sp>
            <p:nvSpPr>
              <p:cNvPr id="1215" name=""/>
              <p:cNvSpPr/>
              <p:nvPr/>
            </p:nvSpPr>
            <p:spPr>
              <a:xfrm>
                <a:off x="4700520" y="5112000"/>
                <a:ext cx="9360" cy="17280"/>
              </a:xfrm>
              <a:prstGeom prst="rect">
                <a:avLst/>
              </a:prstGeom>
              <a:solidFill>
                <a:srgbClr val="2d885b"/>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Arial"/>
                </a:endParaRPr>
              </a:p>
            </p:txBody>
          </p:sp>
          <p:sp>
            <p:nvSpPr>
              <p:cNvPr id="1216" name=""/>
              <p:cNvSpPr/>
              <p:nvPr/>
            </p:nvSpPr>
            <p:spPr>
              <a:xfrm>
                <a:off x="4709880" y="5112000"/>
                <a:ext cx="7920" cy="17280"/>
              </a:xfrm>
              <a:prstGeom prst="rect">
                <a:avLst/>
              </a:prstGeom>
              <a:solidFill>
                <a:srgbClr val="2f8e5e"/>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Arial"/>
                </a:endParaRPr>
              </a:p>
            </p:txBody>
          </p:sp>
          <p:sp>
            <p:nvSpPr>
              <p:cNvPr id="1217" name=""/>
              <p:cNvSpPr/>
              <p:nvPr/>
            </p:nvSpPr>
            <p:spPr>
              <a:xfrm>
                <a:off x="4717800" y="5112000"/>
                <a:ext cx="9720" cy="17280"/>
              </a:xfrm>
              <a:prstGeom prst="rect">
                <a:avLst/>
              </a:prstGeom>
              <a:solidFill>
                <a:srgbClr val="309261"/>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Arial"/>
                </a:endParaRPr>
              </a:p>
            </p:txBody>
          </p:sp>
          <p:sp>
            <p:nvSpPr>
              <p:cNvPr id="1218" name=""/>
              <p:cNvSpPr/>
              <p:nvPr/>
            </p:nvSpPr>
            <p:spPr>
              <a:xfrm>
                <a:off x="4727520" y="5112000"/>
                <a:ext cx="9360" cy="17280"/>
              </a:xfrm>
              <a:prstGeom prst="rect">
                <a:avLst/>
              </a:prstGeom>
              <a:solidFill>
                <a:srgbClr val="319563"/>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Arial"/>
                </a:endParaRPr>
              </a:p>
            </p:txBody>
          </p:sp>
          <p:sp>
            <p:nvSpPr>
              <p:cNvPr id="1219" name=""/>
              <p:cNvSpPr/>
              <p:nvPr/>
            </p:nvSpPr>
            <p:spPr>
              <a:xfrm>
                <a:off x="4736880" y="5112000"/>
                <a:ext cx="9720" cy="17280"/>
              </a:xfrm>
              <a:prstGeom prst="rect">
                <a:avLst/>
              </a:prstGeom>
              <a:solidFill>
                <a:srgbClr val="329765"/>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Arial"/>
                </a:endParaRPr>
              </a:p>
            </p:txBody>
          </p:sp>
          <p:sp>
            <p:nvSpPr>
              <p:cNvPr id="1220" name=""/>
              <p:cNvSpPr/>
              <p:nvPr/>
            </p:nvSpPr>
            <p:spPr>
              <a:xfrm>
                <a:off x="4746600" y="5112000"/>
                <a:ext cx="7920" cy="17280"/>
              </a:xfrm>
              <a:prstGeom prst="rect">
                <a:avLst/>
              </a:prstGeom>
              <a:solidFill>
                <a:srgbClr val="339966"/>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Arial"/>
                </a:endParaRPr>
              </a:p>
            </p:txBody>
          </p:sp>
          <p:sp>
            <p:nvSpPr>
              <p:cNvPr id="1221" name=""/>
              <p:cNvSpPr/>
              <p:nvPr/>
            </p:nvSpPr>
            <p:spPr>
              <a:xfrm>
                <a:off x="4754520" y="5112000"/>
                <a:ext cx="9360" cy="17280"/>
              </a:xfrm>
              <a:prstGeom prst="rect">
                <a:avLst/>
              </a:prstGeom>
              <a:solidFill>
                <a:srgbClr val="339966"/>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Arial"/>
                </a:endParaRPr>
              </a:p>
            </p:txBody>
          </p:sp>
          <p:sp>
            <p:nvSpPr>
              <p:cNvPr id="1222" name=""/>
              <p:cNvSpPr/>
              <p:nvPr/>
            </p:nvSpPr>
            <p:spPr>
              <a:xfrm>
                <a:off x="4763880" y="5112000"/>
                <a:ext cx="9720" cy="17280"/>
              </a:xfrm>
              <a:prstGeom prst="rect">
                <a:avLst/>
              </a:prstGeom>
              <a:solidFill>
                <a:srgbClr val="319563"/>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Arial"/>
                </a:endParaRPr>
              </a:p>
            </p:txBody>
          </p:sp>
          <p:sp>
            <p:nvSpPr>
              <p:cNvPr id="1223" name=""/>
              <p:cNvSpPr/>
              <p:nvPr/>
            </p:nvSpPr>
            <p:spPr>
              <a:xfrm>
                <a:off x="4773600" y="5112000"/>
                <a:ext cx="9360" cy="17280"/>
              </a:xfrm>
              <a:prstGeom prst="rect">
                <a:avLst/>
              </a:prstGeom>
              <a:solidFill>
                <a:srgbClr val="309261"/>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Arial"/>
                </a:endParaRPr>
              </a:p>
            </p:txBody>
          </p:sp>
          <p:sp>
            <p:nvSpPr>
              <p:cNvPr id="1224" name=""/>
              <p:cNvSpPr/>
              <p:nvPr/>
            </p:nvSpPr>
            <p:spPr>
              <a:xfrm>
                <a:off x="4782960" y="5112000"/>
                <a:ext cx="7920" cy="17280"/>
              </a:xfrm>
              <a:prstGeom prst="rect">
                <a:avLst/>
              </a:prstGeom>
              <a:solidFill>
                <a:srgbClr val="2f8e5e"/>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Arial"/>
                </a:endParaRPr>
              </a:p>
            </p:txBody>
          </p:sp>
          <p:sp>
            <p:nvSpPr>
              <p:cNvPr id="1225" name=""/>
              <p:cNvSpPr/>
              <p:nvPr/>
            </p:nvSpPr>
            <p:spPr>
              <a:xfrm>
                <a:off x="4790880" y="5112000"/>
                <a:ext cx="9720" cy="17280"/>
              </a:xfrm>
              <a:prstGeom prst="rect">
                <a:avLst/>
              </a:prstGeom>
              <a:solidFill>
                <a:srgbClr val="2d885b"/>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Arial"/>
                </a:endParaRPr>
              </a:p>
            </p:txBody>
          </p:sp>
          <p:sp>
            <p:nvSpPr>
              <p:cNvPr id="1226" name=""/>
              <p:cNvSpPr/>
              <p:nvPr/>
            </p:nvSpPr>
            <p:spPr>
              <a:xfrm>
                <a:off x="4800600" y="5112000"/>
                <a:ext cx="9360" cy="17280"/>
              </a:xfrm>
              <a:prstGeom prst="rect">
                <a:avLst/>
              </a:prstGeom>
              <a:solidFill>
                <a:srgbClr val="2b8156"/>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Arial"/>
                </a:endParaRPr>
              </a:p>
            </p:txBody>
          </p:sp>
          <p:sp>
            <p:nvSpPr>
              <p:cNvPr id="1227" name=""/>
              <p:cNvSpPr/>
              <p:nvPr/>
            </p:nvSpPr>
            <p:spPr>
              <a:xfrm>
                <a:off x="4809960" y="5112000"/>
                <a:ext cx="9720" cy="17280"/>
              </a:xfrm>
              <a:prstGeom prst="rect">
                <a:avLst/>
              </a:prstGeom>
              <a:solidFill>
                <a:srgbClr val="287950"/>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Arial"/>
                </a:endParaRPr>
              </a:p>
            </p:txBody>
          </p:sp>
          <p:sp>
            <p:nvSpPr>
              <p:cNvPr id="1228" name=""/>
              <p:cNvSpPr/>
              <p:nvPr/>
            </p:nvSpPr>
            <p:spPr>
              <a:xfrm>
                <a:off x="4819680" y="5112000"/>
                <a:ext cx="7920" cy="17280"/>
              </a:xfrm>
              <a:prstGeom prst="rect">
                <a:avLst/>
              </a:prstGeom>
              <a:solidFill>
                <a:srgbClr val="25704a"/>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Arial"/>
                </a:endParaRPr>
              </a:p>
            </p:txBody>
          </p:sp>
          <p:sp>
            <p:nvSpPr>
              <p:cNvPr id="1229" name=""/>
              <p:cNvSpPr/>
              <p:nvPr/>
            </p:nvSpPr>
            <p:spPr>
              <a:xfrm>
                <a:off x="4827600" y="5112000"/>
                <a:ext cx="9360" cy="17280"/>
              </a:xfrm>
              <a:prstGeom prst="rect">
                <a:avLst/>
              </a:prstGeom>
              <a:solidFill>
                <a:srgbClr val="226744"/>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Arial"/>
                </a:endParaRPr>
              </a:p>
            </p:txBody>
          </p:sp>
          <p:sp>
            <p:nvSpPr>
              <p:cNvPr id="1230" name=""/>
              <p:cNvSpPr/>
              <p:nvPr/>
            </p:nvSpPr>
            <p:spPr>
              <a:xfrm>
                <a:off x="4836960" y="5112000"/>
                <a:ext cx="9720" cy="17280"/>
              </a:xfrm>
              <a:prstGeom prst="rect">
                <a:avLst/>
              </a:prstGeom>
              <a:solidFill>
                <a:srgbClr val="1f5e3e"/>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Arial"/>
                </a:endParaRPr>
              </a:p>
            </p:txBody>
          </p:sp>
          <p:sp>
            <p:nvSpPr>
              <p:cNvPr id="1231" name=""/>
              <p:cNvSpPr/>
              <p:nvPr/>
            </p:nvSpPr>
            <p:spPr>
              <a:xfrm>
                <a:off x="4846680" y="5112000"/>
                <a:ext cx="7920" cy="17280"/>
              </a:xfrm>
              <a:prstGeom prst="rect">
                <a:avLst/>
              </a:prstGeom>
              <a:solidFill>
                <a:srgbClr val="1c5639"/>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Arial"/>
                </a:endParaRPr>
              </a:p>
            </p:txBody>
          </p:sp>
          <p:sp>
            <p:nvSpPr>
              <p:cNvPr id="1232" name=""/>
              <p:cNvSpPr/>
              <p:nvPr/>
            </p:nvSpPr>
            <p:spPr>
              <a:xfrm>
                <a:off x="4854600" y="5112000"/>
                <a:ext cx="9360" cy="17280"/>
              </a:xfrm>
              <a:prstGeom prst="rect">
                <a:avLst/>
              </a:prstGeom>
              <a:solidFill>
                <a:srgbClr val="1a5035"/>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Arial"/>
                </a:endParaRPr>
              </a:p>
            </p:txBody>
          </p:sp>
          <p:sp>
            <p:nvSpPr>
              <p:cNvPr id="1233" name=""/>
              <p:cNvSpPr/>
              <p:nvPr/>
            </p:nvSpPr>
            <p:spPr>
              <a:xfrm>
                <a:off x="4863960" y="5112000"/>
                <a:ext cx="9720" cy="17280"/>
              </a:xfrm>
              <a:prstGeom prst="rect">
                <a:avLst/>
              </a:prstGeom>
              <a:solidFill>
                <a:srgbClr val="184b31"/>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Arial"/>
                </a:endParaRPr>
              </a:p>
            </p:txBody>
          </p:sp>
          <p:sp>
            <p:nvSpPr>
              <p:cNvPr id="1234" name=""/>
              <p:cNvSpPr/>
              <p:nvPr/>
            </p:nvSpPr>
            <p:spPr>
              <a:xfrm>
                <a:off x="4873680" y="5112000"/>
                <a:ext cx="9360" cy="17280"/>
              </a:xfrm>
              <a:prstGeom prst="rect">
                <a:avLst/>
              </a:prstGeom>
              <a:solidFill>
                <a:srgbClr val="17472f"/>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Arial"/>
                </a:endParaRPr>
              </a:p>
            </p:txBody>
          </p:sp>
        </p:grpSp>
        <p:sp>
          <p:nvSpPr>
            <p:cNvPr id="1235" name=""/>
            <p:cNvSpPr/>
            <p:nvPr/>
          </p:nvSpPr>
          <p:spPr>
            <a:xfrm>
              <a:off x="4618080" y="5112000"/>
              <a:ext cx="265320" cy="17280"/>
            </a:xfrm>
            <a:prstGeom prst="rect">
              <a:avLst/>
            </a:prstGeom>
            <a:noFill/>
            <a:ln w="9360">
              <a:solidFill>
                <a:srgbClr val="000000"/>
              </a:solidFill>
              <a:miter/>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Arial"/>
              </a:endParaRPr>
            </a:p>
          </p:txBody>
        </p:sp>
        <p:grpSp>
          <p:nvGrpSpPr>
            <p:cNvPr id="1236" name=""/>
            <p:cNvGrpSpPr/>
            <p:nvPr/>
          </p:nvGrpSpPr>
          <p:grpSpPr>
            <a:xfrm>
              <a:off x="4883400" y="5070600"/>
              <a:ext cx="253440" cy="58680"/>
              <a:chOff x="4883400" y="5070600"/>
              <a:chExt cx="253440" cy="58680"/>
            </a:xfrm>
          </p:grpSpPr>
          <p:sp>
            <p:nvSpPr>
              <p:cNvPr id="1237" name=""/>
              <p:cNvSpPr/>
              <p:nvPr/>
            </p:nvSpPr>
            <p:spPr>
              <a:xfrm>
                <a:off x="4883400" y="5070600"/>
                <a:ext cx="7560" cy="58680"/>
              </a:xfrm>
              <a:prstGeom prst="rect">
                <a:avLst/>
              </a:prstGeom>
              <a:solidFill>
                <a:srgbClr val="770000"/>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Arial"/>
                </a:endParaRPr>
              </a:p>
            </p:txBody>
          </p:sp>
          <p:sp>
            <p:nvSpPr>
              <p:cNvPr id="1238" name=""/>
              <p:cNvSpPr/>
              <p:nvPr/>
            </p:nvSpPr>
            <p:spPr>
              <a:xfrm>
                <a:off x="4890960" y="5070600"/>
                <a:ext cx="9360" cy="58680"/>
              </a:xfrm>
              <a:prstGeom prst="rect">
                <a:avLst/>
              </a:prstGeom>
              <a:solidFill>
                <a:srgbClr val="7d0000"/>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Arial"/>
                </a:endParaRPr>
              </a:p>
            </p:txBody>
          </p:sp>
          <p:sp>
            <p:nvSpPr>
              <p:cNvPr id="1239" name=""/>
              <p:cNvSpPr/>
              <p:nvPr/>
            </p:nvSpPr>
            <p:spPr>
              <a:xfrm>
                <a:off x="4900680" y="5070600"/>
                <a:ext cx="9000" cy="58680"/>
              </a:xfrm>
              <a:prstGeom prst="rect">
                <a:avLst/>
              </a:prstGeom>
              <a:solidFill>
                <a:srgbClr val="850000"/>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Arial"/>
                </a:endParaRPr>
              </a:p>
            </p:txBody>
          </p:sp>
          <p:sp>
            <p:nvSpPr>
              <p:cNvPr id="1240" name=""/>
              <p:cNvSpPr/>
              <p:nvPr/>
            </p:nvSpPr>
            <p:spPr>
              <a:xfrm>
                <a:off x="4910040" y="5070600"/>
                <a:ext cx="9360" cy="58680"/>
              </a:xfrm>
              <a:prstGeom prst="rect">
                <a:avLst/>
              </a:prstGeom>
              <a:solidFill>
                <a:srgbClr val="910000"/>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Arial"/>
                </a:endParaRPr>
              </a:p>
            </p:txBody>
          </p:sp>
          <p:sp>
            <p:nvSpPr>
              <p:cNvPr id="1241" name=""/>
              <p:cNvSpPr/>
              <p:nvPr/>
            </p:nvSpPr>
            <p:spPr>
              <a:xfrm>
                <a:off x="4919760" y="5070600"/>
                <a:ext cx="7560" cy="58680"/>
              </a:xfrm>
              <a:prstGeom prst="rect">
                <a:avLst/>
              </a:prstGeom>
              <a:solidFill>
                <a:srgbClr val="9f0000"/>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Arial"/>
                </a:endParaRPr>
              </a:p>
            </p:txBody>
          </p:sp>
          <p:sp>
            <p:nvSpPr>
              <p:cNvPr id="1242" name=""/>
              <p:cNvSpPr/>
              <p:nvPr/>
            </p:nvSpPr>
            <p:spPr>
              <a:xfrm>
                <a:off x="4927680" y="5070600"/>
                <a:ext cx="9000" cy="58680"/>
              </a:xfrm>
              <a:prstGeom prst="rect">
                <a:avLst/>
              </a:prstGeom>
              <a:solidFill>
                <a:srgbClr val="ae0000"/>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Arial"/>
                </a:endParaRPr>
              </a:p>
            </p:txBody>
          </p:sp>
          <p:sp>
            <p:nvSpPr>
              <p:cNvPr id="1243" name=""/>
              <p:cNvSpPr/>
              <p:nvPr/>
            </p:nvSpPr>
            <p:spPr>
              <a:xfrm>
                <a:off x="4937040" y="5070600"/>
                <a:ext cx="9000" cy="58680"/>
              </a:xfrm>
              <a:prstGeom prst="rect">
                <a:avLst/>
              </a:prstGeom>
              <a:solidFill>
                <a:srgbClr val="be0000"/>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Arial"/>
                </a:endParaRPr>
              </a:p>
            </p:txBody>
          </p:sp>
          <p:sp>
            <p:nvSpPr>
              <p:cNvPr id="1244" name=""/>
              <p:cNvSpPr/>
              <p:nvPr/>
            </p:nvSpPr>
            <p:spPr>
              <a:xfrm>
                <a:off x="4946400" y="5070600"/>
                <a:ext cx="9360" cy="58680"/>
              </a:xfrm>
              <a:prstGeom prst="rect">
                <a:avLst/>
              </a:prstGeom>
              <a:solidFill>
                <a:srgbClr val="ce0000"/>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Arial"/>
                </a:endParaRPr>
              </a:p>
            </p:txBody>
          </p:sp>
          <p:sp>
            <p:nvSpPr>
              <p:cNvPr id="1245" name=""/>
              <p:cNvSpPr/>
              <p:nvPr/>
            </p:nvSpPr>
            <p:spPr>
              <a:xfrm>
                <a:off x="4956120" y="5070600"/>
                <a:ext cx="7560" cy="58680"/>
              </a:xfrm>
              <a:prstGeom prst="rect">
                <a:avLst/>
              </a:prstGeom>
              <a:solidFill>
                <a:srgbClr val="dc0000"/>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Arial"/>
                </a:endParaRPr>
              </a:p>
            </p:txBody>
          </p:sp>
          <p:sp>
            <p:nvSpPr>
              <p:cNvPr id="1246" name=""/>
              <p:cNvSpPr/>
              <p:nvPr/>
            </p:nvSpPr>
            <p:spPr>
              <a:xfrm>
                <a:off x="4964040" y="5070600"/>
                <a:ext cx="9000" cy="58680"/>
              </a:xfrm>
              <a:prstGeom prst="rect">
                <a:avLst/>
              </a:prstGeom>
              <a:solidFill>
                <a:srgbClr val="e70000"/>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Arial"/>
                </a:endParaRPr>
              </a:p>
            </p:txBody>
          </p:sp>
          <p:sp>
            <p:nvSpPr>
              <p:cNvPr id="1247" name=""/>
              <p:cNvSpPr/>
              <p:nvPr/>
            </p:nvSpPr>
            <p:spPr>
              <a:xfrm>
                <a:off x="4973400" y="5070600"/>
                <a:ext cx="9360" cy="58680"/>
              </a:xfrm>
              <a:prstGeom prst="rect">
                <a:avLst/>
              </a:prstGeom>
              <a:solidFill>
                <a:srgbClr val="f00000"/>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Arial"/>
                </a:endParaRPr>
              </a:p>
            </p:txBody>
          </p:sp>
          <p:sp>
            <p:nvSpPr>
              <p:cNvPr id="1248" name=""/>
              <p:cNvSpPr/>
              <p:nvPr/>
            </p:nvSpPr>
            <p:spPr>
              <a:xfrm>
                <a:off x="4983120" y="5070600"/>
                <a:ext cx="9000" cy="58680"/>
              </a:xfrm>
              <a:prstGeom prst="rect">
                <a:avLst/>
              </a:prstGeom>
              <a:solidFill>
                <a:srgbClr val="f60000"/>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Arial"/>
                </a:endParaRPr>
              </a:p>
            </p:txBody>
          </p:sp>
          <p:sp>
            <p:nvSpPr>
              <p:cNvPr id="1249" name=""/>
              <p:cNvSpPr/>
              <p:nvPr/>
            </p:nvSpPr>
            <p:spPr>
              <a:xfrm>
                <a:off x="4992480" y="5070600"/>
                <a:ext cx="7560" cy="58680"/>
              </a:xfrm>
              <a:prstGeom prst="rect">
                <a:avLst/>
              </a:prstGeom>
              <a:solidFill>
                <a:srgbClr val="fb0000"/>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Arial"/>
                </a:endParaRPr>
              </a:p>
            </p:txBody>
          </p:sp>
          <p:sp>
            <p:nvSpPr>
              <p:cNvPr id="1250" name=""/>
              <p:cNvSpPr/>
              <p:nvPr/>
            </p:nvSpPr>
            <p:spPr>
              <a:xfrm>
                <a:off x="5000400" y="5070600"/>
                <a:ext cx="9360" cy="58680"/>
              </a:xfrm>
              <a:prstGeom prst="rect">
                <a:avLst/>
              </a:prstGeom>
              <a:solidFill>
                <a:srgbClr val="ff0000"/>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Arial"/>
                </a:endParaRPr>
              </a:p>
            </p:txBody>
          </p:sp>
          <p:sp>
            <p:nvSpPr>
              <p:cNvPr id="1251" name=""/>
              <p:cNvSpPr/>
              <p:nvPr/>
            </p:nvSpPr>
            <p:spPr>
              <a:xfrm>
                <a:off x="5010120" y="5070600"/>
                <a:ext cx="9000" cy="58680"/>
              </a:xfrm>
              <a:prstGeom prst="rect">
                <a:avLst/>
              </a:prstGeom>
              <a:solidFill>
                <a:srgbClr val="ff0000"/>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Arial"/>
                </a:endParaRPr>
              </a:p>
            </p:txBody>
          </p:sp>
          <p:sp>
            <p:nvSpPr>
              <p:cNvPr id="1252" name=""/>
              <p:cNvSpPr/>
              <p:nvPr/>
            </p:nvSpPr>
            <p:spPr>
              <a:xfrm>
                <a:off x="5019480" y="5070600"/>
                <a:ext cx="7560" cy="58680"/>
              </a:xfrm>
              <a:prstGeom prst="rect">
                <a:avLst/>
              </a:prstGeom>
              <a:solidFill>
                <a:srgbClr val="fb0000"/>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Arial"/>
                </a:endParaRPr>
              </a:p>
            </p:txBody>
          </p:sp>
          <p:sp>
            <p:nvSpPr>
              <p:cNvPr id="1253" name=""/>
              <p:cNvSpPr/>
              <p:nvPr/>
            </p:nvSpPr>
            <p:spPr>
              <a:xfrm>
                <a:off x="5027400" y="5070600"/>
                <a:ext cx="9360" cy="58680"/>
              </a:xfrm>
              <a:prstGeom prst="rect">
                <a:avLst/>
              </a:prstGeom>
              <a:solidFill>
                <a:srgbClr val="f60000"/>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Arial"/>
                </a:endParaRPr>
              </a:p>
            </p:txBody>
          </p:sp>
          <p:sp>
            <p:nvSpPr>
              <p:cNvPr id="1254" name=""/>
              <p:cNvSpPr/>
              <p:nvPr/>
            </p:nvSpPr>
            <p:spPr>
              <a:xfrm>
                <a:off x="5037120" y="5070600"/>
                <a:ext cx="9000" cy="58680"/>
              </a:xfrm>
              <a:prstGeom prst="rect">
                <a:avLst/>
              </a:prstGeom>
              <a:solidFill>
                <a:srgbClr val="f00000"/>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Arial"/>
                </a:endParaRPr>
              </a:p>
            </p:txBody>
          </p:sp>
          <p:sp>
            <p:nvSpPr>
              <p:cNvPr id="1255" name=""/>
              <p:cNvSpPr/>
              <p:nvPr/>
            </p:nvSpPr>
            <p:spPr>
              <a:xfrm>
                <a:off x="5046480" y="5070600"/>
                <a:ext cx="9360" cy="58680"/>
              </a:xfrm>
              <a:prstGeom prst="rect">
                <a:avLst/>
              </a:prstGeom>
              <a:solidFill>
                <a:srgbClr val="e70000"/>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Arial"/>
                </a:endParaRPr>
              </a:p>
            </p:txBody>
          </p:sp>
          <p:sp>
            <p:nvSpPr>
              <p:cNvPr id="1256" name=""/>
              <p:cNvSpPr/>
              <p:nvPr/>
            </p:nvSpPr>
            <p:spPr>
              <a:xfrm>
                <a:off x="5056200" y="5070600"/>
                <a:ext cx="7560" cy="58680"/>
              </a:xfrm>
              <a:prstGeom prst="rect">
                <a:avLst/>
              </a:prstGeom>
              <a:solidFill>
                <a:srgbClr val="dc0000"/>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Arial"/>
                </a:endParaRPr>
              </a:p>
            </p:txBody>
          </p:sp>
          <p:sp>
            <p:nvSpPr>
              <p:cNvPr id="1257" name=""/>
              <p:cNvSpPr/>
              <p:nvPr/>
            </p:nvSpPr>
            <p:spPr>
              <a:xfrm>
                <a:off x="5064120" y="5070600"/>
                <a:ext cx="9000" cy="58680"/>
              </a:xfrm>
              <a:prstGeom prst="rect">
                <a:avLst/>
              </a:prstGeom>
              <a:solidFill>
                <a:srgbClr val="ce0000"/>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Arial"/>
                </a:endParaRPr>
              </a:p>
            </p:txBody>
          </p:sp>
          <p:sp>
            <p:nvSpPr>
              <p:cNvPr id="1258" name=""/>
              <p:cNvSpPr/>
              <p:nvPr/>
            </p:nvSpPr>
            <p:spPr>
              <a:xfrm>
                <a:off x="5073480" y="5070600"/>
                <a:ext cx="9360" cy="58680"/>
              </a:xfrm>
              <a:prstGeom prst="rect">
                <a:avLst/>
              </a:prstGeom>
              <a:solidFill>
                <a:srgbClr val="be0000"/>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Arial"/>
                </a:endParaRPr>
              </a:p>
            </p:txBody>
          </p:sp>
          <p:sp>
            <p:nvSpPr>
              <p:cNvPr id="1259" name=""/>
              <p:cNvSpPr/>
              <p:nvPr/>
            </p:nvSpPr>
            <p:spPr>
              <a:xfrm>
                <a:off x="5083200" y="5070600"/>
                <a:ext cx="9000" cy="58680"/>
              </a:xfrm>
              <a:prstGeom prst="rect">
                <a:avLst/>
              </a:prstGeom>
              <a:solidFill>
                <a:srgbClr val="ae0000"/>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Arial"/>
                </a:endParaRPr>
              </a:p>
            </p:txBody>
          </p:sp>
          <p:sp>
            <p:nvSpPr>
              <p:cNvPr id="1260" name=""/>
              <p:cNvSpPr/>
              <p:nvPr/>
            </p:nvSpPr>
            <p:spPr>
              <a:xfrm>
                <a:off x="5092560" y="5070600"/>
                <a:ext cx="7560" cy="58680"/>
              </a:xfrm>
              <a:prstGeom prst="rect">
                <a:avLst/>
              </a:prstGeom>
              <a:solidFill>
                <a:srgbClr val="9f0000"/>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Arial"/>
                </a:endParaRPr>
              </a:p>
            </p:txBody>
          </p:sp>
          <p:sp>
            <p:nvSpPr>
              <p:cNvPr id="1261" name=""/>
              <p:cNvSpPr/>
              <p:nvPr/>
            </p:nvSpPr>
            <p:spPr>
              <a:xfrm>
                <a:off x="5100480" y="5070600"/>
                <a:ext cx="9360" cy="58680"/>
              </a:xfrm>
              <a:prstGeom prst="rect">
                <a:avLst/>
              </a:prstGeom>
              <a:solidFill>
                <a:srgbClr val="910000"/>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Arial"/>
                </a:endParaRPr>
              </a:p>
            </p:txBody>
          </p:sp>
          <p:sp>
            <p:nvSpPr>
              <p:cNvPr id="1262" name=""/>
              <p:cNvSpPr/>
              <p:nvPr/>
            </p:nvSpPr>
            <p:spPr>
              <a:xfrm>
                <a:off x="5110200" y="5070600"/>
                <a:ext cx="9000" cy="58680"/>
              </a:xfrm>
              <a:prstGeom prst="rect">
                <a:avLst/>
              </a:prstGeom>
              <a:solidFill>
                <a:srgbClr val="850000"/>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Arial"/>
                </a:endParaRPr>
              </a:p>
            </p:txBody>
          </p:sp>
          <p:sp>
            <p:nvSpPr>
              <p:cNvPr id="1263" name=""/>
              <p:cNvSpPr/>
              <p:nvPr/>
            </p:nvSpPr>
            <p:spPr>
              <a:xfrm>
                <a:off x="5119560" y="5070600"/>
                <a:ext cx="9360" cy="58680"/>
              </a:xfrm>
              <a:prstGeom prst="rect">
                <a:avLst/>
              </a:prstGeom>
              <a:solidFill>
                <a:srgbClr val="7d0000"/>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Arial"/>
                </a:endParaRPr>
              </a:p>
            </p:txBody>
          </p:sp>
          <p:sp>
            <p:nvSpPr>
              <p:cNvPr id="1264" name=""/>
              <p:cNvSpPr/>
              <p:nvPr/>
            </p:nvSpPr>
            <p:spPr>
              <a:xfrm>
                <a:off x="5129280" y="5070600"/>
                <a:ext cx="7560" cy="58680"/>
              </a:xfrm>
              <a:prstGeom prst="rect">
                <a:avLst/>
              </a:prstGeom>
              <a:solidFill>
                <a:srgbClr val="760000"/>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Arial"/>
                </a:endParaRPr>
              </a:p>
            </p:txBody>
          </p:sp>
        </p:grpSp>
        <p:sp>
          <p:nvSpPr>
            <p:cNvPr id="1265" name=""/>
            <p:cNvSpPr/>
            <p:nvPr/>
          </p:nvSpPr>
          <p:spPr>
            <a:xfrm>
              <a:off x="4883400" y="5070600"/>
              <a:ext cx="253800" cy="58680"/>
            </a:xfrm>
            <a:prstGeom prst="rect">
              <a:avLst/>
            </a:prstGeom>
            <a:noFill/>
            <a:ln w="9360">
              <a:solidFill>
                <a:srgbClr val="000000"/>
              </a:solidFill>
              <a:miter/>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Arial"/>
              </a:endParaRPr>
            </a:p>
          </p:txBody>
        </p:sp>
        <p:grpSp>
          <p:nvGrpSpPr>
            <p:cNvPr id="1266" name=""/>
            <p:cNvGrpSpPr/>
            <p:nvPr/>
          </p:nvGrpSpPr>
          <p:grpSpPr>
            <a:xfrm>
              <a:off x="5137200" y="4848480"/>
              <a:ext cx="264960" cy="280800"/>
              <a:chOff x="5137200" y="4848480"/>
              <a:chExt cx="264960" cy="280800"/>
            </a:xfrm>
          </p:grpSpPr>
          <p:sp>
            <p:nvSpPr>
              <p:cNvPr id="1267" name=""/>
              <p:cNvSpPr/>
              <p:nvPr/>
            </p:nvSpPr>
            <p:spPr>
              <a:xfrm>
                <a:off x="5137200" y="4848480"/>
                <a:ext cx="9360" cy="280800"/>
              </a:xfrm>
              <a:prstGeom prst="rect">
                <a:avLst/>
              </a:prstGeom>
              <a:solidFill>
                <a:srgbClr val="172f7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268" name=""/>
              <p:cNvSpPr/>
              <p:nvPr/>
            </p:nvSpPr>
            <p:spPr>
              <a:xfrm>
                <a:off x="5146560" y="4848480"/>
                <a:ext cx="9720" cy="280800"/>
              </a:xfrm>
              <a:prstGeom prst="rect">
                <a:avLst/>
              </a:prstGeom>
              <a:solidFill>
                <a:srgbClr val="18317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269" name=""/>
              <p:cNvSpPr/>
              <p:nvPr/>
            </p:nvSpPr>
            <p:spPr>
              <a:xfrm>
                <a:off x="5156280" y="4848480"/>
                <a:ext cx="9360" cy="280800"/>
              </a:xfrm>
              <a:prstGeom prst="rect">
                <a:avLst/>
              </a:prstGeom>
              <a:solidFill>
                <a:srgbClr val="1a3585"/>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270" name=""/>
              <p:cNvSpPr/>
              <p:nvPr/>
            </p:nvSpPr>
            <p:spPr>
              <a:xfrm>
                <a:off x="5165640" y="4848480"/>
                <a:ext cx="7920" cy="280800"/>
              </a:xfrm>
              <a:prstGeom prst="rect">
                <a:avLst/>
              </a:prstGeom>
              <a:solidFill>
                <a:srgbClr val="1c398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271" name=""/>
              <p:cNvSpPr/>
              <p:nvPr/>
            </p:nvSpPr>
            <p:spPr>
              <a:xfrm>
                <a:off x="5173560" y="4848480"/>
                <a:ext cx="9720" cy="280800"/>
              </a:xfrm>
              <a:prstGeom prst="rect">
                <a:avLst/>
              </a:prstGeom>
              <a:solidFill>
                <a:srgbClr val="1f3e9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272" name=""/>
              <p:cNvSpPr/>
              <p:nvPr/>
            </p:nvSpPr>
            <p:spPr>
              <a:xfrm>
                <a:off x="5183280" y="4848480"/>
                <a:ext cx="9360" cy="280800"/>
              </a:xfrm>
              <a:prstGeom prst="rect">
                <a:avLst/>
              </a:prstGeom>
              <a:solidFill>
                <a:srgbClr val="2244a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273" name=""/>
              <p:cNvSpPr/>
              <p:nvPr/>
            </p:nvSpPr>
            <p:spPr>
              <a:xfrm>
                <a:off x="5192640" y="4848480"/>
                <a:ext cx="7920" cy="280800"/>
              </a:xfrm>
              <a:prstGeom prst="rect">
                <a:avLst/>
              </a:prstGeom>
              <a:solidFill>
                <a:srgbClr val="254abb"/>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274" name=""/>
              <p:cNvSpPr/>
              <p:nvPr/>
            </p:nvSpPr>
            <p:spPr>
              <a:xfrm>
                <a:off x="5200560" y="4848480"/>
                <a:ext cx="9360" cy="280800"/>
              </a:xfrm>
              <a:prstGeom prst="rect">
                <a:avLst/>
              </a:prstGeom>
              <a:solidFill>
                <a:srgbClr val="2850c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275" name=""/>
              <p:cNvSpPr/>
              <p:nvPr/>
            </p:nvSpPr>
            <p:spPr>
              <a:xfrm>
                <a:off x="5209920" y="4848480"/>
                <a:ext cx="9720" cy="280800"/>
              </a:xfrm>
              <a:prstGeom prst="rect">
                <a:avLst/>
              </a:prstGeom>
              <a:solidFill>
                <a:srgbClr val="2b56d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276" name=""/>
              <p:cNvSpPr/>
              <p:nvPr/>
            </p:nvSpPr>
            <p:spPr>
              <a:xfrm>
                <a:off x="5219640" y="4848480"/>
                <a:ext cx="9360" cy="280800"/>
              </a:xfrm>
              <a:prstGeom prst="rect">
                <a:avLst/>
              </a:prstGeom>
              <a:solidFill>
                <a:srgbClr val="2d5be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277" name=""/>
              <p:cNvSpPr/>
              <p:nvPr/>
            </p:nvSpPr>
            <p:spPr>
              <a:xfrm>
                <a:off x="5229000" y="4848480"/>
                <a:ext cx="7920" cy="280800"/>
              </a:xfrm>
              <a:prstGeom prst="rect">
                <a:avLst/>
              </a:prstGeom>
              <a:solidFill>
                <a:srgbClr val="2f5ee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278" name=""/>
              <p:cNvSpPr/>
              <p:nvPr/>
            </p:nvSpPr>
            <p:spPr>
              <a:xfrm>
                <a:off x="5236920" y="4848480"/>
                <a:ext cx="9720" cy="280800"/>
              </a:xfrm>
              <a:prstGeom prst="rect">
                <a:avLst/>
              </a:prstGeom>
              <a:solidFill>
                <a:srgbClr val="3061f4"/>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279" name=""/>
              <p:cNvSpPr/>
              <p:nvPr/>
            </p:nvSpPr>
            <p:spPr>
              <a:xfrm>
                <a:off x="5246640" y="4848480"/>
                <a:ext cx="9360" cy="280800"/>
              </a:xfrm>
              <a:prstGeom prst="rect">
                <a:avLst/>
              </a:prstGeom>
              <a:solidFill>
                <a:srgbClr val="3163f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280" name=""/>
              <p:cNvSpPr/>
              <p:nvPr/>
            </p:nvSpPr>
            <p:spPr>
              <a:xfrm>
                <a:off x="5256000" y="4848480"/>
                <a:ext cx="9720" cy="280800"/>
              </a:xfrm>
              <a:prstGeom prst="rect">
                <a:avLst/>
              </a:prstGeom>
              <a:solidFill>
                <a:srgbClr val="3265f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281" name=""/>
              <p:cNvSpPr/>
              <p:nvPr/>
            </p:nvSpPr>
            <p:spPr>
              <a:xfrm>
                <a:off x="5265720" y="4848480"/>
                <a:ext cx="7920" cy="280800"/>
              </a:xfrm>
              <a:prstGeom prst="rect">
                <a:avLst/>
              </a:prstGeom>
              <a:solidFill>
                <a:srgbClr val="3366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282" name=""/>
              <p:cNvSpPr/>
              <p:nvPr/>
            </p:nvSpPr>
            <p:spPr>
              <a:xfrm>
                <a:off x="5273640" y="4848480"/>
                <a:ext cx="9360" cy="280800"/>
              </a:xfrm>
              <a:prstGeom prst="rect">
                <a:avLst/>
              </a:prstGeom>
              <a:solidFill>
                <a:srgbClr val="3366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283" name=""/>
              <p:cNvSpPr/>
              <p:nvPr/>
            </p:nvSpPr>
            <p:spPr>
              <a:xfrm>
                <a:off x="5283000" y="4848480"/>
                <a:ext cx="9720" cy="280800"/>
              </a:xfrm>
              <a:prstGeom prst="rect">
                <a:avLst/>
              </a:prstGeom>
              <a:solidFill>
                <a:srgbClr val="3163f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284" name=""/>
              <p:cNvSpPr/>
              <p:nvPr/>
            </p:nvSpPr>
            <p:spPr>
              <a:xfrm>
                <a:off x="5292720" y="4848480"/>
                <a:ext cx="9360" cy="280800"/>
              </a:xfrm>
              <a:prstGeom prst="rect">
                <a:avLst/>
              </a:prstGeom>
              <a:solidFill>
                <a:srgbClr val="3061f4"/>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285" name=""/>
              <p:cNvSpPr/>
              <p:nvPr/>
            </p:nvSpPr>
            <p:spPr>
              <a:xfrm>
                <a:off x="5302080" y="4848480"/>
                <a:ext cx="7920" cy="280800"/>
              </a:xfrm>
              <a:prstGeom prst="rect">
                <a:avLst/>
              </a:prstGeom>
              <a:solidFill>
                <a:srgbClr val="2f5ee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286" name=""/>
              <p:cNvSpPr/>
              <p:nvPr/>
            </p:nvSpPr>
            <p:spPr>
              <a:xfrm>
                <a:off x="5310000" y="4848480"/>
                <a:ext cx="9720" cy="280800"/>
              </a:xfrm>
              <a:prstGeom prst="rect">
                <a:avLst/>
              </a:prstGeom>
              <a:solidFill>
                <a:srgbClr val="2d5be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287" name=""/>
              <p:cNvSpPr/>
              <p:nvPr/>
            </p:nvSpPr>
            <p:spPr>
              <a:xfrm>
                <a:off x="5319720" y="4848480"/>
                <a:ext cx="9360" cy="280800"/>
              </a:xfrm>
              <a:prstGeom prst="rect">
                <a:avLst/>
              </a:prstGeom>
              <a:solidFill>
                <a:srgbClr val="2b56d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288" name=""/>
              <p:cNvSpPr/>
              <p:nvPr/>
            </p:nvSpPr>
            <p:spPr>
              <a:xfrm>
                <a:off x="5329080" y="4848480"/>
                <a:ext cx="9720" cy="280800"/>
              </a:xfrm>
              <a:prstGeom prst="rect">
                <a:avLst/>
              </a:prstGeom>
              <a:solidFill>
                <a:srgbClr val="2850c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289" name=""/>
              <p:cNvSpPr/>
              <p:nvPr/>
            </p:nvSpPr>
            <p:spPr>
              <a:xfrm>
                <a:off x="5338800" y="4848480"/>
                <a:ext cx="7920" cy="280800"/>
              </a:xfrm>
              <a:prstGeom prst="rect">
                <a:avLst/>
              </a:prstGeom>
              <a:solidFill>
                <a:srgbClr val="254abb"/>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290" name=""/>
              <p:cNvSpPr/>
              <p:nvPr/>
            </p:nvSpPr>
            <p:spPr>
              <a:xfrm>
                <a:off x="5346720" y="4848480"/>
                <a:ext cx="9360" cy="280800"/>
              </a:xfrm>
              <a:prstGeom prst="rect">
                <a:avLst/>
              </a:prstGeom>
              <a:solidFill>
                <a:srgbClr val="2244a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291" name=""/>
              <p:cNvSpPr/>
              <p:nvPr/>
            </p:nvSpPr>
            <p:spPr>
              <a:xfrm>
                <a:off x="5356080" y="4848480"/>
                <a:ext cx="9720" cy="280800"/>
              </a:xfrm>
              <a:prstGeom prst="rect">
                <a:avLst/>
              </a:prstGeom>
              <a:solidFill>
                <a:srgbClr val="1f3e9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292" name=""/>
              <p:cNvSpPr/>
              <p:nvPr/>
            </p:nvSpPr>
            <p:spPr>
              <a:xfrm>
                <a:off x="5365800" y="4848480"/>
                <a:ext cx="7920" cy="280800"/>
              </a:xfrm>
              <a:prstGeom prst="rect">
                <a:avLst/>
              </a:prstGeom>
              <a:solidFill>
                <a:srgbClr val="1c398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293" name=""/>
              <p:cNvSpPr/>
              <p:nvPr/>
            </p:nvSpPr>
            <p:spPr>
              <a:xfrm>
                <a:off x="5373720" y="4848480"/>
                <a:ext cx="9360" cy="280800"/>
              </a:xfrm>
              <a:prstGeom prst="rect">
                <a:avLst/>
              </a:prstGeom>
              <a:solidFill>
                <a:srgbClr val="1a3585"/>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294" name=""/>
              <p:cNvSpPr/>
              <p:nvPr/>
            </p:nvSpPr>
            <p:spPr>
              <a:xfrm>
                <a:off x="5383080" y="4848480"/>
                <a:ext cx="9720" cy="280800"/>
              </a:xfrm>
              <a:prstGeom prst="rect">
                <a:avLst/>
              </a:prstGeom>
              <a:solidFill>
                <a:srgbClr val="18317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295" name=""/>
              <p:cNvSpPr/>
              <p:nvPr/>
            </p:nvSpPr>
            <p:spPr>
              <a:xfrm>
                <a:off x="5392800" y="4848480"/>
                <a:ext cx="9360" cy="280800"/>
              </a:xfrm>
              <a:prstGeom prst="rect">
                <a:avLst/>
              </a:prstGeom>
              <a:solidFill>
                <a:srgbClr val="172f7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sp>
          <p:nvSpPr>
            <p:cNvPr id="1296" name=""/>
            <p:cNvSpPr/>
            <p:nvPr/>
          </p:nvSpPr>
          <p:spPr>
            <a:xfrm>
              <a:off x="5137200" y="4848480"/>
              <a:ext cx="265320" cy="280800"/>
            </a:xfrm>
            <a:prstGeom prst="rect">
              <a:avLst/>
            </a:prstGeom>
            <a:no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nvGrpSpPr>
            <p:cNvPr id="1297" name=""/>
            <p:cNvGrpSpPr/>
            <p:nvPr/>
          </p:nvGrpSpPr>
          <p:grpSpPr>
            <a:xfrm>
              <a:off x="5402520" y="4538880"/>
              <a:ext cx="263520" cy="590400"/>
              <a:chOff x="5402520" y="4538880"/>
              <a:chExt cx="263520" cy="590400"/>
            </a:xfrm>
          </p:grpSpPr>
          <p:sp>
            <p:nvSpPr>
              <p:cNvPr id="1298" name=""/>
              <p:cNvSpPr/>
              <p:nvPr/>
            </p:nvSpPr>
            <p:spPr>
              <a:xfrm>
                <a:off x="5402520" y="4538880"/>
                <a:ext cx="7920" cy="590400"/>
              </a:xfrm>
              <a:prstGeom prst="rect">
                <a:avLst/>
              </a:prstGeom>
              <a:solidFill>
                <a:srgbClr val="7748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299" name=""/>
              <p:cNvSpPr/>
              <p:nvPr/>
            </p:nvSpPr>
            <p:spPr>
              <a:xfrm>
                <a:off x="5410440" y="4538880"/>
                <a:ext cx="9720" cy="590400"/>
              </a:xfrm>
              <a:prstGeom prst="rect">
                <a:avLst/>
              </a:prstGeom>
              <a:solidFill>
                <a:srgbClr val="7d4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00" name=""/>
              <p:cNvSpPr/>
              <p:nvPr/>
            </p:nvSpPr>
            <p:spPr>
              <a:xfrm>
                <a:off x="5420160" y="4538880"/>
                <a:ext cx="9360" cy="590400"/>
              </a:xfrm>
              <a:prstGeom prst="rect">
                <a:avLst/>
              </a:prstGeom>
              <a:solidFill>
                <a:srgbClr val="855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01" name=""/>
              <p:cNvSpPr/>
              <p:nvPr/>
            </p:nvSpPr>
            <p:spPr>
              <a:xfrm>
                <a:off x="5429520" y="4538880"/>
                <a:ext cx="9360" cy="590400"/>
              </a:xfrm>
              <a:prstGeom prst="rect">
                <a:avLst/>
              </a:prstGeom>
              <a:solidFill>
                <a:srgbClr val="8f56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02" name=""/>
              <p:cNvSpPr/>
              <p:nvPr/>
            </p:nvSpPr>
            <p:spPr>
              <a:xfrm>
                <a:off x="5438880" y="4538880"/>
                <a:ext cx="8280" cy="590400"/>
              </a:xfrm>
              <a:prstGeom prst="rect">
                <a:avLst/>
              </a:prstGeom>
              <a:solidFill>
                <a:srgbClr val="9d5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03" name=""/>
              <p:cNvSpPr/>
              <p:nvPr/>
            </p:nvSpPr>
            <p:spPr>
              <a:xfrm>
                <a:off x="5447160" y="4538880"/>
                <a:ext cx="9360" cy="590400"/>
              </a:xfrm>
              <a:prstGeom prst="rect">
                <a:avLst/>
              </a:prstGeom>
              <a:solidFill>
                <a:srgbClr val="ac67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04" name=""/>
              <p:cNvSpPr/>
              <p:nvPr/>
            </p:nvSpPr>
            <p:spPr>
              <a:xfrm>
                <a:off x="5456520" y="4538880"/>
                <a:ext cx="9360" cy="590400"/>
              </a:xfrm>
              <a:prstGeom prst="rect">
                <a:avLst/>
              </a:prstGeom>
              <a:solidFill>
                <a:srgbClr val="bb7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05" name=""/>
              <p:cNvSpPr/>
              <p:nvPr/>
            </p:nvSpPr>
            <p:spPr>
              <a:xfrm>
                <a:off x="5465880" y="4538880"/>
                <a:ext cx="9720" cy="590400"/>
              </a:xfrm>
              <a:prstGeom prst="rect">
                <a:avLst/>
              </a:prstGeom>
              <a:solidFill>
                <a:srgbClr val="ca79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06" name=""/>
              <p:cNvSpPr/>
              <p:nvPr/>
            </p:nvSpPr>
            <p:spPr>
              <a:xfrm>
                <a:off x="5475600" y="4538880"/>
                <a:ext cx="7920" cy="590400"/>
              </a:xfrm>
              <a:prstGeom prst="rect">
                <a:avLst/>
              </a:prstGeom>
              <a:solidFill>
                <a:srgbClr val="d881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07" name=""/>
              <p:cNvSpPr/>
              <p:nvPr/>
            </p:nvSpPr>
            <p:spPr>
              <a:xfrm>
                <a:off x="5483520" y="4538880"/>
                <a:ext cx="9360" cy="590400"/>
              </a:xfrm>
              <a:prstGeom prst="rect">
                <a:avLst/>
              </a:prstGeom>
              <a:solidFill>
                <a:srgbClr val="e388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08" name=""/>
              <p:cNvSpPr/>
              <p:nvPr/>
            </p:nvSpPr>
            <p:spPr>
              <a:xfrm>
                <a:off x="5492880" y="4538880"/>
                <a:ext cx="9720" cy="590400"/>
              </a:xfrm>
              <a:prstGeom prst="rect">
                <a:avLst/>
              </a:prstGeom>
              <a:solidFill>
                <a:srgbClr val="ed8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09" name=""/>
              <p:cNvSpPr/>
              <p:nvPr/>
            </p:nvSpPr>
            <p:spPr>
              <a:xfrm>
                <a:off x="5502600" y="4538880"/>
                <a:ext cx="9360" cy="590400"/>
              </a:xfrm>
              <a:prstGeom prst="rect">
                <a:avLst/>
              </a:prstGeom>
              <a:solidFill>
                <a:srgbClr val="f492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10" name=""/>
              <p:cNvSpPr/>
              <p:nvPr/>
            </p:nvSpPr>
            <p:spPr>
              <a:xfrm>
                <a:off x="5511960" y="4538880"/>
                <a:ext cx="7920" cy="590400"/>
              </a:xfrm>
              <a:prstGeom prst="rect">
                <a:avLst/>
              </a:prstGeom>
              <a:solidFill>
                <a:srgbClr val="f995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11" name=""/>
              <p:cNvSpPr/>
              <p:nvPr/>
            </p:nvSpPr>
            <p:spPr>
              <a:xfrm>
                <a:off x="5519880" y="4538880"/>
                <a:ext cx="9720" cy="590400"/>
              </a:xfrm>
              <a:prstGeom prst="rect">
                <a:avLst/>
              </a:prstGeom>
              <a:solidFill>
                <a:srgbClr val="fd97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12" name=""/>
              <p:cNvSpPr/>
              <p:nvPr/>
            </p:nvSpPr>
            <p:spPr>
              <a:xfrm>
                <a:off x="5529600" y="4538880"/>
                <a:ext cx="9360" cy="590400"/>
              </a:xfrm>
              <a:prstGeom prst="rect">
                <a:avLst/>
              </a:prstGeom>
              <a:solidFill>
                <a:srgbClr val="ff99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13" name=""/>
              <p:cNvSpPr/>
              <p:nvPr/>
            </p:nvSpPr>
            <p:spPr>
              <a:xfrm>
                <a:off x="5538960" y="4538880"/>
                <a:ext cx="7920" cy="590400"/>
              </a:xfrm>
              <a:prstGeom prst="rect">
                <a:avLst/>
              </a:prstGeom>
              <a:solidFill>
                <a:srgbClr val="ff99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14" name=""/>
              <p:cNvSpPr/>
              <p:nvPr/>
            </p:nvSpPr>
            <p:spPr>
              <a:xfrm>
                <a:off x="5546880" y="4538880"/>
                <a:ext cx="9720" cy="590400"/>
              </a:xfrm>
              <a:prstGeom prst="rect">
                <a:avLst/>
              </a:prstGeom>
              <a:solidFill>
                <a:srgbClr val="f995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15" name=""/>
              <p:cNvSpPr/>
              <p:nvPr/>
            </p:nvSpPr>
            <p:spPr>
              <a:xfrm>
                <a:off x="5556600" y="4538880"/>
                <a:ext cx="9360" cy="590400"/>
              </a:xfrm>
              <a:prstGeom prst="rect">
                <a:avLst/>
              </a:prstGeom>
              <a:solidFill>
                <a:srgbClr val="f492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16" name=""/>
              <p:cNvSpPr/>
              <p:nvPr/>
            </p:nvSpPr>
            <p:spPr>
              <a:xfrm>
                <a:off x="5565960" y="4538880"/>
                <a:ext cx="9720" cy="590400"/>
              </a:xfrm>
              <a:prstGeom prst="rect">
                <a:avLst/>
              </a:prstGeom>
              <a:solidFill>
                <a:srgbClr val="ed8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17" name=""/>
              <p:cNvSpPr/>
              <p:nvPr/>
            </p:nvSpPr>
            <p:spPr>
              <a:xfrm>
                <a:off x="5575680" y="4538880"/>
                <a:ext cx="7920" cy="590400"/>
              </a:xfrm>
              <a:prstGeom prst="rect">
                <a:avLst/>
              </a:prstGeom>
              <a:solidFill>
                <a:srgbClr val="e388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18" name=""/>
              <p:cNvSpPr/>
              <p:nvPr/>
            </p:nvSpPr>
            <p:spPr>
              <a:xfrm>
                <a:off x="5583600" y="4538880"/>
                <a:ext cx="9360" cy="590400"/>
              </a:xfrm>
              <a:prstGeom prst="rect">
                <a:avLst/>
              </a:prstGeom>
              <a:solidFill>
                <a:srgbClr val="d881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19" name=""/>
              <p:cNvSpPr/>
              <p:nvPr/>
            </p:nvSpPr>
            <p:spPr>
              <a:xfrm>
                <a:off x="5592960" y="4538880"/>
                <a:ext cx="9720" cy="590400"/>
              </a:xfrm>
              <a:prstGeom prst="rect">
                <a:avLst/>
              </a:prstGeom>
              <a:solidFill>
                <a:srgbClr val="ca79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20" name=""/>
              <p:cNvSpPr/>
              <p:nvPr/>
            </p:nvSpPr>
            <p:spPr>
              <a:xfrm>
                <a:off x="5602680" y="4538880"/>
                <a:ext cx="9360" cy="590400"/>
              </a:xfrm>
              <a:prstGeom prst="rect">
                <a:avLst/>
              </a:prstGeom>
              <a:solidFill>
                <a:srgbClr val="bb7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21" name=""/>
              <p:cNvSpPr/>
              <p:nvPr/>
            </p:nvSpPr>
            <p:spPr>
              <a:xfrm>
                <a:off x="5612040" y="4538880"/>
                <a:ext cx="7920" cy="590400"/>
              </a:xfrm>
              <a:prstGeom prst="rect">
                <a:avLst/>
              </a:prstGeom>
              <a:solidFill>
                <a:srgbClr val="ac67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22" name=""/>
              <p:cNvSpPr/>
              <p:nvPr/>
            </p:nvSpPr>
            <p:spPr>
              <a:xfrm>
                <a:off x="5619960" y="4538880"/>
                <a:ext cx="9720" cy="590400"/>
              </a:xfrm>
              <a:prstGeom prst="rect">
                <a:avLst/>
              </a:prstGeom>
              <a:solidFill>
                <a:srgbClr val="9d5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23" name=""/>
              <p:cNvSpPr/>
              <p:nvPr/>
            </p:nvSpPr>
            <p:spPr>
              <a:xfrm>
                <a:off x="5629680" y="4538880"/>
                <a:ext cx="9360" cy="590400"/>
              </a:xfrm>
              <a:prstGeom prst="rect">
                <a:avLst/>
              </a:prstGeom>
              <a:solidFill>
                <a:srgbClr val="8f56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24" name=""/>
              <p:cNvSpPr/>
              <p:nvPr/>
            </p:nvSpPr>
            <p:spPr>
              <a:xfrm>
                <a:off x="5639040" y="4538880"/>
                <a:ext cx="9720" cy="590400"/>
              </a:xfrm>
              <a:prstGeom prst="rect">
                <a:avLst/>
              </a:prstGeom>
              <a:solidFill>
                <a:srgbClr val="855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25" name=""/>
              <p:cNvSpPr/>
              <p:nvPr/>
            </p:nvSpPr>
            <p:spPr>
              <a:xfrm>
                <a:off x="5648760" y="4538880"/>
                <a:ext cx="7920" cy="590400"/>
              </a:xfrm>
              <a:prstGeom prst="rect">
                <a:avLst/>
              </a:prstGeom>
              <a:solidFill>
                <a:srgbClr val="7d4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26" name=""/>
              <p:cNvSpPr/>
              <p:nvPr/>
            </p:nvSpPr>
            <p:spPr>
              <a:xfrm>
                <a:off x="5656680" y="4538880"/>
                <a:ext cx="9360" cy="590400"/>
              </a:xfrm>
              <a:prstGeom prst="rect">
                <a:avLst/>
              </a:prstGeom>
              <a:solidFill>
                <a:srgbClr val="7647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sp>
          <p:nvSpPr>
            <p:cNvPr id="1327" name=""/>
            <p:cNvSpPr/>
            <p:nvPr/>
          </p:nvSpPr>
          <p:spPr>
            <a:xfrm>
              <a:off x="5402520" y="4538880"/>
              <a:ext cx="263520" cy="590400"/>
            </a:xfrm>
            <a:prstGeom prst="rect">
              <a:avLst/>
            </a:prstGeom>
            <a:no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nvGrpSpPr>
            <p:cNvPr id="1328" name=""/>
            <p:cNvGrpSpPr/>
            <p:nvPr/>
          </p:nvGrpSpPr>
          <p:grpSpPr>
            <a:xfrm>
              <a:off x="5666040" y="4173840"/>
              <a:ext cx="263520" cy="955440"/>
              <a:chOff x="5666040" y="4173840"/>
              <a:chExt cx="263520" cy="955440"/>
            </a:xfrm>
          </p:grpSpPr>
          <p:sp>
            <p:nvSpPr>
              <p:cNvPr id="1329" name=""/>
              <p:cNvSpPr/>
              <p:nvPr/>
            </p:nvSpPr>
            <p:spPr>
              <a:xfrm>
                <a:off x="5666040" y="4173840"/>
                <a:ext cx="9720" cy="955440"/>
              </a:xfrm>
              <a:prstGeom prst="rect">
                <a:avLst/>
              </a:prstGeom>
              <a:solidFill>
                <a:srgbClr val="005f7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30" name=""/>
              <p:cNvSpPr/>
              <p:nvPr/>
            </p:nvSpPr>
            <p:spPr>
              <a:xfrm>
                <a:off x="5675760" y="4173840"/>
                <a:ext cx="7920" cy="955440"/>
              </a:xfrm>
              <a:prstGeom prst="rect">
                <a:avLst/>
              </a:prstGeom>
              <a:solidFill>
                <a:srgbClr val="00637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31" name=""/>
              <p:cNvSpPr/>
              <p:nvPr/>
            </p:nvSpPr>
            <p:spPr>
              <a:xfrm>
                <a:off x="5683680" y="4173840"/>
                <a:ext cx="9360" cy="955440"/>
              </a:xfrm>
              <a:prstGeom prst="rect">
                <a:avLst/>
              </a:prstGeom>
              <a:solidFill>
                <a:srgbClr val="006a85"/>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32" name=""/>
              <p:cNvSpPr/>
              <p:nvPr/>
            </p:nvSpPr>
            <p:spPr>
              <a:xfrm>
                <a:off x="5693040" y="4173840"/>
                <a:ext cx="9720" cy="955440"/>
              </a:xfrm>
              <a:prstGeom prst="rect">
                <a:avLst/>
              </a:prstGeom>
              <a:solidFill>
                <a:srgbClr val="00728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33" name=""/>
              <p:cNvSpPr/>
              <p:nvPr/>
            </p:nvSpPr>
            <p:spPr>
              <a:xfrm>
                <a:off x="5702760" y="4173840"/>
                <a:ext cx="9360" cy="955440"/>
              </a:xfrm>
              <a:prstGeom prst="rect">
                <a:avLst/>
              </a:prstGeom>
              <a:solidFill>
                <a:srgbClr val="007d9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34" name=""/>
              <p:cNvSpPr/>
              <p:nvPr/>
            </p:nvSpPr>
            <p:spPr>
              <a:xfrm>
                <a:off x="5712120" y="4173840"/>
                <a:ext cx="7920" cy="955440"/>
              </a:xfrm>
              <a:prstGeom prst="rect">
                <a:avLst/>
              </a:prstGeom>
              <a:solidFill>
                <a:srgbClr val="0089a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35" name=""/>
              <p:cNvSpPr/>
              <p:nvPr/>
            </p:nvSpPr>
            <p:spPr>
              <a:xfrm>
                <a:off x="5720040" y="4173840"/>
                <a:ext cx="9360" cy="955440"/>
              </a:xfrm>
              <a:prstGeom prst="rect">
                <a:avLst/>
              </a:prstGeom>
              <a:solidFill>
                <a:srgbClr val="0095bb"/>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36" name=""/>
              <p:cNvSpPr/>
              <p:nvPr/>
            </p:nvSpPr>
            <p:spPr>
              <a:xfrm>
                <a:off x="5729400" y="4173840"/>
                <a:ext cx="9720" cy="955440"/>
              </a:xfrm>
              <a:prstGeom prst="rect">
                <a:avLst/>
              </a:prstGeom>
              <a:solidFill>
                <a:srgbClr val="00a1c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37" name=""/>
              <p:cNvSpPr/>
              <p:nvPr/>
            </p:nvSpPr>
            <p:spPr>
              <a:xfrm>
                <a:off x="5739120" y="4173840"/>
                <a:ext cx="9360" cy="955440"/>
              </a:xfrm>
              <a:prstGeom prst="rect">
                <a:avLst/>
              </a:prstGeom>
              <a:solidFill>
                <a:srgbClr val="00add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38" name=""/>
              <p:cNvSpPr/>
              <p:nvPr/>
            </p:nvSpPr>
            <p:spPr>
              <a:xfrm>
                <a:off x="5748480" y="4173840"/>
                <a:ext cx="7920" cy="955440"/>
              </a:xfrm>
              <a:prstGeom prst="rect">
                <a:avLst/>
              </a:prstGeom>
              <a:solidFill>
                <a:srgbClr val="00b6e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39" name=""/>
              <p:cNvSpPr/>
              <p:nvPr/>
            </p:nvSpPr>
            <p:spPr>
              <a:xfrm>
                <a:off x="5756400" y="4173840"/>
                <a:ext cx="9720" cy="955440"/>
              </a:xfrm>
              <a:prstGeom prst="rect">
                <a:avLst/>
              </a:prstGeom>
              <a:solidFill>
                <a:srgbClr val="00bde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40" name=""/>
              <p:cNvSpPr/>
              <p:nvPr/>
            </p:nvSpPr>
            <p:spPr>
              <a:xfrm>
                <a:off x="5766120" y="4173840"/>
                <a:ext cx="9360" cy="955440"/>
              </a:xfrm>
              <a:prstGeom prst="rect">
                <a:avLst/>
              </a:prstGeom>
              <a:solidFill>
                <a:srgbClr val="00c3f4"/>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41" name=""/>
              <p:cNvSpPr/>
              <p:nvPr/>
            </p:nvSpPr>
            <p:spPr>
              <a:xfrm>
                <a:off x="5775480" y="4173840"/>
                <a:ext cx="9720" cy="955440"/>
              </a:xfrm>
              <a:prstGeom prst="rect">
                <a:avLst/>
              </a:prstGeom>
              <a:solidFill>
                <a:srgbClr val="00c7f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42" name=""/>
              <p:cNvSpPr/>
              <p:nvPr/>
            </p:nvSpPr>
            <p:spPr>
              <a:xfrm>
                <a:off x="5785200" y="4173840"/>
                <a:ext cx="7920" cy="955440"/>
              </a:xfrm>
              <a:prstGeom prst="rect">
                <a:avLst/>
              </a:prstGeom>
              <a:solidFill>
                <a:srgbClr val="00caf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43" name=""/>
              <p:cNvSpPr/>
              <p:nvPr/>
            </p:nvSpPr>
            <p:spPr>
              <a:xfrm>
                <a:off x="5793120" y="4173840"/>
                <a:ext cx="9360" cy="955440"/>
              </a:xfrm>
              <a:prstGeom prst="rect">
                <a:avLst/>
              </a:prstGeom>
              <a:solidFill>
                <a:srgbClr val="00cc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44" name=""/>
              <p:cNvSpPr/>
              <p:nvPr/>
            </p:nvSpPr>
            <p:spPr>
              <a:xfrm>
                <a:off x="5802480" y="4173840"/>
                <a:ext cx="9720" cy="955440"/>
              </a:xfrm>
              <a:prstGeom prst="rect">
                <a:avLst/>
              </a:prstGeom>
              <a:solidFill>
                <a:srgbClr val="00cc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45" name=""/>
              <p:cNvSpPr/>
              <p:nvPr/>
            </p:nvSpPr>
            <p:spPr>
              <a:xfrm>
                <a:off x="5812200" y="4173840"/>
                <a:ext cx="9360" cy="955440"/>
              </a:xfrm>
              <a:prstGeom prst="rect">
                <a:avLst/>
              </a:prstGeom>
              <a:solidFill>
                <a:srgbClr val="00c7f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46" name=""/>
              <p:cNvSpPr/>
              <p:nvPr/>
            </p:nvSpPr>
            <p:spPr>
              <a:xfrm>
                <a:off x="5821560" y="4173840"/>
                <a:ext cx="7920" cy="955440"/>
              </a:xfrm>
              <a:prstGeom prst="rect">
                <a:avLst/>
              </a:prstGeom>
              <a:solidFill>
                <a:srgbClr val="00c3f4"/>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47" name=""/>
              <p:cNvSpPr/>
              <p:nvPr/>
            </p:nvSpPr>
            <p:spPr>
              <a:xfrm>
                <a:off x="5829480" y="4173840"/>
                <a:ext cx="9720" cy="955440"/>
              </a:xfrm>
              <a:prstGeom prst="rect">
                <a:avLst/>
              </a:prstGeom>
              <a:solidFill>
                <a:srgbClr val="00bde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48" name=""/>
              <p:cNvSpPr/>
              <p:nvPr/>
            </p:nvSpPr>
            <p:spPr>
              <a:xfrm>
                <a:off x="5839200" y="4173840"/>
                <a:ext cx="9360" cy="955440"/>
              </a:xfrm>
              <a:prstGeom prst="rect">
                <a:avLst/>
              </a:prstGeom>
              <a:solidFill>
                <a:srgbClr val="00b6e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49" name=""/>
              <p:cNvSpPr/>
              <p:nvPr/>
            </p:nvSpPr>
            <p:spPr>
              <a:xfrm>
                <a:off x="5848560" y="4173840"/>
                <a:ext cx="7920" cy="955440"/>
              </a:xfrm>
              <a:prstGeom prst="rect">
                <a:avLst/>
              </a:prstGeom>
              <a:solidFill>
                <a:srgbClr val="00add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50" name=""/>
              <p:cNvSpPr/>
              <p:nvPr/>
            </p:nvSpPr>
            <p:spPr>
              <a:xfrm>
                <a:off x="5856480" y="4173840"/>
                <a:ext cx="9720" cy="955440"/>
              </a:xfrm>
              <a:prstGeom prst="rect">
                <a:avLst/>
              </a:prstGeom>
              <a:solidFill>
                <a:srgbClr val="00a1c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51" name=""/>
              <p:cNvSpPr/>
              <p:nvPr/>
            </p:nvSpPr>
            <p:spPr>
              <a:xfrm>
                <a:off x="5866200" y="4173840"/>
                <a:ext cx="9360" cy="955440"/>
              </a:xfrm>
              <a:prstGeom prst="rect">
                <a:avLst/>
              </a:prstGeom>
              <a:solidFill>
                <a:srgbClr val="0095bb"/>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52" name=""/>
              <p:cNvSpPr/>
              <p:nvPr/>
            </p:nvSpPr>
            <p:spPr>
              <a:xfrm>
                <a:off x="5875560" y="4173840"/>
                <a:ext cx="9720" cy="955440"/>
              </a:xfrm>
              <a:prstGeom prst="rect">
                <a:avLst/>
              </a:prstGeom>
              <a:solidFill>
                <a:srgbClr val="0089a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53" name=""/>
              <p:cNvSpPr/>
              <p:nvPr/>
            </p:nvSpPr>
            <p:spPr>
              <a:xfrm>
                <a:off x="5885280" y="4173840"/>
                <a:ext cx="7920" cy="955440"/>
              </a:xfrm>
              <a:prstGeom prst="rect">
                <a:avLst/>
              </a:prstGeom>
              <a:solidFill>
                <a:srgbClr val="007d9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54" name=""/>
              <p:cNvSpPr/>
              <p:nvPr/>
            </p:nvSpPr>
            <p:spPr>
              <a:xfrm>
                <a:off x="5893200" y="4173840"/>
                <a:ext cx="9360" cy="955440"/>
              </a:xfrm>
              <a:prstGeom prst="rect">
                <a:avLst/>
              </a:prstGeom>
              <a:solidFill>
                <a:srgbClr val="00728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55" name=""/>
              <p:cNvSpPr/>
              <p:nvPr/>
            </p:nvSpPr>
            <p:spPr>
              <a:xfrm>
                <a:off x="5902560" y="4173840"/>
                <a:ext cx="9720" cy="955440"/>
              </a:xfrm>
              <a:prstGeom prst="rect">
                <a:avLst/>
              </a:prstGeom>
              <a:solidFill>
                <a:srgbClr val="006a85"/>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56" name=""/>
              <p:cNvSpPr/>
              <p:nvPr/>
            </p:nvSpPr>
            <p:spPr>
              <a:xfrm>
                <a:off x="5912280" y="4173840"/>
                <a:ext cx="9360" cy="955440"/>
              </a:xfrm>
              <a:prstGeom prst="rect">
                <a:avLst/>
              </a:prstGeom>
              <a:solidFill>
                <a:srgbClr val="00637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57" name=""/>
              <p:cNvSpPr/>
              <p:nvPr/>
            </p:nvSpPr>
            <p:spPr>
              <a:xfrm>
                <a:off x="5921640" y="4173840"/>
                <a:ext cx="7920" cy="955440"/>
              </a:xfrm>
              <a:prstGeom prst="rect">
                <a:avLst/>
              </a:prstGeom>
              <a:solidFill>
                <a:srgbClr val="005e7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sp>
          <p:nvSpPr>
            <p:cNvPr id="1358" name=""/>
            <p:cNvSpPr/>
            <p:nvPr/>
          </p:nvSpPr>
          <p:spPr>
            <a:xfrm>
              <a:off x="5666040" y="4173840"/>
              <a:ext cx="263520" cy="955440"/>
            </a:xfrm>
            <a:prstGeom prst="rect">
              <a:avLst/>
            </a:prstGeom>
            <a:no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59" name=""/>
            <p:cNvSpPr/>
            <p:nvPr/>
          </p:nvSpPr>
          <p:spPr>
            <a:xfrm>
              <a:off x="5929560" y="3448080"/>
              <a:ext cx="255600" cy="1681200"/>
            </a:xfrm>
            <a:prstGeom prst="rect">
              <a:avLst/>
            </a:prstGeom>
            <a:gradFill rotWithShape="0">
              <a:gsLst>
                <a:gs pos="0">
                  <a:srgbClr val="620043"/>
                </a:gs>
                <a:gs pos="50000">
                  <a:srgbClr val="d60093"/>
                </a:gs>
                <a:gs pos="100000">
                  <a:srgbClr val="620043"/>
                </a:gs>
              </a:gsLst>
              <a:lin ang="10800000"/>
            </a:gra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60" name=""/>
            <p:cNvSpPr/>
            <p:nvPr/>
          </p:nvSpPr>
          <p:spPr>
            <a:xfrm>
              <a:off x="4685760" y="4929480"/>
              <a:ext cx="1414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000" strike="noStrike" u="none">
                  <a:solidFill>
                    <a:srgbClr val="000000"/>
                  </a:solidFill>
                  <a:effectLst/>
                  <a:uFillTx/>
                  <a:latin typeface="Frutiger 45 Light"/>
                </a:rPr>
                <a:t>10</a:t>
              </a:r>
              <a:endParaRPr b="0" lang="en-US" sz="1000" strike="noStrike" u="none">
                <a:solidFill>
                  <a:srgbClr val="000000"/>
                </a:solidFill>
                <a:effectLst/>
                <a:uFillTx/>
                <a:latin typeface="Arial"/>
              </a:endParaRPr>
            </a:p>
          </p:txBody>
        </p:sp>
        <p:sp>
          <p:nvSpPr>
            <p:cNvPr id="1361" name=""/>
            <p:cNvSpPr/>
            <p:nvPr/>
          </p:nvSpPr>
          <p:spPr>
            <a:xfrm>
              <a:off x="4939560" y="4826160"/>
              <a:ext cx="1414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000" strike="noStrike" u="none">
                  <a:solidFill>
                    <a:srgbClr val="000000"/>
                  </a:solidFill>
                  <a:effectLst/>
                  <a:uFillTx/>
                  <a:latin typeface="Frutiger 45 Light"/>
                </a:rPr>
                <a:t>29</a:t>
              </a:r>
              <a:endParaRPr b="0" lang="en-US" sz="1000" strike="noStrike" u="none">
                <a:solidFill>
                  <a:srgbClr val="000000"/>
                </a:solidFill>
                <a:effectLst/>
                <a:uFillTx/>
                <a:latin typeface="Arial"/>
              </a:endParaRPr>
            </a:p>
          </p:txBody>
        </p:sp>
        <p:sp>
          <p:nvSpPr>
            <p:cNvPr id="1362" name=""/>
            <p:cNvSpPr/>
            <p:nvPr/>
          </p:nvSpPr>
          <p:spPr>
            <a:xfrm>
              <a:off x="5155200" y="4613400"/>
              <a:ext cx="2116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000" strike="noStrike" u="none">
                  <a:solidFill>
                    <a:srgbClr val="000000"/>
                  </a:solidFill>
                  <a:effectLst/>
                  <a:uFillTx/>
                  <a:latin typeface="Frutiger 45 Light"/>
                </a:rPr>
                <a:t>141</a:t>
              </a:r>
              <a:endParaRPr b="0" lang="en-US" sz="1000" strike="noStrike" u="none">
                <a:solidFill>
                  <a:srgbClr val="000000"/>
                </a:solidFill>
                <a:effectLst/>
                <a:uFillTx/>
                <a:latin typeface="Arial"/>
              </a:endParaRPr>
            </a:p>
          </p:txBody>
        </p:sp>
        <p:sp>
          <p:nvSpPr>
            <p:cNvPr id="1363" name=""/>
            <p:cNvSpPr/>
            <p:nvPr/>
          </p:nvSpPr>
          <p:spPr>
            <a:xfrm>
              <a:off x="5418720" y="4313520"/>
              <a:ext cx="2116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000" strike="noStrike" u="none">
                  <a:solidFill>
                    <a:srgbClr val="000000"/>
                  </a:solidFill>
                  <a:effectLst/>
                  <a:uFillTx/>
                  <a:latin typeface="Frutiger 45 Light"/>
                </a:rPr>
                <a:t>298</a:t>
              </a:r>
              <a:endParaRPr b="0" lang="en-US" sz="1000" strike="noStrike" u="none">
                <a:solidFill>
                  <a:srgbClr val="000000"/>
                </a:solidFill>
                <a:effectLst/>
                <a:uFillTx/>
                <a:latin typeface="Arial"/>
              </a:endParaRPr>
            </a:p>
          </p:txBody>
        </p:sp>
        <p:sp>
          <p:nvSpPr>
            <p:cNvPr id="1364" name=""/>
            <p:cNvSpPr/>
            <p:nvPr/>
          </p:nvSpPr>
          <p:spPr>
            <a:xfrm>
              <a:off x="5243400" y="5602320"/>
              <a:ext cx="564120" cy="244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600" strike="noStrike" u="none">
                  <a:solidFill>
                    <a:srgbClr val="000000"/>
                  </a:solidFill>
                  <a:effectLst/>
                  <a:uFillTx/>
                  <a:latin typeface="Frutiger 45 Light"/>
                </a:rPr>
                <a:t>Ho</a:t>
              </a:r>
              <a:r>
                <a:rPr b="1" lang="en-US" sz="1600" strike="noStrike" u="none">
                  <a:solidFill>
                    <a:srgbClr val="000000"/>
                  </a:solidFill>
                  <a:effectLst/>
                  <a:uFillTx/>
                  <a:latin typeface="Frutiger 45 Light"/>
                </a:rPr>
                <a:t>me</a:t>
              </a:r>
              <a:endParaRPr b="0" lang="en-US" sz="1600" strike="noStrike" u="none">
                <a:solidFill>
                  <a:srgbClr val="000000"/>
                </a:solidFill>
                <a:effectLst/>
                <a:uFillTx/>
                <a:latin typeface="Arial"/>
              </a:endParaRPr>
            </a:p>
          </p:txBody>
        </p:sp>
        <p:sp>
          <p:nvSpPr>
            <p:cNvPr id="1365" name=""/>
            <p:cNvSpPr/>
            <p:nvPr/>
          </p:nvSpPr>
          <p:spPr>
            <a:xfrm>
              <a:off x="5691960" y="3938760"/>
              <a:ext cx="2116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45 Light"/>
                </a:rPr>
                <a:t>47</a:t>
              </a:r>
              <a:r>
                <a:rPr b="0" lang="es-MX" sz="1000" strike="noStrike" u="none">
                  <a:solidFill>
                    <a:srgbClr val="000000"/>
                  </a:solidFill>
                  <a:effectLst/>
                  <a:uFillTx/>
                  <a:latin typeface="Frutiger 45 Light"/>
                </a:rPr>
                <a:t>8</a:t>
              </a:r>
              <a:endParaRPr b="0" lang="en-US" sz="1000" strike="noStrike" u="none">
                <a:solidFill>
                  <a:srgbClr val="000000"/>
                </a:solidFill>
                <a:effectLst/>
                <a:uFillTx/>
                <a:latin typeface="Arial"/>
              </a:endParaRPr>
            </a:p>
          </p:txBody>
        </p:sp>
        <p:sp>
          <p:nvSpPr>
            <p:cNvPr id="1366" name=""/>
            <p:cNvSpPr/>
            <p:nvPr/>
          </p:nvSpPr>
          <p:spPr>
            <a:xfrm>
              <a:off x="5936040" y="3129120"/>
              <a:ext cx="29808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400" strike="noStrike" u="none">
                  <a:solidFill>
                    <a:srgbClr val="000000"/>
                  </a:solidFill>
                  <a:effectLst/>
                  <a:uFillTx/>
                  <a:latin typeface="Frutiger 45 Light"/>
                </a:rPr>
                <a:t>8</a:t>
              </a:r>
              <a:r>
                <a:rPr b="1" lang="en-US" sz="1400" strike="noStrike" u="none">
                  <a:solidFill>
                    <a:srgbClr val="000000"/>
                  </a:solidFill>
                  <a:effectLst/>
                  <a:uFillTx/>
                  <a:latin typeface="Frutiger 45 Light"/>
                </a:rPr>
                <a:t>46</a:t>
              </a:r>
              <a:endParaRPr b="0" lang="en-US" sz="1400" strike="noStrike" u="none">
                <a:solidFill>
                  <a:srgbClr val="000000"/>
                </a:solidFill>
                <a:effectLst/>
                <a:uFillTx/>
                <a:latin typeface="Arial"/>
              </a:endParaRPr>
            </a:p>
          </p:txBody>
        </p:sp>
        <p:grpSp>
          <p:nvGrpSpPr>
            <p:cNvPr id="1367" name=""/>
            <p:cNvGrpSpPr/>
            <p:nvPr/>
          </p:nvGrpSpPr>
          <p:grpSpPr>
            <a:xfrm>
              <a:off x="4568040" y="5214960"/>
              <a:ext cx="1721880" cy="278280"/>
              <a:chOff x="4568040" y="5214960"/>
              <a:chExt cx="1721880" cy="278280"/>
            </a:xfrm>
          </p:grpSpPr>
          <p:sp>
            <p:nvSpPr>
              <p:cNvPr id="1368" name=""/>
              <p:cNvSpPr/>
              <p:nvPr/>
            </p:nvSpPr>
            <p:spPr>
              <a:xfrm>
                <a:off x="4568040" y="5216400"/>
                <a:ext cx="38412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45 Light"/>
                  </a:rPr>
                  <a:t>‘95</a:t>
                </a:r>
                <a:endParaRPr b="0" lang="en-US" sz="1200" strike="noStrike" u="none">
                  <a:solidFill>
                    <a:srgbClr val="000000"/>
                  </a:solidFill>
                  <a:effectLst/>
                  <a:uFillTx/>
                  <a:latin typeface="Arial"/>
                </a:endParaRPr>
              </a:p>
            </p:txBody>
          </p:sp>
          <p:sp>
            <p:nvSpPr>
              <p:cNvPr id="1369" name=""/>
              <p:cNvSpPr/>
              <p:nvPr/>
            </p:nvSpPr>
            <p:spPr>
              <a:xfrm>
                <a:off x="4834800" y="5216400"/>
                <a:ext cx="38412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45 Light"/>
                  </a:rPr>
                  <a:t>‘96</a:t>
                </a:r>
                <a:endParaRPr b="0" lang="en-US" sz="1200" strike="noStrike" u="none">
                  <a:solidFill>
                    <a:srgbClr val="000000"/>
                  </a:solidFill>
                  <a:effectLst/>
                  <a:uFillTx/>
                  <a:latin typeface="Arial"/>
                </a:endParaRPr>
              </a:p>
            </p:txBody>
          </p:sp>
          <p:sp>
            <p:nvSpPr>
              <p:cNvPr id="1370" name=""/>
              <p:cNvSpPr/>
              <p:nvPr/>
            </p:nvSpPr>
            <p:spPr>
              <a:xfrm>
                <a:off x="5101560" y="5216400"/>
                <a:ext cx="38412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45 Light"/>
                  </a:rPr>
                  <a:t>‘97</a:t>
                </a:r>
                <a:endParaRPr b="0" lang="en-US" sz="1200" strike="noStrike" u="none">
                  <a:solidFill>
                    <a:srgbClr val="000000"/>
                  </a:solidFill>
                  <a:effectLst/>
                  <a:uFillTx/>
                  <a:latin typeface="Arial"/>
                </a:endParaRPr>
              </a:p>
            </p:txBody>
          </p:sp>
          <p:sp>
            <p:nvSpPr>
              <p:cNvPr id="1371" name=""/>
              <p:cNvSpPr/>
              <p:nvPr/>
            </p:nvSpPr>
            <p:spPr>
              <a:xfrm>
                <a:off x="5368320" y="5216400"/>
                <a:ext cx="38412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45 Light"/>
                  </a:rPr>
                  <a:t>‘98</a:t>
                </a:r>
                <a:endParaRPr b="0" lang="en-US" sz="1200" strike="noStrike" u="none">
                  <a:solidFill>
                    <a:srgbClr val="000000"/>
                  </a:solidFill>
                  <a:effectLst/>
                  <a:uFillTx/>
                  <a:latin typeface="Arial"/>
                </a:endParaRPr>
              </a:p>
            </p:txBody>
          </p:sp>
          <p:sp>
            <p:nvSpPr>
              <p:cNvPr id="1372" name=""/>
              <p:cNvSpPr/>
              <p:nvPr/>
            </p:nvSpPr>
            <p:spPr>
              <a:xfrm>
                <a:off x="5635080" y="5216400"/>
                <a:ext cx="38412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45 Light"/>
                  </a:rPr>
                  <a:t>‘99</a:t>
                </a:r>
                <a:endParaRPr b="0" lang="en-US" sz="1200" strike="noStrike" u="none">
                  <a:solidFill>
                    <a:srgbClr val="000000"/>
                  </a:solidFill>
                  <a:effectLst/>
                  <a:uFillTx/>
                  <a:latin typeface="Arial"/>
                </a:endParaRPr>
              </a:p>
            </p:txBody>
          </p:sp>
          <p:sp>
            <p:nvSpPr>
              <p:cNvPr id="1373" name=""/>
              <p:cNvSpPr/>
              <p:nvPr/>
            </p:nvSpPr>
            <p:spPr>
              <a:xfrm>
                <a:off x="5897520" y="5214960"/>
                <a:ext cx="39240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Frutiger 45 Light"/>
                  </a:rPr>
                  <a:t>‘00</a:t>
                </a:r>
                <a:endParaRPr b="0" lang="en-US" sz="1200" strike="noStrike" u="none">
                  <a:solidFill>
                    <a:srgbClr val="000000"/>
                  </a:solidFill>
                  <a:effectLst/>
                  <a:uFillTx/>
                  <a:latin typeface="Arial"/>
                </a:endParaRPr>
              </a:p>
            </p:txBody>
          </p:sp>
        </p:grpSp>
        <p:sp>
          <p:nvSpPr>
            <p:cNvPr id="1374" name=""/>
            <p:cNvSpPr/>
            <p:nvPr/>
          </p:nvSpPr>
          <p:spPr>
            <a:xfrm>
              <a:off x="4624560" y="5502600"/>
              <a:ext cx="1604880" cy="0"/>
            </a:xfrm>
            <a:prstGeom prst="line">
              <a:avLst/>
            </a:prstGeom>
            <a:ln w="9360">
              <a:solidFill>
                <a:srgbClr val="ff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grpSp>
        <p:nvGrpSpPr>
          <p:cNvPr id="1375" name=""/>
          <p:cNvGrpSpPr/>
          <p:nvPr/>
        </p:nvGrpSpPr>
        <p:grpSpPr>
          <a:xfrm>
            <a:off x="2486520" y="4329000"/>
            <a:ext cx="1721880" cy="1517040"/>
            <a:chOff x="2486520" y="4329000"/>
            <a:chExt cx="1721880" cy="1517040"/>
          </a:xfrm>
        </p:grpSpPr>
        <p:grpSp>
          <p:nvGrpSpPr>
            <p:cNvPr id="1376" name=""/>
            <p:cNvGrpSpPr/>
            <p:nvPr/>
          </p:nvGrpSpPr>
          <p:grpSpPr>
            <a:xfrm>
              <a:off x="2543040" y="5063760"/>
              <a:ext cx="263520" cy="65160"/>
              <a:chOff x="2543040" y="5063760"/>
              <a:chExt cx="263520" cy="65160"/>
            </a:xfrm>
          </p:grpSpPr>
          <p:sp>
            <p:nvSpPr>
              <p:cNvPr id="1377" name=""/>
              <p:cNvSpPr/>
              <p:nvPr/>
            </p:nvSpPr>
            <p:spPr>
              <a:xfrm>
                <a:off x="2543040" y="5063760"/>
                <a:ext cx="9720" cy="65160"/>
              </a:xfrm>
              <a:prstGeom prst="rect">
                <a:avLst/>
              </a:prstGeom>
              <a:solidFill>
                <a:srgbClr val="17482f"/>
              </a:solidFill>
              <a:ln w="0">
                <a:noFill/>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Arial"/>
                </a:endParaRPr>
              </a:p>
            </p:txBody>
          </p:sp>
          <p:sp>
            <p:nvSpPr>
              <p:cNvPr id="1378" name=""/>
              <p:cNvSpPr/>
              <p:nvPr/>
            </p:nvSpPr>
            <p:spPr>
              <a:xfrm>
                <a:off x="2552760" y="5063760"/>
                <a:ext cx="9360" cy="65160"/>
              </a:xfrm>
              <a:prstGeom prst="rect">
                <a:avLst/>
              </a:prstGeom>
              <a:solidFill>
                <a:srgbClr val="184b31"/>
              </a:solidFill>
              <a:ln w="0">
                <a:noFill/>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Arial"/>
                </a:endParaRPr>
              </a:p>
            </p:txBody>
          </p:sp>
          <p:sp>
            <p:nvSpPr>
              <p:cNvPr id="1379" name=""/>
              <p:cNvSpPr/>
              <p:nvPr/>
            </p:nvSpPr>
            <p:spPr>
              <a:xfrm>
                <a:off x="2562120" y="5063760"/>
                <a:ext cx="7920" cy="65160"/>
              </a:xfrm>
              <a:prstGeom prst="rect">
                <a:avLst/>
              </a:prstGeom>
              <a:solidFill>
                <a:srgbClr val="1a5035"/>
              </a:solidFill>
              <a:ln w="0">
                <a:noFill/>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Arial"/>
                </a:endParaRPr>
              </a:p>
            </p:txBody>
          </p:sp>
          <p:sp>
            <p:nvSpPr>
              <p:cNvPr id="1380" name=""/>
              <p:cNvSpPr/>
              <p:nvPr/>
            </p:nvSpPr>
            <p:spPr>
              <a:xfrm>
                <a:off x="2570040" y="5063760"/>
                <a:ext cx="9720" cy="65160"/>
              </a:xfrm>
              <a:prstGeom prst="rect">
                <a:avLst/>
              </a:prstGeom>
              <a:solidFill>
                <a:srgbClr val="1c5639"/>
              </a:solidFill>
              <a:ln w="0">
                <a:noFill/>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Arial"/>
                </a:endParaRPr>
              </a:p>
            </p:txBody>
          </p:sp>
          <p:sp>
            <p:nvSpPr>
              <p:cNvPr id="1381" name=""/>
              <p:cNvSpPr/>
              <p:nvPr/>
            </p:nvSpPr>
            <p:spPr>
              <a:xfrm>
                <a:off x="2579760" y="5063760"/>
                <a:ext cx="9360" cy="65160"/>
              </a:xfrm>
              <a:prstGeom prst="rect">
                <a:avLst/>
              </a:prstGeom>
              <a:solidFill>
                <a:srgbClr val="1f5e3e"/>
              </a:solidFill>
              <a:ln w="0">
                <a:noFill/>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Arial"/>
                </a:endParaRPr>
              </a:p>
            </p:txBody>
          </p:sp>
          <p:sp>
            <p:nvSpPr>
              <p:cNvPr id="1382" name=""/>
              <p:cNvSpPr/>
              <p:nvPr/>
            </p:nvSpPr>
            <p:spPr>
              <a:xfrm>
                <a:off x="2589120" y="5063760"/>
                <a:ext cx="7920" cy="65160"/>
              </a:xfrm>
              <a:prstGeom prst="rect">
                <a:avLst/>
              </a:prstGeom>
              <a:solidFill>
                <a:srgbClr val="226744"/>
              </a:solidFill>
              <a:ln w="0">
                <a:noFill/>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Arial"/>
                </a:endParaRPr>
              </a:p>
            </p:txBody>
          </p:sp>
          <p:sp>
            <p:nvSpPr>
              <p:cNvPr id="1383" name=""/>
              <p:cNvSpPr/>
              <p:nvPr/>
            </p:nvSpPr>
            <p:spPr>
              <a:xfrm>
                <a:off x="2597040" y="5063760"/>
                <a:ext cx="9720" cy="65160"/>
              </a:xfrm>
              <a:prstGeom prst="rect">
                <a:avLst/>
              </a:prstGeom>
              <a:solidFill>
                <a:srgbClr val="25704a"/>
              </a:solidFill>
              <a:ln w="0">
                <a:noFill/>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Arial"/>
                </a:endParaRPr>
              </a:p>
            </p:txBody>
          </p:sp>
          <p:sp>
            <p:nvSpPr>
              <p:cNvPr id="1384" name=""/>
              <p:cNvSpPr/>
              <p:nvPr/>
            </p:nvSpPr>
            <p:spPr>
              <a:xfrm>
                <a:off x="2606760" y="5063760"/>
                <a:ext cx="9360" cy="65160"/>
              </a:xfrm>
              <a:prstGeom prst="rect">
                <a:avLst/>
              </a:prstGeom>
              <a:solidFill>
                <a:srgbClr val="287950"/>
              </a:solidFill>
              <a:ln w="0">
                <a:noFill/>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Arial"/>
                </a:endParaRPr>
              </a:p>
            </p:txBody>
          </p:sp>
          <p:sp>
            <p:nvSpPr>
              <p:cNvPr id="1385" name=""/>
              <p:cNvSpPr/>
              <p:nvPr/>
            </p:nvSpPr>
            <p:spPr>
              <a:xfrm>
                <a:off x="2616120" y="5063760"/>
                <a:ext cx="9720" cy="65160"/>
              </a:xfrm>
              <a:prstGeom prst="rect">
                <a:avLst/>
              </a:prstGeom>
              <a:solidFill>
                <a:srgbClr val="2b8156"/>
              </a:solidFill>
              <a:ln w="0">
                <a:noFill/>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Arial"/>
                </a:endParaRPr>
              </a:p>
            </p:txBody>
          </p:sp>
          <p:sp>
            <p:nvSpPr>
              <p:cNvPr id="1386" name=""/>
              <p:cNvSpPr/>
              <p:nvPr/>
            </p:nvSpPr>
            <p:spPr>
              <a:xfrm>
                <a:off x="2625840" y="5063760"/>
                <a:ext cx="7920" cy="65160"/>
              </a:xfrm>
              <a:prstGeom prst="rect">
                <a:avLst/>
              </a:prstGeom>
              <a:solidFill>
                <a:srgbClr val="2d885b"/>
              </a:solidFill>
              <a:ln w="0">
                <a:noFill/>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Arial"/>
                </a:endParaRPr>
              </a:p>
            </p:txBody>
          </p:sp>
          <p:sp>
            <p:nvSpPr>
              <p:cNvPr id="1387" name=""/>
              <p:cNvSpPr/>
              <p:nvPr/>
            </p:nvSpPr>
            <p:spPr>
              <a:xfrm>
                <a:off x="2633760" y="5063760"/>
                <a:ext cx="9360" cy="65160"/>
              </a:xfrm>
              <a:prstGeom prst="rect">
                <a:avLst/>
              </a:prstGeom>
              <a:solidFill>
                <a:srgbClr val="2f8e5e"/>
              </a:solidFill>
              <a:ln w="0">
                <a:noFill/>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Arial"/>
                </a:endParaRPr>
              </a:p>
            </p:txBody>
          </p:sp>
          <p:sp>
            <p:nvSpPr>
              <p:cNvPr id="1388" name=""/>
              <p:cNvSpPr/>
              <p:nvPr/>
            </p:nvSpPr>
            <p:spPr>
              <a:xfrm>
                <a:off x="2643120" y="5063760"/>
                <a:ext cx="9360" cy="65160"/>
              </a:xfrm>
              <a:prstGeom prst="rect">
                <a:avLst/>
              </a:prstGeom>
              <a:solidFill>
                <a:srgbClr val="309261"/>
              </a:solidFill>
              <a:ln w="0">
                <a:noFill/>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Arial"/>
                </a:endParaRPr>
              </a:p>
            </p:txBody>
          </p:sp>
          <p:sp>
            <p:nvSpPr>
              <p:cNvPr id="1389" name=""/>
              <p:cNvSpPr/>
              <p:nvPr/>
            </p:nvSpPr>
            <p:spPr>
              <a:xfrm>
                <a:off x="2652480" y="5063760"/>
                <a:ext cx="9720" cy="65160"/>
              </a:xfrm>
              <a:prstGeom prst="rect">
                <a:avLst/>
              </a:prstGeom>
              <a:solidFill>
                <a:srgbClr val="319563"/>
              </a:solidFill>
              <a:ln w="0">
                <a:noFill/>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Arial"/>
                </a:endParaRPr>
              </a:p>
            </p:txBody>
          </p:sp>
          <p:sp>
            <p:nvSpPr>
              <p:cNvPr id="1390" name=""/>
              <p:cNvSpPr/>
              <p:nvPr/>
            </p:nvSpPr>
            <p:spPr>
              <a:xfrm>
                <a:off x="2662200" y="5063760"/>
                <a:ext cx="7920" cy="65160"/>
              </a:xfrm>
              <a:prstGeom prst="rect">
                <a:avLst/>
              </a:prstGeom>
              <a:solidFill>
                <a:srgbClr val="329765"/>
              </a:solidFill>
              <a:ln w="0">
                <a:noFill/>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Arial"/>
                </a:endParaRPr>
              </a:p>
            </p:txBody>
          </p:sp>
          <p:sp>
            <p:nvSpPr>
              <p:cNvPr id="1391" name=""/>
              <p:cNvSpPr/>
              <p:nvPr/>
            </p:nvSpPr>
            <p:spPr>
              <a:xfrm>
                <a:off x="2670120" y="5063760"/>
                <a:ext cx="9360" cy="65160"/>
              </a:xfrm>
              <a:prstGeom prst="rect">
                <a:avLst/>
              </a:prstGeom>
              <a:solidFill>
                <a:srgbClr val="339966"/>
              </a:solidFill>
              <a:ln w="0">
                <a:noFill/>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Arial"/>
                </a:endParaRPr>
              </a:p>
            </p:txBody>
          </p:sp>
          <p:sp>
            <p:nvSpPr>
              <p:cNvPr id="1392" name=""/>
              <p:cNvSpPr/>
              <p:nvPr/>
            </p:nvSpPr>
            <p:spPr>
              <a:xfrm>
                <a:off x="2679480" y="5063760"/>
                <a:ext cx="9720" cy="65160"/>
              </a:xfrm>
              <a:prstGeom prst="rect">
                <a:avLst/>
              </a:prstGeom>
              <a:solidFill>
                <a:srgbClr val="339966"/>
              </a:solidFill>
              <a:ln w="0">
                <a:noFill/>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Arial"/>
                </a:endParaRPr>
              </a:p>
            </p:txBody>
          </p:sp>
          <p:sp>
            <p:nvSpPr>
              <p:cNvPr id="1393" name=""/>
              <p:cNvSpPr/>
              <p:nvPr/>
            </p:nvSpPr>
            <p:spPr>
              <a:xfrm>
                <a:off x="2689200" y="5063760"/>
                <a:ext cx="9360" cy="65160"/>
              </a:xfrm>
              <a:prstGeom prst="rect">
                <a:avLst/>
              </a:prstGeom>
              <a:solidFill>
                <a:srgbClr val="319563"/>
              </a:solidFill>
              <a:ln w="0">
                <a:noFill/>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Arial"/>
                </a:endParaRPr>
              </a:p>
            </p:txBody>
          </p:sp>
          <p:sp>
            <p:nvSpPr>
              <p:cNvPr id="1394" name=""/>
              <p:cNvSpPr/>
              <p:nvPr/>
            </p:nvSpPr>
            <p:spPr>
              <a:xfrm>
                <a:off x="2698560" y="5063760"/>
                <a:ext cx="7920" cy="65160"/>
              </a:xfrm>
              <a:prstGeom prst="rect">
                <a:avLst/>
              </a:prstGeom>
              <a:solidFill>
                <a:srgbClr val="309261"/>
              </a:solidFill>
              <a:ln w="0">
                <a:noFill/>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Arial"/>
                </a:endParaRPr>
              </a:p>
            </p:txBody>
          </p:sp>
          <p:sp>
            <p:nvSpPr>
              <p:cNvPr id="1395" name=""/>
              <p:cNvSpPr/>
              <p:nvPr/>
            </p:nvSpPr>
            <p:spPr>
              <a:xfrm>
                <a:off x="2706480" y="5063760"/>
                <a:ext cx="9720" cy="65160"/>
              </a:xfrm>
              <a:prstGeom prst="rect">
                <a:avLst/>
              </a:prstGeom>
              <a:solidFill>
                <a:srgbClr val="2f8e5e"/>
              </a:solidFill>
              <a:ln w="0">
                <a:noFill/>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Arial"/>
                </a:endParaRPr>
              </a:p>
            </p:txBody>
          </p:sp>
          <p:sp>
            <p:nvSpPr>
              <p:cNvPr id="1396" name=""/>
              <p:cNvSpPr/>
              <p:nvPr/>
            </p:nvSpPr>
            <p:spPr>
              <a:xfrm>
                <a:off x="2716200" y="5063760"/>
                <a:ext cx="9360" cy="65160"/>
              </a:xfrm>
              <a:prstGeom prst="rect">
                <a:avLst/>
              </a:prstGeom>
              <a:solidFill>
                <a:srgbClr val="2d885b"/>
              </a:solidFill>
              <a:ln w="0">
                <a:noFill/>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Arial"/>
                </a:endParaRPr>
              </a:p>
            </p:txBody>
          </p:sp>
          <p:sp>
            <p:nvSpPr>
              <p:cNvPr id="1397" name=""/>
              <p:cNvSpPr/>
              <p:nvPr/>
            </p:nvSpPr>
            <p:spPr>
              <a:xfrm>
                <a:off x="2725560" y="5063760"/>
                <a:ext cx="9720" cy="65160"/>
              </a:xfrm>
              <a:prstGeom prst="rect">
                <a:avLst/>
              </a:prstGeom>
              <a:solidFill>
                <a:srgbClr val="2b8156"/>
              </a:solidFill>
              <a:ln w="0">
                <a:noFill/>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Arial"/>
                </a:endParaRPr>
              </a:p>
            </p:txBody>
          </p:sp>
          <p:sp>
            <p:nvSpPr>
              <p:cNvPr id="1398" name=""/>
              <p:cNvSpPr/>
              <p:nvPr/>
            </p:nvSpPr>
            <p:spPr>
              <a:xfrm>
                <a:off x="2735280" y="5063760"/>
                <a:ext cx="7920" cy="65160"/>
              </a:xfrm>
              <a:prstGeom prst="rect">
                <a:avLst/>
              </a:prstGeom>
              <a:solidFill>
                <a:srgbClr val="287950"/>
              </a:solidFill>
              <a:ln w="0">
                <a:noFill/>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Arial"/>
                </a:endParaRPr>
              </a:p>
            </p:txBody>
          </p:sp>
          <p:sp>
            <p:nvSpPr>
              <p:cNvPr id="1399" name=""/>
              <p:cNvSpPr/>
              <p:nvPr/>
            </p:nvSpPr>
            <p:spPr>
              <a:xfrm>
                <a:off x="2743200" y="5063760"/>
                <a:ext cx="9360" cy="65160"/>
              </a:xfrm>
              <a:prstGeom prst="rect">
                <a:avLst/>
              </a:prstGeom>
              <a:solidFill>
                <a:srgbClr val="25704a"/>
              </a:solidFill>
              <a:ln w="0">
                <a:noFill/>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Arial"/>
                </a:endParaRPr>
              </a:p>
            </p:txBody>
          </p:sp>
          <p:sp>
            <p:nvSpPr>
              <p:cNvPr id="1400" name=""/>
              <p:cNvSpPr/>
              <p:nvPr/>
            </p:nvSpPr>
            <p:spPr>
              <a:xfrm>
                <a:off x="2752560" y="5063760"/>
                <a:ext cx="9720" cy="65160"/>
              </a:xfrm>
              <a:prstGeom prst="rect">
                <a:avLst/>
              </a:prstGeom>
              <a:solidFill>
                <a:srgbClr val="226744"/>
              </a:solidFill>
              <a:ln w="0">
                <a:noFill/>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Arial"/>
                </a:endParaRPr>
              </a:p>
            </p:txBody>
          </p:sp>
          <p:sp>
            <p:nvSpPr>
              <p:cNvPr id="1401" name=""/>
              <p:cNvSpPr/>
              <p:nvPr/>
            </p:nvSpPr>
            <p:spPr>
              <a:xfrm>
                <a:off x="2762280" y="5063760"/>
                <a:ext cx="7920" cy="65160"/>
              </a:xfrm>
              <a:prstGeom prst="rect">
                <a:avLst/>
              </a:prstGeom>
              <a:solidFill>
                <a:srgbClr val="1f5e3e"/>
              </a:solidFill>
              <a:ln w="0">
                <a:noFill/>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Arial"/>
                </a:endParaRPr>
              </a:p>
            </p:txBody>
          </p:sp>
          <p:sp>
            <p:nvSpPr>
              <p:cNvPr id="1402" name=""/>
              <p:cNvSpPr/>
              <p:nvPr/>
            </p:nvSpPr>
            <p:spPr>
              <a:xfrm>
                <a:off x="2770200" y="5063760"/>
                <a:ext cx="9360" cy="65160"/>
              </a:xfrm>
              <a:prstGeom prst="rect">
                <a:avLst/>
              </a:prstGeom>
              <a:solidFill>
                <a:srgbClr val="1c5639"/>
              </a:solidFill>
              <a:ln w="0">
                <a:noFill/>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Arial"/>
                </a:endParaRPr>
              </a:p>
            </p:txBody>
          </p:sp>
          <p:sp>
            <p:nvSpPr>
              <p:cNvPr id="1403" name=""/>
              <p:cNvSpPr/>
              <p:nvPr/>
            </p:nvSpPr>
            <p:spPr>
              <a:xfrm>
                <a:off x="2779560" y="5063760"/>
                <a:ext cx="9720" cy="65160"/>
              </a:xfrm>
              <a:prstGeom prst="rect">
                <a:avLst/>
              </a:prstGeom>
              <a:solidFill>
                <a:srgbClr val="1a5035"/>
              </a:solidFill>
              <a:ln w="0">
                <a:noFill/>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Arial"/>
                </a:endParaRPr>
              </a:p>
            </p:txBody>
          </p:sp>
          <p:sp>
            <p:nvSpPr>
              <p:cNvPr id="1404" name=""/>
              <p:cNvSpPr/>
              <p:nvPr/>
            </p:nvSpPr>
            <p:spPr>
              <a:xfrm>
                <a:off x="2789280" y="5063760"/>
                <a:ext cx="9360" cy="65160"/>
              </a:xfrm>
              <a:prstGeom prst="rect">
                <a:avLst/>
              </a:prstGeom>
              <a:solidFill>
                <a:srgbClr val="184b31"/>
              </a:solidFill>
              <a:ln w="0">
                <a:noFill/>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Arial"/>
                </a:endParaRPr>
              </a:p>
            </p:txBody>
          </p:sp>
          <p:sp>
            <p:nvSpPr>
              <p:cNvPr id="1405" name=""/>
              <p:cNvSpPr/>
              <p:nvPr/>
            </p:nvSpPr>
            <p:spPr>
              <a:xfrm>
                <a:off x="2798640" y="5063760"/>
                <a:ext cx="7920" cy="65160"/>
              </a:xfrm>
              <a:prstGeom prst="rect">
                <a:avLst/>
              </a:prstGeom>
              <a:solidFill>
                <a:srgbClr val="17472f"/>
              </a:solidFill>
              <a:ln w="0">
                <a:noFill/>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Arial"/>
                </a:endParaRPr>
              </a:p>
            </p:txBody>
          </p:sp>
        </p:grpSp>
        <p:sp>
          <p:nvSpPr>
            <p:cNvPr id="1406" name=""/>
            <p:cNvSpPr/>
            <p:nvPr/>
          </p:nvSpPr>
          <p:spPr>
            <a:xfrm>
              <a:off x="2543040" y="5063760"/>
              <a:ext cx="263520" cy="65160"/>
            </a:xfrm>
            <a:prstGeom prst="rect">
              <a:avLst/>
            </a:prstGeom>
            <a:noFill/>
            <a:ln w="9360">
              <a:solidFill>
                <a:srgbClr val="000000"/>
              </a:solidFill>
              <a:miter/>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Arial"/>
              </a:endParaRPr>
            </a:p>
          </p:txBody>
        </p:sp>
        <p:grpSp>
          <p:nvGrpSpPr>
            <p:cNvPr id="1407" name=""/>
            <p:cNvGrpSpPr/>
            <p:nvPr/>
          </p:nvGrpSpPr>
          <p:grpSpPr>
            <a:xfrm>
              <a:off x="2806560" y="4991040"/>
              <a:ext cx="255600" cy="137880"/>
              <a:chOff x="2806560" y="4991040"/>
              <a:chExt cx="255600" cy="137880"/>
            </a:xfrm>
          </p:grpSpPr>
          <p:sp>
            <p:nvSpPr>
              <p:cNvPr id="1408" name=""/>
              <p:cNvSpPr/>
              <p:nvPr/>
            </p:nvSpPr>
            <p:spPr>
              <a:xfrm>
                <a:off x="2806560" y="4991040"/>
                <a:ext cx="9720" cy="137880"/>
              </a:xfrm>
              <a:prstGeom prst="rect">
                <a:avLst/>
              </a:prstGeom>
              <a:solidFill>
                <a:srgbClr val="77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09" name=""/>
              <p:cNvSpPr/>
              <p:nvPr/>
            </p:nvSpPr>
            <p:spPr>
              <a:xfrm>
                <a:off x="2816280" y="4991040"/>
                <a:ext cx="9360" cy="137880"/>
              </a:xfrm>
              <a:prstGeom prst="rect">
                <a:avLst/>
              </a:prstGeom>
              <a:solidFill>
                <a:srgbClr val="7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10" name=""/>
              <p:cNvSpPr/>
              <p:nvPr/>
            </p:nvSpPr>
            <p:spPr>
              <a:xfrm>
                <a:off x="2825640" y="4991040"/>
                <a:ext cx="9720" cy="137880"/>
              </a:xfrm>
              <a:prstGeom prst="rect">
                <a:avLst/>
              </a:prstGeom>
              <a:solidFill>
                <a:srgbClr val="8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11" name=""/>
              <p:cNvSpPr/>
              <p:nvPr/>
            </p:nvSpPr>
            <p:spPr>
              <a:xfrm>
                <a:off x="2835360" y="4991040"/>
                <a:ext cx="7920" cy="137880"/>
              </a:xfrm>
              <a:prstGeom prst="rect">
                <a:avLst/>
              </a:prstGeom>
              <a:solidFill>
                <a:srgbClr val="91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12" name=""/>
              <p:cNvSpPr/>
              <p:nvPr/>
            </p:nvSpPr>
            <p:spPr>
              <a:xfrm>
                <a:off x="2843280" y="4991040"/>
                <a:ext cx="9360" cy="137880"/>
              </a:xfrm>
              <a:prstGeom prst="rect">
                <a:avLst/>
              </a:prstGeom>
              <a:solidFill>
                <a:srgbClr val="9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13" name=""/>
              <p:cNvSpPr/>
              <p:nvPr/>
            </p:nvSpPr>
            <p:spPr>
              <a:xfrm>
                <a:off x="2852640" y="4991040"/>
                <a:ext cx="9720" cy="137880"/>
              </a:xfrm>
              <a:prstGeom prst="rect">
                <a:avLst/>
              </a:prstGeom>
              <a:solidFill>
                <a:srgbClr val="a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14" name=""/>
              <p:cNvSpPr/>
              <p:nvPr/>
            </p:nvSpPr>
            <p:spPr>
              <a:xfrm>
                <a:off x="2862360" y="4991040"/>
                <a:ext cx="9360" cy="137880"/>
              </a:xfrm>
              <a:prstGeom prst="rect">
                <a:avLst/>
              </a:prstGeom>
              <a:solidFill>
                <a:srgbClr val="b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15" name=""/>
              <p:cNvSpPr/>
              <p:nvPr/>
            </p:nvSpPr>
            <p:spPr>
              <a:xfrm>
                <a:off x="2871720" y="4991040"/>
                <a:ext cx="7920" cy="137880"/>
              </a:xfrm>
              <a:prstGeom prst="rect">
                <a:avLst/>
              </a:prstGeom>
              <a:solidFill>
                <a:srgbClr val="c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16" name=""/>
              <p:cNvSpPr/>
              <p:nvPr/>
            </p:nvSpPr>
            <p:spPr>
              <a:xfrm>
                <a:off x="2879640" y="4991040"/>
                <a:ext cx="9720" cy="137880"/>
              </a:xfrm>
              <a:prstGeom prst="rect">
                <a:avLst/>
              </a:prstGeom>
              <a:solidFill>
                <a:srgbClr val="d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17" name=""/>
              <p:cNvSpPr/>
              <p:nvPr/>
            </p:nvSpPr>
            <p:spPr>
              <a:xfrm>
                <a:off x="2889360" y="4991040"/>
                <a:ext cx="9360" cy="137880"/>
              </a:xfrm>
              <a:prstGeom prst="rect">
                <a:avLst/>
              </a:prstGeom>
              <a:solidFill>
                <a:srgbClr val="e7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18" name=""/>
              <p:cNvSpPr/>
              <p:nvPr/>
            </p:nvSpPr>
            <p:spPr>
              <a:xfrm>
                <a:off x="2898720" y="4991040"/>
                <a:ext cx="9360" cy="137880"/>
              </a:xfrm>
              <a:prstGeom prst="rect">
                <a:avLst/>
              </a:prstGeom>
              <a:solidFill>
                <a:srgbClr val="f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19" name=""/>
              <p:cNvSpPr/>
              <p:nvPr/>
            </p:nvSpPr>
            <p:spPr>
              <a:xfrm>
                <a:off x="2908080" y="4991040"/>
                <a:ext cx="7920" cy="137880"/>
              </a:xfrm>
              <a:prstGeom prst="rect">
                <a:avLst/>
              </a:prstGeom>
              <a:solidFill>
                <a:srgbClr val="f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20" name=""/>
              <p:cNvSpPr/>
              <p:nvPr/>
            </p:nvSpPr>
            <p:spPr>
              <a:xfrm>
                <a:off x="2916000" y="4991040"/>
                <a:ext cx="9720" cy="137880"/>
              </a:xfrm>
              <a:prstGeom prst="rect">
                <a:avLst/>
              </a:prstGeom>
              <a:solidFill>
                <a:srgbClr val="fb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21" name=""/>
              <p:cNvSpPr/>
              <p:nvPr/>
            </p:nvSpPr>
            <p:spPr>
              <a:xfrm>
                <a:off x="2925720" y="4991040"/>
                <a:ext cx="9360" cy="13788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22" name=""/>
              <p:cNvSpPr/>
              <p:nvPr/>
            </p:nvSpPr>
            <p:spPr>
              <a:xfrm>
                <a:off x="2935080" y="4991040"/>
                <a:ext cx="7920" cy="13788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23" name=""/>
              <p:cNvSpPr/>
              <p:nvPr/>
            </p:nvSpPr>
            <p:spPr>
              <a:xfrm>
                <a:off x="2943000" y="4991040"/>
                <a:ext cx="9720" cy="137880"/>
              </a:xfrm>
              <a:prstGeom prst="rect">
                <a:avLst/>
              </a:prstGeom>
              <a:solidFill>
                <a:srgbClr val="fb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24" name=""/>
              <p:cNvSpPr/>
              <p:nvPr/>
            </p:nvSpPr>
            <p:spPr>
              <a:xfrm>
                <a:off x="2952720" y="4991040"/>
                <a:ext cx="9360" cy="137880"/>
              </a:xfrm>
              <a:prstGeom prst="rect">
                <a:avLst/>
              </a:prstGeom>
              <a:solidFill>
                <a:srgbClr val="f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25" name=""/>
              <p:cNvSpPr/>
              <p:nvPr/>
            </p:nvSpPr>
            <p:spPr>
              <a:xfrm>
                <a:off x="2962080" y="4991040"/>
                <a:ext cx="9720" cy="137880"/>
              </a:xfrm>
              <a:prstGeom prst="rect">
                <a:avLst/>
              </a:prstGeom>
              <a:solidFill>
                <a:srgbClr val="f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26" name=""/>
              <p:cNvSpPr/>
              <p:nvPr/>
            </p:nvSpPr>
            <p:spPr>
              <a:xfrm>
                <a:off x="2971800" y="4991040"/>
                <a:ext cx="7920" cy="137880"/>
              </a:xfrm>
              <a:prstGeom prst="rect">
                <a:avLst/>
              </a:prstGeom>
              <a:solidFill>
                <a:srgbClr val="e7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27" name=""/>
              <p:cNvSpPr/>
              <p:nvPr/>
            </p:nvSpPr>
            <p:spPr>
              <a:xfrm>
                <a:off x="2979720" y="4991040"/>
                <a:ext cx="9360" cy="137880"/>
              </a:xfrm>
              <a:prstGeom prst="rect">
                <a:avLst/>
              </a:prstGeom>
              <a:solidFill>
                <a:srgbClr val="d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28" name=""/>
              <p:cNvSpPr/>
              <p:nvPr/>
            </p:nvSpPr>
            <p:spPr>
              <a:xfrm>
                <a:off x="2989080" y="4991040"/>
                <a:ext cx="9720" cy="137880"/>
              </a:xfrm>
              <a:prstGeom prst="rect">
                <a:avLst/>
              </a:prstGeom>
              <a:solidFill>
                <a:srgbClr val="c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29" name=""/>
              <p:cNvSpPr/>
              <p:nvPr/>
            </p:nvSpPr>
            <p:spPr>
              <a:xfrm>
                <a:off x="2998800" y="4991040"/>
                <a:ext cx="9360" cy="137880"/>
              </a:xfrm>
              <a:prstGeom prst="rect">
                <a:avLst/>
              </a:prstGeom>
              <a:solidFill>
                <a:srgbClr val="b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30" name=""/>
              <p:cNvSpPr/>
              <p:nvPr/>
            </p:nvSpPr>
            <p:spPr>
              <a:xfrm>
                <a:off x="3008160" y="4991040"/>
                <a:ext cx="7920" cy="137880"/>
              </a:xfrm>
              <a:prstGeom prst="rect">
                <a:avLst/>
              </a:prstGeom>
              <a:solidFill>
                <a:srgbClr val="a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31" name=""/>
              <p:cNvSpPr/>
              <p:nvPr/>
            </p:nvSpPr>
            <p:spPr>
              <a:xfrm>
                <a:off x="3016080" y="4991040"/>
                <a:ext cx="9720" cy="137880"/>
              </a:xfrm>
              <a:prstGeom prst="rect">
                <a:avLst/>
              </a:prstGeom>
              <a:solidFill>
                <a:srgbClr val="9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32" name=""/>
              <p:cNvSpPr/>
              <p:nvPr/>
            </p:nvSpPr>
            <p:spPr>
              <a:xfrm>
                <a:off x="3025800" y="4991040"/>
                <a:ext cx="9360" cy="137880"/>
              </a:xfrm>
              <a:prstGeom prst="rect">
                <a:avLst/>
              </a:prstGeom>
              <a:solidFill>
                <a:srgbClr val="91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33" name=""/>
              <p:cNvSpPr/>
              <p:nvPr/>
            </p:nvSpPr>
            <p:spPr>
              <a:xfrm>
                <a:off x="3035160" y="4991040"/>
                <a:ext cx="9720" cy="137880"/>
              </a:xfrm>
              <a:prstGeom prst="rect">
                <a:avLst/>
              </a:prstGeom>
              <a:solidFill>
                <a:srgbClr val="8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34" name=""/>
              <p:cNvSpPr/>
              <p:nvPr/>
            </p:nvSpPr>
            <p:spPr>
              <a:xfrm>
                <a:off x="3044880" y="4991040"/>
                <a:ext cx="7920" cy="137880"/>
              </a:xfrm>
              <a:prstGeom prst="rect">
                <a:avLst/>
              </a:prstGeom>
              <a:solidFill>
                <a:srgbClr val="7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35" name=""/>
              <p:cNvSpPr/>
              <p:nvPr/>
            </p:nvSpPr>
            <p:spPr>
              <a:xfrm>
                <a:off x="3052800" y="4991040"/>
                <a:ext cx="9360" cy="137880"/>
              </a:xfrm>
              <a:prstGeom prst="rect">
                <a:avLst/>
              </a:prstGeom>
              <a:solidFill>
                <a:srgbClr val="7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sp>
          <p:nvSpPr>
            <p:cNvPr id="1436" name=""/>
            <p:cNvSpPr/>
            <p:nvPr/>
          </p:nvSpPr>
          <p:spPr>
            <a:xfrm>
              <a:off x="2806560" y="4991040"/>
              <a:ext cx="255600" cy="137880"/>
            </a:xfrm>
            <a:prstGeom prst="rect">
              <a:avLst/>
            </a:prstGeom>
            <a:no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nvGrpSpPr>
            <p:cNvPr id="1437" name=""/>
            <p:cNvGrpSpPr/>
            <p:nvPr/>
          </p:nvGrpSpPr>
          <p:grpSpPr>
            <a:xfrm>
              <a:off x="3062160" y="4848120"/>
              <a:ext cx="263520" cy="280800"/>
              <a:chOff x="3062160" y="4848120"/>
              <a:chExt cx="263520" cy="280800"/>
            </a:xfrm>
          </p:grpSpPr>
          <p:sp>
            <p:nvSpPr>
              <p:cNvPr id="1438" name=""/>
              <p:cNvSpPr/>
              <p:nvPr/>
            </p:nvSpPr>
            <p:spPr>
              <a:xfrm>
                <a:off x="3062160" y="4848120"/>
                <a:ext cx="9720" cy="280800"/>
              </a:xfrm>
              <a:prstGeom prst="rect">
                <a:avLst/>
              </a:prstGeom>
              <a:solidFill>
                <a:srgbClr val="172f7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39" name=""/>
              <p:cNvSpPr/>
              <p:nvPr/>
            </p:nvSpPr>
            <p:spPr>
              <a:xfrm>
                <a:off x="3071880" y="4848120"/>
                <a:ext cx="7920" cy="280800"/>
              </a:xfrm>
              <a:prstGeom prst="rect">
                <a:avLst/>
              </a:prstGeom>
              <a:solidFill>
                <a:srgbClr val="18317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40" name=""/>
              <p:cNvSpPr/>
              <p:nvPr/>
            </p:nvSpPr>
            <p:spPr>
              <a:xfrm>
                <a:off x="3079800" y="4848120"/>
                <a:ext cx="9360" cy="280800"/>
              </a:xfrm>
              <a:prstGeom prst="rect">
                <a:avLst/>
              </a:prstGeom>
              <a:solidFill>
                <a:srgbClr val="1a3585"/>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41" name=""/>
              <p:cNvSpPr/>
              <p:nvPr/>
            </p:nvSpPr>
            <p:spPr>
              <a:xfrm>
                <a:off x="3089160" y="4848120"/>
                <a:ext cx="9720" cy="280800"/>
              </a:xfrm>
              <a:prstGeom prst="rect">
                <a:avLst/>
              </a:prstGeom>
              <a:solidFill>
                <a:srgbClr val="1c398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42" name=""/>
              <p:cNvSpPr/>
              <p:nvPr/>
            </p:nvSpPr>
            <p:spPr>
              <a:xfrm>
                <a:off x="3098880" y="4848120"/>
                <a:ext cx="9360" cy="280800"/>
              </a:xfrm>
              <a:prstGeom prst="rect">
                <a:avLst/>
              </a:prstGeom>
              <a:solidFill>
                <a:srgbClr val="1f3e9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43" name=""/>
              <p:cNvSpPr/>
              <p:nvPr/>
            </p:nvSpPr>
            <p:spPr>
              <a:xfrm>
                <a:off x="3108240" y="4848120"/>
                <a:ext cx="7920" cy="280800"/>
              </a:xfrm>
              <a:prstGeom prst="rect">
                <a:avLst/>
              </a:prstGeom>
              <a:solidFill>
                <a:srgbClr val="2244a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44" name=""/>
              <p:cNvSpPr/>
              <p:nvPr/>
            </p:nvSpPr>
            <p:spPr>
              <a:xfrm>
                <a:off x="3116160" y="4848120"/>
                <a:ext cx="9720" cy="280800"/>
              </a:xfrm>
              <a:prstGeom prst="rect">
                <a:avLst/>
              </a:prstGeom>
              <a:solidFill>
                <a:srgbClr val="254abb"/>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45" name=""/>
              <p:cNvSpPr/>
              <p:nvPr/>
            </p:nvSpPr>
            <p:spPr>
              <a:xfrm>
                <a:off x="3125880" y="4848120"/>
                <a:ext cx="9360" cy="280800"/>
              </a:xfrm>
              <a:prstGeom prst="rect">
                <a:avLst/>
              </a:prstGeom>
              <a:solidFill>
                <a:srgbClr val="2850c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46" name=""/>
              <p:cNvSpPr/>
              <p:nvPr/>
            </p:nvSpPr>
            <p:spPr>
              <a:xfrm>
                <a:off x="3135240" y="4848120"/>
                <a:ext cx="9360" cy="280800"/>
              </a:xfrm>
              <a:prstGeom prst="rect">
                <a:avLst/>
              </a:prstGeom>
              <a:solidFill>
                <a:srgbClr val="2b56d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47" name=""/>
              <p:cNvSpPr/>
              <p:nvPr/>
            </p:nvSpPr>
            <p:spPr>
              <a:xfrm>
                <a:off x="3144600" y="4848120"/>
                <a:ext cx="8280" cy="280800"/>
              </a:xfrm>
              <a:prstGeom prst="rect">
                <a:avLst/>
              </a:prstGeom>
              <a:solidFill>
                <a:srgbClr val="2d5be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48" name=""/>
              <p:cNvSpPr/>
              <p:nvPr/>
            </p:nvSpPr>
            <p:spPr>
              <a:xfrm>
                <a:off x="3152880" y="4848120"/>
                <a:ext cx="9360" cy="280800"/>
              </a:xfrm>
              <a:prstGeom prst="rect">
                <a:avLst/>
              </a:prstGeom>
              <a:solidFill>
                <a:srgbClr val="2f5ee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49" name=""/>
              <p:cNvSpPr/>
              <p:nvPr/>
            </p:nvSpPr>
            <p:spPr>
              <a:xfrm>
                <a:off x="3162240" y="4848120"/>
                <a:ext cx="9360" cy="280800"/>
              </a:xfrm>
              <a:prstGeom prst="rect">
                <a:avLst/>
              </a:prstGeom>
              <a:solidFill>
                <a:srgbClr val="3061f4"/>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50" name=""/>
              <p:cNvSpPr/>
              <p:nvPr/>
            </p:nvSpPr>
            <p:spPr>
              <a:xfrm>
                <a:off x="3171600" y="4848120"/>
                <a:ext cx="9720" cy="280800"/>
              </a:xfrm>
              <a:prstGeom prst="rect">
                <a:avLst/>
              </a:prstGeom>
              <a:solidFill>
                <a:srgbClr val="3163f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51" name=""/>
              <p:cNvSpPr/>
              <p:nvPr/>
            </p:nvSpPr>
            <p:spPr>
              <a:xfrm>
                <a:off x="3181320" y="4848120"/>
                <a:ext cx="7920" cy="280800"/>
              </a:xfrm>
              <a:prstGeom prst="rect">
                <a:avLst/>
              </a:prstGeom>
              <a:solidFill>
                <a:srgbClr val="3265f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52" name=""/>
              <p:cNvSpPr/>
              <p:nvPr/>
            </p:nvSpPr>
            <p:spPr>
              <a:xfrm>
                <a:off x="3189240" y="4848120"/>
                <a:ext cx="9360" cy="280800"/>
              </a:xfrm>
              <a:prstGeom prst="rect">
                <a:avLst/>
              </a:prstGeom>
              <a:solidFill>
                <a:srgbClr val="3366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53" name=""/>
              <p:cNvSpPr/>
              <p:nvPr/>
            </p:nvSpPr>
            <p:spPr>
              <a:xfrm>
                <a:off x="3198600" y="4848120"/>
                <a:ext cx="9720" cy="280800"/>
              </a:xfrm>
              <a:prstGeom prst="rect">
                <a:avLst/>
              </a:prstGeom>
              <a:solidFill>
                <a:srgbClr val="3366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54" name=""/>
              <p:cNvSpPr/>
              <p:nvPr/>
            </p:nvSpPr>
            <p:spPr>
              <a:xfrm>
                <a:off x="3208320" y="4848120"/>
                <a:ext cx="9360" cy="280800"/>
              </a:xfrm>
              <a:prstGeom prst="rect">
                <a:avLst/>
              </a:prstGeom>
              <a:solidFill>
                <a:srgbClr val="3163f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55" name=""/>
              <p:cNvSpPr/>
              <p:nvPr/>
            </p:nvSpPr>
            <p:spPr>
              <a:xfrm>
                <a:off x="3217680" y="4848120"/>
                <a:ext cx="7920" cy="280800"/>
              </a:xfrm>
              <a:prstGeom prst="rect">
                <a:avLst/>
              </a:prstGeom>
              <a:solidFill>
                <a:srgbClr val="3061f4"/>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56" name=""/>
              <p:cNvSpPr/>
              <p:nvPr/>
            </p:nvSpPr>
            <p:spPr>
              <a:xfrm>
                <a:off x="3225600" y="4848120"/>
                <a:ext cx="9720" cy="280800"/>
              </a:xfrm>
              <a:prstGeom prst="rect">
                <a:avLst/>
              </a:prstGeom>
              <a:solidFill>
                <a:srgbClr val="2f5ee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57" name=""/>
              <p:cNvSpPr/>
              <p:nvPr/>
            </p:nvSpPr>
            <p:spPr>
              <a:xfrm>
                <a:off x="3235320" y="4848120"/>
                <a:ext cx="9360" cy="280800"/>
              </a:xfrm>
              <a:prstGeom prst="rect">
                <a:avLst/>
              </a:prstGeom>
              <a:solidFill>
                <a:srgbClr val="2d5be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58" name=""/>
              <p:cNvSpPr/>
              <p:nvPr/>
            </p:nvSpPr>
            <p:spPr>
              <a:xfrm>
                <a:off x="3244680" y="4848120"/>
                <a:ext cx="7920" cy="280800"/>
              </a:xfrm>
              <a:prstGeom prst="rect">
                <a:avLst/>
              </a:prstGeom>
              <a:solidFill>
                <a:srgbClr val="2b56d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59" name=""/>
              <p:cNvSpPr/>
              <p:nvPr/>
            </p:nvSpPr>
            <p:spPr>
              <a:xfrm>
                <a:off x="3252600" y="4848120"/>
                <a:ext cx="9720" cy="280800"/>
              </a:xfrm>
              <a:prstGeom prst="rect">
                <a:avLst/>
              </a:prstGeom>
              <a:solidFill>
                <a:srgbClr val="2850c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60" name=""/>
              <p:cNvSpPr/>
              <p:nvPr/>
            </p:nvSpPr>
            <p:spPr>
              <a:xfrm>
                <a:off x="3262320" y="4848120"/>
                <a:ext cx="9360" cy="280800"/>
              </a:xfrm>
              <a:prstGeom prst="rect">
                <a:avLst/>
              </a:prstGeom>
              <a:solidFill>
                <a:srgbClr val="254abb"/>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61" name=""/>
              <p:cNvSpPr/>
              <p:nvPr/>
            </p:nvSpPr>
            <p:spPr>
              <a:xfrm>
                <a:off x="3271680" y="4848120"/>
                <a:ext cx="9720" cy="280800"/>
              </a:xfrm>
              <a:prstGeom prst="rect">
                <a:avLst/>
              </a:prstGeom>
              <a:solidFill>
                <a:srgbClr val="2244a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62" name=""/>
              <p:cNvSpPr/>
              <p:nvPr/>
            </p:nvSpPr>
            <p:spPr>
              <a:xfrm>
                <a:off x="3281400" y="4848120"/>
                <a:ext cx="7920" cy="280800"/>
              </a:xfrm>
              <a:prstGeom prst="rect">
                <a:avLst/>
              </a:prstGeom>
              <a:solidFill>
                <a:srgbClr val="1f3e9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63" name=""/>
              <p:cNvSpPr/>
              <p:nvPr/>
            </p:nvSpPr>
            <p:spPr>
              <a:xfrm>
                <a:off x="3289320" y="4848120"/>
                <a:ext cx="9360" cy="280800"/>
              </a:xfrm>
              <a:prstGeom prst="rect">
                <a:avLst/>
              </a:prstGeom>
              <a:solidFill>
                <a:srgbClr val="1c398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64" name=""/>
              <p:cNvSpPr/>
              <p:nvPr/>
            </p:nvSpPr>
            <p:spPr>
              <a:xfrm>
                <a:off x="3298680" y="4848120"/>
                <a:ext cx="9720" cy="280800"/>
              </a:xfrm>
              <a:prstGeom prst="rect">
                <a:avLst/>
              </a:prstGeom>
              <a:solidFill>
                <a:srgbClr val="1a3585"/>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65" name=""/>
              <p:cNvSpPr/>
              <p:nvPr/>
            </p:nvSpPr>
            <p:spPr>
              <a:xfrm>
                <a:off x="3308400" y="4848120"/>
                <a:ext cx="9360" cy="280800"/>
              </a:xfrm>
              <a:prstGeom prst="rect">
                <a:avLst/>
              </a:prstGeom>
              <a:solidFill>
                <a:srgbClr val="18317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66" name=""/>
              <p:cNvSpPr/>
              <p:nvPr/>
            </p:nvSpPr>
            <p:spPr>
              <a:xfrm>
                <a:off x="3317760" y="4848120"/>
                <a:ext cx="7920" cy="280800"/>
              </a:xfrm>
              <a:prstGeom prst="rect">
                <a:avLst/>
              </a:prstGeom>
              <a:solidFill>
                <a:srgbClr val="172f7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sp>
          <p:nvSpPr>
            <p:cNvPr id="1467" name=""/>
            <p:cNvSpPr/>
            <p:nvPr/>
          </p:nvSpPr>
          <p:spPr>
            <a:xfrm>
              <a:off x="3062160" y="4848120"/>
              <a:ext cx="263520" cy="280800"/>
            </a:xfrm>
            <a:prstGeom prst="rect">
              <a:avLst/>
            </a:prstGeom>
            <a:no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nvGrpSpPr>
            <p:cNvPr id="1468" name=""/>
            <p:cNvGrpSpPr/>
            <p:nvPr/>
          </p:nvGrpSpPr>
          <p:grpSpPr>
            <a:xfrm>
              <a:off x="3325680" y="4824360"/>
              <a:ext cx="264600" cy="304560"/>
              <a:chOff x="3325680" y="4824360"/>
              <a:chExt cx="264600" cy="304560"/>
            </a:xfrm>
          </p:grpSpPr>
          <p:sp>
            <p:nvSpPr>
              <p:cNvPr id="1469" name=""/>
              <p:cNvSpPr/>
              <p:nvPr/>
            </p:nvSpPr>
            <p:spPr>
              <a:xfrm>
                <a:off x="3325680" y="4824360"/>
                <a:ext cx="9360" cy="304560"/>
              </a:xfrm>
              <a:prstGeom prst="rect">
                <a:avLst/>
              </a:prstGeom>
              <a:solidFill>
                <a:srgbClr val="7748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70" name=""/>
              <p:cNvSpPr/>
              <p:nvPr/>
            </p:nvSpPr>
            <p:spPr>
              <a:xfrm>
                <a:off x="3335040" y="4824360"/>
                <a:ext cx="9000" cy="304560"/>
              </a:xfrm>
              <a:prstGeom prst="rect">
                <a:avLst/>
              </a:prstGeom>
              <a:solidFill>
                <a:srgbClr val="7d4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71" name=""/>
              <p:cNvSpPr/>
              <p:nvPr/>
            </p:nvSpPr>
            <p:spPr>
              <a:xfrm>
                <a:off x="3344400" y="4824360"/>
                <a:ext cx="9360" cy="304560"/>
              </a:xfrm>
              <a:prstGeom prst="rect">
                <a:avLst/>
              </a:prstGeom>
              <a:solidFill>
                <a:srgbClr val="855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72" name=""/>
              <p:cNvSpPr/>
              <p:nvPr/>
            </p:nvSpPr>
            <p:spPr>
              <a:xfrm>
                <a:off x="3354120" y="4824360"/>
                <a:ext cx="7560" cy="304560"/>
              </a:xfrm>
              <a:prstGeom prst="rect">
                <a:avLst/>
              </a:prstGeom>
              <a:solidFill>
                <a:srgbClr val="8f56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73" name=""/>
              <p:cNvSpPr/>
              <p:nvPr/>
            </p:nvSpPr>
            <p:spPr>
              <a:xfrm>
                <a:off x="3362040" y="4824360"/>
                <a:ext cx="9000" cy="304560"/>
              </a:xfrm>
              <a:prstGeom prst="rect">
                <a:avLst/>
              </a:prstGeom>
              <a:solidFill>
                <a:srgbClr val="9d5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74" name=""/>
              <p:cNvSpPr/>
              <p:nvPr/>
            </p:nvSpPr>
            <p:spPr>
              <a:xfrm>
                <a:off x="3371400" y="4824360"/>
                <a:ext cx="9360" cy="304560"/>
              </a:xfrm>
              <a:prstGeom prst="rect">
                <a:avLst/>
              </a:prstGeom>
              <a:solidFill>
                <a:srgbClr val="ac67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75" name=""/>
              <p:cNvSpPr/>
              <p:nvPr/>
            </p:nvSpPr>
            <p:spPr>
              <a:xfrm>
                <a:off x="3381120" y="4824360"/>
                <a:ext cx="9000" cy="304560"/>
              </a:xfrm>
              <a:prstGeom prst="rect">
                <a:avLst/>
              </a:prstGeom>
              <a:solidFill>
                <a:srgbClr val="bb7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76" name=""/>
              <p:cNvSpPr/>
              <p:nvPr/>
            </p:nvSpPr>
            <p:spPr>
              <a:xfrm>
                <a:off x="3390480" y="4824360"/>
                <a:ext cx="7560" cy="304560"/>
              </a:xfrm>
              <a:prstGeom prst="rect">
                <a:avLst/>
              </a:prstGeom>
              <a:solidFill>
                <a:srgbClr val="ca79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77" name=""/>
              <p:cNvSpPr/>
              <p:nvPr/>
            </p:nvSpPr>
            <p:spPr>
              <a:xfrm>
                <a:off x="3398400" y="4824360"/>
                <a:ext cx="9000" cy="304560"/>
              </a:xfrm>
              <a:prstGeom prst="rect">
                <a:avLst/>
              </a:prstGeom>
              <a:solidFill>
                <a:srgbClr val="d881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78" name=""/>
              <p:cNvSpPr/>
              <p:nvPr/>
            </p:nvSpPr>
            <p:spPr>
              <a:xfrm>
                <a:off x="3407760" y="4824360"/>
                <a:ext cx="9360" cy="304560"/>
              </a:xfrm>
              <a:prstGeom prst="rect">
                <a:avLst/>
              </a:prstGeom>
              <a:solidFill>
                <a:srgbClr val="e388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79" name=""/>
              <p:cNvSpPr/>
              <p:nvPr/>
            </p:nvSpPr>
            <p:spPr>
              <a:xfrm>
                <a:off x="3417480" y="4824360"/>
                <a:ext cx="7560" cy="304560"/>
              </a:xfrm>
              <a:prstGeom prst="rect">
                <a:avLst/>
              </a:prstGeom>
              <a:solidFill>
                <a:srgbClr val="ed8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80" name=""/>
              <p:cNvSpPr/>
              <p:nvPr/>
            </p:nvSpPr>
            <p:spPr>
              <a:xfrm>
                <a:off x="3425400" y="4824360"/>
                <a:ext cx="9000" cy="304560"/>
              </a:xfrm>
              <a:prstGeom prst="rect">
                <a:avLst/>
              </a:prstGeom>
              <a:solidFill>
                <a:srgbClr val="f492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81" name=""/>
              <p:cNvSpPr/>
              <p:nvPr/>
            </p:nvSpPr>
            <p:spPr>
              <a:xfrm>
                <a:off x="3434760" y="4824360"/>
                <a:ext cx="9360" cy="304560"/>
              </a:xfrm>
              <a:prstGeom prst="rect">
                <a:avLst/>
              </a:prstGeom>
              <a:solidFill>
                <a:srgbClr val="f995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82" name=""/>
              <p:cNvSpPr/>
              <p:nvPr/>
            </p:nvSpPr>
            <p:spPr>
              <a:xfrm>
                <a:off x="3444480" y="4824360"/>
                <a:ext cx="9000" cy="304560"/>
              </a:xfrm>
              <a:prstGeom prst="rect">
                <a:avLst/>
              </a:prstGeom>
              <a:solidFill>
                <a:srgbClr val="fd97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83" name=""/>
              <p:cNvSpPr/>
              <p:nvPr/>
            </p:nvSpPr>
            <p:spPr>
              <a:xfrm>
                <a:off x="3453840" y="4824360"/>
                <a:ext cx="7560" cy="304560"/>
              </a:xfrm>
              <a:prstGeom prst="rect">
                <a:avLst/>
              </a:prstGeom>
              <a:solidFill>
                <a:srgbClr val="ff99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84" name=""/>
              <p:cNvSpPr/>
              <p:nvPr/>
            </p:nvSpPr>
            <p:spPr>
              <a:xfrm>
                <a:off x="3461760" y="4824360"/>
                <a:ext cx="9360" cy="304560"/>
              </a:xfrm>
              <a:prstGeom prst="rect">
                <a:avLst/>
              </a:prstGeom>
              <a:solidFill>
                <a:srgbClr val="ff99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85" name=""/>
              <p:cNvSpPr/>
              <p:nvPr/>
            </p:nvSpPr>
            <p:spPr>
              <a:xfrm>
                <a:off x="3471480" y="4824360"/>
                <a:ext cx="9000" cy="304560"/>
              </a:xfrm>
              <a:prstGeom prst="rect">
                <a:avLst/>
              </a:prstGeom>
              <a:solidFill>
                <a:srgbClr val="f995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86" name=""/>
              <p:cNvSpPr/>
              <p:nvPr/>
            </p:nvSpPr>
            <p:spPr>
              <a:xfrm>
                <a:off x="3480840" y="4824360"/>
                <a:ext cx="9360" cy="304560"/>
              </a:xfrm>
              <a:prstGeom prst="rect">
                <a:avLst/>
              </a:prstGeom>
              <a:solidFill>
                <a:srgbClr val="f492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87" name=""/>
              <p:cNvSpPr/>
              <p:nvPr/>
            </p:nvSpPr>
            <p:spPr>
              <a:xfrm>
                <a:off x="3490560" y="4824360"/>
                <a:ext cx="7560" cy="304560"/>
              </a:xfrm>
              <a:prstGeom prst="rect">
                <a:avLst/>
              </a:prstGeom>
              <a:solidFill>
                <a:srgbClr val="ed8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88" name=""/>
              <p:cNvSpPr/>
              <p:nvPr/>
            </p:nvSpPr>
            <p:spPr>
              <a:xfrm>
                <a:off x="3498480" y="4824360"/>
                <a:ext cx="9000" cy="304560"/>
              </a:xfrm>
              <a:prstGeom prst="rect">
                <a:avLst/>
              </a:prstGeom>
              <a:solidFill>
                <a:srgbClr val="e388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89" name=""/>
              <p:cNvSpPr/>
              <p:nvPr/>
            </p:nvSpPr>
            <p:spPr>
              <a:xfrm>
                <a:off x="3507840" y="4824360"/>
                <a:ext cx="9360" cy="304560"/>
              </a:xfrm>
              <a:prstGeom prst="rect">
                <a:avLst/>
              </a:prstGeom>
              <a:solidFill>
                <a:srgbClr val="d881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90" name=""/>
              <p:cNvSpPr/>
              <p:nvPr/>
            </p:nvSpPr>
            <p:spPr>
              <a:xfrm>
                <a:off x="3517560" y="4824360"/>
                <a:ext cx="9000" cy="304560"/>
              </a:xfrm>
              <a:prstGeom prst="rect">
                <a:avLst/>
              </a:prstGeom>
              <a:solidFill>
                <a:srgbClr val="ca79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91" name=""/>
              <p:cNvSpPr/>
              <p:nvPr/>
            </p:nvSpPr>
            <p:spPr>
              <a:xfrm>
                <a:off x="3526920" y="4824360"/>
                <a:ext cx="7560" cy="304560"/>
              </a:xfrm>
              <a:prstGeom prst="rect">
                <a:avLst/>
              </a:prstGeom>
              <a:solidFill>
                <a:srgbClr val="bb7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92" name=""/>
              <p:cNvSpPr/>
              <p:nvPr/>
            </p:nvSpPr>
            <p:spPr>
              <a:xfrm>
                <a:off x="3534840" y="4824360"/>
                <a:ext cx="9360" cy="304560"/>
              </a:xfrm>
              <a:prstGeom prst="rect">
                <a:avLst/>
              </a:prstGeom>
              <a:solidFill>
                <a:srgbClr val="ac67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93" name=""/>
              <p:cNvSpPr/>
              <p:nvPr/>
            </p:nvSpPr>
            <p:spPr>
              <a:xfrm>
                <a:off x="3544560" y="4824360"/>
                <a:ext cx="9000" cy="304560"/>
              </a:xfrm>
              <a:prstGeom prst="rect">
                <a:avLst/>
              </a:prstGeom>
              <a:solidFill>
                <a:srgbClr val="9d5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94" name=""/>
              <p:cNvSpPr/>
              <p:nvPr/>
            </p:nvSpPr>
            <p:spPr>
              <a:xfrm>
                <a:off x="3553920" y="4824360"/>
                <a:ext cx="9360" cy="304560"/>
              </a:xfrm>
              <a:prstGeom prst="rect">
                <a:avLst/>
              </a:prstGeom>
              <a:solidFill>
                <a:srgbClr val="8f56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95" name=""/>
              <p:cNvSpPr/>
              <p:nvPr/>
            </p:nvSpPr>
            <p:spPr>
              <a:xfrm>
                <a:off x="3563640" y="4824360"/>
                <a:ext cx="7560" cy="304560"/>
              </a:xfrm>
              <a:prstGeom prst="rect">
                <a:avLst/>
              </a:prstGeom>
              <a:solidFill>
                <a:srgbClr val="855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96" name=""/>
              <p:cNvSpPr/>
              <p:nvPr/>
            </p:nvSpPr>
            <p:spPr>
              <a:xfrm>
                <a:off x="3571560" y="4824360"/>
                <a:ext cx="9000" cy="304560"/>
              </a:xfrm>
              <a:prstGeom prst="rect">
                <a:avLst/>
              </a:prstGeom>
              <a:solidFill>
                <a:srgbClr val="7d4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97" name=""/>
              <p:cNvSpPr/>
              <p:nvPr/>
            </p:nvSpPr>
            <p:spPr>
              <a:xfrm>
                <a:off x="3580920" y="4824360"/>
                <a:ext cx="9360" cy="304560"/>
              </a:xfrm>
              <a:prstGeom prst="rect">
                <a:avLst/>
              </a:prstGeom>
              <a:solidFill>
                <a:srgbClr val="7647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sp>
          <p:nvSpPr>
            <p:cNvPr id="1498" name=""/>
            <p:cNvSpPr/>
            <p:nvPr/>
          </p:nvSpPr>
          <p:spPr>
            <a:xfrm>
              <a:off x="3325680" y="4824360"/>
              <a:ext cx="264960" cy="304560"/>
            </a:xfrm>
            <a:prstGeom prst="rect">
              <a:avLst/>
            </a:prstGeom>
            <a:no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nvGrpSpPr>
            <p:cNvPr id="1499" name=""/>
            <p:cNvGrpSpPr/>
            <p:nvPr/>
          </p:nvGrpSpPr>
          <p:grpSpPr>
            <a:xfrm>
              <a:off x="3590640" y="4800240"/>
              <a:ext cx="263520" cy="328680"/>
              <a:chOff x="3590640" y="4800240"/>
              <a:chExt cx="263520" cy="328680"/>
            </a:xfrm>
          </p:grpSpPr>
          <p:sp>
            <p:nvSpPr>
              <p:cNvPr id="1500" name=""/>
              <p:cNvSpPr/>
              <p:nvPr/>
            </p:nvSpPr>
            <p:spPr>
              <a:xfrm>
                <a:off x="3590640" y="4800240"/>
                <a:ext cx="7920" cy="328680"/>
              </a:xfrm>
              <a:prstGeom prst="rect">
                <a:avLst/>
              </a:prstGeom>
              <a:solidFill>
                <a:srgbClr val="005f7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501" name=""/>
              <p:cNvSpPr/>
              <p:nvPr/>
            </p:nvSpPr>
            <p:spPr>
              <a:xfrm>
                <a:off x="3598560" y="4800240"/>
                <a:ext cx="9360" cy="328680"/>
              </a:xfrm>
              <a:prstGeom prst="rect">
                <a:avLst/>
              </a:prstGeom>
              <a:solidFill>
                <a:srgbClr val="00637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502" name=""/>
              <p:cNvSpPr/>
              <p:nvPr/>
            </p:nvSpPr>
            <p:spPr>
              <a:xfrm>
                <a:off x="3607920" y="4800240"/>
                <a:ext cx="9720" cy="328680"/>
              </a:xfrm>
              <a:prstGeom prst="rect">
                <a:avLst/>
              </a:prstGeom>
              <a:solidFill>
                <a:srgbClr val="006a85"/>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503" name=""/>
              <p:cNvSpPr/>
              <p:nvPr/>
            </p:nvSpPr>
            <p:spPr>
              <a:xfrm>
                <a:off x="3617640" y="4800240"/>
                <a:ext cx="9360" cy="328680"/>
              </a:xfrm>
              <a:prstGeom prst="rect">
                <a:avLst/>
              </a:prstGeom>
              <a:solidFill>
                <a:srgbClr val="00728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504" name=""/>
              <p:cNvSpPr/>
              <p:nvPr/>
            </p:nvSpPr>
            <p:spPr>
              <a:xfrm>
                <a:off x="3627000" y="4800240"/>
                <a:ext cx="7920" cy="328680"/>
              </a:xfrm>
              <a:prstGeom prst="rect">
                <a:avLst/>
              </a:prstGeom>
              <a:solidFill>
                <a:srgbClr val="007d9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505" name=""/>
              <p:cNvSpPr/>
              <p:nvPr/>
            </p:nvSpPr>
            <p:spPr>
              <a:xfrm>
                <a:off x="3634920" y="4800240"/>
                <a:ext cx="9720" cy="328680"/>
              </a:xfrm>
              <a:prstGeom prst="rect">
                <a:avLst/>
              </a:prstGeom>
              <a:solidFill>
                <a:srgbClr val="0089a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506" name=""/>
              <p:cNvSpPr/>
              <p:nvPr/>
            </p:nvSpPr>
            <p:spPr>
              <a:xfrm>
                <a:off x="3644640" y="4800240"/>
                <a:ext cx="9360" cy="328680"/>
              </a:xfrm>
              <a:prstGeom prst="rect">
                <a:avLst/>
              </a:prstGeom>
              <a:solidFill>
                <a:srgbClr val="0095bb"/>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507" name=""/>
              <p:cNvSpPr/>
              <p:nvPr/>
            </p:nvSpPr>
            <p:spPr>
              <a:xfrm>
                <a:off x="3654000" y="4800240"/>
                <a:ext cx="9360" cy="328680"/>
              </a:xfrm>
              <a:prstGeom prst="rect">
                <a:avLst/>
              </a:prstGeom>
              <a:solidFill>
                <a:srgbClr val="00a1c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508" name=""/>
              <p:cNvSpPr/>
              <p:nvPr/>
            </p:nvSpPr>
            <p:spPr>
              <a:xfrm>
                <a:off x="3663360" y="4800240"/>
                <a:ext cx="8280" cy="328680"/>
              </a:xfrm>
              <a:prstGeom prst="rect">
                <a:avLst/>
              </a:prstGeom>
              <a:solidFill>
                <a:srgbClr val="00add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509" name=""/>
              <p:cNvSpPr/>
              <p:nvPr/>
            </p:nvSpPr>
            <p:spPr>
              <a:xfrm>
                <a:off x="3671640" y="4800240"/>
                <a:ext cx="9360" cy="328680"/>
              </a:xfrm>
              <a:prstGeom prst="rect">
                <a:avLst/>
              </a:prstGeom>
              <a:solidFill>
                <a:srgbClr val="00b6e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510" name=""/>
              <p:cNvSpPr/>
              <p:nvPr/>
            </p:nvSpPr>
            <p:spPr>
              <a:xfrm>
                <a:off x="3681000" y="4800240"/>
                <a:ext cx="9360" cy="328680"/>
              </a:xfrm>
              <a:prstGeom prst="rect">
                <a:avLst/>
              </a:prstGeom>
              <a:solidFill>
                <a:srgbClr val="00bde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511" name=""/>
              <p:cNvSpPr/>
              <p:nvPr/>
            </p:nvSpPr>
            <p:spPr>
              <a:xfrm>
                <a:off x="3690360" y="4800240"/>
                <a:ext cx="9720" cy="328680"/>
              </a:xfrm>
              <a:prstGeom prst="rect">
                <a:avLst/>
              </a:prstGeom>
              <a:solidFill>
                <a:srgbClr val="00c3f4"/>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512" name=""/>
              <p:cNvSpPr/>
              <p:nvPr/>
            </p:nvSpPr>
            <p:spPr>
              <a:xfrm>
                <a:off x="3700080" y="4800240"/>
                <a:ext cx="7920" cy="328680"/>
              </a:xfrm>
              <a:prstGeom prst="rect">
                <a:avLst/>
              </a:prstGeom>
              <a:solidFill>
                <a:srgbClr val="00c7f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513" name=""/>
              <p:cNvSpPr/>
              <p:nvPr/>
            </p:nvSpPr>
            <p:spPr>
              <a:xfrm>
                <a:off x="3708000" y="4800240"/>
                <a:ext cx="9360" cy="328680"/>
              </a:xfrm>
              <a:prstGeom prst="rect">
                <a:avLst/>
              </a:prstGeom>
              <a:solidFill>
                <a:srgbClr val="00caf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514" name=""/>
              <p:cNvSpPr/>
              <p:nvPr/>
            </p:nvSpPr>
            <p:spPr>
              <a:xfrm>
                <a:off x="3717360" y="4800240"/>
                <a:ext cx="9720" cy="328680"/>
              </a:xfrm>
              <a:prstGeom prst="rect">
                <a:avLst/>
              </a:prstGeom>
              <a:solidFill>
                <a:srgbClr val="00cc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515" name=""/>
              <p:cNvSpPr/>
              <p:nvPr/>
            </p:nvSpPr>
            <p:spPr>
              <a:xfrm>
                <a:off x="3727080" y="4800240"/>
                <a:ext cx="9360" cy="328680"/>
              </a:xfrm>
              <a:prstGeom prst="rect">
                <a:avLst/>
              </a:prstGeom>
              <a:solidFill>
                <a:srgbClr val="00cc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516" name=""/>
              <p:cNvSpPr/>
              <p:nvPr/>
            </p:nvSpPr>
            <p:spPr>
              <a:xfrm>
                <a:off x="3736440" y="4800240"/>
                <a:ext cx="7920" cy="328680"/>
              </a:xfrm>
              <a:prstGeom prst="rect">
                <a:avLst/>
              </a:prstGeom>
              <a:solidFill>
                <a:srgbClr val="00c7f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517" name=""/>
              <p:cNvSpPr/>
              <p:nvPr/>
            </p:nvSpPr>
            <p:spPr>
              <a:xfrm>
                <a:off x="3744360" y="4800240"/>
                <a:ext cx="9720" cy="328680"/>
              </a:xfrm>
              <a:prstGeom prst="rect">
                <a:avLst/>
              </a:prstGeom>
              <a:solidFill>
                <a:srgbClr val="00c3f4"/>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518" name=""/>
              <p:cNvSpPr/>
              <p:nvPr/>
            </p:nvSpPr>
            <p:spPr>
              <a:xfrm>
                <a:off x="3754080" y="4800240"/>
                <a:ext cx="9360" cy="328680"/>
              </a:xfrm>
              <a:prstGeom prst="rect">
                <a:avLst/>
              </a:prstGeom>
              <a:solidFill>
                <a:srgbClr val="00bde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519" name=""/>
              <p:cNvSpPr/>
              <p:nvPr/>
            </p:nvSpPr>
            <p:spPr>
              <a:xfrm>
                <a:off x="3763440" y="4800240"/>
                <a:ext cx="7920" cy="328680"/>
              </a:xfrm>
              <a:prstGeom prst="rect">
                <a:avLst/>
              </a:prstGeom>
              <a:solidFill>
                <a:srgbClr val="00b6e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520" name=""/>
              <p:cNvSpPr/>
              <p:nvPr/>
            </p:nvSpPr>
            <p:spPr>
              <a:xfrm>
                <a:off x="3771360" y="4800240"/>
                <a:ext cx="9720" cy="328680"/>
              </a:xfrm>
              <a:prstGeom prst="rect">
                <a:avLst/>
              </a:prstGeom>
              <a:solidFill>
                <a:srgbClr val="00add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521" name=""/>
              <p:cNvSpPr/>
              <p:nvPr/>
            </p:nvSpPr>
            <p:spPr>
              <a:xfrm>
                <a:off x="3781080" y="4800240"/>
                <a:ext cx="9360" cy="328680"/>
              </a:xfrm>
              <a:prstGeom prst="rect">
                <a:avLst/>
              </a:prstGeom>
              <a:solidFill>
                <a:srgbClr val="00a1c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522" name=""/>
              <p:cNvSpPr/>
              <p:nvPr/>
            </p:nvSpPr>
            <p:spPr>
              <a:xfrm>
                <a:off x="3790440" y="4800240"/>
                <a:ext cx="9720" cy="328680"/>
              </a:xfrm>
              <a:prstGeom prst="rect">
                <a:avLst/>
              </a:prstGeom>
              <a:solidFill>
                <a:srgbClr val="0095bb"/>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523" name=""/>
              <p:cNvSpPr/>
              <p:nvPr/>
            </p:nvSpPr>
            <p:spPr>
              <a:xfrm>
                <a:off x="3800160" y="4800240"/>
                <a:ext cx="7920" cy="328680"/>
              </a:xfrm>
              <a:prstGeom prst="rect">
                <a:avLst/>
              </a:prstGeom>
              <a:solidFill>
                <a:srgbClr val="0089a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524" name=""/>
              <p:cNvSpPr/>
              <p:nvPr/>
            </p:nvSpPr>
            <p:spPr>
              <a:xfrm>
                <a:off x="3808080" y="4800240"/>
                <a:ext cx="9360" cy="328680"/>
              </a:xfrm>
              <a:prstGeom prst="rect">
                <a:avLst/>
              </a:prstGeom>
              <a:solidFill>
                <a:srgbClr val="007d9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525" name=""/>
              <p:cNvSpPr/>
              <p:nvPr/>
            </p:nvSpPr>
            <p:spPr>
              <a:xfrm>
                <a:off x="3817440" y="4800240"/>
                <a:ext cx="9720" cy="328680"/>
              </a:xfrm>
              <a:prstGeom prst="rect">
                <a:avLst/>
              </a:prstGeom>
              <a:solidFill>
                <a:srgbClr val="00728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526" name=""/>
              <p:cNvSpPr/>
              <p:nvPr/>
            </p:nvSpPr>
            <p:spPr>
              <a:xfrm>
                <a:off x="3827160" y="4800240"/>
                <a:ext cx="9360" cy="328680"/>
              </a:xfrm>
              <a:prstGeom prst="rect">
                <a:avLst/>
              </a:prstGeom>
              <a:solidFill>
                <a:srgbClr val="006a85"/>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527" name=""/>
              <p:cNvSpPr/>
              <p:nvPr/>
            </p:nvSpPr>
            <p:spPr>
              <a:xfrm>
                <a:off x="3836520" y="4800240"/>
                <a:ext cx="7920" cy="328680"/>
              </a:xfrm>
              <a:prstGeom prst="rect">
                <a:avLst/>
              </a:prstGeom>
              <a:solidFill>
                <a:srgbClr val="00637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528" name=""/>
              <p:cNvSpPr/>
              <p:nvPr/>
            </p:nvSpPr>
            <p:spPr>
              <a:xfrm>
                <a:off x="3844440" y="4800240"/>
                <a:ext cx="9720" cy="328680"/>
              </a:xfrm>
              <a:prstGeom prst="rect">
                <a:avLst/>
              </a:prstGeom>
              <a:solidFill>
                <a:srgbClr val="005e7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sp>
          <p:nvSpPr>
            <p:cNvPr id="1529" name=""/>
            <p:cNvSpPr/>
            <p:nvPr/>
          </p:nvSpPr>
          <p:spPr>
            <a:xfrm>
              <a:off x="3590640" y="4800240"/>
              <a:ext cx="263520" cy="328680"/>
            </a:xfrm>
            <a:prstGeom prst="rect">
              <a:avLst/>
            </a:prstGeom>
            <a:no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530" name=""/>
            <p:cNvSpPr/>
            <p:nvPr/>
          </p:nvSpPr>
          <p:spPr>
            <a:xfrm>
              <a:off x="3854160" y="4651200"/>
              <a:ext cx="255600" cy="477720"/>
            </a:xfrm>
            <a:prstGeom prst="rect">
              <a:avLst/>
            </a:prstGeom>
            <a:gradFill rotWithShape="0">
              <a:gsLst>
                <a:gs pos="0">
                  <a:srgbClr val="620043"/>
                </a:gs>
                <a:gs pos="50000">
                  <a:srgbClr val="d60093"/>
                </a:gs>
                <a:gs pos="100000">
                  <a:srgbClr val="620043"/>
                </a:gs>
              </a:gsLst>
              <a:lin ang="10800000"/>
            </a:gra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531" name=""/>
            <p:cNvSpPr/>
            <p:nvPr/>
          </p:nvSpPr>
          <p:spPr>
            <a:xfrm>
              <a:off x="2610360" y="4921200"/>
              <a:ext cx="1414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000" strike="noStrike" u="none">
                  <a:solidFill>
                    <a:srgbClr val="000000"/>
                  </a:solidFill>
                  <a:effectLst/>
                  <a:uFillTx/>
                  <a:latin typeface="Frutiger 45 Light"/>
                </a:rPr>
                <a:t>33</a:t>
              </a:r>
              <a:endParaRPr b="0" lang="en-US" sz="1000" strike="noStrike" u="none">
                <a:solidFill>
                  <a:srgbClr val="000000"/>
                </a:solidFill>
                <a:effectLst/>
                <a:uFillTx/>
                <a:latin typeface="Arial"/>
              </a:endParaRPr>
            </a:p>
          </p:txBody>
        </p:sp>
        <p:sp>
          <p:nvSpPr>
            <p:cNvPr id="1532" name=""/>
            <p:cNvSpPr/>
            <p:nvPr/>
          </p:nvSpPr>
          <p:spPr>
            <a:xfrm>
              <a:off x="2861280" y="4848120"/>
              <a:ext cx="1414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000" strike="noStrike" u="none">
                  <a:solidFill>
                    <a:srgbClr val="000000"/>
                  </a:solidFill>
                  <a:effectLst/>
                  <a:uFillTx/>
                  <a:latin typeface="Frutiger 45 Light"/>
                </a:rPr>
                <a:t>69</a:t>
              </a:r>
              <a:endParaRPr b="0" lang="en-US" sz="1000" strike="noStrike" u="none">
                <a:solidFill>
                  <a:srgbClr val="000000"/>
                </a:solidFill>
                <a:effectLst/>
                <a:uFillTx/>
                <a:latin typeface="Arial"/>
              </a:endParaRPr>
            </a:p>
          </p:txBody>
        </p:sp>
        <p:sp>
          <p:nvSpPr>
            <p:cNvPr id="1533" name=""/>
            <p:cNvSpPr/>
            <p:nvPr/>
          </p:nvSpPr>
          <p:spPr>
            <a:xfrm>
              <a:off x="3086280" y="4705200"/>
              <a:ext cx="2116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000" strike="noStrike" u="none">
                  <a:solidFill>
                    <a:srgbClr val="000000"/>
                  </a:solidFill>
                  <a:effectLst/>
                  <a:uFillTx/>
                  <a:latin typeface="Frutiger 45 Light"/>
                </a:rPr>
                <a:t>142</a:t>
              </a:r>
              <a:endParaRPr b="0" lang="en-US" sz="1000" strike="noStrike" u="none">
                <a:solidFill>
                  <a:srgbClr val="000000"/>
                </a:solidFill>
                <a:effectLst/>
                <a:uFillTx/>
                <a:latin typeface="Arial"/>
              </a:endParaRPr>
            </a:p>
          </p:txBody>
        </p:sp>
        <p:sp>
          <p:nvSpPr>
            <p:cNvPr id="1534" name=""/>
            <p:cNvSpPr/>
            <p:nvPr/>
          </p:nvSpPr>
          <p:spPr>
            <a:xfrm>
              <a:off x="3349800" y="4676760"/>
              <a:ext cx="2116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000" strike="noStrike" u="none">
                  <a:solidFill>
                    <a:srgbClr val="000000"/>
                  </a:solidFill>
                  <a:effectLst/>
                  <a:uFillTx/>
                  <a:latin typeface="Frutiger 45 Light"/>
                </a:rPr>
                <a:t>154</a:t>
              </a:r>
              <a:endParaRPr b="0" lang="en-US" sz="1000" strike="noStrike" u="none">
                <a:solidFill>
                  <a:srgbClr val="000000"/>
                </a:solidFill>
                <a:effectLst/>
                <a:uFillTx/>
                <a:latin typeface="Arial"/>
              </a:endParaRPr>
            </a:p>
          </p:txBody>
        </p:sp>
        <p:sp>
          <p:nvSpPr>
            <p:cNvPr id="1535" name=""/>
            <p:cNvSpPr/>
            <p:nvPr/>
          </p:nvSpPr>
          <p:spPr>
            <a:xfrm>
              <a:off x="2994840" y="5601960"/>
              <a:ext cx="980640" cy="244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600" strike="noStrike" u="none">
                  <a:solidFill>
                    <a:srgbClr val="000000"/>
                  </a:solidFill>
                  <a:effectLst/>
                  <a:uFillTx/>
                  <a:latin typeface="Frutiger 45 Light"/>
                </a:rPr>
                <a:t>Educa</a:t>
              </a:r>
              <a:r>
                <a:rPr b="1" lang="en-US" sz="1600" strike="noStrike" u="none">
                  <a:solidFill>
                    <a:srgbClr val="000000"/>
                  </a:solidFill>
                  <a:effectLst/>
                  <a:uFillTx/>
                  <a:latin typeface="Frutiger 45 Light"/>
                </a:rPr>
                <a:t>tion</a:t>
              </a:r>
              <a:endParaRPr b="0" lang="en-US" sz="1600" strike="noStrike" u="none">
                <a:solidFill>
                  <a:srgbClr val="000000"/>
                </a:solidFill>
                <a:effectLst/>
                <a:uFillTx/>
                <a:latin typeface="Arial"/>
              </a:endParaRPr>
            </a:p>
          </p:txBody>
        </p:sp>
        <p:sp>
          <p:nvSpPr>
            <p:cNvPr id="1536" name=""/>
            <p:cNvSpPr/>
            <p:nvPr/>
          </p:nvSpPr>
          <p:spPr>
            <a:xfrm>
              <a:off x="3610440" y="4616280"/>
              <a:ext cx="2116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000" strike="noStrike" u="none">
                  <a:solidFill>
                    <a:srgbClr val="000000"/>
                  </a:solidFill>
                  <a:effectLst/>
                  <a:uFillTx/>
                  <a:latin typeface="Frutiger 45 Light"/>
                </a:rPr>
                <a:t>1</a:t>
              </a:r>
              <a:r>
                <a:rPr b="0" lang="en-US" sz="1000" strike="noStrike" u="none">
                  <a:solidFill>
                    <a:srgbClr val="000000"/>
                  </a:solidFill>
                  <a:effectLst/>
                  <a:uFillTx/>
                  <a:latin typeface="Frutiger 45 Light"/>
                </a:rPr>
                <a:t>66</a:t>
              </a:r>
              <a:endParaRPr b="0" lang="en-US" sz="1000" strike="noStrike" u="none">
                <a:solidFill>
                  <a:srgbClr val="000000"/>
                </a:solidFill>
                <a:effectLst/>
                <a:uFillTx/>
                <a:latin typeface="Arial"/>
              </a:endParaRPr>
            </a:p>
          </p:txBody>
        </p:sp>
        <p:sp>
          <p:nvSpPr>
            <p:cNvPr id="1537" name=""/>
            <p:cNvSpPr/>
            <p:nvPr/>
          </p:nvSpPr>
          <p:spPr>
            <a:xfrm>
              <a:off x="3864240" y="4329000"/>
              <a:ext cx="2977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Frutiger 45 Light"/>
                </a:rPr>
                <a:t>2</a:t>
              </a:r>
              <a:r>
                <a:rPr b="1" lang="es-MX" sz="1400" strike="noStrike" u="none">
                  <a:solidFill>
                    <a:srgbClr val="000000"/>
                  </a:solidFill>
                  <a:effectLst/>
                  <a:uFillTx/>
                  <a:latin typeface="Frutiger 45 Light"/>
                </a:rPr>
                <a:t>4</a:t>
              </a:r>
              <a:r>
                <a:rPr b="1" lang="en-US" sz="1400" strike="noStrike" u="none">
                  <a:solidFill>
                    <a:srgbClr val="000000"/>
                  </a:solidFill>
                  <a:effectLst/>
                  <a:uFillTx/>
                  <a:latin typeface="Frutiger 45 Light"/>
                </a:rPr>
                <a:t>0</a:t>
              </a:r>
              <a:endParaRPr b="0" lang="en-US" sz="1400" strike="noStrike" u="none">
                <a:solidFill>
                  <a:srgbClr val="000000"/>
                </a:solidFill>
                <a:effectLst/>
                <a:uFillTx/>
                <a:latin typeface="Arial"/>
              </a:endParaRPr>
            </a:p>
          </p:txBody>
        </p:sp>
        <p:grpSp>
          <p:nvGrpSpPr>
            <p:cNvPr id="1538" name=""/>
            <p:cNvGrpSpPr/>
            <p:nvPr/>
          </p:nvGrpSpPr>
          <p:grpSpPr>
            <a:xfrm>
              <a:off x="2486520" y="5214600"/>
              <a:ext cx="1721880" cy="278280"/>
              <a:chOff x="2486520" y="5214600"/>
              <a:chExt cx="1721880" cy="278280"/>
            </a:xfrm>
          </p:grpSpPr>
          <p:sp>
            <p:nvSpPr>
              <p:cNvPr id="1539" name=""/>
              <p:cNvSpPr/>
              <p:nvPr/>
            </p:nvSpPr>
            <p:spPr>
              <a:xfrm>
                <a:off x="2486520" y="5216040"/>
                <a:ext cx="38412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45 Light"/>
                  </a:rPr>
                  <a:t>‘95</a:t>
                </a:r>
                <a:endParaRPr b="0" lang="en-US" sz="1200" strike="noStrike" u="none">
                  <a:solidFill>
                    <a:srgbClr val="000000"/>
                  </a:solidFill>
                  <a:effectLst/>
                  <a:uFillTx/>
                  <a:latin typeface="Arial"/>
                </a:endParaRPr>
              </a:p>
            </p:txBody>
          </p:sp>
          <p:sp>
            <p:nvSpPr>
              <p:cNvPr id="1540" name=""/>
              <p:cNvSpPr/>
              <p:nvPr/>
            </p:nvSpPr>
            <p:spPr>
              <a:xfrm>
                <a:off x="2753280" y="5216040"/>
                <a:ext cx="38412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45 Light"/>
                  </a:rPr>
                  <a:t>‘96</a:t>
                </a:r>
                <a:endParaRPr b="0" lang="en-US" sz="1200" strike="noStrike" u="none">
                  <a:solidFill>
                    <a:srgbClr val="000000"/>
                  </a:solidFill>
                  <a:effectLst/>
                  <a:uFillTx/>
                  <a:latin typeface="Arial"/>
                </a:endParaRPr>
              </a:p>
            </p:txBody>
          </p:sp>
          <p:sp>
            <p:nvSpPr>
              <p:cNvPr id="1541" name=""/>
              <p:cNvSpPr/>
              <p:nvPr/>
            </p:nvSpPr>
            <p:spPr>
              <a:xfrm>
                <a:off x="3020040" y="5216040"/>
                <a:ext cx="38412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45 Light"/>
                  </a:rPr>
                  <a:t>‘97</a:t>
                </a:r>
                <a:endParaRPr b="0" lang="en-US" sz="1200" strike="noStrike" u="none">
                  <a:solidFill>
                    <a:srgbClr val="000000"/>
                  </a:solidFill>
                  <a:effectLst/>
                  <a:uFillTx/>
                  <a:latin typeface="Arial"/>
                </a:endParaRPr>
              </a:p>
            </p:txBody>
          </p:sp>
          <p:sp>
            <p:nvSpPr>
              <p:cNvPr id="1542" name=""/>
              <p:cNvSpPr/>
              <p:nvPr/>
            </p:nvSpPr>
            <p:spPr>
              <a:xfrm>
                <a:off x="3286800" y="5216040"/>
                <a:ext cx="38412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45 Light"/>
                  </a:rPr>
                  <a:t>‘98</a:t>
                </a:r>
                <a:endParaRPr b="0" lang="en-US" sz="1200" strike="noStrike" u="none">
                  <a:solidFill>
                    <a:srgbClr val="000000"/>
                  </a:solidFill>
                  <a:effectLst/>
                  <a:uFillTx/>
                  <a:latin typeface="Arial"/>
                </a:endParaRPr>
              </a:p>
            </p:txBody>
          </p:sp>
          <p:sp>
            <p:nvSpPr>
              <p:cNvPr id="1543" name=""/>
              <p:cNvSpPr/>
              <p:nvPr/>
            </p:nvSpPr>
            <p:spPr>
              <a:xfrm>
                <a:off x="3553560" y="5216040"/>
                <a:ext cx="38412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45 Light"/>
                  </a:rPr>
                  <a:t>‘99</a:t>
                </a:r>
                <a:endParaRPr b="0" lang="en-US" sz="1200" strike="noStrike" u="none">
                  <a:solidFill>
                    <a:srgbClr val="000000"/>
                  </a:solidFill>
                  <a:effectLst/>
                  <a:uFillTx/>
                  <a:latin typeface="Arial"/>
                </a:endParaRPr>
              </a:p>
            </p:txBody>
          </p:sp>
          <p:sp>
            <p:nvSpPr>
              <p:cNvPr id="1544" name=""/>
              <p:cNvSpPr/>
              <p:nvPr/>
            </p:nvSpPr>
            <p:spPr>
              <a:xfrm>
                <a:off x="3816000" y="5214600"/>
                <a:ext cx="39240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Frutiger 45 Light"/>
                  </a:rPr>
                  <a:t>‘00</a:t>
                </a:r>
                <a:endParaRPr b="0" lang="en-US" sz="1200" strike="noStrike" u="none">
                  <a:solidFill>
                    <a:srgbClr val="000000"/>
                  </a:solidFill>
                  <a:effectLst/>
                  <a:uFillTx/>
                  <a:latin typeface="Arial"/>
                </a:endParaRPr>
              </a:p>
            </p:txBody>
          </p:sp>
        </p:grpSp>
        <p:sp>
          <p:nvSpPr>
            <p:cNvPr id="1545" name=""/>
            <p:cNvSpPr/>
            <p:nvPr/>
          </p:nvSpPr>
          <p:spPr>
            <a:xfrm>
              <a:off x="2530080" y="5502240"/>
              <a:ext cx="1605240" cy="0"/>
            </a:xfrm>
            <a:prstGeom prst="line">
              <a:avLst/>
            </a:prstGeom>
            <a:ln w="9360">
              <a:solidFill>
                <a:srgbClr val="ff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sp>
        <p:nvSpPr>
          <p:cNvPr id="1546" name=""/>
          <p:cNvSpPr/>
          <p:nvPr/>
        </p:nvSpPr>
        <p:spPr>
          <a:xfrm>
            <a:off x="6505560" y="5511960"/>
            <a:ext cx="1604880" cy="0"/>
          </a:xfrm>
          <a:prstGeom prst="line">
            <a:avLst/>
          </a:prstGeom>
          <a:ln w="9360">
            <a:solidFill>
              <a:srgbClr val="ff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547" name=""/>
          <p:cNvSpPr/>
          <p:nvPr/>
        </p:nvSpPr>
        <p:spPr>
          <a:xfrm>
            <a:off x="2340000" y="534960"/>
            <a:ext cx="445464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2400" strike="noStrike" u="none">
                <a:solidFill>
                  <a:srgbClr val="000000"/>
                </a:solidFill>
                <a:effectLst/>
                <a:uFillTx/>
                <a:latin typeface="Frutiger 45 Light"/>
              </a:rPr>
              <a:t>(Thousands)</a:t>
            </a:r>
            <a:endParaRPr b="0" lang="en-US" sz="2400" strike="noStrike" u="none">
              <a:solidFill>
                <a:srgbClr val="000000"/>
              </a:solidFill>
              <a:effectLst/>
              <a:uFillTx/>
              <a:latin typeface="Arial"/>
            </a:endParaRPr>
          </a:p>
        </p:txBody>
      </p:sp>
      <p:sp>
        <p:nvSpPr>
          <p:cNvPr id="2" name="PlaceHolder 1"/>
          <p:cNvSpPr>
            <a:spLocks noGrp="1"/>
          </p:cNvSpPr>
          <p:nvPr>
            <p:ph type="sldNum" idx="3"/>
          </p:nvPr>
        </p:nvSpPr>
        <p:spPr/>
        <p:txBody>
          <a:bodyPr/>
          <a:p>
            <a:fld id="{C0A5DA1F-1103-49E2-B04A-3C6CB8DED384}" type="slidenum">
              <a:t>4</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48" name=""/>
          <p:cNvSpPr/>
          <p:nvPr/>
        </p:nvSpPr>
        <p:spPr>
          <a:xfrm>
            <a:off x="318960" y="130320"/>
            <a:ext cx="8480520" cy="5511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Frutiger 55 Roman"/>
              </a:rPr>
              <a:t>Integrating E-commerce in Trade</a:t>
            </a:r>
            <a:endParaRPr b="0" lang="en-US" sz="3000" strike="noStrike" u="none">
              <a:solidFill>
                <a:srgbClr val="000000"/>
              </a:solidFill>
              <a:effectLst/>
              <a:uFillTx/>
              <a:latin typeface="Arial"/>
            </a:endParaRPr>
          </a:p>
        </p:txBody>
      </p:sp>
      <p:sp>
        <p:nvSpPr>
          <p:cNvPr id="1549" name=""/>
          <p:cNvSpPr/>
          <p:nvPr/>
        </p:nvSpPr>
        <p:spPr>
          <a:xfrm>
            <a:off x="1490760" y="1866960"/>
            <a:ext cx="6756480" cy="4265640"/>
          </a:xfrm>
          <a:prstGeom prst="rect">
            <a:avLst/>
          </a:prstGeom>
          <a:gradFill rotWithShape="0">
            <a:gsLst>
              <a:gs pos="0">
                <a:srgbClr val="ffcc00"/>
              </a:gs>
              <a:gs pos="50000">
                <a:srgbClr val="c19a00"/>
              </a:gs>
              <a:gs pos="100000">
                <a:srgbClr val="ffcc00"/>
              </a:gs>
            </a:gsLst>
            <a:lin ang="13500000"/>
          </a:gra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1550" name=""/>
          <p:cNvSpPr/>
          <p:nvPr/>
        </p:nvSpPr>
        <p:spPr>
          <a:xfrm>
            <a:off x="405360" y="2587680"/>
            <a:ext cx="689760" cy="3988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Frutiger 45 Light"/>
              </a:rPr>
              <a:t>B2B</a:t>
            </a:r>
            <a:endParaRPr b="0" lang="en-US" sz="2000" strike="noStrike" u="none">
              <a:solidFill>
                <a:srgbClr val="000000"/>
              </a:solidFill>
              <a:effectLst/>
              <a:uFillTx/>
              <a:latin typeface="Arial"/>
            </a:endParaRPr>
          </a:p>
        </p:txBody>
      </p:sp>
      <p:sp>
        <p:nvSpPr>
          <p:cNvPr id="1551" name=""/>
          <p:cNvSpPr/>
          <p:nvPr/>
        </p:nvSpPr>
        <p:spPr>
          <a:xfrm>
            <a:off x="438480" y="4592520"/>
            <a:ext cx="689760" cy="3988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Frutiger 45 Light"/>
              </a:rPr>
              <a:t>B2C</a:t>
            </a:r>
            <a:endParaRPr b="0" lang="en-US" sz="2000" strike="noStrike" u="none">
              <a:solidFill>
                <a:srgbClr val="000000"/>
              </a:solidFill>
              <a:effectLst/>
              <a:uFillTx/>
              <a:latin typeface="Arial"/>
            </a:endParaRPr>
          </a:p>
        </p:txBody>
      </p:sp>
      <p:sp>
        <p:nvSpPr>
          <p:cNvPr id="1552" name=""/>
          <p:cNvSpPr/>
          <p:nvPr/>
        </p:nvSpPr>
        <p:spPr>
          <a:xfrm>
            <a:off x="5745960" y="1324080"/>
            <a:ext cx="1707840" cy="3988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Frutiger 45 Light"/>
              </a:rPr>
              <a:t>International</a:t>
            </a:r>
            <a:endParaRPr b="0" lang="en-US" sz="2000" strike="noStrike" u="none">
              <a:solidFill>
                <a:srgbClr val="000000"/>
              </a:solidFill>
              <a:effectLst/>
              <a:uFillTx/>
              <a:latin typeface="Arial"/>
            </a:endParaRPr>
          </a:p>
        </p:txBody>
      </p:sp>
      <p:sp>
        <p:nvSpPr>
          <p:cNvPr id="1553" name=""/>
          <p:cNvSpPr/>
          <p:nvPr/>
        </p:nvSpPr>
        <p:spPr>
          <a:xfrm>
            <a:off x="4819680" y="1874880"/>
            <a:ext cx="88920" cy="4254480"/>
          </a:xfrm>
          <a:prstGeom prst="rect">
            <a:avLst/>
          </a:prstGeom>
          <a:gradFill rotWithShape="0">
            <a:gsLst>
              <a:gs pos="0">
                <a:srgbClr val="750000"/>
              </a:gs>
              <a:gs pos="50000">
                <a:srgbClr val="ff0000"/>
              </a:gs>
              <a:gs pos="100000">
                <a:srgbClr val="750000"/>
              </a:gs>
            </a:gsLst>
            <a:lin ang="54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554" name=""/>
          <p:cNvSpPr/>
          <p:nvPr/>
        </p:nvSpPr>
        <p:spPr>
          <a:xfrm rot="5400000">
            <a:off x="4819320" y="640800"/>
            <a:ext cx="88920" cy="6721560"/>
          </a:xfrm>
          <a:prstGeom prst="rect">
            <a:avLst/>
          </a:prstGeom>
          <a:gradFill rotWithShape="0">
            <a:gsLst>
              <a:gs pos="0">
                <a:srgbClr val="750000"/>
              </a:gs>
              <a:gs pos="50000">
                <a:srgbClr val="ff0000"/>
              </a:gs>
              <a:gs pos="100000">
                <a:srgbClr val="75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555" name=""/>
          <p:cNvSpPr/>
          <p:nvPr/>
        </p:nvSpPr>
        <p:spPr>
          <a:xfrm>
            <a:off x="5024520" y="2095560"/>
            <a:ext cx="3187440" cy="1191240"/>
          </a:xfrm>
          <a:prstGeom prst="rect">
            <a:avLst/>
          </a:prstGeom>
          <a:noFill/>
          <a:ln w="0">
            <a:noFill/>
          </a:ln>
        </p:spPr>
        <p:style>
          <a:lnRef idx="0"/>
          <a:fillRef idx="0"/>
          <a:effectRef idx="0"/>
          <a:fontRef idx="minor"/>
        </p:style>
        <p:txBody>
          <a:bodyPr lIns="90000" rIns="90000" tIns="46800" bIns="46800" anchor="t">
            <a:spAutoFit/>
          </a:bodyPr>
          <a:p>
            <a:pPr>
              <a:lnSpc>
                <a:spcPct val="100000"/>
              </a:lnSpc>
              <a:buClr>
                <a:srgbClr val="000000"/>
              </a:buClr>
              <a:buFont typeface="Frutiger 45 Light"/>
              <a:buChar char="•"/>
              <a:tabLst>
                <a:tab algn="l" pos="17136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Frutiger 45 Light"/>
              </a:rPr>
              <a:t> Enable international </a:t>
            </a:r>
            <a:endParaRPr b="0" lang="en-US" sz="1800" strike="noStrike" u="none">
              <a:solidFill>
                <a:srgbClr val="000000"/>
              </a:solidFill>
              <a:effectLst/>
              <a:uFillTx/>
              <a:latin typeface="Arial"/>
            </a:endParaRPr>
          </a:p>
          <a:p>
            <a:pPr>
              <a:lnSpc>
                <a:spcPct val="100000"/>
              </a:lnSpc>
              <a:tabLst>
                <a:tab algn="l" pos="0"/>
                <a:tab algn="l" pos="17136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Frutiger 45 Light"/>
              </a:rPr>
              <a:t>  </a:t>
            </a:r>
            <a:r>
              <a:rPr b="1" lang="en-US" sz="1800" strike="noStrike" u="none">
                <a:solidFill>
                  <a:srgbClr val="000000"/>
                </a:solidFill>
                <a:effectLst/>
                <a:uFillTx/>
                <a:latin typeface="Frutiger 45 Light"/>
              </a:rPr>
              <a:t>	</a:t>
            </a:r>
            <a:r>
              <a:rPr b="1" lang="en-US" sz="1800" strike="noStrike" u="none">
                <a:solidFill>
                  <a:srgbClr val="000000"/>
                </a:solidFill>
                <a:effectLst/>
                <a:uFillTx/>
                <a:latin typeface="Frutiger 45 Light"/>
              </a:rPr>
              <a:t>B2B access and  </a:t>
            </a:r>
            <a:endParaRPr b="0" lang="en-US" sz="1800" strike="noStrike" u="none">
              <a:solidFill>
                <a:srgbClr val="000000"/>
              </a:solidFill>
              <a:effectLst/>
              <a:uFillTx/>
              <a:latin typeface="Arial"/>
            </a:endParaRPr>
          </a:p>
          <a:p>
            <a:pPr>
              <a:lnSpc>
                <a:spcPct val="100000"/>
              </a:lnSpc>
              <a:tabLst>
                <a:tab algn="l" pos="0"/>
                <a:tab algn="l" pos="17136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Frutiger 45 Light"/>
              </a:rPr>
              <a:t>  </a:t>
            </a:r>
            <a:r>
              <a:rPr b="1" lang="en-US" sz="1800" strike="noStrike" u="none">
                <a:solidFill>
                  <a:srgbClr val="000000"/>
                </a:solidFill>
                <a:effectLst/>
                <a:uFillTx/>
                <a:latin typeface="Frutiger 45 Light"/>
              </a:rPr>
              <a:t>	</a:t>
            </a:r>
            <a:r>
              <a:rPr b="1" lang="en-US" sz="1800" strike="noStrike" u="none">
                <a:solidFill>
                  <a:srgbClr val="000000"/>
                </a:solidFill>
                <a:effectLst/>
                <a:uFillTx/>
                <a:latin typeface="Frutiger 45 Light"/>
              </a:rPr>
              <a:t>solutions for more </a:t>
            </a:r>
            <a:endParaRPr b="0" lang="en-US" sz="1800" strike="noStrike" u="none">
              <a:solidFill>
                <a:srgbClr val="000000"/>
              </a:solidFill>
              <a:effectLst/>
              <a:uFillTx/>
              <a:latin typeface="Arial"/>
            </a:endParaRPr>
          </a:p>
          <a:p>
            <a:pPr>
              <a:lnSpc>
                <a:spcPct val="100000"/>
              </a:lnSpc>
              <a:tabLst>
                <a:tab algn="l" pos="0"/>
                <a:tab algn="l" pos="17136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Frutiger 45 Light"/>
              </a:rPr>
              <a:t>  Mexican companies </a:t>
            </a:r>
            <a:endParaRPr b="0" lang="en-US" sz="1800" strike="noStrike" u="none">
              <a:solidFill>
                <a:srgbClr val="000000"/>
              </a:solidFill>
              <a:effectLst/>
              <a:uFillTx/>
              <a:latin typeface="Arial"/>
            </a:endParaRPr>
          </a:p>
        </p:txBody>
      </p:sp>
      <p:sp>
        <p:nvSpPr>
          <p:cNvPr id="1556" name=""/>
          <p:cNvSpPr/>
          <p:nvPr/>
        </p:nvSpPr>
        <p:spPr>
          <a:xfrm>
            <a:off x="5003640" y="4122720"/>
            <a:ext cx="3187800" cy="1191240"/>
          </a:xfrm>
          <a:prstGeom prst="rect">
            <a:avLst/>
          </a:prstGeom>
          <a:noFill/>
          <a:ln w="0">
            <a:noFill/>
          </a:ln>
        </p:spPr>
        <p:style>
          <a:lnRef idx="0"/>
          <a:fillRef idx="0"/>
          <a:effectRef idx="0"/>
          <a:fontRef idx="minor"/>
        </p:style>
        <p:txBody>
          <a:bodyPr lIns="90000" rIns="90000" tIns="46800" bIns="46800" anchor="t">
            <a:spAutoFit/>
          </a:bodyPr>
          <a:p>
            <a:pPr>
              <a:lnSpc>
                <a:spcPct val="100000"/>
              </a:lnSpc>
              <a:buClr>
                <a:srgbClr val="000000"/>
              </a:buClr>
              <a:buFont typeface="Frutiger 45 Light"/>
              <a:buChar char="•"/>
              <a:tabLst>
                <a:tab algn="l" pos="171360"/>
                <a:tab algn="l" pos="343080"/>
                <a:tab algn="l" pos="514440"/>
                <a:tab algn="l" pos="685800"/>
                <a:tab algn="l" pos="857160"/>
                <a:tab algn="l" pos="1028880"/>
                <a:tab algn="l" pos="1200240"/>
                <a:tab algn="l" pos="1371600"/>
                <a:tab algn="l" pos="1542960"/>
                <a:tab algn="l" pos="1714680"/>
                <a:tab algn="l" pos="1886040"/>
                <a:tab algn="l" pos="2057400"/>
                <a:tab algn="l" pos="2228760"/>
                <a:tab algn="l" pos="2400480"/>
                <a:tab algn="l" pos="2571840"/>
                <a:tab algn="l" pos="2743200"/>
                <a:tab algn="l" pos="2914560"/>
                <a:tab algn="l" pos="3086280"/>
                <a:tab algn="l" pos="3257640"/>
                <a:tab algn="l" pos="3429000"/>
              </a:tabLst>
            </a:pPr>
            <a:r>
              <a:rPr b="1" lang="en-US" sz="1800" strike="noStrike" u="none">
                <a:solidFill>
                  <a:srgbClr val="000000"/>
                </a:solidFill>
                <a:effectLst/>
                <a:uFillTx/>
                <a:latin typeface="Frutiger 45 Light"/>
              </a:rPr>
              <a:t> Enable international </a:t>
            </a:r>
            <a:endParaRPr b="0" lang="en-US" sz="1800" strike="noStrike" u="none">
              <a:solidFill>
                <a:srgbClr val="000000"/>
              </a:solidFill>
              <a:effectLst/>
              <a:uFillTx/>
              <a:latin typeface="Arial"/>
            </a:endParaRPr>
          </a:p>
          <a:p>
            <a:pPr>
              <a:lnSpc>
                <a:spcPct val="100000"/>
              </a:lnSpc>
              <a:tabLst>
                <a:tab algn="l" pos="0"/>
                <a:tab algn="l" pos="171360"/>
                <a:tab algn="l" pos="343080"/>
                <a:tab algn="l" pos="514440"/>
                <a:tab algn="l" pos="685800"/>
                <a:tab algn="l" pos="857160"/>
                <a:tab algn="l" pos="1028880"/>
                <a:tab algn="l" pos="1200240"/>
                <a:tab algn="l" pos="1371600"/>
                <a:tab algn="l" pos="1542960"/>
                <a:tab algn="l" pos="1714680"/>
                <a:tab algn="l" pos="1886040"/>
                <a:tab algn="l" pos="2057400"/>
                <a:tab algn="l" pos="2228760"/>
                <a:tab algn="l" pos="2400480"/>
                <a:tab algn="l" pos="2571840"/>
                <a:tab algn="l" pos="2743200"/>
                <a:tab algn="l" pos="2914560"/>
                <a:tab algn="l" pos="3086280"/>
                <a:tab algn="l" pos="3257640"/>
                <a:tab algn="l" pos="3429000"/>
              </a:tabLst>
            </a:pPr>
            <a:r>
              <a:rPr b="1" lang="en-US" sz="1800" strike="noStrike" u="none">
                <a:solidFill>
                  <a:srgbClr val="000000"/>
                </a:solidFill>
                <a:effectLst/>
                <a:uFillTx/>
                <a:latin typeface="Frutiger 45 Light"/>
              </a:rPr>
              <a:t>  </a:t>
            </a:r>
            <a:r>
              <a:rPr b="1" lang="en-US" sz="1800" strike="noStrike" u="none">
                <a:solidFill>
                  <a:srgbClr val="000000"/>
                </a:solidFill>
                <a:effectLst/>
                <a:uFillTx/>
                <a:latin typeface="Frutiger 45 Light"/>
              </a:rPr>
              <a:t>	</a:t>
            </a:r>
            <a:r>
              <a:rPr b="1" lang="en-US" sz="1800" strike="noStrike" u="none">
                <a:solidFill>
                  <a:srgbClr val="000000"/>
                </a:solidFill>
                <a:effectLst/>
                <a:uFillTx/>
                <a:latin typeface="Frutiger 45 Light"/>
              </a:rPr>
              <a:t>B2C access and  </a:t>
            </a:r>
            <a:endParaRPr b="0" lang="en-US" sz="1800" strike="noStrike" u="none">
              <a:solidFill>
                <a:srgbClr val="000000"/>
              </a:solidFill>
              <a:effectLst/>
              <a:uFillTx/>
              <a:latin typeface="Arial"/>
            </a:endParaRPr>
          </a:p>
          <a:p>
            <a:pPr>
              <a:lnSpc>
                <a:spcPct val="100000"/>
              </a:lnSpc>
              <a:tabLst>
                <a:tab algn="l" pos="0"/>
                <a:tab algn="l" pos="171360"/>
                <a:tab algn="l" pos="343080"/>
                <a:tab algn="l" pos="514440"/>
                <a:tab algn="l" pos="685800"/>
                <a:tab algn="l" pos="857160"/>
                <a:tab algn="l" pos="1028880"/>
                <a:tab algn="l" pos="1200240"/>
                <a:tab algn="l" pos="1371600"/>
                <a:tab algn="l" pos="1542960"/>
                <a:tab algn="l" pos="1714680"/>
                <a:tab algn="l" pos="1886040"/>
                <a:tab algn="l" pos="2057400"/>
                <a:tab algn="l" pos="2228760"/>
                <a:tab algn="l" pos="2400480"/>
                <a:tab algn="l" pos="2571840"/>
                <a:tab algn="l" pos="2743200"/>
                <a:tab algn="l" pos="2914560"/>
                <a:tab algn="l" pos="3086280"/>
                <a:tab algn="l" pos="3257640"/>
                <a:tab algn="l" pos="3429000"/>
              </a:tabLst>
            </a:pPr>
            <a:r>
              <a:rPr b="1" lang="en-US" sz="1800" strike="noStrike" u="none">
                <a:solidFill>
                  <a:srgbClr val="000000"/>
                </a:solidFill>
                <a:effectLst/>
                <a:uFillTx/>
                <a:latin typeface="Frutiger 45 Light"/>
              </a:rPr>
              <a:t>  </a:t>
            </a:r>
            <a:r>
              <a:rPr b="1" lang="en-US" sz="1800" strike="noStrike" u="none">
                <a:solidFill>
                  <a:srgbClr val="000000"/>
                </a:solidFill>
                <a:effectLst/>
                <a:uFillTx/>
                <a:latin typeface="Frutiger 45 Light"/>
              </a:rPr>
              <a:t>	</a:t>
            </a:r>
            <a:r>
              <a:rPr b="1" lang="en-US" sz="1800" strike="noStrike" u="none">
                <a:solidFill>
                  <a:srgbClr val="000000"/>
                </a:solidFill>
                <a:effectLst/>
                <a:uFillTx/>
                <a:latin typeface="Frutiger 45 Light"/>
              </a:rPr>
              <a:t>solutions for more </a:t>
            </a:r>
            <a:endParaRPr b="0" lang="en-US" sz="1800" strike="noStrike" u="none">
              <a:solidFill>
                <a:srgbClr val="000000"/>
              </a:solidFill>
              <a:effectLst/>
              <a:uFillTx/>
              <a:latin typeface="Arial"/>
            </a:endParaRPr>
          </a:p>
          <a:p>
            <a:pPr>
              <a:lnSpc>
                <a:spcPct val="100000"/>
              </a:lnSpc>
              <a:tabLst>
                <a:tab algn="l" pos="0"/>
                <a:tab algn="l" pos="171360"/>
                <a:tab algn="l" pos="343080"/>
                <a:tab algn="l" pos="514440"/>
                <a:tab algn="l" pos="685800"/>
                <a:tab algn="l" pos="857160"/>
                <a:tab algn="l" pos="1028880"/>
                <a:tab algn="l" pos="1200240"/>
                <a:tab algn="l" pos="1371600"/>
                <a:tab algn="l" pos="1542960"/>
                <a:tab algn="l" pos="1714680"/>
                <a:tab algn="l" pos="1886040"/>
                <a:tab algn="l" pos="2057400"/>
                <a:tab algn="l" pos="2228760"/>
                <a:tab algn="l" pos="2400480"/>
                <a:tab algn="l" pos="2571840"/>
                <a:tab algn="l" pos="2743200"/>
                <a:tab algn="l" pos="2914560"/>
                <a:tab algn="l" pos="3086280"/>
                <a:tab algn="l" pos="3257640"/>
                <a:tab algn="l" pos="3429000"/>
              </a:tabLst>
            </a:pPr>
            <a:r>
              <a:rPr b="1" lang="en-US" sz="1800" strike="noStrike" u="none">
                <a:solidFill>
                  <a:srgbClr val="000000"/>
                </a:solidFill>
                <a:effectLst/>
                <a:uFillTx/>
                <a:latin typeface="Frutiger 45 Light"/>
              </a:rPr>
              <a:t>  Mexican companies </a:t>
            </a:r>
            <a:endParaRPr b="0" lang="en-US" sz="1800" strike="noStrike" u="none">
              <a:solidFill>
                <a:srgbClr val="000000"/>
              </a:solidFill>
              <a:effectLst/>
              <a:uFillTx/>
              <a:latin typeface="Arial"/>
            </a:endParaRPr>
          </a:p>
        </p:txBody>
      </p:sp>
      <p:sp>
        <p:nvSpPr>
          <p:cNvPr id="1557" name=""/>
          <p:cNvSpPr/>
          <p:nvPr/>
        </p:nvSpPr>
        <p:spPr>
          <a:xfrm>
            <a:off x="2517480" y="1293840"/>
            <a:ext cx="1184760" cy="3988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Frutiger 45 Light"/>
              </a:rPr>
              <a:t>National</a:t>
            </a:r>
            <a:endParaRPr b="0" lang="en-US" sz="2000" strike="noStrike" u="none">
              <a:solidFill>
                <a:srgbClr val="000000"/>
              </a:solidFill>
              <a:effectLst/>
              <a:uFillTx/>
              <a:latin typeface="Arial"/>
            </a:endParaRPr>
          </a:p>
        </p:txBody>
      </p:sp>
      <p:sp>
        <p:nvSpPr>
          <p:cNvPr id="1558" name=""/>
          <p:cNvSpPr/>
          <p:nvPr/>
        </p:nvSpPr>
        <p:spPr>
          <a:xfrm>
            <a:off x="1630440" y="2093760"/>
            <a:ext cx="3187800" cy="916920"/>
          </a:xfrm>
          <a:prstGeom prst="rect">
            <a:avLst/>
          </a:prstGeom>
          <a:noFill/>
          <a:ln w="0">
            <a:noFill/>
          </a:ln>
        </p:spPr>
        <p:style>
          <a:lnRef idx="0"/>
          <a:fillRef idx="0"/>
          <a:effectRef idx="0"/>
          <a:fontRef idx="minor"/>
        </p:style>
        <p:txBody>
          <a:bodyPr lIns="90000" rIns="90000" tIns="46800" bIns="46800" anchor="t">
            <a:spAutoFit/>
          </a:bodyPr>
          <a:p>
            <a:pPr>
              <a:lnSpc>
                <a:spcPct val="100000"/>
              </a:lnSpc>
              <a:buClr>
                <a:srgbClr val="000000"/>
              </a:buClr>
              <a:buFont typeface="Frutiger 45 Light"/>
              <a:buChar char="•"/>
              <a:tabLst>
                <a:tab algn="l" pos="171360"/>
                <a:tab algn="l" pos="343080"/>
                <a:tab algn="l" pos="514440"/>
                <a:tab algn="l" pos="685800"/>
                <a:tab algn="l" pos="857160"/>
                <a:tab algn="l" pos="1028880"/>
                <a:tab algn="l" pos="1200240"/>
                <a:tab algn="l" pos="1371600"/>
                <a:tab algn="l" pos="1542960"/>
                <a:tab algn="l" pos="1714680"/>
                <a:tab algn="l" pos="1886040"/>
                <a:tab algn="l" pos="2057400"/>
                <a:tab algn="l" pos="2228760"/>
                <a:tab algn="l" pos="2400480"/>
                <a:tab algn="l" pos="2571840"/>
                <a:tab algn="l" pos="2743200"/>
                <a:tab algn="l" pos="2914560"/>
                <a:tab algn="l" pos="3086280"/>
                <a:tab algn="l" pos="3257640"/>
                <a:tab algn="l" pos="3429000"/>
              </a:tabLst>
            </a:pPr>
            <a:r>
              <a:rPr b="1" lang="en-US" sz="1800" strike="noStrike" u="none">
                <a:solidFill>
                  <a:srgbClr val="000000"/>
                </a:solidFill>
                <a:effectLst/>
                <a:uFillTx/>
                <a:latin typeface="Frutiger 45 Light"/>
              </a:rPr>
              <a:t> Promote national</a:t>
            </a:r>
            <a:endParaRPr b="0" lang="en-US" sz="1800" strike="noStrike" u="none">
              <a:solidFill>
                <a:srgbClr val="000000"/>
              </a:solidFill>
              <a:effectLst/>
              <a:uFillTx/>
              <a:latin typeface="Arial"/>
            </a:endParaRPr>
          </a:p>
          <a:p>
            <a:pPr>
              <a:lnSpc>
                <a:spcPct val="100000"/>
              </a:lnSpc>
              <a:tabLst>
                <a:tab algn="l" pos="0"/>
                <a:tab algn="l" pos="171360"/>
                <a:tab algn="l" pos="343080"/>
                <a:tab algn="l" pos="514440"/>
                <a:tab algn="l" pos="685800"/>
                <a:tab algn="l" pos="857160"/>
                <a:tab algn="l" pos="1028880"/>
                <a:tab algn="l" pos="1200240"/>
                <a:tab algn="l" pos="1371600"/>
                <a:tab algn="l" pos="1542960"/>
                <a:tab algn="l" pos="1714680"/>
                <a:tab algn="l" pos="1886040"/>
                <a:tab algn="l" pos="2057400"/>
                <a:tab algn="l" pos="2228760"/>
                <a:tab algn="l" pos="2400480"/>
                <a:tab algn="l" pos="2571840"/>
                <a:tab algn="l" pos="2743200"/>
                <a:tab algn="l" pos="2914560"/>
                <a:tab algn="l" pos="3086280"/>
                <a:tab algn="l" pos="3257640"/>
                <a:tab algn="l" pos="3429000"/>
              </a:tabLst>
            </a:pPr>
            <a:r>
              <a:rPr b="1" lang="en-US" sz="1800" strike="noStrike" u="none">
                <a:solidFill>
                  <a:srgbClr val="000000"/>
                </a:solidFill>
                <a:effectLst/>
                <a:uFillTx/>
                <a:latin typeface="Frutiger 45 Light"/>
              </a:rPr>
              <a:t>  </a:t>
            </a:r>
            <a:r>
              <a:rPr b="1" lang="en-US" sz="1800" strike="noStrike" u="none">
                <a:solidFill>
                  <a:srgbClr val="000000"/>
                </a:solidFill>
                <a:effectLst/>
                <a:uFillTx/>
                <a:latin typeface="Frutiger 45 Light"/>
              </a:rPr>
              <a:t>	</a:t>
            </a:r>
            <a:r>
              <a:rPr b="1" lang="en-US" sz="1800" strike="noStrike" u="none">
                <a:solidFill>
                  <a:srgbClr val="000000"/>
                </a:solidFill>
                <a:effectLst/>
                <a:uFillTx/>
                <a:latin typeface="Frutiger 45 Light"/>
              </a:rPr>
              <a:t>B2B utilization to  </a:t>
            </a:r>
            <a:endParaRPr b="0" lang="en-US" sz="1800" strike="noStrike" u="none">
              <a:solidFill>
                <a:srgbClr val="000000"/>
              </a:solidFill>
              <a:effectLst/>
              <a:uFillTx/>
              <a:latin typeface="Arial"/>
            </a:endParaRPr>
          </a:p>
          <a:p>
            <a:pPr>
              <a:lnSpc>
                <a:spcPct val="100000"/>
              </a:lnSpc>
              <a:tabLst>
                <a:tab algn="l" pos="0"/>
                <a:tab algn="l" pos="171360"/>
                <a:tab algn="l" pos="343080"/>
                <a:tab algn="l" pos="514440"/>
                <a:tab algn="l" pos="685800"/>
                <a:tab algn="l" pos="857160"/>
                <a:tab algn="l" pos="1028880"/>
                <a:tab algn="l" pos="1200240"/>
                <a:tab algn="l" pos="1371600"/>
                <a:tab algn="l" pos="1542960"/>
                <a:tab algn="l" pos="1714680"/>
                <a:tab algn="l" pos="1886040"/>
                <a:tab algn="l" pos="2057400"/>
                <a:tab algn="l" pos="2228760"/>
                <a:tab algn="l" pos="2400480"/>
                <a:tab algn="l" pos="2571840"/>
                <a:tab algn="l" pos="2743200"/>
                <a:tab algn="l" pos="2914560"/>
                <a:tab algn="l" pos="3086280"/>
                <a:tab algn="l" pos="3257640"/>
                <a:tab algn="l" pos="3429000"/>
              </a:tabLst>
            </a:pPr>
            <a:r>
              <a:rPr b="1" lang="en-US" sz="1800" strike="noStrike" u="none">
                <a:solidFill>
                  <a:srgbClr val="000000"/>
                </a:solidFill>
                <a:effectLst/>
                <a:uFillTx/>
                <a:latin typeface="Frutiger 45 Light"/>
              </a:rPr>
              <a:t>  </a:t>
            </a:r>
            <a:r>
              <a:rPr b="1" lang="en-US" sz="1800" strike="noStrike" u="none">
                <a:solidFill>
                  <a:srgbClr val="000000"/>
                </a:solidFill>
                <a:effectLst/>
                <a:uFillTx/>
                <a:latin typeface="Frutiger 45 Light"/>
              </a:rPr>
              <a:t>	</a:t>
            </a:r>
            <a:r>
              <a:rPr b="1" lang="en-US" sz="1800" strike="noStrike" u="none">
                <a:solidFill>
                  <a:srgbClr val="000000"/>
                </a:solidFill>
                <a:effectLst/>
                <a:uFillTx/>
                <a:latin typeface="Frutiger 45 Light"/>
              </a:rPr>
              <a:t>optimize supply chain</a:t>
            </a:r>
            <a:endParaRPr b="0" lang="en-US" sz="1800" strike="noStrike" u="none">
              <a:solidFill>
                <a:srgbClr val="000000"/>
              </a:solidFill>
              <a:effectLst/>
              <a:uFillTx/>
              <a:latin typeface="Arial"/>
            </a:endParaRPr>
          </a:p>
        </p:txBody>
      </p:sp>
      <p:sp>
        <p:nvSpPr>
          <p:cNvPr id="1559" name=""/>
          <p:cNvSpPr/>
          <p:nvPr/>
        </p:nvSpPr>
        <p:spPr>
          <a:xfrm>
            <a:off x="1623960" y="4122720"/>
            <a:ext cx="3187800" cy="1739880"/>
          </a:xfrm>
          <a:prstGeom prst="rect">
            <a:avLst/>
          </a:prstGeom>
          <a:noFill/>
          <a:ln w="0">
            <a:noFill/>
          </a:ln>
        </p:spPr>
        <p:style>
          <a:lnRef idx="0"/>
          <a:fillRef idx="0"/>
          <a:effectRef idx="0"/>
          <a:fontRef idx="minor"/>
        </p:style>
        <p:txBody>
          <a:bodyPr lIns="90000" rIns="90000" tIns="46800" bIns="46800" anchor="t">
            <a:spAutoFit/>
          </a:bodyPr>
          <a:p>
            <a:pPr>
              <a:lnSpc>
                <a:spcPct val="100000"/>
              </a:lnSpc>
              <a:buClr>
                <a:srgbClr val="000000"/>
              </a:buClr>
              <a:buFont typeface="Frutiger 45 Light"/>
              <a:buChar char="•"/>
              <a:tabLst>
                <a:tab algn="l" pos="171360"/>
                <a:tab algn="l" pos="343080"/>
                <a:tab algn="l" pos="514440"/>
                <a:tab algn="l" pos="685800"/>
                <a:tab algn="l" pos="857160"/>
                <a:tab algn="l" pos="1028880"/>
                <a:tab algn="l" pos="1200240"/>
                <a:tab algn="l" pos="1371600"/>
                <a:tab algn="l" pos="1542960"/>
                <a:tab algn="l" pos="1714680"/>
                <a:tab algn="l" pos="1886040"/>
                <a:tab algn="l" pos="2057400"/>
                <a:tab algn="l" pos="2228760"/>
                <a:tab algn="l" pos="2400480"/>
                <a:tab algn="l" pos="2571840"/>
                <a:tab algn="l" pos="2743200"/>
                <a:tab algn="l" pos="2914560"/>
                <a:tab algn="l" pos="3086280"/>
                <a:tab algn="l" pos="3257640"/>
                <a:tab algn="l" pos="3429000"/>
              </a:tabLst>
            </a:pPr>
            <a:r>
              <a:rPr b="1" lang="en-US" sz="1800" strike="noStrike" u="none">
                <a:solidFill>
                  <a:srgbClr val="000000"/>
                </a:solidFill>
                <a:effectLst/>
                <a:uFillTx/>
                <a:latin typeface="Frutiger 45 Light"/>
              </a:rPr>
              <a:t> Implement security and </a:t>
            </a:r>
            <a:endParaRPr b="0" lang="en-US" sz="1800" strike="noStrike" u="none">
              <a:solidFill>
                <a:srgbClr val="000000"/>
              </a:solidFill>
              <a:effectLst/>
              <a:uFillTx/>
              <a:latin typeface="Arial"/>
            </a:endParaRPr>
          </a:p>
          <a:p>
            <a:pPr>
              <a:lnSpc>
                <a:spcPct val="100000"/>
              </a:lnSpc>
              <a:tabLst>
                <a:tab algn="l" pos="0"/>
                <a:tab algn="l" pos="171360"/>
                <a:tab algn="l" pos="343080"/>
                <a:tab algn="l" pos="514440"/>
                <a:tab algn="l" pos="685800"/>
                <a:tab algn="l" pos="857160"/>
                <a:tab algn="l" pos="1028880"/>
                <a:tab algn="l" pos="1200240"/>
                <a:tab algn="l" pos="1371600"/>
                <a:tab algn="l" pos="1542960"/>
                <a:tab algn="l" pos="1714680"/>
                <a:tab algn="l" pos="1886040"/>
                <a:tab algn="l" pos="2057400"/>
                <a:tab algn="l" pos="2228760"/>
                <a:tab algn="l" pos="2400480"/>
                <a:tab algn="l" pos="2571840"/>
                <a:tab algn="l" pos="2743200"/>
                <a:tab algn="l" pos="2914560"/>
                <a:tab algn="l" pos="3086280"/>
                <a:tab algn="l" pos="3257640"/>
                <a:tab algn="l" pos="3429000"/>
              </a:tabLst>
            </a:pPr>
            <a:r>
              <a:rPr b="1" lang="en-US" sz="1800" strike="noStrike" u="none">
                <a:solidFill>
                  <a:srgbClr val="000000"/>
                </a:solidFill>
                <a:effectLst/>
                <a:uFillTx/>
                <a:latin typeface="Frutiger 45 Light"/>
              </a:rPr>
              <a:t>  </a:t>
            </a:r>
            <a:r>
              <a:rPr b="1" lang="en-US" sz="1800" strike="noStrike" u="none">
                <a:solidFill>
                  <a:srgbClr val="000000"/>
                </a:solidFill>
                <a:effectLst/>
                <a:uFillTx/>
                <a:latin typeface="Frutiger 45 Light"/>
              </a:rPr>
              <a:t>	</a:t>
            </a:r>
            <a:r>
              <a:rPr b="1" lang="en-US" sz="1800" strike="noStrike" u="none">
                <a:solidFill>
                  <a:srgbClr val="000000"/>
                </a:solidFill>
                <a:effectLst/>
                <a:uFillTx/>
                <a:latin typeface="Frutiger 45 Light"/>
              </a:rPr>
              <a:t>fulfillment policies for </a:t>
            </a:r>
            <a:endParaRPr b="0" lang="en-US" sz="1800" strike="noStrike" u="none">
              <a:solidFill>
                <a:srgbClr val="000000"/>
              </a:solidFill>
              <a:effectLst/>
              <a:uFillTx/>
              <a:latin typeface="Arial"/>
            </a:endParaRPr>
          </a:p>
          <a:p>
            <a:pPr>
              <a:lnSpc>
                <a:spcPct val="100000"/>
              </a:lnSpc>
              <a:tabLst>
                <a:tab algn="l" pos="0"/>
                <a:tab algn="l" pos="171360"/>
                <a:tab algn="l" pos="343080"/>
                <a:tab algn="l" pos="514440"/>
                <a:tab algn="l" pos="685800"/>
                <a:tab algn="l" pos="857160"/>
                <a:tab algn="l" pos="1028880"/>
                <a:tab algn="l" pos="1200240"/>
                <a:tab algn="l" pos="1371600"/>
                <a:tab algn="l" pos="1542960"/>
                <a:tab algn="l" pos="1714680"/>
                <a:tab algn="l" pos="1886040"/>
                <a:tab algn="l" pos="2057400"/>
                <a:tab algn="l" pos="2228760"/>
                <a:tab algn="l" pos="2400480"/>
                <a:tab algn="l" pos="2571840"/>
                <a:tab algn="l" pos="2743200"/>
                <a:tab algn="l" pos="2914560"/>
                <a:tab algn="l" pos="3086280"/>
                <a:tab algn="l" pos="3257640"/>
                <a:tab algn="l" pos="3429000"/>
              </a:tabLst>
            </a:pPr>
            <a:r>
              <a:rPr b="1" lang="en-US" sz="1800" strike="noStrike" u="none">
                <a:solidFill>
                  <a:srgbClr val="000000"/>
                </a:solidFill>
                <a:effectLst/>
                <a:uFillTx/>
                <a:latin typeface="Frutiger 45 Light"/>
              </a:rPr>
              <a:t>  </a:t>
            </a:r>
            <a:r>
              <a:rPr b="1" lang="en-US" sz="1800" strike="noStrike" u="none">
                <a:solidFill>
                  <a:srgbClr val="000000"/>
                </a:solidFill>
                <a:effectLst/>
                <a:uFillTx/>
                <a:latin typeface="Frutiger 45 Light"/>
              </a:rPr>
              <a:t>	</a:t>
            </a:r>
            <a:r>
              <a:rPr b="1" lang="en-US" sz="1800" strike="noStrike" u="none">
                <a:solidFill>
                  <a:srgbClr val="000000"/>
                </a:solidFill>
                <a:effectLst/>
                <a:uFillTx/>
                <a:latin typeface="Frutiger 45 Light"/>
              </a:rPr>
              <a:t>increased trust in B2C</a:t>
            </a:r>
            <a:endParaRPr b="0" lang="en-US" sz="1800" strike="noStrike" u="none">
              <a:solidFill>
                <a:srgbClr val="000000"/>
              </a:solidFill>
              <a:effectLst/>
              <a:uFillTx/>
              <a:latin typeface="Arial"/>
            </a:endParaRPr>
          </a:p>
          <a:p>
            <a:pPr>
              <a:lnSpc>
                <a:spcPct val="100000"/>
              </a:lnSpc>
              <a:tabLst>
                <a:tab algn="l" pos="0"/>
                <a:tab algn="l" pos="171360"/>
                <a:tab algn="l" pos="343080"/>
                <a:tab algn="l" pos="514440"/>
                <a:tab algn="l" pos="685800"/>
                <a:tab algn="l" pos="857160"/>
                <a:tab algn="l" pos="1028880"/>
                <a:tab algn="l" pos="1200240"/>
                <a:tab algn="l" pos="1371600"/>
                <a:tab algn="l" pos="1542960"/>
                <a:tab algn="l" pos="1714680"/>
                <a:tab algn="l" pos="1886040"/>
                <a:tab algn="l" pos="2057400"/>
                <a:tab algn="l" pos="2228760"/>
                <a:tab algn="l" pos="2400480"/>
                <a:tab algn="l" pos="2571840"/>
                <a:tab algn="l" pos="2743200"/>
                <a:tab algn="l" pos="2914560"/>
                <a:tab algn="l" pos="3086280"/>
                <a:tab algn="l" pos="3257640"/>
                <a:tab algn="l" pos="3429000"/>
              </a:tabLst>
            </a:pPr>
            <a:endParaRPr b="0" lang="en-US" sz="1800" strike="noStrike" u="none">
              <a:solidFill>
                <a:srgbClr val="000000"/>
              </a:solidFill>
              <a:effectLst/>
              <a:uFillTx/>
              <a:latin typeface="Arial"/>
            </a:endParaRPr>
          </a:p>
          <a:p>
            <a:pPr>
              <a:lnSpc>
                <a:spcPct val="100000"/>
              </a:lnSpc>
              <a:buClr>
                <a:srgbClr val="000000"/>
              </a:buClr>
              <a:buFont typeface="Frutiger 45 Light"/>
              <a:buChar char="•"/>
              <a:tabLst>
                <a:tab algn="l" pos="171360"/>
                <a:tab algn="l" pos="343080"/>
                <a:tab algn="l" pos="514440"/>
                <a:tab algn="l" pos="685800"/>
                <a:tab algn="l" pos="857160"/>
                <a:tab algn="l" pos="1028880"/>
                <a:tab algn="l" pos="1200240"/>
                <a:tab algn="l" pos="1371600"/>
                <a:tab algn="l" pos="1542960"/>
                <a:tab algn="l" pos="1714680"/>
                <a:tab algn="l" pos="1886040"/>
                <a:tab algn="l" pos="2057400"/>
                <a:tab algn="l" pos="2228760"/>
                <a:tab algn="l" pos="2400480"/>
                <a:tab algn="l" pos="2571840"/>
                <a:tab algn="l" pos="2743200"/>
                <a:tab algn="l" pos="2914560"/>
                <a:tab algn="l" pos="3086280"/>
                <a:tab algn="l" pos="3257640"/>
                <a:tab algn="l" pos="3429000"/>
              </a:tabLst>
            </a:pPr>
            <a:r>
              <a:rPr b="1" lang="en-US" sz="1800" strike="noStrike" u="none">
                <a:solidFill>
                  <a:srgbClr val="000000"/>
                </a:solidFill>
                <a:effectLst/>
                <a:uFillTx/>
                <a:latin typeface="Frutiger 45 Light"/>
              </a:rPr>
              <a:t> Continue home computer </a:t>
            </a:r>
            <a:endParaRPr b="0" lang="en-US" sz="1800" strike="noStrike" u="none">
              <a:solidFill>
                <a:srgbClr val="000000"/>
              </a:solidFill>
              <a:effectLst/>
              <a:uFillTx/>
              <a:latin typeface="Arial"/>
            </a:endParaRPr>
          </a:p>
          <a:p>
            <a:pPr>
              <a:lnSpc>
                <a:spcPct val="100000"/>
              </a:lnSpc>
              <a:tabLst>
                <a:tab algn="l" pos="0"/>
                <a:tab algn="l" pos="171360"/>
                <a:tab algn="l" pos="343080"/>
                <a:tab algn="l" pos="514440"/>
                <a:tab algn="l" pos="685800"/>
                <a:tab algn="l" pos="857160"/>
                <a:tab algn="l" pos="1028880"/>
                <a:tab algn="l" pos="1200240"/>
                <a:tab algn="l" pos="1371600"/>
                <a:tab algn="l" pos="1542960"/>
                <a:tab algn="l" pos="1714680"/>
                <a:tab algn="l" pos="1886040"/>
                <a:tab algn="l" pos="2057400"/>
                <a:tab algn="l" pos="2228760"/>
                <a:tab algn="l" pos="2400480"/>
                <a:tab algn="l" pos="2571840"/>
                <a:tab algn="l" pos="2743200"/>
                <a:tab algn="l" pos="2914560"/>
                <a:tab algn="l" pos="3086280"/>
                <a:tab algn="l" pos="3257640"/>
                <a:tab algn="l" pos="3429000"/>
              </a:tabLst>
            </a:pPr>
            <a:r>
              <a:rPr b="1" lang="en-US" sz="1800" strike="noStrike" u="none">
                <a:solidFill>
                  <a:srgbClr val="000000"/>
                </a:solidFill>
                <a:effectLst/>
                <a:uFillTx/>
                <a:latin typeface="Frutiger 45 Light"/>
              </a:rPr>
              <a:t>	</a:t>
            </a:r>
            <a:r>
              <a:rPr b="1" lang="en-US" sz="1800" strike="noStrike" u="none">
                <a:solidFill>
                  <a:srgbClr val="000000"/>
                </a:solidFill>
                <a:effectLst/>
                <a:uFillTx/>
                <a:latin typeface="Frutiger 45 Light"/>
              </a:rPr>
              <a:t>promotion</a:t>
            </a:r>
            <a:endParaRPr b="0" lang="en-US" sz="1800" strike="noStrike" u="none">
              <a:solidFill>
                <a:srgbClr val="000000"/>
              </a:solidFill>
              <a:effectLst/>
              <a:uFillTx/>
              <a:latin typeface="Arial"/>
            </a:endParaRPr>
          </a:p>
        </p:txBody>
      </p:sp>
      <p:sp>
        <p:nvSpPr>
          <p:cNvPr id="2" name="PlaceHolder 1"/>
          <p:cNvSpPr>
            <a:spLocks noGrp="1"/>
          </p:cNvSpPr>
          <p:nvPr>
            <p:ph type="sldNum" idx="3"/>
          </p:nvPr>
        </p:nvSpPr>
        <p:spPr/>
        <p:txBody>
          <a:bodyPr/>
          <a:p>
            <a:fld id="{6B565BDD-F150-471E-964D-75D07C5D3821}" type="slidenum">
              <a:t>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60" name=""/>
          <p:cNvSpPr/>
          <p:nvPr/>
        </p:nvSpPr>
        <p:spPr>
          <a:xfrm>
            <a:off x="1025640" y="5519880"/>
            <a:ext cx="6813360" cy="520560"/>
          </a:xfrm>
          <a:prstGeom prst="rect">
            <a:avLst/>
          </a:prstGeom>
          <a:solidFill>
            <a:srgbClr val="ffb310"/>
          </a:solidFill>
          <a:ln w="0">
            <a:noFill/>
          </a:ln>
        </p:spPr>
        <p:style>
          <a:lnRef idx="0"/>
          <a:fillRef idx="0"/>
          <a:effectRef idx="0"/>
          <a:fontRef idx="minor"/>
        </p:style>
        <p:txBody>
          <a:bodyPr lIns="90000" rIns="90000" tIns="46800" bIns="46800" anchor="ctr">
            <a:noAutofit/>
          </a:bodyPr>
          <a:p>
            <a:pPr marL="225360" algn="ct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Frutiger 45 Light"/>
              </a:rPr>
              <a:t>Natural gas - electricity - oil - coal - emissions - weather - plastics - paper - lumber - metals - steel - broadband</a:t>
            </a:r>
            <a:endParaRPr b="0" lang="en-US" sz="1800" strike="noStrike" u="none">
              <a:solidFill>
                <a:srgbClr val="000000"/>
              </a:solidFill>
              <a:effectLst/>
              <a:uFillTx/>
              <a:latin typeface="Arial"/>
            </a:endParaRPr>
          </a:p>
        </p:txBody>
      </p:sp>
      <p:grpSp>
        <p:nvGrpSpPr>
          <p:cNvPr id="1561" name=""/>
          <p:cNvGrpSpPr/>
          <p:nvPr/>
        </p:nvGrpSpPr>
        <p:grpSpPr>
          <a:xfrm>
            <a:off x="471600" y="2251080"/>
            <a:ext cx="3660840" cy="2523600"/>
            <a:chOff x="471600" y="2251080"/>
            <a:chExt cx="3660840" cy="2523600"/>
          </a:xfrm>
        </p:grpSpPr>
        <p:graphicFrame>
          <p:nvGraphicFramePr>
            <p:cNvPr id="1562" name=""/>
            <p:cNvGraphicFramePr/>
            <p:nvPr/>
          </p:nvGraphicFramePr>
          <p:xfrm>
            <a:off x="471600" y="2794320"/>
            <a:ext cx="3660840" cy="1980360"/>
          </p:xfrm>
          <a:graphic>
            <a:graphicData uri="http://schemas.openxmlformats.org/presentationml/2006/ole">
              <p:oleObj r:id="rId1" spid="">
                <p:embed/>
                <p:pic>
                  <p:nvPicPr>
                    <p:cNvPr id="1563" name="" descr=""/>
                    <p:cNvPicPr/>
                    <p:nvPr/>
                  </p:nvPicPr>
                  <p:blipFill>
                    <a:blip r:embed="rId2"/>
                    <a:stretch/>
                  </p:blipFill>
                  <p:spPr>
                    <a:xfrm>
                      <a:off x="471600" y="2794320"/>
                      <a:ext cx="3660840" cy="1980360"/>
                    </a:xfrm>
                    <a:prstGeom prst="rect">
                      <a:avLst/>
                    </a:prstGeom>
                    <a:noFill/>
                    <a:ln w="0">
                      <a:noFill/>
                    </a:ln>
                  </p:spPr>
                </p:pic>
              </p:oleObj>
            </a:graphicData>
          </a:graphic>
        </p:graphicFrame>
        <p:graphicFrame>
          <p:nvGraphicFramePr>
            <p:cNvPr id="1564" name=""/>
            <p:cNvGraphicFramePr/>
            <p:nvPr/>
          </p:nvGraphicFramePr>
          <p:xfrm>
            <a:off x="471600" y="2251080"/>
            <a:ext cx="3659040" cy="538560"/>
          </p:xfrm>
          <a:graphic>
            <a:graphicData uri="http://schemas.openxmlformats.org/presentationml/2006/ole">
              <p:oleObj r:id="rId3" spid="">
                <p:embed/>
                <p:pic>
                  <p:nvPicPr>
                    <p:cNvPr id="1565" name="" descr=""/>
                    <p:cNvPicPr/>
                    <p:nvPr/>
                  </p:nvPicPr>
                  <p:blipFill>
                    <a:blip r:embed="rId4"/>
                    <a:stretch/>
                  </p:blipFill>
                  <p:spPr>
                    <a:xfrm>
                      <a:off x="471600" y="2251080"/>
                      <a:ext cx="3659040" cy="538560"/>
                    </a:xfrm>
                    <a:prstGeom prst="rect">
                      <a:avLst/>
                    </a:prstGeom>
                    <a:noFill/>
                    <a:ln w="0">
                      <a:noFill/>
                    </a:ln>
                  </p:spPr>
                </p:pic>
              </p:oleObj>
            </a:graphicData>
          </a:graphic>
        </p:graphicFrame>
      </p:grpSp>
      <p:sp>
        <p:nvSpPr>
          <p:cNvPr id="1566" name="PlaceHolder 1"/>
          <p:cNvSpPr>
            <a:spLocks noGrp="1"/>
          </p:cNvSpPr>
          <p:nvPr>
            <p:ph type="title"/>
          </p:nvPr>
        </p:nvSpPr>
        <p:spPr>
          <a:xfrm>
            <a:off x="207720" y="123840"/>
            <a:ext cx="8707320" cy="914760"/>
          </a:xfrm>
          <a:prstGeom prst="rect">
            <a:avLst/>
          </a:prstGeom>
          <a:noFill/>
          <a:ln w="0">
            <a:noFill/>
          </a:ln>
        </p:spPr>
        <p:txBody>
          <a:bodyPr lIns="91440" rIns="91440" tIns="45720" bIns="45720" anchor="t">
            <a:sp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Frutiger 55 Roman"/>
              </a:rPr>
              <a:t>EnronOnline</a:t>
            </a:r>
            <a:br>
              <a:rPr sz="4600"/>
            </a:br>
            <a:r>
              <a:rPr b="1" lang="en-US" sz="2400" strike="noStrike" u="none">
                <a:solidFill>
                  <a:srgbClr val="000000"/>
                </a:solidFill>
                <a:effectLst/>
                <a:uFillTx/>
                <a:latin typeface="Frutiger 45 Light"/>
              </a:rPr>
              <a:t>Instantaneous Market Making</a:t>
            </a:r>
            <a:endParaRPr b="0" lang="en-US" sz="2400" strike="noStrike" u="none">
              <a:solidFill>
                <a:srgbClr val="000000"/>
              </a:solidFill>
              <a:effectLst/>
              <a:uFillTx/>
              <a:latin typeface="Arial"/>
            </a:endParaRPr>
          </a:p>
        </p:txBody>
      </p:sp>
      <p:sp>
        <p:nvSpPr>
          <p:cNvPr id="1567" name=""/>
          <p:cNvSpPr/>
          <p:nvPr/>
        </p:nvSpPr>
        <p:spPr>
          <a:xfrm>
            <a:off x="4587840" y="2249640"/>
            <a:ext cx="4100400" cy="2574720"/>
          </a:xfrm>
          <a:prstGeom prst="rect">
            <a:avLst/>
          </a:pr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568" name=""/>
          <p:cNvSpPr/>
          <p:nvPr/>
        </p:nvSpPr>
        <p:spPr>
          <a:xfrm>
            <a:off x="4883040" y="4414680"/>
            <a:ext cx="11160" cy="17640"/>
          </a:xfrm>
          <a:prstGeom prst="rect">
            <a:avLst/>
          </a:prstGeom>
          <a:solidFill>
            <a:srgbClr val="ff0000"/>
          </a:solidFill>
          <a:ln w="0">
            <a:noFill/>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Arial"/>
            </a:endParaRPr>
          </a:p>
        </p:txBody>
      </p:sp>
      <p:sp>
        <p:nvSpPr>
          <p:cNvPr id="1569" name=""/>
          <p:cNvSpPr/>
          <p:nvPr/>
        </p:nvSpPr>
        <p:spPr>
          <a:xfrm>
            <a:off x="4894200" y="4414680"/>
            <a:ext cx="11160" cy="17640"/>
          </a:xfrm>
          <a:prstGeom prst="rect">
            <a:avLst/>
          </a:prstGeom>
          <a:solidFill>
            <a:srgbClr val="ff0000"/>
          </a:solidFill>
          <a:ln w="0">
            <a:noFill/>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Arial"/>
            </a:endParaRPr>
          </a:p>
        </p:txBody>
      </p:sp>
      <p:sp>
        <p:nvSpPr>
          <p:cNvPr id="1570" name=""/>
          <p:cNvSpPr/>
          <p:nvPr/>
        </p:nvSpPr>
        <p:spPr>
          <a:xfrm>
            <a:off x="4905360" y="4384800"/>
            <a:ext cx="11160" cy="47520"/>
          </a:xfrm>
          <a:prstGeom prst="rect">
            <a:avLst/>
          </a:prstGeom>
          <a:solidFill>
            <a:srgbClr val="ff0000"/>
          </a:solidFill>
          <a:ln w="0">
            <a:noFill/>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Arial"/>
            </a:endParaRPr>
          </a:p>
        </p:txBody>
      </p:sp>
      <p:sp>
        <p:nvSpPr>
          <p:cNvPr id="1571" name=""/>
          <p:cNvSpPr/>
          <p:nvPr/>
        </p:nvSpPr>
        <p:spPr>
          <a:xfrm>
            <a:off x="4916520" y="4379760"/>
            <a:ext cx="4680" cy="52560"/>
          </a:xfrm>
          <a:prstGeom prst="rect">
            <a:avLst/>
          </a:prstGeom>
          <a:solidFill>
            <a:srgbClr val="ff0000"/>
          </a:solidFill>
          <a:ln w="0">
            <a:noFill/>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Arial"/>
            </a:endParaRPr>
          </a:p>
        </p:txBody>
      </p:sp>
      <p:sp>
        <p:nvSpPr>
          <p:cNvPr id="1572" name=""/>
          <p:cNvSpPr/>
          <p:nvPr/>
        </p:nvSpPr>
        <p:spPr>
          <a:xfrm>
            <a:off x="4921200" y="4373640"/>
            <a:ext cx="11160" cy="58680"/>
          </a:xfrm>
          <a:prstGeom prst="rect">
            <a:avLst/>
          </a:prstGeom>
          <a:solidFill>
            <a:srgbClr val="ff0000"/>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Arial"/>
            </a:endParaRPr>
          </a:p>
        </p:txBody>
      </p:sp>
      <p:sp>
        <p:nvSpPr>
          <p:cNvPr id="1573" name=""/>
          <p:cNvSpPr/>
          <p:nvPr/>
        </p:nvSpPr>
        <p:spPr>
          <a:xfrm>
            <a:off x="4952880" y="4367160"/>
            <a:ext cx="11160" cy="65160"/>
          </a:xfrm>
          <a:prstGeom prst="rect">
            <a:avLst/>
          </a:prstGeom>
          <a:solidFill>
            <a:srgbClr val="ff0000"/>
          </a:solidFill>
          <a:ln w="0">
            <a:noFill/>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Arial"/>
            </a:endParaRPr>
          </a:p>
        </p:txBody>
      </p:sp>
      <p:sp>
        <p:nvSpPr>
          <p:cNvPr id="1574" name=""/>
          <p:cNvSpPr/>
          <p:nvPr/>
        </p:nvSpPr>
        <p:spPr>
          <a:xfrm>
            <a:off x="4964040" y="4367160"/>
            <a:ext cx="11160" cy="65160"/>
          </a:xfrm>
          <a:prstGeom prst="rect">
            <a:avLst/>
          </a:prstGeom>
          <a:solidFill>
            <a:srgbClr val="ff0000"/>
          </a:solidFill>
          <a:ln w="0">
            <a:noFill/>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Arial"/>
            </a:endParaRPr>
          </a:p>
        </p:txBody>
      </p:sp>
      <p:sp>
        <p:nvSpPr>
          <p:cNvPr id="1575" name=""/>
          <p:cNvSpPr/>
          <p:nvPr/>
        </p:nvSpPr>
        <p:spPr>
          <a:xfrm>
            <a:off x="4975200" y="4367160"/>
            <a:ext cx="11160" cy="65160"/>
          </a:xfrm>
          <a:prstGeom prst="rect">
            <a:avLst/>
          </a:prstGeom>
          <a:solidFill>
            <a:srgbClr val="ff0000"/>
          </a:solidFill>
          <a:ln w="0">
            <a:noFill/>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Arial"/>
            </a:endParaRPr>
          </a:p>
        </p:txBody>
      </p:sp>
      <p:sp>
        <p:nvSpPr>
          <p:cNvPr id="1576" name=""/>
          <p:cNvSpPr/>
          <p:nvPr/>
        </p:nvSpPr>
        <p:spPr>
          <a:xfrm>
            <a:off x="4986360" y="4373640"/>
            <a:ext cx="4680" cy="58680"/>
          </a:xfrm>
          <a:prstGeom prst="rect">
            <a:avLst/>
          </a:prstGeom>
          <a:solidFill>
            <a:srgbClr val="ff0000"/>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Arial"/>
            </a:endParaRPr>
          </a:p>
        </p:txBody>
      </p:sp>
      <p:sp>
        <p:nvSpPr>
          <p:cNvPr id="1577" name=""/>
          <p:cNvSpPr/>
          <p:nvPr/>
        </p:nvSpPr>
        <p:spPr>
          <a:xfrm>
            <a:off x="4991040" y="4344840"/>
            <a:ext cx="11160" cy="87480"/>
          </a:xfrm>
          <a:prstGeom prst="rect">
            <a:avLst/>
          </a:prstGeom>
          <a:solidFill>
            <a:srgbClr val="ff0000"/>
          </a:soli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Arial"/>
            </a:endParaRPr>
          </a:p>
        </p:txBody>
      </p:sp>
      <p:sp>
        <p:nvSpPr>
          <p:cNvPr id="1578" name=""/>
          <p:cNvSpPr/>
          <p:nvPr/>
        </p:nvSpPr>
        <p:spPr>
          <a:xfrm>
            <a:off x="5024520" y="4349880"/>
            <a:ext cx="9360" cy="82440"/>
          </a:xfrm>
          <a:prstGeom prst="rect">
            <a:avLst/>
          </a:prstGeom>
          <a:solidFill>
            <a:srgbClr val="ff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Arial"/>
            </a:endParaRPr>
          </a:p>
        </p:txBody>
      </p:sp>
      <p:sp>
        <p:nvSpPr>
          <p:cNvPr id="1579" name=""/>
          <p:cNvSpPr/>
          <p:nvPr/>
        </p:nvSpPr>
        <p:spPr>
          <a:xfrm>
            <a:off x="5033880" y="4338720"/>
            <a:ext cx="11160" cy="9360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580" name=""/>
          <p:cNvSpPr/>
          <p:nvPr/>
        </p:nvSpPr>
        <p:spPr>
          <a:xfrm>
            <a:off x="5045040" y="4334040"/>
            <a:ext cx="11160" cy="9828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581" name=""/>
          <p:cNvSpPr/>
          <p:nvPr/>
        </p:nvSpPr>
        <p:spPr>
          <a:xfrm>
            <a:off x="5056200" y="4321080"/>
            <a:ext cx="4680" cy="11124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582" name=""/>
          <p:cNvSpPr/>
          <p:nvPr/>
        </p:nvSpPr>
        <p:spPr>
          <a:xfrm>
            <a:off x="5060880" y="4344840"/>
            <a:ext cx="11160" cy="87480"/>
          </a:xfrm>
          <a:prstGeom prst="rect">
            <a:avLst/>
          </a:prstGeom>
          <a:solidFill>
            <a:srgbClr val="ff0000"/>
          </a:soli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Arial"/>
            </a:endParaRPr>
          </a:p>
        </p:txBody>
      </p:sp>
      <p:sp>
        <p:nvSpPr>
          <p:cNvPr id="1583" name=""/>
          <p:cNvSpPr/>
          <p:nvPr/>
        </p:nvSpPr>
        <p:spPr>
          <a:xfrm>
            <a:off x="5094360" y="4309920"/>
            <a:ext cx="9360" cy="12240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584" name=""/>
          <p:cNvSpPr/>
          <p:nvPr/>
        </p:nvSpPr>
        <p:spPr>
          <a:xfrm>
            <a:off x="5103720" y="4281480"/>
            <a:ext cx="11160" cy="15084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585" name=""/>
          <p:cNvSpPr/>
          <p:nvPr/>
        </p:nvSpPr>
        <p:spPr>
          <a:xfrm>
            <a:off x="5114880" y="4321080"/>
            <a:ext cx="11160" cy="11124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586" name=""/>
          <p:cNvSpPr/>
          <p:nvPr/>
        </p:nvSpPr>
        <p:spPr>
          <a:xfrm>
            <a:off x="5126040" y="4373640"/>
            <a:ext cx="4680" cy="58680"/>
          </a:xfrm>
          <a:prstGeom prst="rect">
            <a:avLst/>
          </a:prstGeom>
          <a:solidFill>
            <a:srgbClr val="ff0000"/>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Arial"/>
            </a:endParaRPr>
          </a:p>
        </p:txBody>
      </p:sp>
      <p:sp>
        <p:nvSpPr>
          <p:cNvPr id="1587" name=""/>
          <p:cNvSpPr/>
          <p:nvPr/>
        </p:nvSpPr>
        <p:spPr>
          <a:xfrm>
            <a:off x="5164200" y="4356000"/>
            <a:ext cx="9360" cy="76320"/>
          </a:xfrm>
          <a:prstGeom prst="rect">
            <a:avLst/>
          </a:prstGeom>
          <a:solidFill>
            <a:srgbClr val="ff0000"/>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Arial"/>
            </a:endParaRPr>
          </a:p>
        </p:txBody>
      </p:sp>
      <p:sp>
        <p:nvSpPr>
          <p:cNvPr id="1588" name=""/>
          <p:cNvSpPr/>
          <p:nvPr/>
        </p:nvSpPr>
        <p:spPr>
          <a:xfrm>
            <a:off x="5173560" y="4356000"/>
            <a:ext cx="11160" cy="76320"/>
          </a:xfrm>
          <a:prstGeom prst="rect">
            <a:avLst/>
          </a:prstGeom>
          <a:solidFill>
            <a:srgbClr val="ff0000"/>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Arial"/>
            </a:endParaRPr>
          </a:p>
        </p:txBody>
      </p:sp>
      <p:sp>
        <p:nvSpPr>
          <p:cNvPr id="1589" name=""/>
          <p:cNvSpPr/>
          <p:nvPr/>
        </p:nvSpPr>
        <p:spPr>
          <a:xfrm>
            <a:off x="5184720" y="4344840"/>
            <a:ext cx="11160" cy="87480"/>
          </a:xfrm>
          <a:prstGeom prst="rect">
            <a:avLst/>
          </a:prstGeom>
          <a:solidFill>
            <a:srgbClr val="ff0000"/>
          </a:soli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Arial"/>
            </a:endParaRPr>
          </a:p>
        </p:txBody>
      </p:sp>
      <p:sp>
        <p:nvSpPr>
          <p:cNvPr id="1590" name=""/>
          <p:cNvSpPr/>
          <p:nvPr/>
        </p:nvSpPr>
        <p:spPr>
          <a:xfrm>
            <a:off x="5195880" y="4373640"/>
            <a:ext cx="4680" cy="58680"/>
          </a:xfrm>
          <a:prstGeom prst="rect">
            <a:avLst/>
          </a:prstGeom>
          <a:solidFill>
            <a:srgbClr val="ff0000"/>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Arial"/>
            </a:endParaRPr>
          </a:p>
        </p:txBody>
      </p:sp>
      <p:sp>
        <p:nvSpPr>
          <p:cNvPr id="1591" name=""/>
          <p:cNvSpPr/>
          <p:nvPr/>
        </p:nvSpPr>
        <p:spPr>
          <a:xfrm>
            <a:off x="5245200" y="4281480"/>
            <a:ext cx="9360" cy="15084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592" name=""/>
          <p:cNvSpPr/>
          <p:nvPr/>
        </p:nvSpPr>
        <p:spPr>
          <a:xfrm>
            <a:off x="5254560" y="4240080"/>
            <a:ext cx="11160" cy="19224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593" name=""/>
          <p:cNvSpPr/>
          <p:nvPr/>
        </p:nvSpPr>
        <p:spPr>
          <a:xfrm>
            <a:off x="5265720" y="4218120"/>
            <a:ext cx="4680" cy="21420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594" name=""/>
          <p:cNvSpPr/>
          <p:nvPr/>
        </p:nvSpPr>
        <p:spPr>
          <a:xfrm>
            <a:off x="5270400" y="4257720"/>
            <a:ext cx="11160" cy="17460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595" name=""/>
          <p:cNvSpPr/>
          <p:nvPr/>
        </p:nvSpPr>
        <p:spPr>
          <a:xfrm>
            <a:off x="5303880" y="4257720"/>
            <a:ext cx="11160" cy="17460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596" name=""/>
          <p:cNvSpPr/>
          <p:nvPr/>
        </p:nvSpPr>
        <p:spPr>
          <a:xfrm>
            <a:off x="5315040" y="4257720"/>
            <a:ext cx="9360" cy="17460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597" name=""/>
          <p:cNvSpPr/>
          <p:nvPr/>
        </p:nvSpPr>
        <p:spPr>
          <a:xfrm>
            <a:off x="5324400" y="4229280"/>
            <a:ext cx="11160" cy="20304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598" name=""/>
          <p:cNvSpPr/>
          <p:nvPr/>
        </p:nvSpPr>
        <p:spPr>
          <a:xfrm>
            <a:off x="5335560" y="4240080"/>
            <a:ext cx="6480" cy="19224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599" name=""/>
          <p:cNvSpPr/>
          <p:nvPr/>
        </p:nvSpPr>
        <p:spPr>
          <a:xfrm>
            <a:off x="5342040" y="4268880"/>
            <a:ext cx="9360" cy="16344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00" name=""/>
          <p:cNvSpPr/>
          <p:nvPr/>
        </p:nvSpPr>
        <p:spPr>
          <a:xfrm>
            <a:off x="5373720" y="4373640"/>
            <a:ext cx="11160" cy="58680"/>
          </a:xfrm>
          <a:prstGeom prst="rect">
            <a:avLst/>
          </a:prstGeom>
          <a:solidFill>
            <a:srgbClr val="ff0000"/>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Arial"/>
            </a:endParaRPr>
          </a:p>
        </p:txBody>
      </p:sp>
      <p:sp>
        <p:nvSpPr>
          <p:cNvPr id="1601" name=""/>
          <p:cNvSpPr/>
          <p:nvPr/>
        </p:nvSpPr>
        <p:spPr>
          <a:xfrm>
            <a:off x="5384880" y="4240080"/>
            <a:ext cx="9360" cy="19224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02" name=""/>
          <p:cNvSpPr/>
          <p:nvPr/>
        </p:nvSpPr>
        <p:spPr>
          <a:xfrm>
            <a:off x="5394240" y="4176720"/>
            <a:ext cx="11160" cy="25560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03" name=""/>
          <p:cNvSpPr/>
          <p:nvPr/>
        </p:nvSpPr>
        <p:spPr>
          <a:xfrm>
            <a:off x="5405400" y="4176720"/>
            <a:ext cx="11160" cy="25560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04" name=""/>
          <p:cNvSpPr/>
          <p:nvPr/>
        </p:nvSpPr>
        <p:spPr>
          <a:xfrm>
            <a:off x="5416560" y="4187880"/>
            <a:ext cx="4680" cy="24444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05" name=""/>
          <p:cNvSpPr/>
          <p:nvPr/>
        </p:nvSpPr>
        <p:spPr>
          <a:xfrm>
            <a:off x="5443560" y="4205160"/>
            <a:ext cx="11160" cy="22716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06" name=""/>
          <p:cNvSpPr/>
          <p:nvPr/>
        </p:nvSpPr>
        <p:spPr>
          <a:xfrm>
            <a:off x="5454720" y="4154400"/>
            <a:ext cx="11160" cy="27792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07" name=""/>
          <p:cNvSpPr/>
          <p:nvPr/>
        </p:nvSpPr>
        <p:spPr>
          <a:xfrm>
            <a:off x="5465880" y="4130640"/>
            <a:ext cx="9360" cy="30168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08" name=""/>
          <p:cNvSpPr/>
          <p:nvPr/>
        </p:nvSpPr>
        <p:spPr>
          <a:xfrm>
            <a:off x="5475240" y="4124160"/>
            <a:ext cx="11160" cy="30816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09" name=""/>
          <p:cNvSpPr/>
          <p:nvPr/>
        </p:nvSpPr>
        <p:spPr>
          <a:xfrm>
            <a:off x="5486400" y="4137120"/>
            <a:ext cx="4680" cy="29520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10" name=""/>
          <p:cNvSpPr/>
          <p:nvPr/>
        </p:nvSpPr>
        <p:spPr>
          <a:xfrm>
            <a:off x="5513400" y="4170240"/>
            <a:ext cx="11160" cy="26208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11" name=""/>
          <p:cNvSpPr/>
          <p:nvPr/>
        </p:nvSpPr>
        <p:spPr>
          <a:xfrm>
            <a:off x="5524560" y="4095720"/>
            <a:ext cx="11160" cy="33660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12" name=""/>
          <p:cNvSpPr/>
          <p:nvPr/>
        </p:nvSpPr>
        <p:spPr>
          <a:xfrm>
            <a:off x="5535720" y="4084560"/>
            <a:ext cx="9360" cy="34776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13" name=""/>
          <p:cNvSpPr/>
          <p:nvPr/>
        </p:nvSpPr>
        <p:spPr>
          <a:xfrm>
            <a:off x="5545080" y="4049640"/>
            <a:ext cx="11160" cy="38268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14" name=""/>
          <p:cNvSpPr/>
          <p:nvPr/>
        </p:nvSpPr>
        <p:spPr>
          <a:xfrm>
            <a:off x="5556240" y="4113360"/>
            <a:ext cx="6480" cy="31896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15" name=""/>
          <p:cNvSpPr/>
          <p:nvPr/>
        </p:nvSpPr>
        <p:spPr>
          <a:xfrm>
            <a:off x="5583240" y="4078440"/>
            <a:ext cx="11160" cy="35388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16" name=""/>
          <p:cNvSpPr/>
          <p:nvPr/>
        </p:nvSpPr>
        <p:spPr>
          <a:xfrm>
            <a:off x="5594400" y="4025880"/>
            <a:ext cx="11160" cy="40644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17" name=""/>
          <p:cNvSpPr/>
          <p:nvPr/>
        </p:nvSpPr>
        <p:spPr>
          <a:xfrm>
            <a:off x="5605560" y="4130640"/>
            <a:ext cx="9360" cy="30168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18" name=""/>
          <p:cNvSpPr/>
          <p:nvPr/>
        </p:nvSpPr>
        <p:spPr>
          <a:xfrm>
            <a:off x="5614920" y="4130640"/>
            <a:ext cx="11160" cy="30168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19" name=""/>
          <p:cNvSpPr/>
          <p:nvPr/>
        </p:nvSpPr>
        <p:spPr>
          <a:xfrm>
            <a:off x="5626080" y="4148280"/>
            <a:ext cx="6480" cy="28404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20" name=""/>
          <p:cNvSpPr/>
          <p:nvPr/>
        </p:nvSpPr>
        <p:spPr>
          <a:xfrm>
            <a:off x="5653080" y="4154400"/>
            <a:ext cx="11160" cy="27792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21" name=""/>
          <p:cNvSpPr/>
          <p:nvPr/>
        </p:nvSpPr>
        <p:spPr>
          <a:xfrm>
            <a:off x="5664240" y="4137120"/>
            <a:ext cx="11160" cy="29520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22" name=""/>
          <p:cNvSpPr/>
          <p:nvPr/>
        </p:nvSpPr>
        <p:spPr>
          <a:xfrm>
            <a:off x="5675400" y="4095720"/>
            <a:ext cx="11160" cy="33660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23" name=""/>
          <p:cNvSpPr/>
          <p:nvPr/>
        </p:nvSpPr>
        <p:spPr>
          <a:xfrm>
            <a:off x="5686560" y="4113360"/>
            <a:ext cx="9360" cy="31896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24" name=""/>
          <p:cNvSpPr/>
          <p:nvPr/>
        </p:nvSpPr>
        <p:spPr>
          <a:xfrm>
            <a:off x="5695920" y="4187880"/>
            <a:ext cx="6480" cy="24444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25" name=""/>
          <p:cNvSpPr/>
          <p:nvPr/>
        </p:nvSpPr>
        <p:spPr>
          <a:xfrm>
            <a:off x="5734080" y="4106880"/>
            <a:ext cx="11160" cy="32544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26" name=""/>
          <p:cNvSpPr/>
          <p:nvPr/>
        </p:nvSpPr>
        <p:spPr>
          <a:xfrm>
            <a:off x="5745240" y="4102200"/>
            <a:ext cx="11160" cy="33012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27" name=""/>
          <p:cNvSpPr/>
          <p:nvPr/>
        </p:nvSpPr>
        <p:spPr>
          <a:xfrm>
            <a:off x="5756400" y="4089240"/>
            <a:ext cx="9360" cy="34308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28" name=""/>
          <p:cNvSpPr/>
          <p:nvPr/>
        </p:nvSpPr>
        <p:spPr>
          <a:xfrm>
            <a:off x="5765760" y="4102200"/>
            <a:ext cx="6480" cy="33012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29" name=""/>
          <p:cNvSpPr/>
          <p:nvPr/>
        </p:nvSpPr>
        <p:spPr>
          <a:xfrm>
            <a:off x="5792760" y="4067280"/>
            <a:ext cx="11160" cy="36504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30" name=""/>
          <p:cNvSpPr/>
          <p:nvPr/>
        </p:nvSpPr>
        <p:spPr>
          <a:xfrm>
            <a:off x="5803920" y="4025880"/>
            <a:ext cx="11160" cy="40644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31" name=""/>
          <p:cNvSpPr/>
          <p:nvPr/>
        </p:nvSpPr>
        <p:spPr>
          <a:xfrm>
            <a:off x="5815080" y="4021200"/>
            <a:ext cx="11160" cy="41112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32" name=""/>
          <p:cNvSpPr/>
          <p:nvPr/>
        </p:nvSpPr>
        <p:spPr>
          <a:xfrm>
            <a:off x="5826240" y="3968640"/>
            <a:ext cx="9360" cy="46368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33" name=""/>
          <p:cNvSpPr/>
          <p:nvPr/>
        </p:nvSpPr>
        <p:spPr>
          <a:xfrm>
            <a:off x="5835600" y="4102200"/>
            <a:ext cx="6480" cy="33012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34" name=""/>
          <p:cNvSpPr/>
          <p:nvPr/>
        </p:nvSpPr>
        <p:spPr>
          <a:xfrm>
            <a:off x="5862600" y="4089240"/>
            <a:ext cx="11160" cy="34308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35" name=""/>
          <p:cNvSpPr/>
          <p:nvPr/>
        </p:nvSpPr>
        <p:spPr>
          <a:xfrm>
            <a:off x="5873760" y="4014720"/>
            <a:ext cx="11160" cy="41760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36" name=""/>
          <p:cNvSpPr/>
          <p:nvPr/>
        </p:nvSpPr>
        <p:spPr>
          <a:xfrm>
            <a:off x="5884920" y="4021200"/>
            <a:ext cx="11160" cy="41112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37" name=""/>
          <p:cNvSpPr/>
          <p:nvPr/>
        </p:nvSpPr>
        <p:spPr>
          <a:xfrm>
            <a:off x="5896080" y="4003560"/>
            <a:ext cx="9360" cy="42876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38" name=""/>
          <p:cNvSpPr/>
          <p:nvPr/>
        </p:nvSpPr>
        <p:spPr>
          <a:xfrm>
            <a:off x="5905440" y="4038480"/>
            <a:ext cx="6480" cy="39384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39" name=""/>
          <p:cNvSpPr/>
          <p:nvPr/>
        </p:nvSpPr>
        <p:spPr>
          <a:xfrm>
            <a:off x="5932440" y="4141800"/>
            <a:ext cx="11160" cy="29052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40" name=""/>
          <p:cNvSpPr/>
          <p:nvPr/>
        </p:nvSpPr>
        <p:spPr>
          <a:xfrm>
            <a:off x="5943600" y="4014720"/>
            <a:ext cx="11160" cy="41760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41" name=""/>
          <p:cNvSpPr/>
          <p:nvPr/>
        </p:nvSpPr>
        <p:spPr>
          <a:xfrm>
            <a:off x="5954760" y="3951360"/>
            <a:ext cx="11160" cy="48096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42" name=""/>
          <p:cNvSpPr/>
          <p:nvPr/>
        </p:nvSpPr>
        <p:spPr>
          <a:xfrm>
            <a:off x="5965920" y="4021200"/>
            <a:ext cx="11160" cy="41112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43" name=""/>
          <p:cNvSpPr/>
          <p:nvPr/>
        </p:nvSpPr>
        <p:spPr>
          <a:xfrm>
            <a:off x="5977080" y="4067280"/>
            <a:ext cx="4680" cy="36504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44" name=""/>
          <p:cNvSpPr/>
          <p:nvPr/>
        </p:nvSpPr>
        <p:spPr>
          <a:xfrm>
            <a:off x="6004080" y="4032360"/>
            <a:ext cx="9360" cy="39996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45" name=""/>
          <p:cNvSpPr/>
          <p:nvPr/>
        </p:nvSpPr>
        <p:spPr>
          <a:xfrm>
            <a:off x="6013440" y="4032360"/>
            <a:ext cx="11160" cy="39996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46" name=""/>
          <p:cNvSpPr/>
          <p:nvPr/>
        </p:nvSpPr>
        <p:spPr>
          <a:xfrm>
            <a:off x="6024600" y="4008600"/>
            <a:ext cx="11160" cy="42372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47" name=""/>
          <p:cNvSpPr/>
          <p:nvPr/>
        </p:nvSpPr>
        <p:spPr>
          <a:xfrm>
            <a:off x="6035760" y="3944880"/>
            <a:ext cx="11160" cy="48744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48" name=""/>
          <p:cNvSpPr/>
          <p:nvPr/>
        </p:nvSpPr>
        <p:spPr>
          <a:xfrm>
            <a:off x="6046920" y="3990960"/>
            <a:ext cx="4680" cy="44136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49" name=""/>
          <p:cNvSpPr/>
          <p:nvPr/>
        </p:nvSpPr>
        <p:spPr>
          <a:xfrm>
            <a:off x="6073920" y="3927600"/>
            <a:ext cx="9360" cy="50472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50" name=""/>
          <p:cNvSpPr/>
          <p:nvPr/>
        </p:nvSpPr>
        <p:spPr>
          <a:xfrm>
            <a:off x="6083280" y="3870360"/>
            <a:ext cx="11160" cy="56196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51" name=""/>
          <p:cNvSpPr/>
          <p:nvPr/>
        </p:nvSpPr>
        <p:spPr>
          <a:xfrm>
            <a:off x="6094440" y="3905280"/>
            <a:ext cx="11160" cy="52704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52" name=""/>
          <p:cNvSpPr/>
          <p:nvPr/>
        </p:nvSpPr>
        <p:spPr>
          <a:xfrm>
            <a:off x="6105600" y="3887640"/>
            <a:ext cx="11160" cy="54468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53" name=""/>
          <p:cNvSpPr/>
          <p:nvPr/>
        </p:nvSpPr>
        <p:spPr>
          <a:xfrm>
            <a:off x="6116760" y="3979800"/>
            <a:ext cx="4680" cy="45252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54" name=""/>
          <p:cNvSpPr/>
          <p:nvPr/>
        </p:nvSpPr>
        <p:spPr>
          <a:xfrm>
            <a:off x="6143760" y="4130640"/>
            <a:ext cx="9360" cy="30168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55" name=""/>
          <p:cNvSpPr/>
          <p:nvPr/>
        </p:nvSpPr>
        <p:spPr>
          <a:xfrm>
            <a:off x="6153120" y="4043520"/>
            <a:ext cx="11160" cy="38880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56" name=""/>
          <p:cNvSpPr/>
          <p:nvPr/>
        </p:nvSpPr>
        <p:spPr>
          <a:xfrm>
            <a:off x="6164280" y="3957480"/>
            <a:ext cx="11160" cy="47484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57" name=""/>
          <p:cNvSpPr/>
          <p:nvPr/>
        </p:nvSpPr>
        <p:spPr>
          <a:xfrm>
            <a:off x="6175440" y="3951360"/>
            <a:ext cx="11160" cy="48096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58" name=""/>
          <p:cNvSpPr/>
          <p:nvPr/>
        </p:nvSpPr>
        <p:spPr>
          <a:xfrm>
            <a:off x="6186600" y="3975120"/>
            <a:ext cx="4680" cy="45720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59" name=""/>
          <p:cNvSpPr/>
          <p:nvPr/>
        </p:nvSpPr>
        <p:spPr>
          <a:xfrm>
            <a:off x="6213600" y="4222800"/>
            <a:ext cx="9360" cy="20952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60" name=""/>
          <p:cNvSpPr/>
          <p:nvPr/>
        </p:nvSpPr>
        <p:spPr>
          <a:xfrm>
            <a:off x="6222960" y="4003560"/>
            <a:ext cx="11160" cy="42876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61" name=""/>
          <p:cNvSpPr/>
          <p:nvPr/>
        </p:nvSpPr>
        <p:spPr>
          <a:xfrm>
            <a:off x="6234120" y="4008600"/>
            <a:ext cx="11160" cy="42372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62" name=""/>
          <p:cNvSpPr/>
          <p:nvPr/>
        </p:nvSpPr>
        <p:spPr>
          <a:xfrm>
            <a:off x="6245280" y="3916440"/>
            <a:ext cx="11160" cy="51588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63" name=""/>
          <p:cNvSpPr/>
          <p:nvPr/>
        </p:nvSpPr>
        <p:spPr>
          <a:xfrm>
            <a:off x="6256440" y="4003560"/>
            <a:ext cx="4680" cy="42876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64" name=""/>
          <p:cNvSpPr/>
          <p:nvPr/>
        </p:nvSpPr>
        <p:spPr>
          <a:xfrm>
            <a:off x="6283440" y="3916440"/>
            <a:ext cx="11160" cy="51588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65" name=""/>
          <p:cNvSpPr/>
          <p:nvPr/>
        </p:nvSpPr>
        <p:spPr>
          <a:xfrm>
            <a:off x="6294600" y="3894120"/>
            <a:ext cx="9360" cy="53820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66" name=""/>
          <p:cNvSpPr/>
          <p:nvPr/>
        </p:nvSpPr>
        <p:spPr>
          <a:xfrm>
            <a:off x="6303960" y="3957480"/>
            <a:ext cx="11160" cy="47484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67" name=""/>
          <p:cNvSpPr/>
          <p:nvPr/>
        </p:nvSpPr>
        <p:spPr>
          <a:xfrm>
            <a:off x="6315120" y="3990960"/>
            <a:ext cx="11160" cy="44136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68" name=""/>
          <p:cNvSpPr/>
          <p:nvPr/>
        </p:nvSpPr>
        <p:spPr>
          <a:xfrm>
            <a:off x="6353280" y="4025880"/>
            <a:ext cx="11160" cy="40644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69" name=""/>
          <p:cNvSpPr/>
          <p:nvPr/>
        </p:nvSpPr>
        <p:spPr>
          <a:xfrm>
            <a:off x="6364440" y="3835440"/>
            <a:ext cx="9360" cy="59688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70" name=""/>
          <p:cNvSpPr/>
          <p:nvPr/>
        </p:nvSpPr>
        <p:spPr>
          <a:xfrm>
            <a:off x="6373800" y="3905280"/>
            <a:ext cx="11160" cy="52704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71" name=""/>
          <p:cNvSpPr/>
          <p:nvPr/>
        </p:nvSpPr>
        <p:spPr>
          <a:xfrm>
            <a:off x="6384960" y="3979800"/>
            <a:ext cx="11160" cy="45252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72" name=""/>
          <p:cNvSpPr/>
          <p:nvPr/>
        </p:nvSpPr>
        <p:spPr>
          <a:xfrm>
            <a:off x="6396120" y="3968640"/>
            <a:ext cx="11160" cy="46368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73" name=""/>
          <p:cNvSpPr/>
          <p:nvPr/>
        </p:nvSpPr>
        <p:spPr>
          <a:xfrm>
            <a:off x="6423120" y="3881520"/>
            <a:ext cx="11160" cy="55080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74" name=""/>
          <p:cNvSpPr/>
          <p:nvPr/>
        </p:nvSpPr>
        <p:spPr>
          <a:xfrm>
            <a:off x="6434280" y="3824280"/>
            <a:ext cx="9360" cy="60804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75" name=""/>
          <p:cNvSpPr/>
          <p:nvPr/>
        </p:nvSpPr>
        <p:spPr>
          <a:xfrm>
            <a:off x="6443640" y="3807000"/>
            <a:ext cx="11160" cy="62532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76" name=""/>
          <p:cNvSpPr/>
          <p:nvPr/>
        </p:nvSpPr>
        <p:spPr>
          <a:xfrm>
            <a:off x="6454800" y="3778200"/>
            <a:ext cx="11160" cy="65412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77" name=""/>
          <p:cNvSpPr/>
          <p:nvPr/>
        </p:nvSpPr>
        <p:spPr>
          <a:xfrm>
            <a:off x="6465960" y="3951360"/>
            <a:ext cx="11160" cy="48096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78" name=""/>
          <p:cNvSpPr/>
          <p:nvPr/>
        </p:nvSpPr>
        <p:spPr>
          <a:xfrm>
            <a:off x="6492960" y="3714840"/>
            <a:ext cx="11160" cy="71748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79" name=""/>
          <p:cNvSpPr/>
          <p:nvPr/>
        </p:nvSpPr>
        <p:spPr>
          <a:xfrm>
            <a:off x="6504120" y="3800520"/>
            <a:ext cx="11160" cy="63180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80" name=""/>
          <p:cNvSpPr/>
          <p:nvPr/>
        </p:nvSpPr>
        <p:spPr>
          <a:xfrm>
            <a:off x="6515280" y="3800520"/>
            <a:ext cx="9360" cy="63180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81" name=""/>
          <p:cNvSpPr/>
          <p:nvPr/>
        </p:nvSpPr>
        <p:spPr>
          <a:xfrm>
            <a:off x="6524640" y="3736800"/>
            <a:ext cx="11160" cy="69552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82" name=""/>
          <p:cNvSpPr/>
          <p:nvPr/>
        </p:nvSpPr>
        <p:spPr>
          <a:xfrm>
            <a:off x="6535800" y="3881520"/>
            <a:ext cx="11160" cy="55080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83" name=""/>
          <p:cNvSpPr/>
          <p:nvPr/>
        </p:nvSpPr>
        <p:spPr>
          <a:xfrm>
            <a:off x="6562800" y="3979800"/>
            <a:ext cx="11160" cy="45252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84" name=""/>
          <p:cNvSpPr/>
          <p:nvPr/>
        </p:nvSpPr>
        <p:spPr>
          <a:xfrm>
            <a:off x="6573960" y="3817800"/>
            <a:ext cx="11160" cy="61452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85" name=""/>
          <p:cNvSpPr/>
          <p:nvPr/>
        </p:nvSpPr>
        <p:spPr>
          <a:xfrm>
            <a:off x="6585120" y="3778200"/>
            <a:ext cx="9360" cy="65412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86" name=""/>
          <p:cNvSpPr/>
          <p:nvPr/>
        </p:nvSpPr>
        <p:spPr>
          <a:xfrm>
            <a:off x="6594480" y="3743280"/>
            <a:ext cx="11160" cy="68904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87" name=""/>
          <p:cNvSpPr/>
          <p:nvPr/>
        </p:nvSpPr>
        <p:spPr>
          <a:xfrm>
            <a:off x="6605640" y="3754440"/>
            <a:ext cx="11160" cy="67788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88" name=""/>
          <p:cNvSpPr/>
          <p:nvPr/>
        </p:nvSpPr>
        <p:spPr>
          <a:xfrm>
            <a:off x="6632640" y="3708360"/>
            <a:ext cx="11160" cy="72396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89" name=""/>
          <p:cNvSpPr/>
          <p:nvPr/>
        </p:nvSpPr>
        <p:spPr>
          <a:xfrm>
            <a:off x="6643800" y="3795840"/>
            <a:ext cx="11160" cy="63648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90" name=""/>
          <p:cNvSpPr/>
          <p:nvPr/>
        </p:nvSpPr>
        <p:spPr>
          <a:xfrm>
            <a:off x="6654960" y="3673440"/>
            <a:ext cx="9360" cy="75888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91" name=""/>
          <p:cNvSpPr/>
          <p:nvPr/>
        </p:nvSpPr>
        <p:spPr>
          <a:xfrm>
            <a:off x="6664320" y="3627360"/>
            <a:ext cx="11160" cy="80496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92" name=""/>
          <p:cNvSpPr/>
          <p:nvPr/>
        </p:nvSpPr>
        <p:spPr>
          <a:xfrm>
            <a:off x="6675480" y="3747960"/>
            <a:ext cx="11160" cy="68436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93" name=""/>
          <p:cNvSpPr/>
          <p:nvPr/>
        </p:nvSpPr>
        <p:spPr>
          <a:xfrm>
            <a:off x="6713640" y="3782880"/>
            <a:ext cx="11160" cy="64944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94" name=""/>
          <p:cNvSpPr/>
          <p:nvPr/>
        </p:nvSpPr>
        <p:spPr>
          <a:xfrm>
            <a:off x="6724800" y="3592440"/>
            <a:ext cx="10800" cy="83988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95" name=""/>
          <p:cNvSpPr/>
          <p:nvPr/>
        </p:nvSpPr>
        <p:spPr>
          <a:xfrm>
            <a:off x="6735600" y="3529080"/>
            <a:ext cx="9720" cy="90324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96" name=""/>
          <p:cNvSpPr/>
          <p:nvPr/>
        </p:nvSpPr>
        <p:spPr>
          <a:xfrm>
            <a:off x="6745320" y="3726000"/>
            <a:ext cx="11160" cy="70632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97" name=""/>
          <p:cNvSpPr/>
          <p:nvPr/>
        </p:nvSpPr>
        <p:spPr>
          <a:xfrm>
            <a:off x="6772320" y="3679920"/>
            <a:ext cx="11160" cy="75240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98" name=""/>
          <p:cNvSpPr/>
          <p:nvPr/>
        </p:nvSpPr>
        <p:spPr>
          <a:xfrm>
            <a:off x="6783480" y="3656160"/>
            <a:ext cx="11160" cy="77616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99" name=""/>
          <p:cNvSpPr/>
          <p:nvPr/>
        </p:nvSpPr>
        <p:spPr>
          <a:xfrm>
            <a:off x="6794640" y="3581280"/>
            <a:ext cx="10800" cy="85104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00" name=""/>
          <p:cNvSpPr/>
          <p:nvPr/>
        </p:nvSpPr>
        <p:spPr>
          <a:xfrm>
            <a:off x="6805440" y="3511440"/>
            <a:ext cx="9720" cy="92088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01" name=""/>
          <p:cNvSpPr/>
          <p:nvPr/>
        </p:nvSpPr>
        <p:spPr>
          <a:xfrm>
            <a:off x="6815160" y="3828960"/>
            <a:ext cx="11160" cy="60336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02" name=""/>
          <p:cNvSpPr/>
          <p:nvPr/>
        </p:nvSpPr>
        <p:spPr>
          <a:xfrm>
            <a:off x="6842160" y="3666960"/>
            <a:ext cx="11160" cy="76536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03" name=""/>
          <p:cNvSpPr/>
          <p:nvPr/>
        </p:nvSpPr>
        <p:spPr>
          <a:xfrm>
            <a:off x="6853320" y="3684600"/>
            <a:ext cx="11160" cy="74772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04" name=""/>
          <p:cNvSpPr/>
          <p:nvPr/>
        </p:nvSpPr>
        <p:spPr>
          <a:xfrm>
            <a:off x="6864480" y="3701880"/>
            <a:ext cx="11160" cy="73044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05" name=""/>
          <p:cNvSpPr/>
          <p:nvPr/>
        </p:nvSpPr>
        <p:spPr>
          <a:xfrm>
            <a:off x="6875640" y="3719520"/>
            <a:ext cx="9360" cy="71280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06" name=""/>
          <p:cNvSpPr/>
          <p:nvPr/>
        </p:nvSpPr>
        <p:spPr>
          <a:xfrm>
            <a:off x="6885000" y="3697200"/>
            <a:ext cx="11160" cy="73512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07" name=""/>
          <p:cNvSpPr/>
          <p:nvPr/>
        </p:nvSpPr>
        <p:spPr>
          <a:xfrm>
            <a:off x="6912000" y="3649680"/>
            <a:ext cx="11160" cy="78264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08" name=""/>
          <p:cNvSpPr/>
          <p:nvPr/>
        </p:nvSpPr>
        <p:spPr>
          <a:xfrm>
            <a:off x="6923160" y="3592440"/>
            <a:ext cx="11160" cy="83988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09" name=""/>
          <p:cNvSpPr/>
          <p:nvPr/>
        </p:nvSpPr>
        <p:spPr>
          <a:xfrm>
            <a:off x="6934320" y="3726000"/>
            <a:ext cx="11160" cy="70632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10" name=""/>
          <p:cNvSpPr/>
          <p:nvPr/>
        </p:nvSpPr>
        <p:spPr>
          <a:xfrm>
            <a:off x="6945480" y="3592440"/>
            <a:ext cx="10800" cy="83988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11" name=""/>
          <p:cNvSpPr/>
          <p:nvPr/>
        </p:nvSpPr>
        <p:spPr>
          <a:xfrm>
            <a:off x="6956280" y="3800520"/>
            <a:ext cx="9720" cy="63180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12" name=""/>
          <p:cNvSpPr/>
          <p:nvPr/>
        </p:nvSpPr>
        <p:spPr>
          <a:xfrm>
            <a:off x="6981840" y="3603600"/>
            <a:ext cx="11160" cy="82872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13" name=""/>
          <p:cNvSpPr/>
          <p:nvPr/>
        </p:nvSpPr>
        <p:spPr>
          <a:xfrm>
            <a:off x="6993000" y="3452760"/>
            <a:ext cx="11160" cy="97956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14" name=""/>
          <p:cNvSpPr/>
          <p:nvPr/>
        </p:nvSpPr>
        <p:spPr>
          <a:xfrm>
            <a:off x="7004160" y="3551400"/>
            <a:ext cx="11160" cy="88092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15" name=""/>
          <p:cNvSpPr/>
          <p:nvPr/>
        </p:nvSpPr>
        <p:spPr>
          <a:xfrm>
            <a:off x="7015320" y="3610080"/>
            <a:ext cx="10800" cy="82224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16" name=""/>
          <p:cNvSpPr/>
          <p:nvPr/>
        </p:nvSpPr>
        <p:spPr>
          <a:xfrm>
            <a:off x="7026120" y="3876840"/>
            <a:ext cx="9720" cy="55548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17" name=""/>
          <p:cNvSpPr/>
          <p:nvPr/>
        </p:nvSpPr>
        <p:spPr>
          <a:xfrm>
            <a:off x="7074000" y="3662280"/>
            <a:ext cx="11160" cy="77004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18" name=""/>
          <p:cNvSpPr/>
          <p:nvPr/>
        </p:nvSpPr>
        <p:spPr>
          <a:xfrm>
            <a:off x="7085160" y="3557520"/>
            <a:ext cx="10800" cy="87480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19" name=""/>
          <p:cNvSpPr/>
          <p:nvPr/>
        </p:nvSpPr>
        <p:spPr>
          <a:xfrm>
            <a:off x="7095960" y="3649680"/>
            <a:ext cx="9720" cy="78264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20" name=""/>
          <p:cNvSpPr/>
          <p:nvPr/>
        </p:nvSpPr>
        <p:spPr>
          <a:xfrm>
            <a:off x="7122960" y="3736800"/>
            <a:ext cx="9720" cy="69552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21" name=""/>
          <p:cNvSpPr/>
          <p:nvPr/>
        </p:nvSpPr>
        <p:spPr>
          <a:xfrm>
            <a:off x="7132680" y="3765600"/>
            <a:ext cx="11160" cy="66672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22" name=""/>
          <p:cNvSpPr/>
          <p:nvPr/>
        </p:nvSpPr>
        <p:spPr>
          <a:xfrm>
            <a:off x="7143840" y="3697200"/>
            <a:ext cx="11160" cy="73512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23" name=""/>
          <p:cNvSpPr/>
          <p:nvPr/>
        </p:nvSpPr>
        <p:spPr>
          <a:xfrm>
            <a:off x="7155000" y="3656160"/>
            <a:ext cx="10800" cy="77616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24" name=""/>
          <p:cNvSpPr/>
          <p:nvPr/>
        </p:nvSpPr>
        <p:spPr>
          <a:xfrm>
            <a:off x="7165800" y="3789360"/>
            <a:ext cx="9720" cy="64296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25" name=""/>
          <p:cNvSpPr/>
          <p:nvPr/>
        </p:nvSpPr>
        <p:spPr>
          <a:xfrm>
            <a:off x="7192800" y="3656160"/>
            <a:ext cx="9720" cy="77616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26" name=""/>
          <p:cNvSpPr/>
          <p:nvPr/>
        </p:nvSpPr>
        <p:spPr>
          <a:xfrm>
            <a:off x="7202520" y="3500280"/>
            <a:ext cx="11160" cy="93204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27" name=""/>
          <p:cNvSpPr/>
          <p:nvPr/>
        </p:nvSpPr>
        <p:spPr>
          <a:xfrm>
            <a:off x="7213680" y="3666960"/>
            <a:ext cx="11160" cy="76536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28" name=""/>
          <p:cNvSpPr/>
          <p:nvPr/>
        </p:nvSpPr>
        <p:spPr>
          <a:xfrm>
            <a:off x="7224840" y="3603600"/>
            <a:ext cx="11160" cy="82872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29" name=""/>
          <p:cNvSpPr/>
          <p:nvPr/>
        </p:nvSpPr>
        <p:spPr>
          <a:xfrm>
            <a:off x="7236000" y="3747960"/>
            <a:ext cx="10800" cy="68436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30" name=""/>
          <p:cNvSpPr/>
          <p:nvPr/>
        </p:nvSpPr>
        <p:spPr>
          <a:xfrm>
            <a:off x="7262640" y="3638520"/>
            <a:ext cx="11160" cy="79380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31" name=""/>
          <p:cNvSpPr/>
          <p:nvPr/>
        </p:nvSpPr>
        <p:spPr>
          <a:xfrm>
            <a:off x="7273800" y="3592440"/>
            <a:ext cx="9720" cy="83988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32" name=""/>
          <p:cNvSpPr/>
          <p:nvPr/>
        </p:nvSpPr>
        <p:spPr>
          <a:xfrm>
            <a:off x="7283520" y="3905280"/>
            <a:ext cx="11160" cy="52704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33" name=""/>
          <p:cNvSpPr/>
          <p:nvPr/>
        </p:nvSpPr>
        <p:spPr>
          <a:xfrm>
            <a:off x="7294680" y="3505320"/>
            <a:ext cx="11160" cy="92700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34" name=""/>
          <p:cNvSpPr/>
          <p:nvPr/>
        </p:nvSpPr>
        <p:spPr>
          <a:xfrm>
            <a:off x="7305840" y="3616200"/>
            <a:ext cx="10800" cy="81612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35" name=""/>
          <p:cNvSpPr/>
          <p:nvPr/>
        </p:nvSpPr>
        <p:spPr>
          <a:xfrm>
            <a:off x="7332840" y="3666960"/>
            <a:ext cx="10800" cy="76536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36" name=""/>
          <p:cNvSpPr/>
          <p:nvPr/>
        </p:nvSpPr>
        <p:spPr>
          <a:xfrm>
            <a:off x="7343640" y="3483000"/>
            <a:ext cx="9720" cy="94932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37" name=""/>
          <p:cNvSpPr/>
          <p:nvPr/>
        </p:nvSpPr>
        <p:spPr>
          <a:xfrm>
            <a:off x="7353360" y="3505320"/>
            <a:ext cx="11160" cy="92700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38" name=""/>
          <p:cNvSpPr/>
          <p:nvPr/>
        </p:nvSpPr>
        <p:spPr>
          <a:xfrm>
            <a:off x="7364520" y="3564000"/>
            <a:ext cx="11160" cy="86832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39" name=""/>
          <p:cNvSpPr/>
          <p:nvPr/>
        </p:nvSpPr>
        <p:spPr>
          <a:xfrm>
            <a:off x="7375680" y="3736800"/>
            <a:ext cx="10800" cy="69552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40" name=""/>
          <p:cNvSpPr/>
          <p:nvPr/>
        </p:nvSpPr>
        <p:spPr>
          <a:xfrm>
            <a:off x="7402680" y="3679920"/>
            <a:ext cx="10800" cy="75240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41" name=""/>
          <p:cNvSpPr/>
          <p:nvPr/>
        </p:nvSpPr>
        <p:spPr>
          <a:xfrm>
            <a:off x="7413480" y="3697200"/>
            <a:ext cx="9720" cy="73512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42" name=""/>
          <p:cNvSpPr/>
          <p:nvPr/>
        </p:nvSpPr>
        <p:spPr>
          <a:xfrm>
            <a:off x="7423200" y="3714840"/>
            <a:ext cx="11160" cy="71748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43" name=""/>
          <p:cNvSpPr/>
          <p:nvPr/>
        </p:nvSpPr>
        <p:spPr>
          <a:xfrm>
            <a:off x="7434360" y="3621240"/>
            <a:ext cx="11160" cy="81108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44" name=""/>
          <p:cNvSpPr/>
          <p:nvPr/>
        </p:nvSpPr>
        <p:spPr>
          <a:xfrm>
            <a:off x="7445520" y="3807000"/>
            <a:ext cx="10800" cy="62532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45" name=""/>
          <p:cNvSpPr/>
          <p:nvPr/>
        </p:nvSpPr>
        <p:spPr>
          <a:xfrm>
            <a:off x="7472520" y="3673440"/>
            <a:ext cx="10800" cy="75888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46" name=""/>
          <p:cNvSpPr/>
          <p:nvPr/>
        </p:nvSpPr>
        <p:spPr>
          <a:xfrm>
            <a:off x="7483320" y="3697200"/>
            <a:ext cx="9720" cy="73512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47" name=""/>
          <p:cNvSpPr/>
          <p:nvPr/>
        </p:nvSpPr>
        <p:spPr>
          <a:xfrm>
            <a:off x="7493040" y="3645000"/>
            <a:ext cx="11160" cy="78732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48" name=""/>
          <p:cNvSpPr/>
          <p:nvPr/>
        </p:nvSpPr>
        <p:spPr>
          <a:xfrm>
            <a:off x="7504200" y="3736800"/>
            <a:ext cx="11160" cy="69552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49" name=""/>
          <p:cNvSpPr/>
          <p:nvPr/>
        </p:nvSpPr>
        <p:spPr>
          <a:xfrm>
            <a:off x="7515360" y="3754440"/>
            <a:ext cx="10800" cy="67788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50" name=""/>
          <p:cNvSpPr/>
          <p:nvPr/>
        </p:nvSpPr>
        <p:spPr>
          <a:xfrm>
            <a:off x="7542360" y="3610080"/>
            <a:ext cx="10800" cy="82224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51" name=""/>
          <p:cNvSpPr/>
          <p:nvPr/>
        </p:nvSpPr>
        <p:spPr>
          <a:xfrm>
            <a:off x="7553160" y="3465360"/>
            <a:ext cx="11160" cy="96696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52" name=""/>
          <p:cNvSpPr/>
          <p:nvPr/>
        </p:nvSpPr>
        <p:spPr>
          <a:xfrm>
            <a:off x="7564320" y="3529080"/>
            <a:ext cx="9720" cy="90324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53" name=""/>
          <p:cNvSpPr/>
          <p:nvPr/>
        </p:nvSpPr>
        <p:spPr>
          <a:xfrm>
            <a:off x="7574040" y="3452760"/>
            <a:ext cx="11160" cy="97956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54" name=""/>
          <p:cNvSpPr/>
          <p:nvPr/>
        </p:nvSpPr>
        <p:spPr>
          <a:xfrm>
            <a:off x="7585200" y="3662280"/>
            <a:ext cx="11160" cy="77004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55" name=""/>
          <p:cNvSpPr/>
          <p:nvPr/>
        </p:nvSpPr>
        <p:spPr>
          <a:xfrm>
            <a:off x="7612200" y="3645000"/>
            <a:ext cx="10800" cy="78732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56" name=""/>
          <p:cNvSpPr/>
          <p:nvPr/>
        </p:nvSpPr>
        <p:spPr>
          <a:xfrm>
            <a:off x="7623000" y="3511440"/>
            <a:ext cx="11160" cy="92088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57" name=""/>
          <p:cNvSpPr/>
          <p:nvPr/>
        </p:nvSpPr>
        <p:spPr>
          <a:xfrm>
            <a:off x="7634160" y="3529080"/>
            <a:ext cx="9720" cy="90324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58" name=""/>
          <p:cNvSpPr/>
          <p:nvPr/>
        </p:nvSpPr>
        <p:spPr>
          <a:xfrm>
            <a:off x="7643880" y="3627360"/>
            <a:ext cx="11160" cy="80496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59" name=""/>
          <p:cNvSpPr/>
          <p:nvPr/>
        </p:nvSpPr>
        <p:spPr>
          <a:xfrm>
            <a:off x="7655040" y="3754440"/>
            <a:ext cx="11160" cy="67788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60" name=""/>
          <p:cNvSpPr/>
          <p:nvPr/>
        </p:nvSpPr>
        <p:spPr>
          <a:xfrm>
            <a:off x="7693200" y="3522600"/>
            <a:ext cx="10800" cy="90972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61" name=""/>
          <p:cNvSpPr/>
          <p:nvPr/>
        </p:nvSpPr>
        <p:spPr>
          <a:xfrm>
            <a:off x="7704000" y="3557520"/>
            <a:ext cx="9720" cy="87480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62" name=""/>
          <p:cNvSpPr/>
          <p:nvPr/>
        </p:nvSpPr>
        <p:spPr>
          <a:xfrm>
            <a:off x="7713720" y="3476520"/>
            <a:ext cx="11160" cy="95580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63" name=""/>
          <p:cNvSpPr/>
          <p:nvPr/>
        </p:nvSpPr>
        <p:spPr>
          <a:xfrm>
            <a:off x="7724880" y="3603600"/>
            <a:ext cx="11160" cy="82872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64" name=""/>
          <p:cNvSpPr/>
          <p:nvPr/>
        </p:nvSpPr>
        <p:spPr>
          <a:xfrm>
            <a:off x="7751880" y="3610080"/>
            <a:ext cx="11160" cy="82224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65" name=""/>
          <p:cNvSpPr/>
          <p:nvPr/>
        </p:nvSpPr>
        <p:spPr>
          <a:xfrm>
            <a:off x="7763040" y="3459240"/>
            <a:ext cx="10800" cy="97308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66" name=""/>
          <p:cNvSpPr/>
          <p:nvPr/>
        </p:nvSpPr>
        <p:spPr>
          <a:xfrm>
            <a:off x="7773840" y="3452760"/>
            <a:ext cx="11160" cy="97956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67" name=""/>
          <p:cNvSpPr/>
          <p:nvPr/>
        </p:nvSpPr>
        <p:spPr>
          <a:xfrm>
            <a:off x="7785000" y="3476520"/>
            <a:ext cx="9720" cy="95580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68" name=""/>
          <p:cNvSpPr/>
          <p:nvPr/>
        </p:nvSpPr>
        <p:spPr>
          <a:xfrm>
            <a:off x="7794720" y="3505320"/>
            <a:ext cx="11160" cy="92700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69" name=""/>
          <p:cNvSpPr/>
          <p:nvPr/>
        </p:nvSpPr>
        <p:spPr>
          <a:xfrm>
            <a:off x="7821720" y="3436920"/>
            <a:ext cx="11160" cy="99540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70" name=""/>
          <p:cNvSpPr/>
          <p:nvPr/>
        </p:nvSpPr>
        <p:spPr>
          <a:xfrm>
            <a:off x="7832880" y="3402000"/>
            <a:ext cx="10800" cy="103032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71" name=""/>
          <p:cNvSpPr/>
          <p:nvPr/>
        </p:nvSpPr>
        <p:spPr>
          <a:xfrm>
            <a:off x="7843680" y="3452760"/>
            <a:ext cx="11160" cy="97956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72" name=""/>
          <p:cNvSpPr/>
          <p:nvPr/>
        </p:nvSpPr>
        <p:spPr>
          <a:xfrm>
            <a:off x="7854840" y="3621240"/>
            <a:ext cx="9720" cy="81108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73" name=""/>
          <p:cNvSpPr/>
          <p:nvPr/>
        </p:nvSpPr>
        <p:spPr>
          <a:xfrm>
            <a:off x="7864560" y="3452760"/>
            <a:ext cx="11160" cy="97956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74" name=""/>
          <p:cNvSpPr/>
          <p:nvPr/>
        </p:nvSpPr>
        <p:spPr>
          <a:xfrm>
            <a:off x="7891560" y="3448080"/>
            <a:ext cx="11160" cy="98424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75" name=""/>
          <p:cNvSpPr/>
          <p:nvPr/>
        </p:nvSpPr>
        <p:spPr>
          <a:xfrm>
            <a:off x="7902720" y="3384720"/>
            <a:ext cx="10800" cy="104760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76" name=""/>
          <p:cNvSpPr/>
          <p:nvPr/>
        </p:nvSpPr>
        <p:spPr>
          <a:xfrm>
            <a:off x="7913520" y="3419640"/>
            <a:ext cx="11160" cy="101268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77" name=""/>
          <p:cNvSpPr/>
          <p:nvPr/>
        </p:nvSpPr>
        <p:spPr>
          <a:xfrm>
            <a:off x="7924680" y="3321000"/>
            <a:ext cx="9720" cy="111132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78" name=""/>
          <p:cNvSpPr/>
          <p:nvPr/>
        </p:nvSpPr>
        <p:spPr>
          <a:xfrm>
            <a:off x="7934400" y="3522600"/>
            <a:ext cx="11160" cy="90972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79" name=""/>
          <p:cNvSpPr/>
          <p:nvPr/>
        </p:nvSpPr>
        <p:spPr>
          <a:xfrm>
            <a:off x="7961400" y="3551400"/>
            <a:ext cx="11160" cy="88092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80" name=""/>
          <p:cNvSpPr/>
          <p:nvPr/>
        </p:nvSpPr>
        <p:spPr>
          <a:xfrm>
            <a:off x="7972560" y="3568680"/>
            <a:ext cx="10800" cy="86364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81" name=""/>
          <p:cNvSpPr/>
          <p:nvPr/>
        </p:nvSpPr>
        <p:spPr>
          <a:xfrm>
            <a:off x="7983360" y="3476520"/>
            <a:ext cx="11160" cy="95580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82" name=""/>
          <p:cNvSpPr/>
          <p:nvPr/>
        </p:nvSpPr>
        <p:spPr>
          <a:xfrm>
            <a:off x="7994520" y="3367080"/>
            <a:ext cx="11160" cy="106524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83" name=""/>
          <p:cNvSpPr/>
          <p:nvPr/>
        </p:nvSpPr>
        <p:spPr>
          <a:xfrm>
            <a:off x="8005680" y="3459240"/>
            <a:ext cx="9720" cy="97308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84" name=""/>
          <p:cNvSpPr/>
          <p:nvPr/>
        </p:nvSpPr>
        <p:spPr>
          <a:xfrm>
            <a:off x="8031240" y="3598920"/>
            <a:ext cx="11160" cy="83340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85" name=""/>
          <p:cNvSpPr/>
          <p:nvPr/>
        </p:nvSpPr>
        <p:spPr>
          <a:xfrm>
            <a:off x="8042400" y="3511440"/>
            <a:ext cx="11160" cy="92088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86" name=""/>
          <p:cNvSpPr/>
          <p:nvPr/>
        </p:nvSpPr>
        <p:spPr>
          <a:xfrm>
            <a:off x="8053560" y="3419640"/>
            <a:ext cx="10800" cy="101268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87" name=""/>
          <p:cNvSpPr/>
          <p:nvPr/>
        </p:nvSpPr>
        <p:spPr>
          <a:xfrm>
            <a:off x="8064360" y="3244680"/>
            <a:ext cx="11160" cy="118764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88" name=""/>
          <p:cNvSpPr/>
          <p:nvPr/>
        </p:nvSpPr>
        <p:spPr>
          <a:xfrm>
            <a:off x="8075520" y="3557520"/>
            <a:ext cx="9720" cy="87480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89" name=""/>
          <p:cNvSpPr/>
          <p:nvPr/>
        </p:nvSpPr>
        <p:spPr>
          <a:xfrm>
            <a:off x="8102520" y="3470400"/>
            <a:ext cx="9720" cy="96192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90" name=""/>
          <p:cNvSpPr/>
          <p:nvPr/>
        </p:nvSpPr>
        <p:spPr>
          <a:xfrm>
            <a:off x="8112240" y="3321000"/>
            <a:ext cx="11160" cy="111132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91" name=""/>
          <p:cNvSpPr/>
          <p:nvPr/>
        </p:nvSpPr>
        <p:spPr>
          <a:xfrm>
            <a:off x="8123400" y="3395520"/>
            <a:ext cx="10800" cy="103680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92" name=""/>
          <p:cNvSpPr/>
          <p:nvPr/>
        </p:nvSpPr>
        <p:spPr>
          <a:xfrm>
            <a:off x="8134200" y="3273480"/>
            <a:ext cx="11160" cy="115884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93" name=""/>
          <p:cNvSpPr/>
          <p:nvPr/>
        </p:nvSpPr>
        <p:spPr>
          <a:xfrm>
            <a:off x="8145360" y="3517920"/>
            <a:ext cx="9720" cy="91440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94" name=""/>
          <p:cNvSpPr/>
          <p:nvPr/>
        </p:nvSpPr>
        <p:spPr>
          <a:xfrm>
            <a:off x="8177040" y="3360600"/>
            <a:ext cx="5040" cy="107172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95" name=""/>
          <p:cNvSpPr/>
          <p:nvPr/>
        </p:nvSpPr>
        <p:spPr>
          <a:xfrm>
            <a:off x="8182080" y="3343320"/>
            <a:ext cx="11160" cy="108900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96" name=""/>
          <p:cNvSpPr/>
          <p:nvPr/>
        </p:nvSpPr>
        <p:spPr>
          <a:xfrm>
            <a:off x="8193240" y="3367080"/>
            <a:ext cx="10800" cy="106524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97" name=""/>
          <p:cNvSpPr/>
          <p:nvPr/>
        </p:nvSpPr>
        <p:spPr>
          <a:xfrm>
            <a:off x="8204040" y="3684600"/>
            <a:ext cx="11160" cy="74772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98" name=""/>
          <p:cNvSpPr/>
          <p:nvPr/>
        </p:nvSpPr>
        <p:spPr>
          <a:xfrm>
            <a:off x="8215200" y="3152880"/>
            <a:ext cx="11160" cy="127944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99" name=""/>
          <p:cNvSpPr/>
          <p:nvPr/>
        </p:nvSpPr>
        <p:spPr>
          <a:xfrm>
            <a:off x="8247240" y="3106800"/>
            <a:ext cx="4680" cy="132552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800" name=""/>
          <p:cNvSpPr/>
          <p:nvPr/>
        </p:nvSpPr>
        <p:spPr>
          <a:xfrm>
            <a:off x="8251920" y="3174840"/>
            <a:ext cx="11160" cy="125748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801" name=""/>
          <p:cNvSpPr/>
          <p:nvPr/>
        </p:nvSpPr>
        <p:spPr>
          <a:xfrm>
            <a:off x="8263080" y="3065400"/>
            <a:ext cx="10800" cy="136692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802" name=""/>
          <p:cNvSpPr/>
          <p:nvPr/>
        </p:nvSpPr>
        <p:spPr>
          <a:xfrm>
            <a:off x="8273880" y="3013200"/>
            <a:ext cx="11160" cy="141912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803" name=""/>
          <p:cNvSpPr/>
          <p:nvPr/>
        </p:nvSpPr>
        <p:spPr>
          <a:xfrm>
            <a:off x="8285040" y="3244680"/>
            <a:ext cx="11160" cy="118764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804" name=""/>
          <p:cNvSpPr/>
          <p:nvPr/>
        </p:nvSpPr>
        <p:spPr>
          <a:xfrm>
            <a:off x="8317080" y="3065400"/>
            <a:ext cx="6120" cy="136692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805" name=""/>
          <p:cNvSpPr/>
          <p:nvPr/>
        </p:nvSpPr>
        <p:spPr>
          <a:xfrm>
            <a:off x="8323200" y="3002040"/>
            <a:ext cx="9720" cy="143028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806" name=""/>
          <p:cNvSpPr/>
          <p:nvPr/>
        </p:nvSpPr>
        <p:spPr>
          <a:xfrm>
            <a:off x="8332920" y="2944800"/>
            <a:ext cx="11160" cy="148752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807" name=""/>
          <p:cNvSpPr/>
          <p:nvPr/>
        </p:nvSpPr>
        <p:spPr>
          <a:xfrm>
            <a:off x="8344080" y="2765520"/>
            <a:ext cx="10800" cy="166680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808" name=""/>
          <p:cNvSpPr/>
          <p:nvPr/>
        </p:nvSpPr>
        <p:spPr>
          <a:xfrm>
            <a:off x="8354880" y="3174840"/>
            <a:ext cx="11160" cy="125748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809" name=""/>
          <p:cNvSpPr/>
          <p:nvPr/>
        </p:nvSpPr>
        <p:spPr>
          <a:xfrm>
            <a:off x="8386920" y="3111480"/>
            <a:ext cx="6120" cy="132084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810" name=""/>
          <p:cNvSpPr/>
          <p:nvPr/>
        </p:nvSpPr>
        <p:spPr>
          <a:xfrm>
            <a:off x="8393040" y="2932200"/>
            <a:ext cx="9720" cy="150012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811" name=""/>
          <p:cNvSpPr/>
          <p:nvPr/>
        </p:nvSpPr>
        <p:spPr>
          <a:xfrm>
            <a:off x="8402760" y="2666880"/>
            <a:ext cx="11160" cy="176544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812" name=""/>
          <p:cNvSpPr/>
          <p:nvPr/>
        </p:nvSpPr>
        <p:spPr>
          <a:xfrm>
            <a:off x="8413920" y="2540160"/>
            <a:ext cx="10800" cy="189216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813" name=""/>
          <p:cNvSpPr/>
          <p:nvPr/>
        </p:nvSpPr>
        <p:spPr>
          <a:xfrm>
            <a:off x="8424720" y="2637000"/>
            <a:ext cx="11160" cy="179532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814" name=""/>
          <p:cNvSpPr/>
          <p:nvPr/>
        </p:nvSpPr>
        <p:spPr>
          <a:xfrm>
            <a:off x="8456760" y="2805120"/>
            <a:ext cx="6120" cy="162720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815" name=""/>
          <p:cNvSpPr/>
          <p:nvPr/>
        </p:nvSpPr>
        <p:spPr>
          <a:xfrm>
            <a:off x="8462880" y="2857680"/>
            <a:ext cx="9720" cy="157464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816" name=""/>
          <p:cNvSpPr/>
          <p:nvPr/>
        </p:nvSpPr>
        <p:spPr>
          <a:xfrm>
            <a:off x="8472600" y="3240000"/>
            <a:ext cx="11160" cy="119232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817" name=""/>
          <p:cNvSpPr/>
          <p:nvPr/>
        </p:nvSpPr>
        <p:spPr>
          <a:xfrm>
            <a:off x="8526600" y="2898720"/>
            <a:ext cx="6120" cy="153360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818" name=""/>
          <p:cNvSpPr/>
          <p:nvPr/>
        </p:nvSpPr>
        <p:spPr>
          <a:xfrm>
            <a:off x="8532720" y="2967120"/>
            <a:ext cx="11160" cy="146520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819" name=""/>
          <p:cNvSpPr/>
          <p:nvPr/>
        </p:nvSpPr>
        <p:spPr>
          <a:xfrm>
            <a:off x="8543880" y="2816280"/>
            <a:ext cx="9720" cy="161604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820" name=""/>
          <p:cNvSpPr/>
          <p:nvPr/>
        </p:nvSpPr>
        <p:spPr>
          <a:xfrm>
            <a:off x="8553600" y="2776680"/>
            <a:ext cx="10800" cy="165564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821" name=""/>
          <p:cNvSpPr/>
          <p:nvPr/>
        </p:nvSpPr>
        <p:spPr>
          <a:xfrm>
            <a:off x="8564400" y="2857680"/>
            <a:ext cx="11160" cy="157464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822" name=""/>
          <p:cNvSpPr/>
          <p:nvPr/>
        </p:nvSpPr>
        <p:spPr>
          <a:xfrm>
            <a:off x="8596440" y="2522520"/>
            <a:ext cx="6120" cy="190980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823" name=""/>
          <p:cNvSpPr/>
          <p:nvPr/>
        </p:nvSpPr>
        <p:spPr>
          <a:xfrm>
            <a:off x="8602560" y="2457360"/>
            <a:ext cx="11160" cy="197496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824" name=""/>
          <p:cNvSpPr/>
          <p:nvPr/>
        </p:nvSpPr>
        <p:spPr>
          <a:xfrm>
            <a:off x="8613720" y="2857680"/>
            <a:ext cx="9720" cy="157464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825" name=""/>
          <p:cNvSpPr/>
          <p:nvPr/>
        </p:nvSpPr>
        <p:spPr>
          <a:xfrm>
            <a:off x="8623440" y="3002040"/>
            <a:ext cx="10800" cy="143028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826" name=""/>
          <p:cNvSpPr/>
          <p:nvPr/>
        </p:nvSpPr>
        <p:spPr>
          <a:xfrm>
            <a:off x="8634240" y="3141720"/>
            <a:ext cx="11160" cy="129060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827" name=""/>
          <p:cNvSpPr/>
          <p:nvPr/>
        </p:nvSpPr>
        <p:spPr>
          <a:xfrm>
            <a:off x="8645400" y="3111480"/>
            <a:ext cx="11160" cy="132084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828" name=""/>
          <p:cNvSpPr/>
          <p:nvPr/>
        </p:nvSpPr>
        <p:spPr>
          <a:xfrm>
            <a:off x="4883040" y="2347920"/>
            <a:ext cx="1800" cy="208440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829" name=""/>
          <p:cNvSpPr/>
          <p:nvPr/>
        </p:nvSpPr>
        <p:spPr>
          <a:xfrm>
            <a:off x="4862520" y="4432320"/>
            <a:ext cx="2052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Arial"/>
            </a:endParaRPr>
          </a:p>
        </p:txBody>
      </p:sp>
      <p:sp>
        <p:nvSpPr>
          <p:cNvPr id="1830" name=""/>
          <p:cNvSpPr/>
          <p:nvPr/>
        </p:nvSpPr>
        <p:spPr>
          <a:xfrm>
            <a:off x="4862520" y="4084560"/>
            <a:ext cx="2052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Arial"/>
            </a:endParaRPr>
          </a:p>
        </p:txBody>
      </p:sp>
      <p:sp>
        <p:nvSpPr>
          <p:cNvPr id="1831" name=""/>
          <p:cNvSpPr/>
          <p:nvPr/>
        </p:nvSpPr>
        <p:spPr>
          <a:xfrm>
            <a:off x="4862520" y="3736800"/>
            <a:ext cx="2052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Arial"/>
            </a:endParaRPr>
          </a:p>
        </p:txBody>
      </p:sp>
      <p:sp>
        <p:nvSpPr>
          <p:cNvPr id="1832" name=""/>
          <p:cNvSpPr/>
          <p:nvPr/>
        </p:nvSpPr>
        <p:spPr>
          <a:xfrm>
            <a:off x="4862520" y="3389400"/>
            <a:ext cx="2052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Arial"/>
            </a:endParaRPr>
          </a:p>
        </p:txBody>
      </p:sp>
      <p:sp>
        <p:nvSpPr>
          <p:cNvPr id="1833" name=""/>
          <p:cNvSpPr/>
          <p:nvPr/>
        </p:nvSpPr>
        <p:spPr>
          <a:xfrm>
            <a:off x="4862520" y="3043080"/>
            <a:ext cx="2052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Arial"/>
            </a:endParaRPr>
          </a:p>
        </p:txBody>
      </p:sp>
      <p:sp>
        <p:nvSpPr>
          <p:cNvPr id="1834" name=""/>
          <p:cNvSpPr/>
          <p:nvPr/>
        </p:nvSpPr>
        <p:spPr>
          <a:xfrm>
            <a:off x="4862520" y="2695680"/>
            <a:ext cx="2052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Arial"/>
            </a:endParaRPr>
          </a:p>
        </p:txBody>
      </p:sp>
      <p:sp>
        <p:nvSpPr>
          <p:cNvPr id="1835" name=""/>
          <p:cNvSpPr/>
          <p:nvPr/>
        </p:nvSpPr>
        <p:spPr>
          <a:xfrm>
            <a:off x="4862520" y="2347920"/>
            <a:ext cx="2052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Arial"/>
            </a:endParaRPr>
          </a:p>
        </p:txBody>
      </p:sp>
      <p:sp>
        <p:nvSpPr>
          <p:cNvPr id="1836" name=""/>
          <p:cNvSpPr/>
          <p:nvPr/>
        </p:nvSpPr>
        <p:spPr>
          <a:xfrm>
            <a:off x="4883040" y="4432320"/>
            <a:ext cx="375120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Arial"/>
            </a:endParaRPr>
          </a:p>
        </p:txBody>
      </p:sp>
      <p:sp>
        <p:nvSpPr>
          <p:cNvPr id="1837" name=""/>
          <p:cNvSpPr/>
          <p:nvPr/>
        </p:nvSpPr>
        <p:spPr>
          <a:xfrm flipV="1">
            <a:off x="4883040" y="4432320"/>
            <a:ext cx="1800" cy="15840"/>
          </a:xfrm>
          <a:prstGeom prst="line">
            <a:avLst/>
          </a:prstGeom>
          <a:ln w="0">
            <a:solidFill>
              <a:srgbClr val="000000"/>
            </a:solid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Arial"/>
            </a:endParaRPr>
          </a:p>
        </p:txBody>
      </p:sp>
      <p:sp>
        <p:nvSpPr>
          <p:cNvPr id="1838" name=""/>
          <p:cNvSpPr/>
          <p:nvPr/>
        </p:nvSpPr>
        <p:spPr>
          <a:xfrm flipV="1">
            <a:off x="4991040" y="4432320"/>
            <a:ext cx="1800" cy="15840"/>
          </a:xfrm>
          <a:prstGeom prst="line">
            <a:avLst/>
          </a:prstGeom>
          <a:ln w="0">
            <a:solidFill>
              <a:srgbClr val="000000"/>
            </a:solid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Arial"/>
            </a:endParaRPr>
          </a:p>
        </p:txBody>
      </p:sp>
      <p:sp>
        <p:nvSpPr>
          <p:cNvPr id="1839" name=""/>
          <p:cNvSpPr/>
          <p:nvPr/>
        </p:nvSpPr>
        <p:spPr>
          <a:xfrm flipV="1">
            <a:off x="5103720" y="4432320"/>
            <a:ext cx="1800" cy="15840"/>
          </a:xfrm>
          <a:prstGeom prst="line">
            <a:avLst/>
          </a:prstGeom>
          <a:ln w="0">
            <a:solidFill>
              <a:srgbClr val="000000"/>
            </a:solid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Arial"/>
            </a:endParaRPr>
          </a:p>
        </p:txBody>
      </p:sp>
      <p:sp>
        <p:nvSpPr>
          <p:cNvPr id="1840" name=""/>
          <p:cNvSpPr/>
          <p:nvPr/>
        </p:nvSpPr>
        <p:spPr>
          <a:xfrm flipV="1">
            <a:off x="5211720" y="4432320"/>
            <a:ext cx="1800" cy="15840"/>
          </a:xfrm>
          <a:prstGeom prst="line">
            <a:avLst/>
          </a:prstGeom>
          <a:ln w="0">
            <a:solidFill>
              <a:srgbClr val="000000"/>
            </a:solid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Arial"/>
            </a:endParaRPr>
          </a:p>
        </p:txBody>
      </p:sp>
      <p:sp>
        <p:nvSpPr>
          <p:cNvPr id="1841" name=""/>
          <p:cNvSpPr/>
          <p:nvPr/>
        </p:nvSpPr>
        <p:spPr>
          <a:xfrm flipV="1">
            <a:off x="5324400" y="4432320"/>
            <a:ext cx="1800" cy="15840"/>
          </a:xfrm>
          <a:prstGeom prst="line">
            <a:avLst/>
          </a:prstGeom>
          <a:ln w="0">
            <a:solidFill>
              <a:srgbClr val="000000"/>
            </a:solid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Arial"/>
            </a:endParaRPr>
          </a:p>
        </p:txBody>
      </p:sp>
      <p:sp>
        <p:nvSpPr>
          <p:cNvPr id="1842" name=""/>
          <p:cNvSpPr/>
          <p:nvPr/>
        </p:nvSpPr>
        <p:spPr>
          <a:xfrm flipV="1">
            <a:off x="5432400" y="4432320"/>
            <a:ext cx="1440" cy="15840"/>
          </a:xfrm>
          <a:prstGeom prst="line">
            <a:avLst/>
          </a:prstGeom>
          <a:ln w="0">
            <a:solidFill>
              <a:srgbClr val="000000"/>
            </a:solid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Arial"/>
            </a:endParaRPr>
          </a:p>
        </p:txBody>
      </p:sp>
      <p:sp>
        <p:nvSpPr>
          <p:cNvPr id="1843" name=""/>
          <p:cNvSpPr/>
          <p:nvPr/>
        </p:nvSpPr>
        <p:spPr>
          <a:xfrm flipV="1">
            <a:off x="5545080" y="4432320"/>
            <a:ext cx="1800" cy="15840"/>
          </a:xfrm>
          <a:prstGeom prst="line">
            <a:avLst/>
          </a:prstGeom>
          <a:ln w="0">
            <a:solidFill>
              <a:srgbClr val="000000"/>
            </a:solid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Arial"/>
            </a:endParaRPr>
          </a:p>
        </p:txBody>
      </p:sp>
      <p:sp>
        <p:nvSpPr>
          <p:cNvPr id="1844" name=""/>
          <p:cNvSpPr/>
          <p:nvPr/>
        </p:nvSpPr>
        <p:spPr>
          <a:xfrm flipV="1">
            <a:off x="5653080" y="4432320"/>
            <a:ext cx="1440" cy="15840"/>
          </a:xfrm>
          <a:prstGeom prst="line">
            <a:avLst/>
          </a:prstGeom>
          <a:ln w="0">
            <a:solidFill>
              <a:srgbClr val="000000"/>
            </a:solid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Arial"/>
            </a:endParaRPr>
          </a:p>
        </p:txBody>
      </p:sp>
      <p:sp>
        <p:nvSpPr>
          <p:cNvPr id="1845" name=""/>
          <p:cNvSpPr/>
          <p:nvPr/>
        </p:nvSpPr>
        <p:spPr>
          <a:xfrm flipV="1">
            <a:off x="5765760" y="4432320"/>
            <a:ext cx="1800" cy="15840"/>
          </a:xfrm>
          <a:prstGeom prst="line">
            <a:avLst/>
          </a:prstGeom>
          <a:ln w="0">
            <a:solidFill>
              <a:srgbClr val="000000"/>
            </a:solid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Arial"/>
            </a:endParaRPr>
          </a:p>
        </p:txBody>
      </p:sp>
      <p:sp>
        <p:nvSpPr>
          <p:cNvPr id="1846" name=""/>
          <p:cNvSpPr/>
          <p:nvPr/>
        </p:nvSpPr>
        <p:spPr>
          <a:xfrm flipV="1">
            <a:off x="5873760" y="4432320"/>
            <a:ext cx="1440" cy="15840"/>
          </a:xfrm>
          <a:prstGeom prst="line">
            <a:avLst/>
          </a:prstGeom>
          <a:ln w="0">
            <a:solidFill>
              <a:srgbClr val="000000"/>
            </a:solid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Arial"/>
            </a:endParaRPr>
          </a:p>
        </p:txBody>
      </p:sp>
      <p:sp>
        <p:nvSpPr>
          <p:cNvPr id="1847" name=""/>
          <p:cNvSpPr/>
          <p:nvPr/>
        </p:nvSpPr>
        <p:spPr>
          <a:xfrm flipV="1">
            <a:off x="5981760" y="4432320"/>
            <a:ext cx="1440" cy="15840"/>
          </a:xfrm>
          <a:prstGeom prst="line">
            <a:avLst/>
          </a:prstGeom>
          <a:ln w="0">
            <a:solidFill>
              <a:srgbClr val="000000"/>
            </a:solid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Arial"/>
            </a:endParaRPr>
          </a:p>
        </p:txBody>
      </p:sp>
      <p:sp>
        <p:nvSpPr>
          <p:cNvPr id="1848" name=""/>
          <p:cNvSpPr/>
          <p:nvPr/>
        </p:nvSpPr>
        <p:spPr>
          <a:xfrm flipV="1">
            <a:off x="6094440" y="4432320"/>
            <a:ext cx="1440" cy="15840"/>
          </a:xfrm>
          <a:prstGeom prst="line">
            <a:avLst/>
          </a:prstGeom>
          <a:ln w="0">
            <a:solidFill>
              <a:srgbClr val="000000"/>
            </a:solid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Arial"/>
            </a:endParaRPr>
          </a:p>
        </p:txBody>
      </p:sp>
      <p:sp>
        <p:nvSpPr>
          <p:cNvPr id="1849" name=""/>
          <p:cNvSpPr/>
          <p:nvPr/>
        </p:nvSpPr>
        <p:spPr>
          <a:xfrm flipV="1">
            <a:off x="6202440" y="4432320"/>
            <a:ext cx="1440" cy="15840"/>
          </a:xfrm>
          <a:prstGeom prst="line">
            <a:avLst/>
          </a:prstGeom>
          <a:ln w="0">
            <a:solidFill>
              <a:srgbClr val="000000"/>
            </a:solid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Arial"/>
            </a:endParaRPr>
          </a:p>
        </p:txBody>
      </p:sp>
      <p:sp>
        <p:nvSpPr>
          <p:cNvPr id="1850" name=""/>
          <p:cNvSpPr/>
          <p:nvPr/>
        </p:nvSpPr>
        <p:spPr>
          <a:xfrm flipV="1">
            <a:off x="6315120" y="4432320"/>
            <a:ext cx="1440" cy="15840"/>
          </a:xfrm>
          <a:prstGeom prst="line">
            <a:avLst/>
          </a:prstGeom>
          <a:ln w="0">
            <a:solidFill>
              <a:srgbClr val="000000"/>
            </a:solid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Arial"/>
            </a:endParaRPr>
          </a:p>
        </p:txBody>
      </p:sp>
      <p:sp>
        <p:nvSpPr>
          <p:cNvPr id="1851" name=""/>
          <p:cNvSpPr/>
          <p:nvPr/>
        </p:nvSpPr>
        <p:spPr>
          <a:xfrm flipV="1">
            <a:off x="6423120" y="4432320"/>
            <a:ext cx="1440" cy="15840"/>
          </a:xfrm>
          <a:prstGeom prst="line">
            <a:avLst/>
          </a:prstGeom>
          <a:ln w="0">
            <a:solidFill>
              <a:srgbClr val="000000"/>
            </a:solid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Arial"/>
            </a:endParaRPr>
          </a:p>
        </p:txBody>
      </p:sp>
      <p:sp>
        <p:nvSpPr>
          <p:cNvPr id="1852" name=""/>
          <p:cNvSpPr/>
          <p:nvPr/>
        </p:nvSpPr>
        <p:spPr>
          <a:xfrm flipV="1">
            <a:off x="6535800" y="4432320"/>
            <a:ext cx="1440" cy="15840"/>
          </a:xfrm>
          <a:prstGeom prst="line">
            <a:avLst/>
          </a:prstGeom>
          <a:ln w="0">
            <a:solidFill>
              <a:srgbClr val="000000"/>
            </a:solid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Arial"/>
            </a:endParaRPr>
          </a:p>
        </p:txBody>
      </p:sp>
      <p:sp>
        <p:nvSpPr>
          <p:cNvPr id="1853" name=""/>
          <p:cNvSpPr/>
          <p:nvPr/>
        </p:nvSpPr>
        <p:spPr>
          <a:xfrm flipV="1">
            <a:off x="6643800" y="4432320"/>
            <a:ext cx="1440" cy="15840"/>
          </a:xfrm>
          <a:prstGeom prst="line">
            <a:avLst/>
          </a:prstGeom>
          <a:ln w="0">
            <a:solidFill>
              <a:srgbClr val="000000"/>
            </a:solid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Arial"/>
            </a:endParaRPr>
          </a:p>
        </p:txBody>
      </p:sp>
      <p:sp>
        <p:nvSpPr>
          <p:cNvPr id="1854" name=""/>
          <p:cNvSpPr/>
          <p:nvPr/>
        </p:nvSpPr>
        <p:spPr>
          <a:xfrm flipV="1">
            <a:off x="6756480" y="4432320"/>
            <a:ext cx="1440" cy="15840"/>
          </a:xfrm>
          <a:prstGeom prst="line">
            <a:avLst/>
          </a:prstGeom>
          <a:ln w="0">
            <a:solidFill>
              <a:srgbClr val="000000"/>
            </a:solid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Arial"/>
            </a:endParaRPr>
          </a:p>
        </p:txBody>
      </p:sp>
      <p:sp>
        <p:nvSpPr>
          <p:cNvPr id="1855" name=""/>
          <p:cNvSpPr/>
          <p:nvPr/>
        </p:nvSpPr>
        <p:spPr>
          <a:xfrm flipV="1">
            <a:off x="6864480" y="4432320"/>
            <a:ext cx="1440" cy="15840"/>
          </a:xfrm>
          <a:prstGeom prst="line">
            <a:avLst/>
          </a:prstGeom>
          <a:ln w="0">
            <a:solidFill>
              <a:srgbClr val="000000"/>
            </a:solid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Arial"/>
            </a:endParaRPr>
          </a:p>
        </p:txBody>
      </p:sp>
      <p:sp>
        <p:nvSpPr>
          <p:cNvPr id="1856" name=""/>
          <p:cNvSpPr/>
          <p:nvPr/>
        </p:nvSpPr>
        <p:spPr>
          <a:xfrm flipV="1">
            <a:off x="6972480" y="4432320"/>
            <a:ext cx="1440" cy="15840"/>
          </a:xfrm>
          <a:prstGeom prst="line">
            <a:avLst/>
          </a:prstGeom>
          <a:ln w="0">
            <a:solidFill>
              <a:srgbClr val="000000"/>
            </a:solid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Arial"/>
            </a:endParaRPr>
          </a:p>
        </p:txBody>
      </p:sp>
      <p:sp>
        <p:nvSpPr>
          <p:cNvPr id="1857" name=""/>
          <p:cNvSpPr/>
          <p:nvPr/>
        </p:nvSpPr>
        <p:spPr>
          <a:xfrm flipV="1">
            <a:off x="7085160" y="4432320"/>
            <a:ext cx="1440" cy="15840"/>
          </a:xfrm>
          <a:prstGeom prst="line">
            <a:avLst/>
          </a:prstGeom>
          <a:ln w="0">
            <a:solidFill>
              <a:srgbClr val="000000"/>
            </a:solid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Arial"/>
            </a:endParaRPr>
          </a:p>
        </p:txBody>
      </p:sp>
      <p:sp>
        <p:nvSpPr>
          <p:cNvPr id="1858" name=""/>
          <p:cNvSpPr/>
          <p:nvPr/>
        </p:nvSpPr>
        <p:spPr>
          <a:xfrm flipV="1">
            <a:off x="7192800" y="4432320"/>
            <a:ext cx="1800" cy="15840"/>
          </a:xfrm>
          <a:prstGeom prst="line">
            <a:avLst/>
          </a:prstGeom>
          <a:ln w="0">
            <a:solidFill>
              <a:srgbClr val="000000"/>
            </a:solid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Arial"/>
            </a:endParaRPr>
          </a:p>
        </p:txBody>
      </p:sp>
      <p:sp>
        <p:nvSpPr>
          <p:cNvPr id="1859" name=""/>
          <p:cNvSpPr/>
          <p:nvPr/>
        </p:nvSpPr>
        <p:spPr>
          <a:xfrm flipV="1">
            <a:off x="7305840" y="4432320"/>
            <a:ext cx="1440" cy="15840"/>
          </a:xfrm>
          <a:prstGeom prst="line">
            <a:avLst/>
          </a:prstGeom>
          <a:ln w="0">
            <a:solidFill>
              <a:srgbClr val="000000"/>
            </a:solid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Arial"/>
            </a:endParaRPr>
          </a:p>
        </p:txBody>
      </p:sp>
      <p:sp>
        <p:nvSpPr>
          <p:cNvPr id="1860" name=""/>
          <p:cNvSpPr/>
          <p:nvPr/>
        </p:nvSpPr>
        <p:spPr>
          <a:xfrm flipV="1">
            <a:off x="7413480" y="4432320"/>
            <a:ext cx="1800" cy="15840"/>
          </a:xfrm>
          <a:prstGeom prst="line">
            <a:avLst/>
          </a:prstGeom>
          <a:ln w="0">
            <a:solidFill>
              <a:srgbClr val="000000"/>
            </a:solid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Arial"/>
            </a:endParaRPr>
          </a:p>
        </p:txBody>
      </p:sp>
      <p:sp>
        <p:nvSpPr>
          <p:cNvPr id="1861" name=""/>
          <p:cNvSpPr/>
          <p:nvPr/>
        </p:nvSpPr>
        <p:spPr>
          <a:xfrm flipV="1">
            <a:off x="7526160" y="4432320"/>
            <a:ext cx="1800" cy="15840"/>
          </a:xfrm>
          <a:prstGeom prst="line">
            <a:avLst/>
          </a:prstGeom>
          <a:ln w="0">
            <a:solidFill>
              <a:srgbClr val="000000"/>
            </a:solid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Arial"/>
            </a:endParaRPr>
          </a:p>
        </p:txBody>
      </p:sp>
      <p:sp>
        <p:nvSpPr>
          <p:cNvPr id="1862" name=""/>
          <p:cNvSpPr/>
          <p:nvPr/>
        </p:nvSpPr>
        <p:spPr>
          <a:xfrm flipV="1">
            <a:off x="7634160" y="4432320"/>
            <a:ext cx="1800" cy="15840"/>
          </a:xfrm>
          <a:prstGeom prst="line">
            <a:avLst/>
          </a:prstGeom>
          <a:ln w="0">
            <a:solidFill>
              <a:srgbClr val="000000"/>
            </a:solid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Arial"/>
            </a:endParaRPr>
          </a:p>
        </p:txBody>
      </p:sp>
      <p:sp>
        <p:nvSpPr>
          <p:cNvPr id="1863" name=""/>
          <p:cNvSpPr/>
          <p:nvPr/>
        </p:nvSpPr>
        <p:spPr>
          <a:xfrm flipV="1">
            <a:off x="7746840" y="4432320"/>
            <a:ext cx="1800" cy="15840"/>
          </a:xfrm>
          <a:prstGeom prst="line">
            <a:avLst/>
          </a:prstGeom>
          <a:ln w="0">
            <a:solidFill>
              <a:srgbClr val="000000"/>
            </a:solid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Arial"/>
            </a:endParaRPr>
          </a:p>
        </p:txBody>
      </p:sp>
      <p:sp>
        <p:nvSpPr>
          <p:cNvPr id="1864" name=""/>
          <p:cNvSpPr/>
          <p:nvPr/>
        </p:nvSpPr>
        <p:spPr>
          <a:xfrm flipV="1">
            <a:off x="7854840" y="4432320"/>
            <a:ext cx="1800" cy="15840"/>
          </a:xfrm>
          <a:prstGeom prst="line">
            <a:avLst/>
          </a:prstGeom>
          <a:ln w="0">
            <a:solidFill>
              <a:srgbClr val="000000"/>
            </a:solid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Arial"/>
            </a:endParaRPr>
          </a:p>
        </p:txBody>
      </p:sp>
      <p:sp>
        <p:nvSpPr>
          <p:cNvPr id="1865" name=""/>
          <p:cNvSpPr/>
          <p:nvPr/>
        </p:nvSpPr>
        <p:spPr>
          <a:xfrm flipV="1">
            <a:off x="7961400" y="4432320"/>
            <a:ext cx="1440" cy="15840"/>
          </a:xfrm>
          <a:prstGeom prst="line">
            <a:avLst/>
          </a:prstGeom>
          <a:ln w="0">
            <a:solidFill>
              <a:srgbClr val="000000"/>
            </a:solid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Arial"/>
            </a:endParaRPr>
          </a:p>
        </p:txBody>
      </p:sp>
      <p:sp>
        <p:nvSpPr>
          <p:cNvPr id="1866" name=""/>
          <p:cNvSpPr/>
          <p:nvPr/>
        </p:nvSpPr>
        <p:spPr>
          <a:xfrm flipV="1">
            <a:off x="8075520" y="4432320"/>
            <a:ext cx="1800" cy="15840"/>
          </a:xfrm>
          <a:prstGeom prst="line">
            <a:avLst/>
          </a:prstGeom>
          <a:ln w="0">
            <a:solidFill>
              <a:srgbClr val="000000"/>
            </a:solid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Arial"/>
            </a:endParaRPr>
          </a:p>
        </p:txBody>
      </p:sp>
      <p:sp>
        <p:nvSpPr>
          <p:cNvPr id="1867" name=""/>
          <p:cNvSpPr/>
          <p:nvPr/>
        </p:nvSpPr>
        <p:spPr>
          <a:xfrm flipV="1">
            <a:off x="8182080" y="4432320"/>
            <a:ext cx="1440" cy="15840"/>
          </a:xfrm>
          <a:prstGeom prst="line">
            <a:avLst/>
          </a:prstGeom>
          <a:ln w="0">
            <a:solidFill>
              <a:srgbClr val="000000"/>
            </a:solid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Arial"/>
            </a:endParaRPr>
          </a:p>
        </p:txBody>
      </p:sp>
      <p:sp>
        <p:nvSpPr>
          <p:cNvPr id="1868" name=""/>
          <p:cNvSpPr/>
          <p:nvPr/>
        </p:nvSpPr>
        <p:spPr>
          <a:xfrm flipV="1">
            <a:off x="8296200" y="4432320"/>
            <a:ext cx="1800" cy="15840"/>
          </a:xfrm>
          <a:prstGeom prst="line">
            <a:avLst/>
          </a:prstGeom>
          <a:ln w="0">
            <a:solidFill>
              <a:srgbClr val="000000"/>
            </a:solid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Arial"/>
            </a:endParaRPr>
          </a:p>
        </p:txBody>
      </p:sp>
      <p:sp>
        <p:nvSpPr>
          <p:cNvPr id="1869" name=""/>
          <p:cNvSpPr/>
          <p:nvPr/>
        </p:nvSpPr>
        <p:spPr>
          <a:xfrm flipV="1">
            <a:off x="8402760" y="4432320"/>
            <a:ext cx="1440" cy="15840"/>
          </a:xfrm>
          <a:prstGeom prst="line">
            <a:avLst/>
          </a:prstGeom>
          <a:ln w="0">
            <a:solidFill>
              <a:srgbClr val="000000"/>
            </a:solid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Arial"/>
            </a:endParaRPr>
          </a:p>
        </p:txBody>
      </p:sp>
      <p:sp>
        <p:nvSpPr>
          <p:cNvPr id="1870" name=""/>
          <p:cNvSpPr/>
          <p:nvPr/>
        </p:nvSpPr>
        <p:spPr>
          <a:xfrm flipV="1">
            <a:off x="8516880" y="4432320"/>
            <a:ext cx="1800" cy="15840"/>
          </a:xfrm>
          <a:prstGeom prst="line">
            <a:avLst/>
          </a:prstGeom>
          <a:ln w="0">
            <a:solidFill>
              <a:srgbClr val="000000"/>
            </a:solid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Arial"/>
            </a:endParaRPr>
          </a:p>
        </p:txBody>
      </p:sp>
      <p:sp>
        <p:nvSpPr>
          <p:cNvPr id="1871" name=""/>
          <p:cNvSpPr/>
          <p:nvPr/>
        </p:nvSpPr>
        <p:spPr>
          <a:xfrm flipV="1">
            <a:off x="8623440" y="4432320"/>
            <a:ext cx="1440" cy="15840"/>
          </a:xfrm>
          <a:prstGeom prst="line">
            <a:avLst/>
          </a:prstGeom>
          <a:ln w="0">
            <a:solidFill>
              <a:srgbClr val="000000"/>
            </a:solid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Arial"/>
            </a:endParaRPr>
          </a:p>
        </p:txBody>
      </p:sp>
      <p:sp>
        <p:nvSpPr>
          <p:cNvPr id="1872" name=""/>
          <p:cNvSpPr/>
          <p:nvPr/>
        </p:nvSpPr>
        <p:spPr>
          <a:xfrm>
            <a:off x="4563720" y="4359240"/>
            <a:ext cx="8532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a:t>
            </a:r>
            <a:endParaRPr b="0" lang="en-US" sz="1200" strike="noStrike" u="none">
              <a:solidFill>
                <a:srgbClr val="000000"/>
              </a:solidFill>
              <a:effectLst/>
              <a:uFillTx/>
              <a:latin typeface="Arial"/>
            </a:endParaRPr>
          </a:p>
        </p:txBody>
      </p:sp>
      <p:sp>
        <p:nvSpPr>
          <p:cNvPr id="1873" name=""/>
          <p:cNvSpPr/>
          <p:nvPr/>
        </p:nvSpPr>
        <p:spPr>
          <a:xfrm>
            <a:off x="4449960" y="4013280"/>
            <a:ext cx="33984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1000</a:t>
            </a:r>
            <a:endParaRPr b="0" lang="en-US" sz="1200" strike="noStrike" u="none">
              <a:solidFill>
                <a:srgbClr val="000000"/>
              </a:solidFill>
              <a:effectLst/>
              <a:uFillTx/>
              <a:latin typeface="Arial"/>
            </a:endParaRPr>
          </a:p>
        </p:txBody>
      </p:sp>
      <p:sp>
        <p:nvSpPr>
          <p:cNvPr id="1874" name=""/>
          <p:cNvSpPr/>
          <p:nvPr/>
        </p:nvSpPr>
        <p:spPr>
          <a:xfrm>
            <a:off x="4449960" y="3665520"/>
            <a:ext cx="33984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2000</a:t>
            </a:r>
            <a:endParaRPr b="0" lang="en-US" sz="1200" strike="noStrike" u="none">
              <a:solidFill>
                <a:srgbClr val="000000"/>
              </a:solidFill>
              <a:effectLst/>
              <a:uFillTx/>
              <a:latin typeface="Arial"/>
            </a:endParaRPr>
          </a:p>
        </p:txBody>
      </p:sp>
      <p:sp>
        <p:nvSpPr>
          <p:cNvPr id="1875" name=""/>
          <p:cNvSpPr/>
          <p:nvPr/>
        </p:nvSpPr>
        <p:spPr>
          <a:xfrm>
            <a:off x="4449960" y="3317760"/>
            <a:ext cx="33984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3000</a:t>
            </a:r>
            <a:endParaRPr b="0" lang="en-US" sz="1200" strike="noStrike" u="none">
              <a:solidFill>
                <a:srgbClr val="000000"/>
              </a:solidFill>
              <a:effectLst/>
              <a:uFillTx/>
              <a:latin typeface="Arial"/>
            </a:endParaRPr>
          </a:p>
        </p:txBody>
      </p:sp>
      <p:sp>
        <p:nvSpPr>
          <p:cNvPr id="1876" name=""/>
          <p:cNvSpPr/>
          <p:nvPr/>
        </p:nvSpPr>
        <p:spPr>
          <a:xfrm>
            <a:off x="4449960" y="2970360"/>
            <a:ext cx="33984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4000</a:t>
            </a:r>
            <a:endParaRPr b="0" lang="en-US" sz="1200" strike="noStrike" u="none">
              <a:solidFill>
                <a:srgbClr val="000000"/>
              </a:solidFill>
              <a:effectLst/>
              <a:uFillTx/>
              <a:latin typeface="Arial"/>
            </a:endParaRPr>
          </a:p>
        </p:txBody>
      </p:sp>
      <p:sp>
        <p:nvSpPr>
          <p:cNvPr id="1877" name=""/>
          <p:cNvSpPr/>
          <p:nvPr/>
        </p:nvSpPr>
        <p:spPr>
          <a:xfrm>
            <a:off x="4449960" y="2624040"/>
            <a:ext cx="33984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5000</a:t>
            </a:r>
            <a:endParaRPr b="0" lang="en-US" sz="1200" strike="noStrike" u="none">
              <a:solidFill>
                <a:srgbClr val="000000"/>
              </a:solidFill>
              <a:effectLst/>
              <a:uFillTx/>
              <a:latin typeface="Arial"/>
            </a:endParaRPr>
          </a:p>
        </p:txBody>
      </p:sp>
      <p:sp>
        <p:nvSpPr>
          <p:cNvPr id="1878" name=""/>
          <p:cNvSpPr/>
          <p:nvPr/>
        </p:nvSpPr>
        <p:spPr>
          <a:xfrm>
            <a:off x="4449960" y="2276640"/>
            <a:ext cx="33984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6000</a:t>
            </a:r>
            <a:endParaRPr b="0" lang="en-US" sz="1200" strike="noStrike" u="none">
              <a:solidFill>
                <a:srgbClr val="000000"/>
              </a:solidFill>
              <a:effectLst/>
              <a:uFillTx/>
              <a:latin typeface="Arial"/>
            </a:endParaRPr>
          </a:p>
        </p:txBody>
      </p:sp>
      <p:sp>
        <p:nvSpPr>
          <p:cNvPr id="1879" name=""/>
          <p:cNvSpPr/>
          <p:nvPr/>
        </p:nvSpPr>
        <p:spPr>
          <a:xfrm rot="19020000">
            <a:off x="4652640" y="4557960"/>
            <a:ext cx="249840" cy="763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500" strike="noStrike" u="none">
                <a:solidFill>
                  <a:srgbClr val="000000"/>
                </a:solidFill>
                <a:effectLst/>
                <a:uFillTx/>
                <a:latin typeface="Arial"/>
              </a:rPr>
              <a:t>11/29/99</a:t>
            </a:r>
            <a:endParaRPr b="0" lang="en-US" sz="500" strike="noStrike" u="none">
              <a:solidFill>
                <a:srgbClr val="000000"/>
              </a:solidFill>
              <a:effectLst/>
              <a:uFillTx/>
              <a:latin typeface="Arial"/>
            </a:endParaRPr>
          </a:p>
        </p:txBody>
      </p:sp>
      <p:sp>
        <p:nvSpPr>
          <p:cNvPr id="1880" name=""/>
          <p:cNvSpPr/>
          <p:nvPr/>
        </p:nvSpPr>
        <p:spPr>
          <a:xfrm rot="19020000">
            <a:off x="4760640" y="4557960"/>
            <a:ext cx="249840" cy="763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500" strike="noStrike" u="none">
                <a:solidFill>
                  <a:srgbClr val="000000"/>
                </a:solidFill>
                <a:effectLst/>
                <a:uFillTx/>
                <a:latin typeface="Arial"/>
              </a:rPr>
              <a:t>12/10/99</a:t>
            </a:r>
            <a:endParaRPr b="0" lang="en-US" sz="500" strike="noStrike" u="none">
              <a:solidFill>
                <a:srgbClr val="000000"/>
              </a:solidFill>
              <a:effectLst/>
              <a:uFillTx/>
              <a:latin typeface="Arial"/>
            </a:endParaRPr>
          </a:p>
        </p:txBody>
      </p:sp>
      <p:sp>
        <p:nvSpPr>
          <p:cNvPr id="1881" name=""/>
          <p:cNvSpPr/>
          <p:nvPr/>
        </p:nvSpPr>
        <p:spPr>
          <a:xfrm rot="19020000">
            <a:off x="4873320" y="4557960"/>
            <a:ext cx="249840" cy="763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500" strike="noStrike" u="none">
                <a:solidFill>
                  <a:srgbClr val="000000"/>
                </a:solidFill>
                <a:effectLst/>
                <a:uFillTx/>
                <a:latin typeface="Arial"/>
              </a:rPr>
              <a:t>12/21/99</a:t>
            </a:r>
            <a:endParaRPr b="0" lang="en-US" sz="500" strike="noStrike" u="none">
              <a:solidFill>
                <a:srgbClr val="000000"/>
              </a:solidFill>
              <a:effectLst/>
              <a:uFillTx/>
              <a:latin typeface="Arial"/>
            </a:endParaRPr>
          </a:p>
        </p:txBody>
      </p:sp>
      <p:sp>
        <p:nvSpPr>
          <p:cNvPr id="1882" name=""/>
          <p:cNvSpPr/>
          <p:nvPr/>
        </p:nvSpPr>
        <p:spPr>
          <a:xfrm rot="19020000">
            <a:off x="4981320" y="4557960"/>
            <a:ext cx="249840" cy="763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500" strike="noStrike" u="none">
                <a:solidFill>
                  <a:srgbClr val="000000"/>
                </a:solidFill>
                <a:effectLst/>
                <a:uFillTx/>
                <a:latin typeface="Arial"/>
              </a:rPr>
              <a:t>01/01/00</a:t>
            </a:r>
            <a:endParaRPr b="0" lang="en-US" sz="500" strike="noStrike" u="none">
              <a:solidFill>
                <a:srgbClr val="000000"/>
              </a:solidFill>
              <a:effectLst/>
              <a:uFillTx/>
              <a:latin typeface="Arial"/>
            </a:endParaRPr>
          </a:p>
        </p:txBody>
      </p:sp>
      <p:sp>
        <p:nvSpPr>
          <p:cNvPr id="1883" name=""/>
          <p:cNvSpPr/>
          <p:nvPr/>
        </p:nvSpPr>
        <p:spPr>
          <a:xfrm rot="19020000">
            <a:off x="5094000" y="4557960"/>
            <a:ext cx="249840" cy="763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500" strike="noStrike" u="none">
                <a:solidFill>
                  <a:srgbClr val="000000"/>
                </a:solidFill>
                <a:effectLst/>
                <a:uFillTx/>
                <a:latin typeface="Arial"/>
              </a:rPr>
              <a:t>01/12/00</a:t>
            </a:r>
            <a:endParaRPr b="0" lang="en-US" sz="500" strike="noStrike" u="none">
              <a:solidFill>
                <a:srgbClr val="000000"/>
              </a:solidFill>
              <a:effectLst/>
              <a:uFillTx/>
              <a:latin typeface="Arial"/>
            </a:endParaRPr>
          </a:p>
        </p:txBody>
      </p:sp>
      <p:sp>
        <p:nvSpPr>
          <p:cNvPr id="1884" name=""/>
          <p:cNvSpPr/>
          <p:nvPr/>
        </p:nvSpPr>
        <p:spPr>
          <a:xfrm rot="19020000">
            <a:off x="5202000" y="4557960"/>
            <a:ext cx="249840" cy="763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500" strike="noStrike" u="none">
                <a:solidFill>
                  <a:srgbClr val="000000"/>
                </a:solidFill>
                <a:effectLst/>
                <a:uFillTx/>
                <a:latin typeface="Arial"/>
              </a:rPr>
              <a:t>01/23/00</a:t>
            </a:r>
            <a:endParaRPr b="0" lang="en-US" sz="500" strike="noStrike" u="none">
              <a:solidFill>
                <a:srgbClr val="000000"/>
              </a:solidFill>
              <a:effectLst/>
              <a:uFillTx/>
              <a:latin typeface="Arial"/>
            </a:endParaRPr>
          </a:p>
        </p:txBody>
      </p:sp>
      <p:sp>
        <p:nvSpPr>
          <p:cNvPr id="1885" name=""/>
          <p:cNvSpPr/>
          <p:nvPr/>
        </p:nvSpPr>
        <p:spPr>
          <a:xfrm rot="19020000">
            <a:off x="5314680" y="4557960"/>
            <a:ext cx="249840" cy="763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500" strike="noStrike" u="none">
                <a:solidFill>
                  <a:srgbClr val="000000"/>
                </a:solidFill>
                <a:effectLst/>
                <a:uFillTx/>
                <a:latin typeface="Arial"/>
              </a:rPr>
              <a:t>02/03/00</a:t>
            </a:r>
            <a:endParaRPr b="0" lang="en-US" sz="500" strike="noStrike" u="none">
              <a:solidFill>
                <a:srgbClr val="000000"/>
              </a:solidFill>
              <a:effectLst/>
              <a:uFillTx/>
              <a:latin typeface="Arial"/>
            </a:endParaRPr>
          </a:p>
        </p:txBody>
      </p:sp>
      <p:sp>
        <p:nvSpPr>
          <p:cNvPr id="1886" name=""/>
          <p:cNvSpPr/>
          <p:nvPr/>
        </p:nvSpPr>
        <p:spPr>
          <a:xfrm rot="19020000">
            <a:off x="5422680" y="4557960"/>
            <a:ext cx="249840" cy="763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500" strike="noStrike" u="none">
                <a:solidFill>
                  <a:srgbClr val="000000"/>
                </a:solidFill>
                <a:effectLst/>
                <a:uFillTx/>
                <a:latin typeface="Arial"/>
              </a:rPr>
              <a:t>02/14/00</a:t>
            </a:r>
            <a:endParaRPr b="0" lang="en-US" sz="500" strike="noStrike" u="none">
              <a:solidFill>
                <a:srgbClr val="000000"/>
              </a:solidFill>
              <a:effectLst/>
              <a:uFillTx/>
              <a:latin typeface="Arial"/>
            </a:endParaRPr>
          </a:p>
        </p:txBody>
      </p:sp>
      <p:sp>
        <p:nvSpPr>
          <p:cNvPr id="1887" name=""/>
          <p:cNvSpPr/>
          <p:nvPr/>
        </p:nvSpPr>
        <p:spPr>
          <a:xfrm rot="19020000">
            <a:off x="5530680" y="4557960"/>
            <a:ext cx="249840" cy="763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500" strike="noStrike" u="none">
                <a:solidFill>
                  <a:srgbClr val="000000"/>
                </a:solidFill>
                <a:effectLst/>
                <a:uFillTx/>
                <a:latin typeface="Arial"/>
              </a:rPr>
              <a:t>02/25/00</a:t>
            </a:r>
            <a:endParaRPr b="0" lang="en-US" sz="500" strike="noStrike" u="none">
              <a:solidFill>
                <a:srgbClr val="000000"/>
              </a:solidFill>
              <a:effectLst/>
              <a:uFillTx/>
              <a:latin typeface="Arial"/>
            </a:endParaRPr>
          </a:p>
        </p:txBody>
      </p:sp>
      <p:sp>
        <p:nvSpPr>
          <p:cNvPr id="1888" name=""/>
          <p:cNvSpPr/>
          <p:nvPr/>
        </p:nvSpPr>
        <p:spPr>
          <a:xfrm rot="19020000">
            <a:off x="5643360" y="4557960"/>
            <a:ext cx="249840" cy="763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500" strike="noStrike" u="none">
                <a:solidFill>
                  <a:srgbClr val="000000"/>
                </a:solidFill>
                <a:effectLst/>
                <a:uFillTx/>
                <a:latin typeface="Arial"/>
              </a:rPr>
              <a:t>03/07/00</a:t>
            </a:r>
            <a:endParaRPr b="0" lang="en-US" sz="500" strike="noStrike" u="none">
              <a:solidFill>
                <a:srgbClr val="000000"/>
              </a:solidFill>
              <a:effectLst/>
              <a:uFillTx/>
              <a:latin typeface="Arial"/>
            </a:endParaRPr>
          </a:p>
        </p:txBody>
      </p:sp>
      <p:sp>
        <p:nvSpPr>
          <p:cNvPr id="1889" name=""/>
          <p:cNvSpPr/>
          <p:nvPr/>
        </p:nvSpPr>
        <p:spPr>
          <a:xfrm rot="19020000">
            <a:off x="5751360" y="4557960"/>
            <a:ext cx="249840" cy="763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500" strike="noStrike" u="none">
                <a:solidFill>
                  <a:srgbClr val="000000"/>
                </a:solidFill>
                <a:effectLst/>
                <a:uFillTx/>
                <a:latin typeface="Arial"/>
              </a:rPr>
              <a:t>03/18/00</a:t>
            </a:r>
            <a:endParaRPr b="0" lang="en-US" sz="500" strike="noStrike" u="none">
              <a:solidFill>
                <a:srgbClr val="000000"/>
              </a:solidFill>
              <a:effectLst/>
              <a:uFillTx/>
              <a:latin typeface="Arial"/>
            </a:endParaRPr>
          </a:p>
        </p:txBody>
      </p:sp>
      <p:sp>
        <p:nvSpPr>
          <p:cNvPr id="1890" name=""/>
          <p:cNvSpPr/>
          <p:nvPr/>
        </p:nvSpPr>
        <p:spPr>
          <a:xfrm rot="19020000">
            <a:off x="5864040" y="4557960"/>
            <a:ext cx="249840" cy="763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500" strike="noStrike" u="none">
                <a:solidFill>
                  <a:srgbClr val="000000"/>
                </a:solidFill>
                <a:effectLst/>
                <a:uFillTx/>
                <a:latin typeface="Arial"/>
              </a:rPr>
              <a:t>03/29/00</a:t>
            </a:r>
            <a:endParaRPr b="0" lang="en-US" sz="500" strike="noStrike" u="none">
              <a:solidFill>
                <a:srgbClr val="000000"/>
              </a:solidFill>
              <a:effectLst/>
              <a:uFillTx/>
              <a:latin typeface="Arial"/>
            </a:endParaRPr>
          </a:p>
        </p:txBody>
      </p:sp>
      <p:sp>
        <p:nvSpPr>
          <p:cNvPr id="1891" name=""/>
          <p:cNvSpPr/>
          <p:nvPr/>
        </p:nvSpPr>
        <p:spPr>
          <a:xfrm rot="19020000">
            <a:off x="5972040" y="4557960"/>
            <a:ext cx="249840" cy="763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500" strike="noStrike" u="none">
                <a:solidFill>
                  <a:srgbClr val="000000"/>
                </a:solidFill>
                <a:effectLst/>
                <a:uFillTx/>
                <a:latin typeface="Arial"/>
              </a:rPr>
              <a:t>04/09/00</a:t>
            </a:r>
            <a:endParaRPr b="0" lang="en-US" sz="500" strike="noStrike" u="none">
              <a:solidFill>
                <a:srgbClr val="000000"/>
              </a:solidFill>
              <a:effectLst/>
              <a:uFillTx/>
              <a:latin typeface="Arial"/>
            </a:endParaRPr>
          </a:p>
        </p:txBody>
      </p:sp>
      <p:sp>
        <p:nvSpPr>
          <p:cNvPr id="1892" name=""/>
          <p:cNvSpPr/>
          <p:nvPr/>
        </p:nvSpPr>
        <p:spPr>
          <a:xfrm rot="19020000">
            <a:off x="6084720" y="4557960"/>
            <a:ext cx="249840" cy="763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500" strike="noStrike" u="none">
                <a:solidFill>
                  <a:srgbClr val="000000"/>
                </a:solidFill>
                <a:effectLst/>
                <a:uFillTx/>
                <a:latin typeface="Arial"/>
              </a:rPr>
              <a:t>04/20/00</a:t>
            </a:r>
            <a:endParaRPr b="0" lang="en-US" sz="500" strike="noStrike" u="none">
              <a:solidFill>
                <a:srgbClr val="000000"/>
              </a:solidFill>
              <a:effectLst/>
              <a:uFillTx/>
              <a:latin typeface="Arial"/>
            </a:endParaRPr>
          </a:p>
        </p:txBody>
      </p:sp>
      <p:sp>
        <p:nvSpPr>
          <p:cNvPr id="1893" name=""/>
          <p:cNvSpPr/>
          <p:nvPr/>
        </p:nvSpPr>
        <p:spPr>
          <a:xfrm rot="19020000">
            <a:off x="6192720" y="4557960"/>
            <a:ext cx="249840" cy="763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500" strike="noStrike" u="none">
                <a:solidFill>
                  <a:srgbClr val="000000"/>
                </a:solidFill>
                <a:effectLst/>
                <a:uFillTx/>
                <a:latin typeface="Arial"/>
              </a:rPr>
              <a:t>05/01/00</a:t>
            </a:r>
            <a:endParaRPr b="0" lang="en-US" sz="500" strike="noStrike" u="none">
              <a:solidFill>
                <a:srgbClr val="000000"/>
              </a:solidFill>
              <a:effectLst/>
              <a:uFillTx/>
              <a:latin typeface="Arial"/>
            </a:endParaRPr>
          </a:p>
        </p:txBody>
      </p:sp>
      <p:sp>
        <p:nvSpPr>
          <p:cNvPr id="1894" name=""/>
          <p:cNvSpPr/>
          <p:nvPr/>
        </p:nvSpPr>
        <p:spPr>
          <a:xfrm rot="19020000">
            <a:off x="6305400" y="4557960"/>
            <a:ext cx="249840" cy="763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500" strike="noStrike" u="none">
                <a:solidFill>
                  <a:srgbClr val="000000"/>
                </a:solidFill>
                <a:effectLst/>
                <a:uFillTx/>
                <a:latin typeface="Arial"/>
              </a:rPr>
              <a:t>05/12/00</a:t>
            </a:r>
            <a:endParaRPr b="0" lang="en-US" sz="500" strike="noStrike" u="none">
              <a:solidFill>
                <a:srgbClr val="000000"/>
              </a:solidFill>
              <a:effectLst/>
              <a:uFillTx/>
              <a:latin typeface="Arial"/>
            </a:endParaRPr>
          </a:p>
        </p:txBody>
      </p:sp>
      <p:sp>
        <p:nvSpPr>
          <p:cNvPr id="1895" name=""/>
          <p:cNvSpPr/>
          <p:nvPr/>
        </p:nvSpPr>
        <p:spPr>
          <a:xfrm rot="19020000">
            <a:off x="6413040" y="4557960"/>
            <a:ext cx="249840" cy="763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500" strike="noStrike" u="none">
                <a:solidFill>
                  <a:srgbClr val="000000"/>
                </a:solidFill>
                <a:effectLst/>
                <a:uFillTx/>
                <a:latin typeface="Arial"/>
              </a:rPr>
              <a:t>05/23/00</a:t>
            </a:r>
            <a:endParaRPr b="0" lang="en-US" sz="500" strike="noStrike" u="none">
              <a:solidFill>
                <a:srgbClr val="000000"/>
              </a:solidFill>
              <a:effectLst/>
              <a:uFillTx/>
              <a:latin typeface="Arial"/>
            </a:endParaRPr>
          </a:p>
        </p:txBody>
      </p:sp>
      <p:sp>
        <p:nvSpPr>
          <p:cNvPr id="1896" name=""/>
          <p:cNvSpPr/>
          <p:nvPr/>
        </p:nvSpPr>
        <p:spPr>
          <a:xfrm rot="19020000">
            <a:off x="6526080" y="4557960"/>
            <a:ext cx="249840" cy="763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500" strike="noStrike" u="none">
                <a:solidFill>
                  <a:srgbClr val="000000"/>
                </a:solidFill>
                <a:effectLst/>
                <a:uFillTx/>
                <a:latin typeface="Arial"/>
              </a:rPr>
              <a:t>06/03/00</a:t>
            </a:r>
            <a:endParaRPr b="0" lang="en-US" sz="500" strike="noStrike" u="none">
              <a:solidFill>
                <a:srgbClr val="000000"/>
              </a:solidFill>
              <a:effectLst/>
              <a:uFillTx/>
              <a:latin typeface="Arial"/>
            </a:endParaRPr>
          </a:p>
        </p:txBody>
      </p:sp>
      <p:sp>
        <p:nvSpPr>
          <p:cNvPr id="1897" name=""/>
          <p:cNvSpPr/>
          <p:nvPr/>
        </p:nvSpPr>
        <p:spPr>
          <a:xfrm rot="19020000">
            <a:off x="6633720" y="4557960"/>
            <a:ext cx="249840" cy="763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500" strike="noStrike" u="none">
                <a:solidFill>
                  <a:srgbClr val="000000"/>
                </a:solidFill>
                <a:effectLst/>
                <a:uFillTx/>
                <a:latin typeface="Arial"/>
              </a:rPr>
              <a:t>06/14/00</a:t>
            </a:r>
            <a:endParaRPr b="0" lang="en-US" sz="500" strike="noStrike" u="none">
              <a:solidFill>
                <a:srgbClr val="000000"/>
              </a:solidFill>
              <a:effectLst/>
              <a:uFillTx/>
              <a:latin typeface="Arial"/>
            </a:endParaRPr>
          </a:p>
        </p:txBody>
      </p:sp>
      <p:sp>
        <p:nvSpPr>
          <p:cNvPr id="1898" name=""/>
          <p:cNvSpPr/>
          <p:nvPr/>
        </p:nvSpPr>
        <p:spPr>
          <a:xfrm rot="19020000">
            <a:off x="6740280" y="4557960"/>
            <a:ext cx="249840" cy="763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500" strike="noStrike" u="none">
                <a:solidFill>
                  <a:srgbClr val="000000"/>
                </a:solidFill>
                <a:effectLst/>
                <a:uFillTx/>
                <a:latin typeface="Arial"/>
              </a:rPr>
              <a:t>06/25/00</a:t>
            </a:r>
            <a:endParaRPr b="0" lang="en-US" sz="500" strike="noStrike" u="none">
              <a:solidFill>
                <a:srgbClr val="000000"/>
              </a:solidFill>
              <a:effectLst/>
              <a:uFillTx/>
              <a:latin typeface="Arial"/>
            </a:endParaRPr>
          </a:p>
        </p:txBody>
      </p:sp>
      <p:sp>
        <p:nvSpPr>
          <p:cNvPr id="1899" name=""/>
          <p:cNvSpPr/>
          <p:nvPr/>
        </p:nvSpPr>
        <p:spPr>
          <a:xfrm rot="19020000">
            <a:off x="6852960" y="4557960"/>
            <a:ext cx="249840" cy="763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500" strike="noStrike" u="none">
                <a:solidFill>
                  <a:srgbClr val="000000"/>
                </a:solidFill>
                <a:effectLst/>
                <a:uFillTx/>
                <a:latin typeface="Arial"/>
              </a:rPr>
              <a:t>07/06/00</a:t>
            </a:r>
            <a:endParaRPr b="0" lang="en-US" sz="500" strike="noStrike" u="none">
              <a:solidFill>
                <a:srgbClr val="000000"/>
              </a:solidFill>
              <a:effectLst/>
              <a:uFillTx/>
              <a:latin typeface="Arial"/>
            </a:endParaRPr>
          </a:p>
        </p:txBody>
      </p:sp>
      <p:sp>
        <p:nvSpPr>
          <p:cNvPr id="1900" name=""/>
          <p:cNvSpPr/>
          <p:nvPr/>
        </p:nvSpPr>
        <p:spPr>
          <a:xfrm rot="19020000">
            <a:off x="6960960" y="4557960"/>
            <a:ext cx="249840" cy="763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500" strike="noStrike" u="none">
                <a:solidFill>
                  <a:srgbClr val="000000"/>
                </a:solidFill>
                <a:effectLst/>
                <a:uFillTx/>
                <a:latin typeface="Arial"/>
              </a:rPr>
              <a:t>07/17/00</a:t>
            </a:r>
            <a:endParaRPr b="0" lang="en-US" sz="500" strike="noStrike" u="none">
              <a:solidFill>
                <a:srgbClr val="000000"/>
              </a:solidFill>
              <a:effectLst/>
              <a:uFillTx/>
              <a:latin typeface="Arial"/>
            </a:endParaRPr>
          </a:p>
        </p:txBody>
      </p:sp>
      <p:sp>
        <p:nvSpPr>
          <p:cNvPr id="1901" name=""/>
          <p:cNvSpPr/>
          <p:nvPr/>
        </p:nvSpPr>
        <p:spPr>
          <a:xfrm rot="19020000">
            <a:off x="7073640" y="4557960"/>
            <a:ext cx="249840" cy="763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500" strike="noStrike" u="none">
                <a:solidFill>
                  <a:srgbClr val="000000"/>
                </a:solidFill>
                <a:effectLst/>
                <a:uFillTx/>
                <a:latin typeface="Arial"/>
              </a:rPr>
              <a:t>07/28/00</a:t>
            </a:r>
            <a:endParaRPr b="0" lang="en-US" sz="500" strike="noStrike" u="none">
              <a:solidFill>
                <a:srgbClr val="000000"/>
              </a:solidFill>
              <a:effectLst/>
              <a:uFillTx/>
              <a:latin typeface="Arial"/>
            </a:endParaRPr>
          </a:p>
        </p:txBody>
      </p:sp>
      <p:sp>
        <p:nvSpPr>
          <p:cNvPr id="1902" name=""/>
          <p:cNvSpPr/>
          <p:nvPr/>
        </p:nvSpPr>
        <p:spPr>
          <a:xfrm rot="19020000">
            <a:off x="7181640" y="4557960"/>
            <a:ext cx="249840" cy="763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500" strike="noStrike" u="none">
                <a:solidFill>
                  <a:srgbClr val="000000"/>
                </a:solidFill>
                <a:effectLst/>
                <a:uFillTx/>
                <a:latin typeface="Arial"/>
              </a:rPr>
              <a:t>08/08/00</a:t>
            </a:r>
            <a:endParaRPr b="0" lang="en-US" sz="500" strike="noStrike" u="none">
              <a:solidFill>
                <a:srgbClr val="000000"/>
              </a:solidFill>
              <a:effectLst/>
              <a:uFillTx/>
              <a:latin typeface="Arial"/>
            </a:endParaRPr>
          </a:p>
        </p:txBody>
      </p:sp>
      <p:sp>
        <p:nvSpPr>
          <p:cNvPr id="1903" name=""/>
          <p:cNvSpPr/>
          <p:nvPr/>
        </p:nvSpPr>
        <p:spPr>
          <a:xfrm rot="19020000">
            <a:off x="7294320" y="4557960"/>
            <a:ext cx="249840" cy="763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500" strike="noStrike" u="none">
                <a:solidFill>
                  <a:srgbClr val="000000"/>
                </a:solidFill>
                <a:effectLst/>
                <a:uFillTx/>
                <a:latin typeface="Arial"/>
              </a:rPr>
              <a:t>08/19/00</a:t>
            </a:r>
            <a:endParaRPr b="0" lang="en-US" sz="500" strike="noStrike" u="none">
              <a:solidFill>
                <a:srgbClr val="000000"/>
              </a:solidFill>
              <a:effectLst/>
              <a:uFillTx/>
              <a:latin typeface="Arial"/>
            </a:endParaRPr>
          </a:p>
        </p:txBody>
      </p:sp>
      <p:sp>
        <p:nvSpPr>
          <p:cNvPr id="1904" name=""/>
          <p:cNvSpPr/>
          <p:nvPr/>
        </p:nvSpPr>
        <p:spPr>
          <a:xfrm rot="19020000">
            <a:off x="7402320" y="4557960"/>
            <a:ext cx="249840" cy="763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500" strike="noStrike" u="none">
                <a:solidFill>
                  <a:srgbClr val="000000"/>
                </a:solidFill>
                <a:effectLst/>
                <a:uFillTx/>
                <a:latin typeface="Arial"/>
              </a:rPr>
              <a:t>08/30/00</a:t>
            </a:r>
            <a:endParaRPr b="0" lang="en-US" sz="500" strike="noStrike" u="none">
              <a:solidFill>
                <a:srgbClr val="000000"/>
              </a:solidFill>
              <a:effectLst/>
              <a:uFillTx/>
              <a:latin typeface="Arial"/>
            </a:endParaRPr>
          </a:p>
        </p:txBody>
      </p:sp>
      <p:sp>
        <p:nvSpPr>
          <p:cNvPr id="1905" name=""/>
          <p:cNvSpPr/>
          <p:nvPr/>
        </p:nvSpPr>
        <p:spPr>
          <a:xfrm rot="19020000">
            <a:off x="7515000" y="4557960"/>
            <a:ext cx="249840" cy="763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500" strike="noStrike" u="none">
                <a:solidFill>
                  <a:srgbClr val="000000"/>
                </a:solidFill>
                <a:effectLst/>
                <a:uFillTx/>
                <a:latin typeface="Arial"/>
              </a:rPr>
              <a:t>09/10/00</a:t>
            </a:r>
            <a:endParaRPr b="0" lang="en-US" sz="500" strike="noStrike" u="none">
              <a:solidFill>
                <a:srgbClr val="000000"/>
              </a:solidFill>
              <a:effectLst/>
              <a:uFillTx/>
              <a:latin typeface="Arial"/>
            </a:endParaRPr>
          </a:p>
        </p:txBody>
      </p:sp>
      <p:sp>
        <p:nvSpPr>
          <p:cNvPr id="1906" name=""/>
          <p:cNvSpPr/>
          <p:nvPr/>
        </p:nvSpPr>
        <p:spPr>
          <a:xfrm rot="19020000">
            <a:off x="7623000" y="4557960"/>
            <a:ext cx="249840" cy="763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500" strike="noStrike" u="none">
                <a:solidFill>
                  <a:srgbClr val="000000"/>
                </a:solidFill>
                <a:effectLst/>
                <a:uFillTx/>
                <a:latin typeface="Arial"/>
              </a:rPr>
              <a:t>09/21/00</a:t>
            </a:r>
            <a:endParaRPr b="0" lang="en-US" sz="500" strike="noStrike" u="none">
              <a:solidFill>
                <a:srgbClr val="000000"/>
              </a:solidFill>
              <a:effectLst/>
              <a:uFillTx/>
              <a:latin typeface="Arial"/>
            </a:endParaRPr>
          </a:p>
        </p:txBody>
      </p:sp>
      <p:sp>
        <p:nvSpPr>
          <p:cNvPr id="1907" name=""/>
          <p:cNvSpPr/>
          <p:nvPr/>
        </p:nvSpPr>
        <p:spPr>
          <a:xfrm rot="19020000">
            <a:off x="7731000" y="4557960"/>
            <a:ext cx="249840" cy="763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500" strike="noStrike" u="none">
                <a:solidFill>
                  <a:srgbClr val="000000"/>
                </a:solidFill>
                <a:effectLst/>
                <a:uFillTx/>
                <a:latin typeface="Arial"/>
              </a:rPr>
              <a:t>10/02/00</a:t>
            </a:r>
            <a:endParaRPr b="0" lang="en-US" sz="500" strike="noStrike" u="none">
              <a:solidFill>
                <a:srgbClr val="000000"/>
              </a:solidFill>
              <a:effectLst/>
              <a:uFillTx/>
              <a:latin typeface="Arial"/>
            </a:endParaRPr>
          </a:p>
        </p:txBody>
      </p:sp>
      <p:sp>
        <p:nvSpPr>
          <p:cNvPr id="1908" name=""/>
          <p:cNvSpPr/>
          <p:nvPr/>
        </p:nvSpPr>
        <p:spPr>
          <a:xfrm rot="19020000">
            <a:off x="7843680" y="4557960"/>
            <a:ext cx="249840" cy="763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500" strike="noStrike" u="none">
                <a:solidFill>
                  <a:srgbClr val="000000"/>
                </a:solidFill>
                <a:effectLst/>
                <a:uFillTx/>
                <a:latin typeface="Arial"/>
              </a:rPr>
              <a:t>10/13/00</a:t>
            </a:r>
            <a:endParaRPr b="0" lang="en-US" sz="500" strike="noStrike" u="none">
              <a:solidFill>
                <a:srgbClr val="000000"/>
              </a:solidFill>
              <a:effectLst/>
              <a:uFillTx/>
              <a:latin typeface="Arial"/>
            </a:endParaRPr>
          </a:p>
        </p:txBody>
      </p:sp>
      <p:sp>
        <p:nvSpPr>
          <p:cNvPr id="1909" name=""/>
          <p:cNvSpPr/>
          <p:nvPr/>
        </p:nvSpPr>
        <p:spPr>
          <a:xfrm rot="19020000">
            <a:off x="7951320" y="4557960"/>
            <a:ext cx="249840" cy="763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500" strike="noStrike" u="none">
                <a:solidFill>
                  <a:srgbClr val="000000"/>
                </a:solidFill>
                <a:effectLst/>
                <a:uFillTx/>
                <a:latin typeface="Arial"/>
              </a:rPr>
              <a:t>10/24/00</a:t>
            </a:r>
            <a:endParaRPr b="0" lang="en-US" sz="500" strike="noStrike" u="none">
              <a:solidFill>
                <a:srgbClr val="000000"/>
              </a:solidFill>
              <a:effectLst/>
              <a:uFillTx/>
              <a:latin typeface="Arial"/>
            </a:endParaRPr>
          </a:p>
        </p:txBody>
      </p:sp>
      <p:sp>
        <p:nvSpPr>
          <p:cNvPr id="1910" name=""/>
          <p:cNvSpPr/>
          <p:nvPr/>
        </p:nvSpPr>
        <p:spPr>
          <a:xfrm rot="19020000">
            <a:off x="8064360" y="4557960"/>
            <a:ext cx="249840" cy="763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500" strike="noStrike" u="none">
                <a:solidFill>
                  <a:srgbClr val="000000"/>
                </a:solidFill>
                <a:effectLst/>
                <a:uFillTx/>
                <a:latin typeface="Arial"/>
              </a:rPr>
              <a:t>11/04/00</a:t>
            </a:r>
            <a:endParaRPr b="0" lang="en-US" sz="500" strike="noStrike" u="none">
              <a:solidFill>
                <a:srgbClr val="000000"/>
              </a:solidFill>
              <a:effectLst/>
              <a:uFillTx/>
              <a:latin typeface="Arial"/>
            </a:endParaRPr>
          </a:p>
        </p:txBody>
      </p:sp>
      <p:sp>
        <p:nvSpPr>
          <p:cNvPr id="1911" name=""/>
          <p:cNvSpPr/>
          <p:nvPr/>
        </p:nvSpPr>
        <p:spPr>
          <a:xfrm rot="19020000">
            <a:off x="8172000" y="4557960"/>
            <a:ext cx="249840" cy="763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500" strike="noStrike" u="none">
                <a:solidFill>
                  <a:srgbClr val="000000"/>
                </a:solidFill>
                <a:effectLst/>
                <a:uFillTx/>
                <a:latin typeface="Arial"/>
              </a:rPr>
              <a:t>11/15/00</a:t>
            </a:r>
            <a:endParaRPr b="0" lang="en-US" sz="500" strike="noStrike" u="none">
              <a:solidFill>
                <a:srgbClr val="000000"/>
              </a:solidFill>
              <a:effectLst/>
              <a:uFillTx/>
              <a:latin typeface="Arial"/>
            </a:endParaRPr>
          </a:p>
        </p:txBody>
      </p:sp>
      <p:sp>
        <p:nvSpPr>
          <p:cNvPr id="1912" name=""/>
          <p:cNvSpPr/>
          <p:nvPr/>
        </p:nvSpPr>
        <p:spPr>
          <a:xfrm rot="19020000">
            <a:off x="8285040" y="4557960"/>
            <a:ext cx="249840" cy="763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500" strike="noStrike" u="none">
                <a:solidFill>
                  <a:srgbClr val="000000"/>
                </a:solidFill>
                <a:effectLst/>
                <a:uFillTx/>
                <a:latin typeface="Arial"/>
              </a:rPr>
              <a:t>11/26/00</a:t>
            </a:r>
            <a:endParaRPr b="0" lang="en-US" sz="500" strike="noStrike" u="none">
              <a:solidFill>
                <a:srgbClr val="000000"/>
              </a:solidFill>
              <a:effectLst/>
              <a:uFillTx/>
              <a:latin typeface="Arial"/>
            </a:endParaRPr>
          </a:p>
        </p:txBody>
      </p:sp>
      <p:sp>
        <p:nvSpPr>
          <p:cNvPr id="1913" name=""/>
          <p:cNvSpPr/>
          <p:nvPr/>
        </p:nvSpPr>
        <p:spPr>
          <a:xfrm rot="19020000">
            <a:off x="8392680" y="4557960"/>
            <a:ext cx="249840" cy="763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500" strike="noStrike" u="none">
                <a:solidFill>
                  <a:srgbClr val="000000"/>
                </a:solidFill>
                <a:effectLst/>
                <a:uFillTx/>
                <a:latin typeface="Arial"/>
              </a:rPr>
              <a:t>12/07/00</a:t>
            </a:r>
            <a:endParaRPr b="0" lang="en-US" sz="500" strike="noStrike" u="none">
              <a:solidFill>
                <a:srgbClr val="000000"/>
              </a:solidFill>
              <a:effectLst/>
              <a:uFillTx/>
              <a:latin typeface="Arial"/>
            </a:endParaRPr>
          </a:p>
        </p:txBody>
      </p:sp>
      <p:sp>
        <p:nvSpPr>
          <p:cNvPr id="1914" name=""/>
          <p:cNvSpPr/>
          <p:nvPr/>
        </p:nvSpPr>
        <p:spPr>
          <a:xfrm>
            <a:off x="4781520" y="1817640"/>
            <a:ext cx="3770280" cy="368280"/>
          </a:xfrm>
          <a:prstGeom prst="rect">
            <a:avLst/>
          </a:prstGeom>
          <a:noFill/>
          <a:ln w="0">
            <a:noFill/>
          </a:ln>
        </p:spPr>
        <p:style>
          <a:lnRef idx="0"/>
          <a:fillRef idx="0"/>
          <a:effectRef idx="0"/>
          <a:fontRef idx="minor"/>
        </p:style>
        <p:txBody>
          <a:bodyPr lIns="90000" rIns="90000" tIns="46800" bIns="46800" anchor="t">
            <a:spAutoFit/>
          </a:bodyPr>
          <a:p>
            <a:pPr marL="225360"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Frutiger 45 Light"/>
              </a:rPr>
              <a:t>Daily Transaction Growth</a:t>
            </a:r>
            <a:endParaRPr b="0" lang="en-US" sz="1800" strike="noStrike" u="none">
              <a:solidFill>
                <a:srgbClr val="000000"/>
              </a:solidFill>
              <a:effectLst/>
              <a:uFillTx/>
              <a:latin typeface="Arial"/>
            </a:endParaRPr>
          </a:p>
        </p:txBody>
      </p:sp>
      <p:sp>
        <p:nvSpPr>
          <p:cNvPr id="1915" name=""/>
          <p:cNvSpPr/>
          <p:nvPr/>
        </p:nvSpPr>
        <p:spPr>
          <a:xfrm flipV="1">
            <a:off x="5391000" y="3849480"/>
            <a:ext cx="916200" cy="401400"/>
          </a:xfrm>
          <a:prstGeom prst="line">
            <a:avLst/>
          </a:prstGeom>
          <a:ln w="9360">
            <a:solidFill>
              <a:srgbClr val="000000"/>
            </a:solidFill>
            <a:miter/>
            <a:tailEnd len="med" type="triangle" w="med"/>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Arial"/>
            </a:endParaRPr>
          </a:p>
        </p:txBody>
      </p:sp>
      <p:sp>
        <p:nvSpPr>
          <p:cNvPr id="1916" name=""/>
          <p:cNvSpPr/>
          <p:nvPr/>
        </p:nvSpPr>
        <p:spPr>
          <a:xfrm flipV="1">
            <a:off x="7684920" y="2677680"/>
            <a:ext cx="611280" cy="847800"/>
          </a:xfrm>
          <a:prstGeom prst="line">
            <a:avLst/>
          </a:prstGeom>
          <a:ln w="9360">
            <a:solidFill>
              <a:srgbClr val="000000"/>
            </a:solidFill>
            <a:miter/>
            <a:tailEnd len="med" type="triangle" w="med"/>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Arial"/>
            </a:endParaRPr>
          </a:p>
        </p:txBody>
      </p:sp>
      <p:sp>
        <p:nvSpPr>
          <p:cNvPr id="1917" name=""/>
          <p:cNvSpPr/>
          <p:nvPr/>
        </p:nvSpPr>
        <p:spPr>
          <a:xfrm>
            <a:off x="4564080" y="4705200"/>
            <a:ext cx="339840" cy="183240"/>
          </a:xfrm>
          <a:prstGeom prst="rect">
            <a:avLst/>
          </a:prstGeom>
          <a:noFill/>
          <a:ln w="0">
            <a:noFill/>
          </a:ln>
        </p:spPr>
        <p:style>
          <a:lnRef idx="0"/>
          <a:fillRef idx="0"/>
          <a:effectRef idx="0"/>
          <a:fontRef idx="minor"/>
        </p:style>
        <p:txBody>
          <a:bodyPr wrap="none" lIns="0" rIns="0" tIns="0" bIns="0" anchor="ctr">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1999</a:t>
            </a:r>
            <a:endParaRPr b="0" lang="en-US" sz="1200" strike="noStrike" u="none">
              <a:solidFill>
                <a:srgbClr val="000000"/>
              </a:solidFill>
              <a:effectLst/>
              <a:uFillTx/>
              <a:latin typeface="Arial"/>
            </a:endParaRPr>
          </a:p>
        </p:txBody>
      </p:sp>
      <p:sp>
        <p:nvSpPr>
          <p:cNvPr id="1918" name=""/>
          <p:cNvSpPr/>
          <p:nvPr/>
        </p:nvSpPr>
        <p:spPr>
          <a:xfrm>
            <a:off x="4938840" y="4786200"/>
            <a:ext cx="108000" cy="3240"/>
          </a:xfrm>
          <a:prstGeom prst="line">
            <a:avLst/>
          </a:prstGeom>
          <a:ln w="9360">
            <a:solidFill>
              <a:srgbClr val="000000"/>
            </a:solidFill>
            <a:miter/>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Arial"/>
            </a:endParaRPr>
          </a:p>
        </p:txBody>
      </p:sp>
      <p:sp>
        <p:nvSpPr>
          <p:cNvPr id="1919" name=""/>
          <p:cNvSpPr/>
          <p:nvPr/>
        </p:nvSpPr>
        <p:spPr>
          <a:xfrm>
            <a:off x="5072040" y="4705200"/>
            <a:ext cx="339840" cy="183240"/>
          </a:xfrm>
          <a:prstGeom prst="rect">
            <a:avLst/>
          </a:prstGeom>
          <a:noFill/>
          <a:ln w="0">
            <a:noFill/>
          </a:ln>
        </p:spPr>
        <p:style>
          <a:lnRef idx="0"/>
          <a:fillRef idx="0"/>
          <a:effectRef idx="0"/>
          <a:fontRef idx="minor"/>
        </p:style>
        <p:txBody>
          <a:bodyPr wrap="none" lIns="0" rIns="0" tIns="0" bIns="0" anchor="ctr">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2000</a:t>
            </a:r>
            <a:endParaRPr b="0" lang="en-US" sz="1200" strike="noStrike" u="none">
              <a:solidFill>
                <a:srgbClr val="000000"/>
              </a:solidFill>
              <a:effectLst/>
              <a:uFillTx/>
              <a:latin typeface="Arial"/>
            </a:endParaRPr>
          </a:p>
        </p:txBody>
      </p:sp>
      <p:sp>
        <p:nvSpPr>
          <p:cNvPr id="1920" name=""/>
          <p:cNvSpPr/>
          <p:nvPr/>
        </p:nvSpPr>
        <p:spPr>
          <a:xfrm>
            <a:off x="5500800" y="4788000"/>
            <a:ext cx="2867040" cy="0"/>
          </a:xfrm>
          <a:prstGeom prst="line">
            <a:avLst/>
          </a:prstGeom>
          <a:ln w="9360">
            <a:solidFill>
              <a:srgbClr val="000000"/>
            </a:solidFill>
            <a:miter/>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Arial"/>
            </a:endParaRPr>
          </a:p>
        </p:txBody>
      </p:sp>
      <p:sp>
        <p:nvSpPr>
          <p:cNvPr id="1921" name=""/>
          <p:cNvSpPr/>
          <p:nvPr/>
        </p:nvSpPr>
        <p:spPr>
          <a:xfrm>
            <a:off x="8472600" y="4709880"/>
            <a:ext cx="339840" cy="183240"/>
          </a:xfrm>
          <a:prstGeom prst="rect">
            <a:avLst/>
          </a:prstGeom>
          <a:solidFill>
            <a:srgbClr val="ffffff"/>
          </a:solidFill>
          <a:ln w="0">
            <a:noFill/>
          </a:ln>
        </p:spPr>
        <p:style>
          <a:lnRef idx="0"/>
          <a:fillRef idx="0"/>
          <a:effectRef idx="0"/>
          <a:fontRef idx="minor"/>
        </p:style>
        <p:txBody>
          <a:bodyPr wrap="none" lIns="0" rIns="0" tIns="0" bIns="0" anchor="ctr">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2001</a:t>
            </a:r>
            <a:endParaRPr b="0" lang="en-US" sz="1200" strike="noStrike" u="none">
              <a:solidFill>
                <a:srgbClr val="000000"/>
              </a:solidFill>
              <a:effectLst/>
              <a:uFillTx/>
              <a:latin typeface="Arial"/>
            </a:endParaRPr>
          </a:p>
        </p:txBody>
      </p:sp>
      <p:sp>
        <p:nvSpPr>
          <p:cNvPr id="3" name="PlaceHolder 2"/>
          <p:cNvSpPr>
            <a:spLocks noGrp="1"/>
          </p:cNvSpPr>
          <p:nvPr>
            <p:ph type="sldNum" idx="3"/>
          </p:nvPr>
        </p:nvSpPr>
        <p:spPr/>
        <p:txBody>
          <a:bodyPr/>
          <a:p>
            <a:fld id="{D6B72690-13F0-4E1D-885F-FA8075416F7A}"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22" name=""/>
          <p:cNvSpPr/>
          <p:nvPr/>
        </p:nvSpPr>
        <p:spPr>
          <a:xfrm>
            <a:off x="666720" y="-169920"/>
            <a:ext cx="7772400" cy="1143000"/>
          </a:xfrm>
          <a:prstGeom prst="rect">
            <a:avLst/>
          </a:prstGeom>
          <a:noFill/>
          <a:ln w="0">
            <a:noFill/>
          </a:ln>
        </p:spPr>
        <p:style>
          <a:lnRef idx="0"/>
          <a:fillRef idx="0"/>
          <a:effectRef idx="0"/>
          <a:fontRef idx="minor"/>
        </p:style>
        <p:txBody>
          <a:bodyPr lIns="90360" rIns="90360" tIns="44280" bIns="442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Frutiger 55 Roman"/>
              </a:rPr>
              <a:t>EnronOnline Efficiency Gains</a:t>
            </a:r>
            <a:endParaRPr b="0" lang="en-US" sz="3000" strike="noStrike" u="none">
              <a:solidFill>
                <a:srgbClr val="000000"/>
              </a:solidFill>
              <a:effectLst/>
              <a:uFillTx/>
              <a:latin typeface="Arial"/>
            </a:endParaRPr>
          </a:p>
        </p:txBody>
      </p:sp>
      <p:sp>
        <p:nvSpPr>
          <p:cNvPr id="1923" name=""/>
          <p:cNvSpPr/>
          <p:nvPr/>
        </p:nvSpPr>
        <p:spPr>
          <a:xfrm>
            <a:off x="2066760" y="960480"/>
            <a:ext cx="6599520" cy="446868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924" name=""/>
          <p:cNvSpPr/>
          <p:nvPr/>
        </p:nvSpPr>
        <p:spPr>
          <a:xfrm>
            <a:off x="2066760" y="960480"/>
            <a:ext cx="6599520" cy="446868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925" name=""/>
          <p:cNvSpPr/>
          <p:nvPr/>
        </p:nvSpPr>
        <p:spPr>
          <a:xfrm>
            <a:off x="1620720" y="5429160"/>
            <a:ext cx="7045560" cy="300240"/>
          </a:xfrm>
          <a:custGeom>
            <a:avLst/>
            <a:gdLst/>
            <a:ahLst/>
            <a:rect l="l" t="t" r="r" b="b"/>
            <a:pathLst>
              <a:path w="4992" h="189">
                <a:moveTo>
                  <a:pt x="0" y="189"/>
                </a:moveTo>
                <a:lnTo>
                  <a:pt x="316" y="0"/>
                </a:lnTo>
                <a:lnTo>
                  <a:pt x="4992" y="0"/>
                </a:lnTo>
                <a:lnTo>
                  <a:pt x="4677" y="189"/>
                </a:lnTo>
                <a:lnTo>
                  <a:pt x="0" y="189"/>
                </a:lnTo>
                <a:close/>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926" name=""/>
          <p:cNvSpPr/>
          <p:nvPr/>
        </p:nvSpPr>
        <p:spPr>
          <a:xfrm>
            <a:off x="1620720" y="5429160"/>
            <a:ext cx="7045560" cy="300240"/>
          </a:xfrm>
          <a:custGeom>
            <a:avLst/>
            <a:gdLst/>
            <a:ahLst/>
            <a:rect l="l" t="t" r="r" b="b"/>
            <a:pathLst>
              <a:path w="4992" h="189">
                <a:moveTo>
                  <a:pt x="4992" y="0"/>
                </a:moveTo>
                <a:lnTo>
                  <a:pt x="4677" y="189"/>
                </a:lnTo>
                <a:lnTo>
                  <a:pt x="0" y="189"/>
                </a:lnTo>
                <a:lnTo>
                  <a:pt x="316" y="0"/>
                </a:lnTo>
                <a:lnTo>
                  <a:pt x="4992" y="0"/>
                </a:lnTo>
                <a:close/>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927" name=""/>
          <p:cNvSpPr/>
          <p:nvPr/>
        </p:nvSpPr>
        <p:spPr>
          <a:xfrm>
            <a:off x="5657760" y="5378400"/>
            <a:ext cx="3845160" cy="222480"/>
          </a:xfrm>
          <a:custGeom>
            <a:avLst/>
            <a:gdLst/>
            <a:ahLst/>
            <a:rect l="l" t="t" r="r" b="b"/>
            <a:pathLst>
              <a:path w="2422" h="140">
                <a:moveTo>
                  <a:pt x="0" y="140"/>
                </a:moveTo>
                <a:lnTo>
                  <a:pt x="189" y="0"/>
                </a:lnTo>
                <a:lnTo>
                  <a:pt x="2422" y="0"/>
                </a:lnTo>
                <a:lnTo>
                  <a:pt x="2234" y="140"/>
                </a:lnTo>
                <a:lnTo>
                  <a:pt x="0" y="140"/>
                </a:lnTo>
                <a:close/>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928" name=""/>
          <p:cNvSpPr/>
          <p:nvPr/>
        </p:nvSpPr>
        <p:spPr>
          <a:xfrm>
            <a:off x="5657760" y="2043000"/>
            <a:ext cx="300240" cy="3557880"/>
          </a:xfrm>
          <a:custGeom>
            <a:avLst/>
            <a:gdLst/>
            <a:ahLst/>
            <a:rect l="l" t="t" r="r" b="b"/>
            <a:pathLst>
              <a:path w="189" h="2241">
                <a:moveTo>
                  <a:pt x="0" y="2241"/>
                </a:moveTo>
                <a:lnTo>
                  <a:pt x="0" y="140"/>
                </a:lnTo>
                <a:lnTo>
                  <a:pt x="189" y="0"/>
                </a:lnTo>
                <a:lnTo>
                  <a:pt x="189" y="2101"/>
                </a:lnTo>
                <a:lnTo>
                  <a:pt x="0" y="2241"/>
                </a:lnTo>
                <a:close/>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929" name=""/>
          <p:cNvSpPr/>
          <p:nvPr/>
        </p:nvSpPr>
        <p:spPr>
          <a:xfrm>
            <a:off x="5958000" y="2043000"/>
            <a:ext cx="3544920" cy="33354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930" name=""/>
          <p:cNvSpPr/>
          <p:nvPr/>
        </p:nvSpPr>
        <p:spPr>
          <a:xfrm>
            <a:off x="5657760" y="5378400"/>
            <a:ext cx="3845160" cy="222480"/>
          </a:xfrm>
          <a:custGeom>
            <a:avLst/>
            <a:gdLst/>
            <a:ahLst/>
            <a:rect l="l" t="t" r="r" b="b"/>
            <a:pathLst>
              <a:path w="2422" h="140">
                <a:moveTo>
                  <a:pt x="2422" y="0"/>
                </a:moveTo>
                <a:lnTo>
                  <a:pt x="2234" y="140"/>
                </a:lnTo>
                <a:lnTo>
                  <a:pt x="0" y="140"/>
                </a:lnTo>
                <a:lnTo>
                  <a:pt x="189" y="0"/>
                </a:lnTo>
                <a:lnTo>
                  <a:pt x="2422" y="0"/>
                </a:lnTo>
                <a:close/>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931" name=""/>
          <p:cNvSpPr/>
          <p:nvPr/>
        </p:nvSpPr>
        <p:spPr>
          <a:xfrm>
            <a:off x="5657760" y="2043000"/>
            <a:ext cx="300240" cy="3557880"/>
          </a:xfrm>
          <a:custGeom>
            <a:avLst/>
            <a:gdLst/>
            <a:ahLst/>
            <a:rect l="l" t="t" r="r" b="b"/>
            <a:pathLst>
              <a:path w="189" h="2241">
                <a:moveTo>
                  <a:pt x="0" y="2241"/>
                </a:moveTo>
                <a:lnTo>
                  <a:pt x="0" y="140"/>
                </a:lnTo>
                <a:lnTo>
                  <a:pt x="189" y="0"/>
                </a:lnTo>
                <a:lnTo>
                  <a:pt x="189" y="2101"/>
                </a:lnTo>
                <a:lnTo>
                  <a:pt x="0" y="2241"/>
                </a:lnTo>
                <a:close/>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932" name=""/>
          <p:cNvSpPr/>
          <p:nvPr/>
        </p:nvSpPr>
        <p:spPr>
          <a:xfrm>
            <a:off x="5958000" y="2043000"/>
            <a:ext cx="3544920" cy="33354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933" name=""/>
          <p:cNvSpPr/>
          <p:nvPr/>
        </p:nvSpPr>
        <p:spPr>
          <a:xfrm>
            <a:off x="5657760" y="2565360"/>
            <a:ext cx="882720" cy="3035520"/>
          </a:xfrm>
          <a:prstGeom prst="rect">
            <a:avLst/>
          </a:prstGeom>
          <a:gradFill rotWithShape="0">
            <a:gsLst>
              <a:gs pos="0">
                <a:srgbClr val="750000"/>
              </a:gs>
              <a:gs pos="50000">
                <a:srgbClr val="ff0000"/>
              </a:gs>
              <a:gs pos="100000">
                <a:srgbClr val="750000"/>
              </a:gs>
            </a:gsLst>
            <a:lin ang="10800000"/>
          </a:gra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934" name=""/>
          <p:cNvSpPr/>
          <p:nvPr/>
        </p:nvSpPr>
        <p:spPr>
          <a:xfrm>
            <a:off x="7431120" y="4848120"/>
            <a:ext cx="882720" cy="752760"/>
          </a:xfrm>
          <a:prstGeom prst="rect">
            <a:avLst/>
          </a:prstGeom>
          <a:gradFill rotWithShape="0">
            <a:gsLst>
              <a:gs pos="0">
                <a:srgbClr val="750000"/>
              </a:gs>
              <a:gs pos="50000">
                <a:srgbClr val="ff0000"/>
              </a:gs>
              <a:gs pos="100000">
                <a:srgbClr val="750000"/>
              </a:gs>
            </a:gsLst>
            <a:lin ang="10800000"/>
          </a:gra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935" name=""/>
          <p:cNvSpPr/>
          <p:nvPr/>
        </p:nvSpPr>
        <p:spPr>
          <a:xfrm>
            <a:off x="5855400" y="2273400"/>
            <a:ext cx="425520" cy="3052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100</a:t>
            </a:r>
            <a:endParaRPr b="0" lang="en-US" sz="2000" strike="noStrike" u="none">
              <a:solidFill>
                <a:srgbClr val="000000"/>
              </a:solidFill>
              <a:effectLst/>
              <a:uFillTx/>
              <a:latin typeface="Arial"/>
            </a:endParaRPr>
          </a:p>
        </p:txBody>
      </p:sp>
      <p:sp>
        <p:nvSpPr>
          <p:cNvPr id="1936" name=""/>
          <p:cNvSpPr/>
          <p:nvPr/>
        </p:nvSpPr>
        <p:spPr>
          <a:xfrm>
            <a:off x="7719480" y="4546440"/>
            <a:ext cx="283680" cy="3052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25</a:t>
            </a:r>
            <a:endParaRPr b="0" lang="en-US" sz="2000" strike="noStrike" u="none">
              <a:solidFill>
                <a:srgbClr val="000000"/>
              </a:solidFill>
              <a:effectLst/>
              <a:uFillTx/>
              <a:latin typeface="Arial"/>
            </a:endParaRPr>
          </a:p>
        </p:txBody>
      </p:sp>
      <p:sp>
        <p:nvSpPr>
          <p:cNvPr id="1937" name=""/>
          <p:cNvSpPr/>
          <p:nvPr/>
        </p:nvSpPr>
        <p:spPr>
          <a:xfrm>
            <a:off x="5232240" y="5594400"/>
            <a:ext cx="34070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938" name=""/>
          <p:cNvSpPr/>
          <p:nvPr/>
        </p:nvSpPr>
        <p:spPr>
          <a:xfrm>
            <a:off x="5232240" y="5594400"/>
            <a:ext cx="0" cy="76320"/>
          </a:xfrm>
          <a:prstGeom prst="line">
            <a:avLst/>
          </a:prstGeom>
          <a:ln w="9360">
            <a:solidFill>
              <a:srgbClr val="000000"/>
            </a:solidFill>
            <a:miter/>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Arial"/>
            </a:endParaRPr>
          </a:p>
        </p:txBody>
      </p:sp>
      <p:sp>
        <p:nvSpPr>
          <p:cNvPr id="1939" name=""/>
          <p:cNvSpPr/>
          <p:nvPr/>
        </p:nvSpPr>
        <p:spPr>
          <a:xfrm>
            <a:off x="6948360" y="5607000"/>
            <a:ext cx="0" cy="76320"/>
          </a:xfrm>
          <a:prstGeom prst="line">
            <a:avLst/>
          </a:prstGeom>
          <a:ln w="9360">
            <a:solidFill>
              <a:srgbClr val="000000"/>
            </a:solidFill>
            <a:miter/>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Arial"/>
            </a:endParaRPr>
          </a:p>
        </p:txBody>
      </p:sp>
      <p:sp>
        <p:nvSpPr>
          <p:cNvPr id="1940" name=""/>
          <p:cNvSpPr/>
          <p:nvPr/>
        </p:nvSpPr>
        <p:spPr>
          <a:xfrm>
            <a:off x="8639280" y="5594400"/>
            <a:ext cx="6120" cy="82440"/>
          </a:xfrm>
          <a:prstGeom prst="line">
            <a:avLst/>
          </a:prstGeom>
          <a:ln w="9360">
            <a:solidFill>
              <a:srgbClr val="000000"/>
            </a:solidFill>
            <a:miter/>
          </a:ln>
        </p:spPr>
        <p:style>
          <a:lnRef idx="0"/>
          <a:fillRef idx="0"/>
          <a:effectRef idx="0"/>
          <a:fontRef idx="minor"/>
        </p:style>
        <p:txBody>
          <a:bodyPr lIns="90000" rIns="90000" tIns="35640" bIns="35640" anchor="ctr">
            <a:noAutofit/>
          </a:bodyPr>
          <a:p>
            <a:endParaRPr b="0" lang="en-US" sz="2400" strike="noStrike" u="none">
              <a:solidFill>
                <a:srgbClr val="000000"/>
              </a:solidFill>
              <a:effectLst/>
              <a:uFillTx/>
              <a:latin typeface="Arial"/>
            </a:endParaRPr>
          </a:p>
        </p:txBody>
      </p:sp>
      <p:sp>
        <p:nvSpPr>
          <p:cNvPr id="1941" name=""/>
          <p:cNvSpPr/>
          <p:nvPr/>
        </p:nvSpPr>
        <p:spPr>
          <a:xfrm>
            <a:off x="5768280" y="5587920"/>
            <a:ext cx="567000" cy="3052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1999</a:t>
            </a:r>
            <a:endParaRPr b="0" lang="en-US" sz="2000" strike="noStrike" u="none">
              <a:solidFill>
                <a:srgbClr val="000000"/>
              </a:solidFill>
              <a:effectLst/>
              <a:uFillTx/>
              <a:latin typeface="Arial"/>
            </a:endParaRPr>
          </a:p>
        </p:txBody>
      </p:sp>
      <p:sp>
        <p:nvSpPr>
          <p:cNvPr id="1942" name=""/>
          <p:cNvSpPr/>
          <p:nvPr/>
        </p:nvSpPr>
        <p:spPr>
          <a:xfrm>
            <a:off x="7647840" y="5600880"/>
            <a:ext cx="567000" cy="3052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2000</a:t>
            </a:r>
            <a:endParaRPr b="0" lang="en-US" sz="2000" strike="noStrike" u="none">
              <a:solidFill>
                <a:srgbClr val="000000"/>
              </a:solidFill>
              <a:effectLst/>
              <a:uFillTx/>
              <a:latin typeface="Arial"/>
            </a:endParaRPr>
          </a:p>
        </p:txBody>
      </p:sp>
      <p:sp>
        <p:nvSpPr>
          <p:cNvPr id="1943" name=""/>
          <p:cNvSpPr/>
          <p:nvPr/>
        </p:nvSpPr>
        <p:spPr>
          <a:xfrm>
            <a:off x="6184800" y="946080"/>
            <a:ext cx="2959200" cy="9759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Frutiger 45 Light"/>
              </a:rPr>
              <a:t>Marginal Cost </a:t>
            </a:r>
            <a:endParaRPr b="0" lang="en-US" sz="2000" strike="noStrike" u="none">
              <a:solidFill>
                <a:srgbClr val="000000"/>
              </a:solidFill>
              <a:effectLst/>
              <a:uFillTx/>
              <a:latin typeface="Arial"/>
            </a:endParaRPr>
          </a:p>
          <a:p>
            <a:pPr algn="ctr">
              <a:lnSpc>
                <a:spcPct val="100000"/>
              </a:lnSpc>
              <a:spcBef>
                <a:spcPts val="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Frutiger 45 Light"/>
              </a:rPr>
              <a:t>Per Transaction</a:t>
            </a:r>
            <a:endParaRPr b="0" lang="en-US" sz="2000" strike="noStrike" u="none">
              <a:solidFill>
                <a:srgbClr val="000000"/>
              </a:solidFill>
              <a:effectLst/>
              <a:uFillTx/>
              <a:latin typeface="Arial"/>
            </a:endParaRPr>
          </a:p>
          <a:p>
            <a:pPr algn="ctr">
              <a:lnSpc>
                <a:spcPct val="100000"/>
              </a:lnSpc>
              <a:spcBef>
                <a:spcPts val="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Frutiger 45 Light"/>
              </a:rPr>
              <a:t>(Indexed)</a:t>
            </a:r>
            <a:endParaRPr b="0" lang="en-US" sz="1600" strike="noStrike" u="none">
              <a:solidFill>
                <a:srgbClr val="000000"/>
              </a:solidFill>
              <a:effectLst/>
              <a:uFillTx/>
              <a:latin typeface="Arial"/>
            </a:endParaRPr>
          </a:p>
        </p:txBody>
      </p:sp>
      <p:sp>
        <p:nvSpPr>
          <p:cNvPr id="1944" name=""/>
          <p:cNvSpPr/>
          <p:nvPr/>
        </p:nvSpPr>
        <p:spPr>
          <a:xfrm>
            <a:off x="716040" y="5367240"/>
            <a:ext cx="3781440" cy="220680"/>
          </a:xfrm>
          <a:custGeom>
            <a:avLst/>
            <a:gdLst/>
            <a:ahLst/>
            <a:rect l="l" t="t" r="r" b="b"/>
            <a:pathLst>
              <a:path w="2382" h="139">
                <a:moveTo>
                  <a:pt x="0" y="139"/>
                </a:moveTo>
                <a:lnTo>
                  <a:pt x="185" y="0"/>
                </a:lnTo>
                <a:lnTo>
                  <a:pt x="2382" y="0"/>
                </a:lnTo>
                <a:lnTo>
                  <a:pt x="2197" y="139"/>
                </a:lnTo>
                <a:lnTo>
                  <a:pt x="0" y="139"/>
                </a:lnTo>
                <a:close/>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945" name=""/>
          <p:cNvSpPr/>
          <p:nvPr/>
        </p:nvSpPr>
        <p:spPr>
          <a:xfrm>
            <a:off x="716040" y="2087640"/>
            <a:ext cx="293760" cy="3500280"/>
          </a:xfrm>
          <a:custGeom>
            <a:avLst/>
            <a:gdLst/>
            <a:ahLst/>
            <a:rect l="l" t="t" r="r" b="b"/>
            <a:pathLst>
              <a:path w="185" h="2205">
                <a:moveTo>
                  <a:pt x="0" y="2205"/>
                </a:moveTo>
                <a:lnTo>
                  <a:pt x="0" y="138"/>
                </a:lnTo>
                <a:lnTo>
                  <a:pt x="185" y="0"/>
                </a:lnTo>
                <a:lnTo>
                  <a:pt x="185" y="2066"/>
                </a:lnTo>
                <a:lnTo>
                  <a:pt x="0" y="2205"/>
                </a:lnTo>
                <a:close/>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946" name=""/>
          <p:cNvSpPr/>
          <p:nvPr/>
        </p:nvSpPr>
        <p:spPr>
          <a:xfrm>
            <a:off x="1009800" y="2087640"/>
            <a:ext cx="3487680" cy="32796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947" name=""/>
          <p:cNvSpPr/>
          <p:nvPr/>
        </p:nvSpPr>
        <p:spPr>
          <a:xfrm>
            <a:off x="716040" y="5367240"/>
            <a:ext cx="3781440" cy="220680"/>
          </a:xfrm>
          <a:custGeom>
            <a:avLst/>
            <a:gdLst/>
            <a:ahLst/>
            <a:rect l="l" t="t" r="r" b="b"/>
            <a:pathLst>
              <a:path w="2382" h="139">
                <a:moveTo>
                  <a:pt x="2382" y="0"/>
                </a:moveTo>
                <a:lnTo>
                  <a:pt x="2197" y="139"/>
                </a:lnTo>
                <a:lnTo>
                  <a:pt x="0" y="139"/>
                </a:lnTo>
                <a:lnTo>
                  <a:pt x="185" y="0"/>
                </a:lnTo>
                <a:lnTo>
                  <a:pt x="2382" y="0"/>
                </a:lnTo>
                <a:close/>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948" name=""/>
          <p:cNvSpPr/>
          <p:nvPr/>
        </p:nvSpPr>
        <p:spPr>
          <a:xfrm>
            <a:off x="716040" y="2087640"/>
            <a:ext cx="293760" cy="3500280"/>
          </a:xfrm>
          <a:custGeom>
            <a:avLst/>
            <a:gdLst/>
            <a:ahLst/>
            <a:rect l="l" t="t" r="r" b="b"/>
            <a:pathLst>
              <a:path w="185" h="2205">
                <a:moveTo>
                  <a:pt x="0" y="2205"/>
                </a:moveTo>
                <a:lnTo>
                  <a:pt x="0" y="138"/>
                </a:lnTo>
                <a:lnTo>
                  <a:pt x="185" y="0"/>
                </a:lnTo>
                <a:lnTo>
                  <a:pt x="185" y="2066"/>
                </a:lnTo>
                <a:lnTo>
                  <a:pt x="0" y="2205"/>
                </a:lnTo>
                <a:close/>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949" name=""/>
          <p:cNvSpPr/>
          <p:nvPr/>
        </p:nvSpPr>
        <p:spPr>
          <a:xfrm>
            <a:off x="1009800" y="2087640"/>
            <a:ext cx="3487680" cy="32796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950" name=""/>
          <p:cNvSpPr/>
          <p:nvPr/>
        </p:nvSpPr>
        <p:spPr>
          <a:xfrm>
            <a:off x="716040" y="4846680"/>
            <a:ext cx="868320" cy="741240"/>
          </a:xfrm>
          <a:prstGeom prst="rect">
            <a:avLst/>
          </a:prstGeom>
          <a:gradFill rotWithShape="0">
            <a:gsLst>
              <a:gs pos="0">
                <a:srgbClr val="003b00"/>
              </a:gs>
              <a:gs pos="50000">
                <a:srgbClr val="008000"/>
              </a:gs>
              <a:gs pos="100000">
                <a:srgbClr val="003b00"/>
              </a:gs>
            </a:gsLst>
            <a:lin ang="10800000"/>
          </a:gradFill>
          <a:ln w="64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951" name=""/>
          <p:cNvSpPr/>
          <p:nvPr/>
        </p:nvSpPr>
        <p:spPr>
          <a:xfrm>
            <a:off x="2459160" y="2306520"/>
            <a:ext cx="868320" cy="3281400"/>
          </a:xfrm>
          <a:prstGeom prst="rect">
            <a:avLst/>
          </a:prstGeom>
          <a:gradFill rotWithShape="0">
            <a:gsLst>
              <a:gs pos="0">
                <a:srgbClr val="003b00"/>
              </a:gs>
              <a:gs pos="50000">
                <a:srgbClr val="008000"/>
              </a:gs>
              <a:gs pos="100000">
                <a:srgbClr val="003b00"/>
              </a:gs>
            </a:gsLst>
            <a:lin ang="10800000"/>
          </a:gradFill>
          <a:ln w="64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952" name=""/>
          <p:cNvSpPr/>
          <p:nvPr/>
        </p:nvSpPr>
        <p:spPr>
          <a:xfrm>
            <a:off x="444600" y="5594400"/>
            <a:ext cx="33829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953" name=""/>
          <p:cNvSpPr/>
          <p:nvPr/>
        </p:nvSpPr>
        <p:spPr>
          <a:xfrm>
            <a:off x="444600" y="5594400"/>
            <a:ext cx="0" cy="76320"/>
          </a:xfrm>
          <a:prstGeom prst="line">
            <a:avLst/>
          </a:prstGeom>
          <a:ln w="9360">
            <a:solidFill>
              <a:srgbClr val="000000"/>
            </a:solidFill>
            <a:miter/>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Arial"/>
            </a:endParaRPr>
          </a:p>
        </p:txBody>
      </p:sp>
      <p:sp>
        <p:nvSpPr>
          <p:cNvPr id="1954" name=""/>
          <p:cNvSpPr/>
          <p:nvPr/>
        </p:nvSpPr>
        <p:spPr>
          <a:xfrm>
            <a:off x="937440" y="4502160"/>
            <a:ext cx="425520" cy="3052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672</a:t>
            </a:r>
            <a:endParaRPr b="0" lang="en-US" sz="2000" strike="noStrike" u="none">
              <a:solidFill>
                <a:srgbClr val="000000"/>
              </a:solidFill>
              <a:effectLst/>
              <a:uFillTx/>
              <a:latin typeface="Arial"/>
            </a:endParaRPr>
          </a:p>
        </p:txBody>
      </p:sp>
      <p:sp>
        <p:nvSpPr>
          <p:cNvPr id="1955" name=""/>
          <p:cNvSpPr/>
          <p:nvPr/>
        </p:nvSpPr>
        <p:spPr>
          <a:xfrm>
            <a:off x="2551680" y="1974960"/>
            <a:ext cx="637560" cy="3052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3,084</a:t>
            </a:r>
            <a:endParaRPr b="0" lang="en-US" sz="2000" strike="noStrike" u="none">
              <a:solidFill>
                <a:srgbClr val="000000"/>
              </a:solidFill>
              <a:effectLst/>
              <a:uFillTx/>
              <a:latin typeface="Arial"/>
            </a:endParaRPr>
          </a:p>
        </p:txBody>
      </p:sp>
      <p:sp>
        <p:nvSpPr>
          <p:cNvPr id="1956" name=""/>
          <p:cNvSpPr/>
          <p:nvPr/>
        </p:nvSpPr>
        <p:spPr>
          <a:xfrm>
            <a:off x="2084400" y="5600880"/>
            <a:ext cx="0" cy="75960"/>
          </a:xfrm>
          <a:prstGeom prst="line">
            <a:avLst/>
          </a:prstGeom>
          <a:ln w="9360">
            <a:solidFill>
              <a:srgbClr val="000000"/>
            </a:solidFill>
            <a:miter/>
          </a:ln>
        </p:spPr>
        <p:style>
          <a:lnRef idx="0"/>
          <a:fillRef idx="0"/>
          <a:effectRef idx="0"/>
          <a:fontRef idx="minor"/>
        </p:style>
        <p:txBody>
          <a:bodyPr lIns="90000" rIns="90000" tIns="29160" bIns="29160" anchor="ctr">
            <a:noAutofit/>
          </a:bodyPr>
          <a:p>
            <a:endParaRPr b="0" lang="en-US" sz="2400" strike="noStrike" u="none">
              <a:solidFill>
                <a:srgbClr val="000000"/>
              </a:solidFill>
              <a:effectLst/>
              <a:uFillTx/>
              <a:latin typeface="Arial"/>
            </a:endParaRPr>
          </a:p>
        </p:txBody>
      </p:sp>
      <p:sp>
        <p:nvSpPr>
          <p:cNvPr id="1957" name=""/>
          <p:cNvSpPr/>
          <p:nvPr/>
        </p:nvSpPr>
        <p:spPr>
          <a:xfrm>
            <a:off x="739080" y="5607000"/>
            <a:ext cx="567000" cy="3052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1999</a:t>
            </a:r>
            <a:endParaRPr b="0" lang="en-US" sz="2000" strike="noStrike" u="none">
              <a:solidFill>
                <a:srgbClr val="000000"/>
              </a:solidFill>
              <a:effectLst/>
              <a:uFillTx/>
              <a:latin typeface="Arial"/>
            </a:endParaRPr>
          </a:p>
        </p:txBody>
      </p:sp>
      <p:sp>
        <p:nvSpPr>
          <p:cNvPr id="1958" name=""/>
          <p:cNvSpPr/>
          <p:nvPr/>
        </p:nvSpPr>
        <p:spPr>
          <a:xfrm>
            <a:off x="2821680" y="5619600"/>
            <a:ext cx="567000" cy="3052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2000</a:t>
            </a:r>
            <a:endParaRPr b="0" lang="en-US" sz="2000" strike="noStrike" u="none">
              <a:solidFill>
                <a:srgbClr val="000000"/>
              </a:solidFill>
              <a:effectLst/>
              <a:uFillTx/>
              <a:latin typeface="Arial"/>
            </a:endParaRPr>
          </a:p>
        </p:txBody>
      </p:sp>
      <p:sp>
        <p:nvSpPr>
          <p:cNvPr id="1959" name=""/>
          <p:cNvSpPr/>
          <p:nvPr/>
        </p:nvSpPr>
        <p:spPr>
          <a:xfrm>
            <a:off x="0" y="1038240"/>
            <a:ext cx="2959200" cy="73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Frutiger 45 Light"/>
              </a:rPr>
              <a:t>Transactions Per </a:t>
            </a:r>
            <a:endParaRPr b="0" lang="en-US" sz="2000" strike="noStrike" u="none">
              <a:solidFill>
                <a:srgbClr val="000000"/>
              </a:solidFill>
              <a:effectLst/>
              <a:uFillTx/>
              <a:latin typeface="Arial"/>
            </a:endParaRPr>
          </a:p>
          <a:p>
            <a:pPr algn="ct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Frutiger 45 Light"/>
              </a:rPr>
              <a:t>Market Maker</a:t>
            </a:r>
            <a:endParaRPr b="0" lang="en-US" sz="2000" strike="noStrike" u="none">
              <a:solidFill>
                <a:srgbClr val="000000"/>
              </a:solidFill>
              <a:effectLst/>
              <a:uFillTx/>
              <a:latin typeface="Arial"/>
            </a:endParaRPr>
          </a:p>
        </p:txBody>
      </p:sp>
      <p:sp>
        <p:nvSpPr>
          <p:cNvPr id="1960" name=""/>
          <p:cNvSpPr/>
          <p:nvPr/>
        </p:nvSpPr>
        <p:spPr>
          <a:xfrm>
            <a:off x="3836880" y="5607000"/>
            <a:ext cx="0" cy="76320"/>
          </a:xfrm>
          <a:prstGeom prst="line">
            <a:avLst/>
          </a:prstGeom>
          <a:ln w="9360">
            <a:solidFill>
              <a:srgbClr val="000000"/>
            </a:solidFill>
            <a:miter/>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Arial"/>
            </a:endParaRPr>
          </a:p>
        </p:txBody>
      </p:sp>
      <p:sp>
        <p:nvSpPr>
          <p:cNvPr id="1961" name=""/>
          <p:cNvSpPr/>
          <p:nvPr/>
        </p:nvSpPr>
        <p:spPr>
          <a:xfrm>
            <a:off x="4600440" y="1171440"/>
            <a:ext cx="0" cy="4667400"/>
          </a:xfrm>
          <a:prstGeom prst="line">
            <a:avLst/>
          </a:prstGeom>
          <a:ln w="381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 name="PlaceHolder 1"/>
          <p:cNvSpPr>
            <a:spLocks noGrp="1"/>
          </p:cNvSpPr>
          <p:nvPr>
            <p:ph type="sldNum" idx="3"/>
          </p:nvPr>
        </p:nvSpPr>
        <p:spPr/>
        <p:txBody>
          <a:bodyPr/>
          <a:p>
            <a:fld id="{FD3CE9FE-A17D-4970-B730-E6054D9836F9}"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62" name=""/>
          <p:cNvSpPr/>
          <p:nvPr/>
        </p:nvSpPr>
        <p:spPr>
          <a:xfrm>
            <a:off x="244440" y="131760"/>
            <a:ext cx="8666280" cy="5511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Frutiger 55 Roman"/>
              </a:rPr>
              <a:t>Current Opportunities</a:t>
            </a:r>
            <a:endParaRPr b="0" lang="en-US" sz="3000" strike="noStrike" u="none">
              <a:solidFill>
                <a:srgbClr val="000000"/>
              </a:solidFill>
              <a:effectLst/>
              <a:uFillTx/>
              <a:latin typeface="Arial"/>
            </a:endParaRPr>
          </a:p>
        </p:txBody>
      </p:sp>
      <p:sp>
        <p:nvSpPr>
          <p:cNvPr id="1963" name=""/>
          <p:cNvSpPr/>
          <p:nvPr/>
        </p:nvSpPr>
        <p:spPr>
          <a:xfrm>
            <a:off x="821160" y="1382760"/>
            <a:ext cx="7572960" cy="4177080"/>
          </a:xfrm>
          <a:prstGeom prst="rect">
            <a:avLst/>
          </a:prstGeom>
          <a:noFill/>
          <a:ln w="0">
            <a:noFill/>
          </a:ln>
        </p:spPr>
        <p:style>
          <a:lnRef idx="0"/>
          <a:fillRef idx="0"/>
          <a:effectRef idx="0"/>
          <a:fontRef idx="minor"/>
        </p:style>
        <p:txBody>
          <a:bodyPr wrap="none" lIns="90000" rIns="90000" tIns="46800" bIns="46800" anchor="t">
            <a:spAutoFit/>
          </a:bodyPr>
          <a:p>
            <a:pPr>
              <a:lnSpc>
                <a:spcPct val="135000"/>
              </a:lnSpc>
              <a:spcBef>
                <a:spcPts val="162"/>
              </a:spcBef>
              <a:buClr>
                <a:srgbClr val="000000"/>
              </a:buClr>
              <a:buFont typeface="Frutiger 45 Light"/>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Frutiger 45 Light"/>
              </a:rPr>
              <a:t> Reform regulation to incite new infrastructure</a:t>
            </a:r>
            <a:endParaRPr b="0" lang="en-US" sz="2600" strike="noStrike" u="none">
              <a:solidFill>
                <a:srgbClr val="000000"/>
              </a:solidFill>
              <a:effectLst/>
              <a:uFillTx/>
              <a:latin typeface="Arial"/>
            </a:endParaRPr>
          </a:p>
          <a:p>
            <a:pPr>
              <a:lnSpc>
                <a:spcPct val="135000"/>
              </a:lnSpc>
              <a:spcBef>
                <a:spcPts val="162"/>
              </a:spcBef>
              <a:buClr>
                <a:srgbClr val="000000"/>
              </a:buClr>
              <a:buFont typeface="Frutiger 45 Light"/>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600" strike="noStrike" u="none">
              <a:solidFill>
                <a:srgbClr val="000000"/>
              </a:solidFill>
              <a:effectLst/>
              <a:uFillTx/>
              <a:latin typeface="Arial"/>
            </a:endParaRPr>
          </a:p>
          <a:p>
            <a:pPr>
              <a:lnSpc>
                <a:spcPct val="135000"/>
              </a:lnSpc>
              <a:spcBef>
                <a:spcPts val="176"/>
              </a:spcBef>
              <a:buClr>
                <a:srgbClr val="000000"/>
              </a:buClr>
              <a:buFont typeface="Frutiger 45 Light"/>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Frutiger 45 Light"/>
              </a:rPr>
              <a:t> Commoditize  broadband</a:t>
            </a:r>
            <a:endParaRPr b="0" lang="en-US" sz="2800" strike="noStrike" u="none">
              <a:solidFill>
                <a:srgbClr val="000000"/>
              </a:solidFill>
              <a:effectLst/>
              <a:uFillTx/>
              <a:latin typeface="Arial"/>
            </a:endParaRPr>
          </a:p>
          <a:p>
            <a:pPr>
              <a:lnSpc>
                <a:spcPct val="135000"/>
              </a:lnSpc>
              <a:spcBef>
                <a:spcPts val="176"/>
              </a:spcBef>
              <a:buClr>
                <a:srgbClr val="000000"/>
              </a:buClr>
              <a:buFont typeface="Frutiger 45 Light"/>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Arial"/>
            </a:endParaRPr>
          </a:p>
          <a:p>
            <a:pPr>
              <a:lnSpc>
                <a:spcPct val="135000"/>
              </a:lnSpc>
              <a:spcBef>
                <a:spcPts val="176"/>
              </a:spcBef>
              <a:buClr>
                <a:srgbClr val="000000"/>
              </a:buClr>
              <a:buFont typeface="Frutiger 45 Light"/>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Frutiger 45 Light"/>
              </a:rPr>
              <a:t> Harmonize tax  policies</a:t>
            </a:r>
            <a:endParaRPr b="0" lang="en-US" sz="2800" strike="noStrike" u="none">
              <a:solidFill>
                <a:srgbClr val="000000"/>
              </a:solidFill>
              <a:effectLst/>
              <a:uFillTx/>
              <a:latin typeface="Arial"/>
            </a:endParaRPr>
          </a:p>
          <a:p>
            <a:pPr>
              <a:lnSpc>
                <a:spcPct val="135000"/>
              </a:lnSpc>
              <a:spcBef>
                <a:spcPts val="176"/>
              </a:spcBef>
              <a:buClr>
                <a:srgbClr val="000000"/>
              </a:buClr>
              <a:buFont typeface="Frutiger 45 Light"/>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Arial"/>
            </a:endParaRPr>
          </a:p>
          <a:p>
            <a:pPr>
              <a:lnSpc>
                <a:spcPct val="135000"/>
              </a:lnSpc>
              <a:spcBef>
                <a:spcPts val="176"/>
              </a:spcBef>
              <a:buClr>
                <a:srgbClr val="000000"/>
              </a:buClr>
              <a:buFont typeface="Frutiger 45 Light"/>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Frutiger 45 Light"/>
              </a:rPr>
              <a:t> Educate through internet use</a:t>
            </a:r>
            <a:endParaRPr b="0" lang="en-US" sz="2800" strike="noStrike" u="none">
              <a:solidFill>
                <a:srgbClr val="000000"/>
              </a:solidFill>
              <a:effectLst/>
              <a:uFillTx/>
              <a:latin typeface="Arial"/>
            </a:endParaRPr>
          </a:p>
        </p:txBody>
      </p:sp>
      <p:sp>
        <p:nvSpPr>
          <p:cNvPr id="2" name="PlaceHolder 1"/>
          <p:cNvSpPr>
            <a:spLocks noGrp="1"/>
          </p:cNvSpPr>
          <p:nvPr>
            <p:ph type="sldNum" idx="3"/>
          </p:nvPr>
        </p:nvSpPr>
        <p:spPr/>
        <p:txBody>
          <a:bodyPr/>
          <a:p>
            <a:fld id="{5CFE77CD-31E7-4A7F-858C-30AE8AF1CC55}" type="slidenum">
              <a:t>8</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2448</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2001-02-05T20:15:20Z</dcterms:created>
  <dc:creator>rcharve</dc:creator>
  <dc:description/>
  <dc:language>en-US</dc:language>
  <cp:lastModifiedBy>rcharve</cp:lastModifiedBy>
  <cp:lastPrinted>2001-02-15T19:56:57Z</cp:lastPrinted>
  <dcterms:modified xsi:type="dcterms:W3CDTF">2001-02-20T21:12:52Z</dcterms:modified>
  <cp:revision>70</cp:revision>
  <dc:subject/>
  <dc:title>PowerPoint Presentation</dc:title>
</cp:coreProperties>
</file>