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922889-FD5C-4598-AD91-D6684B0F1D9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5250C34-C714-4C87-8E5B-734122CA08A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990720" y="457200"/>
            <a:ext cx="7607160" cy="60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CARACTERISTICAS MERCADO DE GLP EN PUERTO RICO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Consumo anual de GLP es de unos 85 MMGalones, excluyendo uso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para sector de Generación Electrica.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de Suministro es importado vía cargamentos.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Principales Actores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 (MMGAL/AÑO)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EMPIRE GAS: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46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GRUPO ENRON: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(PROGAS Co. / San Juan Gas Co. 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18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Centro Gas)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TROPIGAS: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LIQUILUX: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Importaciones de TROPIGAS y LIQUILUX son efectuadas por EMPIRE GAS,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 que totaliza unos 67 MMGalones/Año (79% del Mercado)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"/>
          <p:cNvGraphicFramePr/>
          <p:nvPr/>
        </p:nvGraphicFramePr>
        <p:xfrm>
          <a:off x="2209680" y="1371600"/>
          <a:ext cx="8183520" cy="3935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9680" y="1371600"/>
                    <a:ext cx="8183520" cy="393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234000" y="380880"/>
            <a:ext cx="873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CARACTERISTICAS MERCADO DE GLP EN PUERTO RICO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990720"/>
            <a:ext cx="8323200" cy="59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nsumo Anual de GLP es de unos 85 MMGalones, excluyendo uso para                      sector de Generación Eléctríca.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del Suministro es importado vía cargamentos.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Principales Actores: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 (MMGAL /AÑO)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EMPIRE GAS: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46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GRUPO ENRON: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(PROGAS Co./San Juan Gas Co.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Centro Gas)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TROPIGAS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LIQUILUX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Importaciones de Tropigas y Liquilux son efectuadas por EMPIRE GAS, lo que totaliza unos 67 MMGalones/Año (79% del mercado).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990720" y="2057400"/>
            <a:ext cx="6939000" cy="2565360"/>
          </a:xfrm>
          <a:custGeom>
            <a:avLst/>
            <a:gdLst/>
            <a:ahLst/>
            <a:rect l="l" t="t" r="r" b="b"/>
            <a:pathLst>
              <a:path w="284" h="105">
                <a:moveTo>
                  <a:pt x="18" y="19"/>
                </a:moveTo>
                <a:lnTo>
                  <a:pt x="19" y="19"/>
                </a:lnTo>
                <a:lnTo>
                  <a:pt x="19" y="19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7"/>
                </a:lnTo>
                <a:lnTo>
                  <a:pt x="20" y="17"/>
                </a:lnTo>
                <a:lnTo>
                  <a:pt x="19" y="16"/>
                </a:lnTo>
                <a:lnTo>
                  <a:pt x="18" y="14"/>
                </a:lnTo>
                <a:lnTo>
                  <a:pt x="17" y="13"/>
                </a:lnTo>
                <a:lnTo>
                  <a:pt x="17" y="13"/>
                </a:lnTo>
                <a:lnTo>
                  <a:pt x="17" y="12"/>
                </a:lnTo>
                <a:lnTo>
                  <a:pt x="17" y="12"/>
                </a:lnTo>
                <a:lnTo>
                  <a:pt x="17" y="11"/>
                </a:lnTo>
                <a:lnTo>
                  <a:pt x="17" y="11"/>
                </a:lnTo>
                <a:lnTo>
                  <a:pt x="17" y="10"/>
                </a:lnTo>
                <a:lnTo>
                  <a:pt x="20" y="7"/>
                </a:lnTo>
                <a:lnTo>
                  <a:pt x="25" y="3"/>
                </a:lnTo>
                <a:lnTo>
                  <a:pt x="29" y="1"/>
                </a:lnTo>
                <a:lnTo>
                  <a:pt x="33" y="1"/>
                </a:lnTo>
                <a:lnTo>
                  <a:pt x="37" y="0"/>
                </a:lnTo>
                <a:lnTo>
                  <a:pt x="41" y="0"/>
                </a:lnTo>
                <a:lnTo>
                  <a:pt x="47" y="1"/>
                </a:lnTo>
                <a:lnTo>
                  <a:pt x="54" y="3"/>
                </a:lnTo>
                <a:lnTo>
                  <a:pt x="57" y="5"/>
                </a:lnTo>
                <a:lnTo>
                  <a:pt x="62" y="4"/>
                </a:lnTo>
                <a:lnTo>
                  <a:pt x="66" y="4"/>
                </a:lnTo>
                <a:lnTo>
                  <a:pt x="70" y="6"/>
                </a:lnTo>
                <a:lnTo>
                  <a:pt x="75" y="6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1" y="3"/>
                </a:lnTo>
                <a:lnTo>
                  <a:pt x="81" y="3"/>
                </a:lnTo>
                <a:lnTo>
                  <a:pt x="82" y="3"/>
                </a:lnTo>
                <a:lnTo>
                  <a:pt x="82" y="3"/>
                </a:lnTo>
                <a:lnTo>
                  <a:pt x="83" y="4"/>
                </a:lnTo>
                <a:lnTo>
                  <a:pt x="84" y="4"/>
                </a:lnTo>
                <a:lnTo>
                  <a:pt x="85" y="5"/>
                </a:lnTo>
                <a:lnTo>
                  <a:pt x="88" y="5"/>
                </a:lnTo>
                <a:lnTo>
                  <a:pt x="92" y="6"/>
                </a:lnTo>
                <a:lnTo>
                  <a:pt x="97" y="5"/>
                </a:lnTo>
                <a:lnTo>
                  <a:pt x="103" y="4"/>
                </a:lnTo>
                <a:lnTo>
                  <a:pt x="111" y="4"/>
                </a:lnTo>
                <a:lnTo>
                  <a:pt x="119" y="4"/>
                </a:lnTo>
                <a:lnTo>
                  <a:pt x="124" y="4"/>
                </a:lnTo>
                <a:lnTo>
                  <a:pt x="129" y="6"/>
                </a:lnTo>
                <a:lnTo>
                  <a:pt x="131" y="6"/>
                </a:lnTo>
                <a:lnTo>
                  <a:pt x="133" y="7"/>
                </a:lnTo>
                <a:lnTo>
                  <a:pt x="134" y="7"/>
                </a:lnTo>
                <a:lnTo>
                  <a:pt x="134" y="7"/>
                </a:lnTo>
                <a:lnTo>
                  <a:pt x="135" y="6"/>
                </a:lnTo>
                <a:lnTo>
                  <a:pt x="137" y="6"/>
                </a:lnTo>
                <a:lnTo>
                  <a:pt x="138" y="5"/>
                </a:lnTo>
                <a:lnTo>
                  <a:pt x="143" y="4"/>
                </a:lnTo>
                <a:lnTo>
                  <a:pt x="149" y="4"/>
                </a:lnTo>
                <a:lnTo>
                  <a:pt x="153" y="5"/>
                </a:lnTo>
                <a:lnTo>
                  <a:pt x="154" y="5"/>
                </a:lnTo>
                <a:lnTo>
                  <a:pt x="155" y="5"/>
                </a:lnTo>
                <a:lnTo>
                  <a:pt x="157" y="4"/>
                </a:lnTo>
                <a:lnTo>
                  <a:pt x="159" y="5"/>
                </a:lnTo>
                <a:lnTo>
                  <a:pt x="160" y="5"/>
                </a:lnTo>
                <a:lnTo>
                  <a:pt x="162" y="5"/>
                </a:lnTo>
                <a:lnTo>
                  <a:pt x="165" y="6"/>
                </a:lnTo>
                <a:lnTo>
                  <a:pt x="168" y="4"/>
                </a:lnTo>
                <a:lnTo>
                  <a:pt x="173" y="4"/>
                </a:lnTo>
                <a:lnTo>
                  <a:pt x="177" y="7"/>
                </a:lnTo>
                <a:lnTo>
                  <a:pt x="180" y="5"/>
                </a:lnTo>
                <a:lnTo>
                  <a:pt x="184" y="5"/>
                </a:lnTo>
                <a:lnTo>
                  <a:pt x="184" y="8"/>
                </a:lnTo>
                <a:lnTo>
                  <a:pt x="187" y="9"/>
                </a:lnTo>
                <a:lnTo>
                  <a:pt x="189" y="8"/>
                </a:lnTo>
                <a:lnTo>
                  <a:pt x="191" y="7"/>
                </a:lnTo>
                <a:lnTo>
                  <a:pt x="192" y="8"/>
                </a:lnTo>
                <a:lnTo>
                  <a:pt x="192" y="12"/>
                </a:lnTo>
                <a:lnTo>
                  <a:pt x="195" y="13"/>
                </a:lnTo>
                <a:lnTo>
                  <a:pt x="196" y="14"/>
                </a:lnTo>
                <a:lnTo>
                  <a:pt x="197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3"/>
                </a:lnTo>
                <a:lnTo>
                  <a:pt x="198" y="13"/>
                </a:lnTo>
                <a:lnTo>
                  <a:pt x="198" y="12"/>
                </a:lnTo>
                <a:lnTo>
                  <a:pt x="197" y="11"/>
                </a:lnTo>
                <a:lnTo>
                  <a:pt x="197" y="10"/>
                </a:lnTo>
                <a:lnTo>
                  <a:pt x="197" y="9"/>
                </a:lnTo>
                <a:lnTo>
                  <a:pt x="197" y="9"/>
                </a:lnTo>
                <a:lnTo>
                  <a:pt x="197" y="7"/>
                </a:lnTo>
                <a:lnTo>
                  <a:pt x="201" y="7"/>
                </a:lnTo>
                <a:lnTo>
                  <a:pt x="206" y="9"/>
                </a:lnTo>
                <a:lnTo>
                  <a:pt x="214" y="8"/>
                </a:lnTo>
                <a:lnTo>
                  <a:pt x="221" y="8"/>
                </a:lnTo>
                <a:lnTo>
                  <a:pt x="227" y="10"/>
                </a:lnTo>
                <a:lnTo>
                  <a:pt x="233" y="10"/>
                </a:lnTo>
                <a:lnTo>
                  <a:pt x="238" y="12"/>
                </a:lnTo>
                <a:lnTo>
                  <a:pt x="245" y="13"/>
                </a:lnTo>
                <a:lnTo>
                  <a:pt x="247" y="13"/>
                </a:lnTo>
                <a:lnTo>
                  <a:pt x="251" y="16"/>
                </a:lnTo>
                <a:lnTo>
                  <a:pt x="256" y="18"/>
                </a:lnTo>
                <a:lnTo>
                  <a:pt x="262" y="20"/>
                </a:lnTo>
                <a:lnTo>
                  <a:pt x="265" y="23"/>
                </a:lnTo>
                <a:lnTo>
                  <a:pt x="267" y="21"/>
                </a:lnTo>
                <a:lnTo>
                  <a:pt x="272" y="21"/>
                </a:lnTo>
                <a:lnTo>
                  <a:pt x="273" y="20"/>
                </a:lnTo>
                <a:lnTo>
                  <a:pt x="273" y="19"/>
                </a:lnTo>
                <a:lnTo>
                  <a:pt x="273" y="19"/>
                </a:lnTo>
                <a:lnTo>
                  <a:pt x="273" y="19"/>
                </a:lnTo>
                <a:lnTo>
                  <a:pt x="274" y="18"/>
                </a:lnTo>
                <a:lnTo>
                  <a:pt x="274" y="18"/>
                </a:lnTo>
                <a:lnTo>
                  <a:pt x="274" y="18"/>
                </a:lnTo>
                <a:lnTo>
                  <a:pt x="277" y="18"/>
                </a:lnTo>
                <a:lnTo>
                  <a:pt x="279" y="19"/>
                </a:lnTo>
                <a:lnTo>
                  <a:pt x="280" y="23"/>
                </a:lnTo>
                <a:lnTo>
                  <a:pt x="279" y="27"/>
                </a:lnTo>
                <a:lnTo>
                  <a:pt x="278" y="31"/>
                </a:lnTo>
                <a:lnTo>
                  <a:pt x="281" y="31"/>
                </a:lnTo>
                <a:lnTo>
                  <a:pt x="284" y="32"/>
                </a:lnTo>
                <a:lnTo>
                  <a:pt x="281" y="33"/>
                </a:lnTo>
                <a:lnTo>
                  <a:pt x="279" y="34"/>
                </a:lnTo>
                <a:lnTo>
                  <a:pt x="277" y="36"/>
                </a:lnTo>
                <a:lnTo>
                  <a:pt x="277" y="40"/>
                </a:lnTo>
                <a:lnTo>
                  <a:pt x="277" y="44"/>
                </a:lnTo>
                <a:lnTo>
                  <a:pt x="279" y="46"/>
                </a:lnTo>
                <a:lnTo>
                  <a:pt x="282" y="50"/>
                </a:lnTo>
                <a:lnTo>
                  <a:pt x="281" y="52"/>
                </a:lnTo>
                <a:lnTo>
                  <a:pt x="279" y="52"/>
                </a:lnTo>
                <a:lnTo>
                  <a:pt x="277" y="50"/>
                </a:lnTo>
                <a:lnTo>
                  <a:pt x="276" y="50"/>
                </a:lnTo>
                <a:lnTo>
                  <a:pt x="275" y="52"/>
                </a:lnTo>
                <a:lnTo>
                  <a:pt x="278" y="56"/>
                </a:lnTo>
                <a:lnTo>
                  <a:pt x="275" y="57"/>
                </a:lnTo>
                <a:lnTo>
                  <a:pt x="271" y="56"/>
                </a:lnTo>
                <a:lnTo>
                  <a:pt x="269" y="55"/>
                </a:lnTo>
                <a:lnTo>
                  <a:pt x="268" y="55"/>
                </a:lnTo>
                <a:lnTo>
                  <a:pt x="263" y="57"/>
                </a:lnTo>
                <a:lnTo>
                  <a:pt x="259" y="58"/>
                </a:lnTo>
                <a:lnTo>
                  <a:pt x="256" y="61"/>
                </a:lnTo>
                <a:lnTo>
                  <a:pt x="255" y="63"/>
                </a:lnTo>
                <a:lnTo>
                  <a:pt x="254" y="65"/>
                </a:lnTo>
                <a:lnTo>
                  <a:pt x="253" y="66"/>
                </a:lnTo>
                <a:lnTo>
                  <a:pt x="253" y="68"/>
                </a:lnTo>
                <a:lnTo>
                  <a:pt x="252" y="69"/>
                </a:lnTo>
                <a:lnTo>
                  <a:pt x="252" y="71"/>
                </a:lnTo>
                <a:lnTo>
                  <a:pt x="251" y="76"/>
                </a:lnTo>
                <a:lnTo>
                  <a:pt x="248" y="79"/>
                </a:lnTo>
                <a:lnTo>
                  <a:pt x="247" y="80"/>
                </a:lnTo>
                <a:lnTo>
                  <a:pt x="246" y="76"/>
                </a:lnTo>
                <a:lnTo>
                  <a:pt x="244" y="76"/>
                </a:lnTo>
                <a:lnTo>
                  <a:pt x="243" y="79"/>
                </a:lnTo>
                <a:lnTo>
                  <a:pt x="243" y="82"/>
                </a:lnTo>
                <a:lnTo>
                  <a:pt x="243" y="86"/>
                </a:lnTo>
                <a:lnTo>
                  <a:pt x="241" y="88"/>
                </a:lnTo>
                <a:lnTo>
                  <a:pt x="239" y="88"/>
                </a:lnTo>
                <a:lnTo>
                  <a:pt x="235" y="89"/>
                </a:lnTo>
                <a:lnTo>
                  <a:pt x="232" y="92"/>
                </a:lnTo>
                <a:lnTo>
                  <a:pt x="232" y="95"/>
                </a:lnTo>
                <a:lnTo>
                  <a:pt x="228" y="94"/>
                </a:lnTo>
                <a:lnTo>
                  <a:pt x="225" y="94"/>
                </a:lnTo>
                <a:lnTo>
                  <a:pt x="221" y="92"/>
                </a:lnTo>
                <a:lnTo>
                  <a:pt x="219" y="93"/>
                </a:lnTo>
                <a:lnTo>
                  <a:pt x="217" y="94"/>
                </a:lnTo>
                <a:lnTo>
                  <a:pt x="212" y="94"/>
                </a:lnTo>
                <a:lnTo>
                  <a:pt x="208" y="95"/>
                </a:lnTo>
                <a:lnTo>
                  <a:pt x="205" y="97"/>
                </a:lnTo>
                <a:lnTo>
                  <a:pt x="201" y="97"/>
                </a:lnTo>
                <a:lnTo>
                  <a:pt x="199" y="97"/>
                </a:lnTo>
                <a:lnTo>
                  <a:pt x="198" y="97"/>
                </a:lnTo>
                <a:lnTo>
                  <a:pt x="197" y="97"/>
                </a:lnTo>
                <a:lnTo>
                  <a:pt x="197" y="97"/>
                </a:lnTo>
                <a:lnTo>
                  <a:pt x="193" y="98"/>
                </a:lnTo>
                <a:lnTo>
                  <a:pt x="191" y="98"/>
                </a:lnTo>
                <a:lnTo>
                  <a:pt x="188" y="102"/>
                </a:lnTo>
                <a:lnTo>
                  <a:pt x="186" y="103"/>
                </a:lnTo>
                <a:lnTo>
                  <a:pt x="182" y="102"/>
                </a:lnTo>
                <a:lnTo>
                  <a:pt x="183" y="100"/>
                </a:lnTo>
                <a:lnTo>
                  <a:pt x="183" y="99"/>
                </a:lnTo>
                <a:lnTo>
                  <a:pt x="181" y="97"/>
                </a:lnTo>
                <a:lnTo>
                  <a:pt x="179" y="97"/>
                </a:lnTo>
                <a:lnTo>
                  <a:pt x="178" y="98"/>
                </a:lnTo>
                <a:lnTo>
                  <a:pt x="177" y="100"/>
                </a:lnTo>
                <a:lnTo>
                  <a:pt x="175" y="100"/>
                </a:lnTo>
                <a:lnTo>
                  <a:pt x="170" y="100"/>
                </a:lnTo>
                <a:lnTo>
                  <a:pt x="167" y="100"/>
                </a:lnTo>
                <a:lnTo>
                  <a:pt x="165" y="97"/>
                </a:lnTo>
                <a:lnTo>
                  <a:pt x="163" y="96"/>
                </a:lnTo>
                <a:lnTo>
                  <a:pt x="161" y="96"/>
                </a:lnTo>
                <a:lnTo>
                  <a:pt x="157" y="95"/>
                </a:lnTo>
                <a:lnTo>
                  <a:pt x="156" y="96"/>
                </a:lnTo>
                <a:lnTo>
                  <a:pt x="153" y="98"/>
                </a:lnTo>
                <a:lnTo>
                  <a:pt x="152" y="100"/>
                </a:lnTo>
                <a:lnTo>
                  <a:pt x="150" y="100"/>
                </a:lnTo>
                <a:lnTo>
                  <a:pt x="148" y="100"/>
                </a:lnTo>
                <a:lnTo>
                  <a:pt x="145" y="97"/>
                </a:lnTo>
                <a:lnTo>
                  <a:pt x="142" y="94"/>
                </a:lnTo>
                <a:lnTo>
                  <a:pt x="139" y="93"/>
                </a:lnTo>
                <a:lnTo>
                  <a:pt x="137" y="93"/>
                </a:lnTo>
                <a:lnTo>
                  <a:pt x="134" y="94"/>
                </a:lnTo>
                <a:lnTo>
                  <a:pt x="133" y="95"/>
                </a:lnTo>
                <a:lnTo>
                  <a:pt x="129" y="96"/>
                </a:lnTo>
                <a:lnTo>
                  <a:pt x="125" y="96"/>
                </a:lnTo>
                <a:lnTo>
                  <a:pt x="123" y="96"/>
                </a:lnTo>
                <a:lnTo>
                  <a:pt x="119" y="97"/>
                </a:lnTo>
                <a:lnTo>
                  <a:pt x="116" y="97"/>
                </a:lnTo>
                <a:lnTo>
                  <a:pt x="112" y="96"/>
                </a:lnTo>
                <a:lnTo>
                  <a:pt x="109" y="95"/>
                </a:lnTo>
                <a:lnTo>
                  <a:pt x="106" y="97"/>
                </a:lnTo>
                <a:lnTo>
                  <a:pt x="103" y="97"/>
                </a:lnTo>
                <a:lnTo>
                  <a:pt x="96" y="97"/>
                </a:lnTo>
                <a:lnTo>
                  <a:pt x="95" y="95"/>
                </a:lnTo>
                <a:lnTo>
                  <a:pt x="93" y="94"/>
                </a:lnTo>
                <a:lnTo>
                  <a:pt x="92" y="93"/>
                </a:lnTo>
                <a:lnTo>
                  <a:pt x="89" y="95"/>
                </a:lnTo>
                <a:lnTo>
                  <a:pt x="86" y="95"/>
                </a:lnTo>
                <a:lnTo>
                  <a:pt x="85" y="93"/>
                </a:lnTo>
                <a:lnTo>
                  <a:pt x="81" y="92"/>
                </a:lnTo>
                <a:lnTo>
                  <a:pt x="80" y="92"/>
                </a:lnTo>
                <a:lnTo>
                  <a:pt x="79" y="95"/>
                </a:lnTo>
                <a:lnTo>
                  <a:pt x="80" y="96"/>
                </a:lnTo>
                <a:lnTo>
                  <a:pt x="81" y="97"/>
                </a:lnTo>
                <a:lnTo>
                  <a:pt x="80" y="98"/>
                </a:lnTo>
                <a:lnTo>
                  <a:pt x="79" y="98"/>
                </a:lnTo>
                <a:lnTo>
                  <a:pt x="78" y="98"/>
                </a:lnTo>
                <a:lnTo>
                  <a:pt x="77" y="98"/>
                </a:lnTo>
                <a:lnTo>
                  <a:pt x="75" y="99"/>
                </a:lnTo>
                <a:lnTo>
                  <a:pt x="72" y="100"/>
                </a:lnTo>
                <a:lnTo>
                  <a:pt x="70" y="102"/>
                </a:lnTo>
                <a:lnTo>
                  <a:pt x="68" y="100"/>
                </a:lnTo>
                <a:lnTo>
                  <a:pt x="65" y="99"/>
                </a:lnTo>
                <a:lnTo>
                  <a:pt x="61" y="99"/>
                </a:lnTo>
                <a:lnTo>
                  <a:pt x="61" y="102"/>
                </a:lnTo>
                <a:lnTo>
                  <a:pt x="61" y="102"/>
                </a:lnTo>
                <a:lnTo>
                  <a:pt x="61" y="102"/>
                </a:lnTo>
                <a:lnTo>
                  <a:pt x="60" y="103"/>
                </a:lnTo>
                <a:lnTo>
                  <a:pt x="60" y="103"/>
                </a:lnTo>
                <a:lnTo>
                  <a:pt x="60" y="104"/>
                </a:lnTo>
                <a:lnTo>
                  <a:pt x="60" y="104"/>
                </a:lnTo>
                <a:lnTo>
                  <a:pt x="58" y="105"/>
                </a:lnTo>
                <a:lnTo>
                  <a:pt x="56" y="105"/>
                </a:lnTo>
                <a:lnTo>
                  <a:pt x="53" y="102"/>
                </a:lnTo>
                <a:lnTo>
                  <a:pt x="51" y="100"/>
                </a:lnTo>
                <a:lnTo>
                  <a:pt x="48" y="97"/>
                </a:lnTo>
                <a:lnTo>
                  <a:pt x="46" y="96"/>
                </a:lnTo>
                <a:lnTo>
                  <a:pt x="44" y="97"/>
                </a:lnTo>
                <a:lnTo>
                  <a:pt x="42" y="98"/>
                </a:lnTo>
                <a:lnTo>
                  <a:pt x="39" y="98"/>
                </a:lnTo>
                <a:lnTo>
                  <a:pt x="35" y="98"/>
                </a:lnTo>
                <a:lnTo>
                  <a:pt x="33" y="100"/>
                </a:lnTo>
                <a:lnTo>
                  <a:pt x="33" y="102"/>
                </a:lnTo>
                <a:lnTo>
                  <a:pt x="32" y="104"/>
                </a:lnTo>
                <a:lnTo>
                  <a:pt x="29" y="103"/>
                </a:lnTo>
                <a:lnTo>
                  <a:pt x="27" y="101"/>
                </a:lnTo>
                <a:lnTo>
                  <a:pt x="25" y="101"/>
                </a:lnTo>
                <a:lnTo>
                  <a:pt x="22" y="101"/>
                </a:lnTo>
                <a:lnTo>
                  <a:pt x="21" y="100"/>
                </a:lnTo>
                <a:lnTo>
                  <a:pt x="19" y="98"/>
                </a:lnTo>
                <a:lnTo>
                  <a:pt x="17" y="98"/>
                </a:lnTo>
                <a:lnTo>
                  <a:pt x="17" y="100"/>
                </a:lnTo>
                <a:lnTo>
                  <a:pt x="17" y="101"/>
                </a:lnTo>
                <a:lnTo>
                  <a:pt x="18" y="104"/>
                </a:lnTo>
                <a:lnTo>
                  <a:pt x="17" y="105"/>
                </a:lnTo>
                <a:lnTo>
                  <a:pt x="15" y="105"/>
                </a:lnTo>
                <a:lnTo>
                  <a:pt x="13" y="104"/>
                </a:lnTo>
                <a:lnTo>
                  <a:pt x="15" y="102"/>
                </a:lnTo>
                <a:lnTo>
                  <a:pt x="13" y="100"/>
                </a:lnTo>
                <a:lnTo>
                  <a:pt x="13" y="98"/>
                </a:lnTo>
                <a:lnTo>
                  <a:pt x="11" y="97"/>
                </a:lnTo>
                <a:lnTo>
                  <a:pt x="11" y="95"/>
                </a:lnTo>
                <a:lnTo>
                  <a:pt x="10" y="95"/>
                </a:lnTo>
                <a:lnTo>
                  <a:pt x="10" y="94"/>
                </a:lnTo>
                <a:lnTo>
                  <a:pt x="13" y="93"/>
                </a:lnTo>
                <a:lnTo>
                  <a:pt x="15" y="92"/>
                </a:lnTo>
                <a:lnTo>
                  <a:pt x="18" y="92"/>
                </a:lnTo>
                <a:lnTo>
                  <a:pt x="20" y="88"/>
                </a:lnTo>
                <a:lnTo>
                  <a:pt x="19" y="85"/>
                </a:lnTo>
                <a:lnTo>
                  <a:pt x="17" y="85"/>
                </a:lnTo>
                <a:lnTo>
                  <a:pt x="15" y="84"/>
                </a:lnTo>
                <a:lnTo>
                  <a:pt x="13" y="83"/>
                </a:lnTo>
                <a:lnTo>
                  <a:pt x="16" y="80"/>
                </a:lnTo>
                <a:lnTo>
                  <a:pt x="17" y="75"/>
                </a:lnTo>
                <a:lnTo>
                  <a:pt x="17" y="72"/>
                </a:lnTo>
                <a:lnTo>
                  <a:pt x="17" y="69"/>
                </a:lnTo>
                <a:lnTo>
                  <a:pt x="18" y="67"/>
                </a:lnTo>
                <a:lnTo>
                  <a:pt x="18" y="64"/>
                </a:lnTo>
                <a:lnTo>
                  <a:pt x="20" y="61"/>
                </a:lnTo>
                <a:lnTo>
                  <a:pt x="21" y="58"/>
                </a:lnTo>
                <a:lnTo>
                  <a:pt x="22" y="56"/>
                </a:lnTo>
                <a:lnTo>
                  <a:pt x="19" y="50"/>
                </a:lnTo>
                <a:lnTo>
                  <a:pt x="16" y="45"/>
                </a:lnTo>
                <a:lnTo>
                  <a:pt x="14" y="45"/>
                </a:lnTo>
                <a:lnTo>
                  <a:pt x="11" y="43"/>
                </a:lnTo>
                <a:lnTo>
                  <a:pt x="9" y="43"/>
                </a:lnTo>
                <a:lnTo>
                  <a:pt x="7" y="40"/>
                </a:lnTo>
                <a:lnTo>
                  <a:pt x="6" y="37"/>
                </a:lnTo>
                <a:lnTo>
                  <a:pt x="4" y="37"/>
                </a:lnTo>
                <a:lnTo>
                  <a:pt x="3" y="32"/>
                </a:lnTo>
                <a:lnTo>
                  <a:pt x="0" y="30"/>
                </a:lnTo>
                <a:lnTo>
                  <a:pt x="1" y="26"/>
                </a:lnTo>
                <a:lnTo>
                  <a:pt x="3" y="24"/>
                </a:lnTo>
                <a:lnTo>
                  <a:pt x="7" y="24"/>
                </a:lnTo>
                <a:lnTo>
                  <a:pt x="9" y="24"/>
                </a:lnTo>
                <a:lnTo>
                  <a:pt x="11" y="23"/>
                </a:lnTo>
                <a:lnTo>
                  <a:pt x="15" y="22"/>
                </a:lnTo>
                <a:lnTo>
                  <a:pt x="17" y="20"/>
                </a:lnTo>
                <a:lnTo>
                  <a:pt x="18" y="19"/>
                </a:lnTo>
                <a:lnTo>
                  <a:pt x="18" y="1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29800" y="220680"/>
            <a:ext cx="7738200" cy="198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LOGISTICA DE ENTREGAS / DISTRIBUCION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TERMINALES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971800" y="4114800"/>
            <a:ext cx="87480" cy="8748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674720" y="3979800"/>
            <a:ext cx="1755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CORCO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1,820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657600" y="2028960"/>
            <a:ext cx="201780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CAPECO (Cerrado)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2,300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729400" y="1805040"/>
            <a:ext cx="135720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960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059440" y="4343400"/>
            <a:ext cx="2103480" cy="81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Phillips (Cerrado)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3,650 MT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513400" y="449748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48200" y="233208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638680" y="236232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920" y="5167440"/>
            <a:ext cx="8564400" cy="11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CORCO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LIQUILUX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TROPIGAS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PROCARIBE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Cap. Efectiva de Almac..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Calado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Tasa Bombeo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Cap. Refrig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114800" y="4267080"/>
            <a:ext cx="76320" cy="763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352680" y="4267080"/>
            <a:ext cx="87480" cy="8748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819520" y="4267080"/>
            <a:ext cx="23619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ProCaribe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23400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66880" y="3579840"/>
            <a:ext cx="127044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P.R. FUELS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(LIQUILUX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1340MT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882720" y="6858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458640" y="639720"/>
          <a:ext cx="7694640" cy="5913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8640" y="639720"/>
                    <a:ext cx="7694640" cy="59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306360" y="495360"/>
          <a:ext cx="8515440" cy="6335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6360" y="495360"/>
                    <a:ext cx="8515440" cy="633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228600" y="20520"/>
          <a:ext cx="8534520" cy="683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0520"/>
                    <a:ext cx="8534520" cy="683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09600" y="274680"/>
          <a:ext cx="7920000" cy="6202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9600" y="274680"/>
                    <a:ext cx="7920000" cy="620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304920" y="1066680"/>
          <a:ext cx="8610480" cy="4057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066680"/>
                    <a:ext cx="8610480" cy="405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762120" y="782640"/>
          <a:ext cx="7848360" cy="5140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782640"/>
                    <a:ext cx="7848360" cy="514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2001-06-11T16:15:09Z</dcterms:created>
  <dc:creator>Industrias Ventane, S.A.</dc:creator>
  <dc:description/>
  <dc:language>en-US</dc:language>
  <cp:lastModifiedBy>Vengas S.A.</cp:lastModifiedBy>
  <cp:lastPrinted>2001-06-14T13:47:07Z</cp:lastPrinted>
  <dcterms:modified xsi:type="dcterms:W3CDTF">2001-06-14T19:10:35Z</dcterms:modified>
  <cp:revision>15</cp:revision>
  <dc:subject/>
  <dc:title>Sin título de diapositiva</dc:title>
</cp:coreProperties>
</file>