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  <Override PartName="/ppt/media/image13.wmf" ContentType="image/x-wmf"/>
  <Override PartName="/ppt/slides/_rels/slide27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3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4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5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FFF735-58D9-4AC7-913D-A81D2DD005C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A2CD878-9EE9-469D-8EF0-69C46370A8B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PlaceHolder 1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PlaceHolder 2"/>
          <p:cNvSpPr>
            <a:spLocks noGrp="1"/>
          </p:cNvSpPr>
          <p:nvPr>
            <p:ph type="sldImg"/>
          </p:nvPr>
        </p:nvSpPr>
        <p:spPr>
          <a:xfrm>
            <a:off x="1150920" y="692280"/>
            <a:ext cx="4556160" cy="3416040"/>
          </a:xfrm>
          <a:prstGeom prst="rect">
            <a:avLst/>
          </a:prstGeom>
          <a:ln w="0"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A599EE4-D8EA-40BB-B4D5-7385C44EDD47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5FB1CE-4EFD-44FE-8534-B8E040EB292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DE5616-01CC-4A0E-A791-F220FCEC057A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"/>
          <p:cNvGrpSpPr/>
          <p:nvPr/>
        </p:nvGrpSpPr>
        <p:grpSpPr>
          <a:xfrm>
            <a:off x="-7761240" y="1460520"/>
            <a:ext cx="16905240" cy="10794600"/>
            <a:chOff x="-7761240" y="1460520"/>
            <a:chExt cx="16905240" cy="10794600"/>
          </a:xfrm>
        </p:grpSpPr>
        <p:sp>
          <p:nvSpPr>
            <p:cNvPr id="21" name=""/>
            <p:cNvSpPr/>
            <p:nvPr/>
          </p:nvSpPr>
          <p:spPr>
            <a:xfrm>
              <a:off x="3271680" y="2709720"/>
              <a:ext cx="5872320" cy="4148280"/>
            </a:xfrm>
            <a:custGeom>
              <a:avLst/>
              <a:gdLst/>
              <a:ahLst/>
              <a:rect l="l" t="t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7761240" y="1460520"/>
              <a:ext cx="13452120" cy="1079460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2789" y="185"/>
                  </a:moveTo>
                  <a:arcTo wR="10800" hR="10800" stAng="-4763376" swAng="47633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2789" y="185"/>
                  </a:moveTo>
                  <a:arcTo wR="10800" hR="10800" stAng="-4763376" swAng="4763376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9384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337852B-8B80-4110-8E59-E14011EE28E3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ffff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mailto:lcg@europa.com" TargetMode="External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The Western Energy Crisis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subTitle"/>
          </p:nvPr>
        </p:nvSpPr>
        <p:spPr>
          <a:xfrm>
            <a:off x="1371600" y="3885840"/>
            <a:ext cx="6400800" cy="2133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Jim Litchfield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503-222-9480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ff0033"/>
                </a:solidFill>
                <a:effectLst/>
                <a:uFillTx/>
                <a:latin typeface="Times New Roman"/>
                <a:hlinkClick r:id="rId1"/>
              </a:rPr>
              <a:t>lcg@europa.com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January 18, 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WSCC California Surplus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9" name=""/>
          <p:cNvGraphicFramePr/>
          <p:nvPr/>
        </p:nvGraphicFramePr>
        <p:xfrm>
          <a:off x="433440" y="1600200"/>
          <a:ext cx="8123040" cy="4784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33440" y="1600200"/>
                    <a:ext cx="8123040" cy="4784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ADBFE2-34FC-4CD4-917B-109D7FFDC37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WSCC California Loads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72" name=""/>
          <p:cNvGraphicFramePr/>
          <p:nvPr/>
        </p:nvGraphicFramePr>
        <p:xfrm>
          <a:off x="433440" y="1600200"/>
          <a:ext cx="8123040" cy="4784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33440" y="1600200"/>
                    <a:ext cx="8123040" cy="4784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C6206D-1473-4947-9747-0D95873E2CE6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WSCC California Generation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75" name=""/>
          <p:cNvGraphicFramePr/>
          <p:nvPr/>
        </p:nvGraphicFramePr>
        <p:xfrm>
          <a:off x="609480" y="1523880"/>
          <a:ext cx="8123400" cy="4784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523880"/>
                    <a:ext cx="8123400" cy="4784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E481B0-302B-421B-861A-071878275CD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Partial Deregulation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57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Created a competitive wholesale power market with prices set by buyers and sellers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Left retail “deregulation” to the states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Even in California retail customers were not provided market price signals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Retail rates were capped to insure that utility stranded costs could be recovered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FE81F1-1AD8-4241-810A-B21DF7569D99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Characteristics of Halfway Deregulated Power Markets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58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Electric power is an instantaneously perishable commodity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Generation must equal load at every instant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Utilities are forced to purchase enough power to meet the loads next hour no matter what the cost or the lights will go out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There is little ability of loads to adjust to high prices because they only see regulated rates.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3A68B9-5274-47CE-AED5-F7FF449FCDDA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Capped Rates &amp; Competitive Market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582" name=""/>
          <p:cNvSpPr/>
          <p:nvPr/>
        </p:nvSpPr>
        <p:spPr>
          <a:xfrm flipV="1">
            <a:off x="1371600" y="2057400"/>
            <a:ext cx="0" cy="3733920"/>
          </a:xfrm>
          <a:prstGeom prst="line">
            <a:avLst/>
          </a:prstGeom>
          <a:ln w="572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1371600" y="5791320"/>
            <a:ext cx="6477120" cy="0"/>
          </a:xfrm>
          <a:prstGeom prst="line">
            <a:avLst/>
          </a:prstGeom>
          <a:ln w="572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4116240" y="5791320"/>
            <a:ext cx="930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Time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 rot="16200000">
            <a:off x="-925560" y="3214800"/>
            <a:ext cx="3287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Power Prices &amp; Rates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1371600" y="3809880"/>
            <a:ext cx="6553080" cy="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 flipV="1">
            <a:off x="4724280" y="3809880"/>
            <a:ext cx="533520" cy="144792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 flipV="1">
            <a:off x="1600200" y="5025960"/>
            <a:ext cx="533520" cy="30816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2133720" y="5029200"/>
            <a:ext cx="457200" cy="45720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 flipV="1">
            <a:off x="2590920" y="5410080"/>
            <a:ext cx="609480" cy="7632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 flipV="1">
            <a:off x="3200400" y="5029200"/>
            <a:ext cx="457200" cy="38088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3657600" y="5029200"/>
            <a:ext cx="533520" cy="38088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 flipV="1">
            <a:off x="4191120" y="5257440"/>
            <a:ext cx="533160" cy="15228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 flipV="1">
            <a:off x="5257800" y="2971800"/>
            <a:ext cx="228600" cy="838080"/>
          </a:xfrm>
          <a:prstGeom prst="line">
            <a:avLst/>
          </a:prstGeom>
          <a:ln w="57240">
            <a:solidFill>
              <a:srgbClr val="ff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 flipV="1">
            <a:off x="5486400" y="1904760"/>
            <a:ext cx="152280" cy="1066680"/>
          </a:xfrm>
          <a:prstGeom prst="line">
            <a:avLst/>
          </a:prstGeom>
          <a:ln w="57240">
            <a:solidFill>
              <a:srgbClr val="ff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5638680" y="1905120"/>
            <a:ext cx="76320" cy="533160"/>
          </a:xfrm>
          <a:prstGeom prst="line">
            <a:avLst/>
          </a:prstGeom>
          <a:ln w="57240">
            <a:solidFill>
              <a:srgbClr val="ff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 flipV="1">
            <a:off x="5715000" y="1828440"/>
            <a:ext cx="304920" cy="609480"/>
          </a:xfrm>
          <a:prstGeom prst="line">
            <a:avLst/>
          </a:prstGeom>
          <a:ln w="57240">
            <a:solidFill>
              <a:srgbClr val="ff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6019920" y="1828800"/>
            <a:ext cx="304560" cy="533520"/>
          </a:xfrm>
          <a:prstGeom prst="line">
            <a:avLst/>
          </a:prstGeom>
          <a:ln w="57240">
            <a:solidFill>
              <a:srgbClr val="ff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 flipV="1">
            <a:off x="6324480" y="1676160"/>
            <a:ext cx="304920" cy="685800"/>
          </a:xfrm>
          <a:prstGeom prst="line">
            <a:avLst/>
          </a:prstGeom>
          <a:ln w="57240">
            <a:solidFill>
              <a:srgbClr val="ff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6629400" y="1676520"/>
            <a:ext cx="228600" cy="533160"/>
          </a:xfrm>
          <a:prstGeom prst="line">
            <a:avLst/>
          </a:prstGeom>
          <a:ln w="57240">
            <a:solidFill>
              <a:srgbClr val="ff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 flipV="1">
            <a:off x="6858000" y="1523520"/>
            <a:ext cx="533520" cy="685800"/>
          </a:xfrm>
          <a:prstGeom prst="line">
            <a:avLst/>
          </a:prstGeom>
          <a:ln w="57240">
            <a:solidFill>
              <a:srgbClr val="ff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 flipV="1">
            <a:off x="3048120" y="3886200"/>
            <a:ext cx="0" cy="1447920"/>
          </a:xfrm>
          <a:prstGeom prst="line">
            <a:avLst/>
          </a:prstGeom>
          <a:ln w="9360">
            <a:solidFill>
              <a:srgbClr val="00ff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3116880" y="4253040"/>
            <a:ext cx="1379880" cy="581400"/>
          </a:xfrm>
          <a:prstGeom prst="rect">
            <a:avLst/>
          </a:prstGeom>
          <a:noFill/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ff00"/>
                </a:solidFill>
                <a:effectLst/>
                <a:uFillTx/>
                <a:latin typeface="Times New Roman"/>
              </a:rPr>
              <a:t>Stranded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ff00"/>
                </a:solidFill>
                <a:effectLst/>
                <a:uFillTx/>
                <a:latin typeface="Times New Roman"/>
              </a:rPr>
              <a:t>Cost Recovery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 flipV="1">
            <a:off x="6172200" y="2362320"/>
            <a:ext cx="0" cy="1371600"/>
          </a:xfrm>
          <a:prstGeom prst="line">
            <a:avLst/>
          </a:prstGeom>
          <a:ln w="9360">
            <a:solidFill>
              <a:srgbClr val="ff0033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6333120" y="2743200"/>
            <a:ext cx="934920" cy="581400"/>
          </a:xfrm>
          <a:prstGeom prst="rect">
            <a:avLst/>
          </a:prstGeom>
          <a:noFill/>
          <a:ln w="9360">
            <a:solidFill>
              <a:srgbClr val="ff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Financial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Crisis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6BCF36-D4BB-4744-BD0D-766BE154ACB0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Factors Leading to Energy Crisis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0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California/Nevada/Arizona experienced the fourth hottest May through July period in 106 years 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California was 32% warmer than in 1999 during May through August 2000.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Natural gas prices doubled since the summer of 1999 - lower production levels, lower inventories, and higher demand.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Imports into the California dropped because of simultaneous hot weather throughout the West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266558-4153-41E4-9D87-1501502D3E28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Factors Leading to Energy Crisis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0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Cost of environmental credits for (NOx) in LA exceeded the fuel costs for some generators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Less than forecast hydro resources available from the Pacific Northwest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Exports from California increased from 1% in 1999 to 3% in the summer of 2000 due to price caps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Reserves in California frequently dropped to less than 5%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7A8C81-C617-4D89-A6C0-11EF089A640E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Bonneville Dam Outflow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11" name=""/>
          <p:cNvGraphicFramePr/>
          <p:nvPr/>
        </p:nvGraphicFramePr>
        <p:xfrm>
          <a:off x="533520" y="1600200"/>
          <a:ext cx="8305560" cy="4892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600200"/>
                    <a:ext cx="8305560" cy="4892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535BE1-59BB-4F15-9E63-964FE41A55D3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Change in System Generation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14" name=""/>
          <p:cNvGraphicFramePr/>
          <p:nvPr/>
        </p:nvGraphicFramePr>
        <p:xfrm>
          <a:off x="228600" y="1295280"/>
          <a:ext cx="8534520" cy="502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295280"/>
                    <a:ext cx="8534520" cy="5027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9B19E3-3734-4EEF-AB69-810C23B2F02A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3657600" cy="2209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WSCC High Voltage Transmission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647640" y="2224080"/>
            <a:ext cx="2099880" cy="1825920"/>
            <a:chOff x="647640" y="2224080"/>
            <a:chExt cx="2099880" cy="1825920"/>
          </a:xfrm>
        </p:grpSpPr>
        <p:sp>
          <p:nvSpPr>
            <p:cNvPr id="39" name=""/>
            <p:cNvSpPr/>
            <p:nvPr/>
          </p:nvSpPr>
          <p:spPr>
            <a:xfrm>
              <a:off x="647640" y="2781360"/>
              <a:ext cx="704880" cy="0"/>
            </a:xfrm>
            <a:prstGeom prst="line">
              <a:avLst/>
            </a:prstGeom>
            <a:ln w="25560">
              <a:solidFill>
                <a:srgbClr val="8901f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1374120" y="2585880"/>
              <a:ext cx="1373400" cy="1464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+</a:t>
              </a: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500 kV dc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500 kV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345-360 kV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230-287 kV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66720" y="3035160"/>
              <a:ext cx="704880" cy="0"/>
            </a:xfrm>
            <a:prstGeom prst="line">
              <a:avLst/>
            </a:prstGeom>
            <a:ln w="255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66720" y="3321000"/>
              <a:ext cx="704880" cy="0"/>
            </a:xfrm>
            <a:prstGeom prst="line">
              <a:avLst/>
            </a:prstGeom>
            <a:ln w="25560">
              <a:solidFill>
                <a:srgbClr val="00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60240" y="3594240"/>
              <a:ext cx="704880" cy="0"/>
            </a:xfrm>
            <a:prstGeom prst="line">
              <a:avLst/>
            </a:prstGeom>
            <a:ln w="25560">
              <a:solidFill>
                <a:srgbClr val="114ffb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088640" y="2224080"/>
              <a:ext cx="997920" cy="36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Legend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" name=""/>
          <p:cNvGrpSpPr/>
          <p:nvPr/>
        </p:nvGrpSpPr>
        <p:grpSpPr>
          <a:xfrm>
            <a:off x="4246560" y="228600"/>
            <a:ext cx="4210560" cy="6267960"/>
            <a:chOff x="4246560" y="228600"/>
            <a:chExt cx="4210560" cy="6267960"/>
          </a:xfrm>
        </p:grpSpPr>
        <p:grpSp>
          <p:nvGrpSpPr>
            <p:cNvPr id="46" name=""/>
            <p:cNvGrpSpPr/>
            <p:nvPr/>
          </p:nvGrpSpPr>
          <p:grpSpPr>
            <a:xfrm>
              <a:off x="4246560" y="228600"/>
              <a:ext cx="2967480" cy="2387520"/>
              <a:chOff x="4246560" y="228600"/>
              <a:chExt cx="2967480" cy="2387520"/>
            </a:xfrm>
          </p:grpSpPr>
          <p:grpSp>
            <p:nvGrpSpPr>
              <p:cNvPr id="47" name=""/>
              <p:cNvGrpSpPr/>
              <p:nvPr/>
            </p:nvGrpSpPr>
            <p:grpSpPr>
              <a:xfrm>
                <a:off x="4246560" y="228600"/>
                <a:ext cx="2967480" cy="2387520"/>
                <a:chOff x="4246560" y="228600"/>
                <a:chExt cx="2967480" cy="2387520"/>
              </a:xfrm>
            </p:grpSpPr>
            <p:grpSp>
              <p:nvGrpSpPr>
                <p:cNvPr id="48" name=""/>
                <p:cNvGrpSpPr/>
                <p:nvPr/>
              </p:nvGrpSpPr>
              <p:grpSpPr>
                <a:xfrm>
                  <a:off x="4246560" y="228600"/>
                  <a:ext cx="2967480" cy="2387520"/>
                  <a:chOff x="4246560" y="228600"/>
                  <a:chExt cx="2967480" cy="2387520"/>
                </a:xfrm>
              </p:grpSpPr>
              <p:sp>
                <p:nvSpPr>
                  <p:cNvPr id="49" name=""/>
                  <p:cNvSpPr/>
                  <p:nvPr/>
                </p:nvSpPr>
                <p:spPr>
                  <a:xfrm>
                    <a:off x="4246560" y="1807560"/>
                    <a:ext cx="747360" cy="657360"/>
                  </a:xfrm>
                  <a:custGeom>
                    <a:avLst/>
                    <a:gdLst/>
                    <a:ahLst/>
                    <a:rect l="l" t="t" r="r" b="b"/>
                    <a:pathLst>
                      <a:path w="441" h="400">
                        <a:moveTo>
                          <a:pt x="235" y="114"/>
                        </a:moveTo>
                        <a:lnTo>
                          <a:pt x="315" y="258"/>
                        </a:lnTo>
                        <a:lnTo>
                          <a:pt x="370" y="273"/>
                        </a:lnTo>
                        <a:lnTo>
                          <a:pt x="376" y="325"/>
                        </a:lnTo>
                        <a:lnTo>
                          <a:pt x="440" y="357"/>
                        </a:lnTo>
                        <a:lnTo>
                          <a:pt x="352" y="399"/>
                        </a:lnTo>
                        <a:lnTo>
                          <a:pt x="279" y="347"/>
                        </a:lnTo>
                        <a:lnTo>
                          <a:pt x="196" y="330"/>
                        </a:lnTo>
                        <a:lnTo>
                          <a:pt x="235" y="263"/>
                        </a:lnTo>
                        <a:lnTo>
                          <a:pt x="143" y="263"/>
                        </a:lnTo>
                        <a:lnTo>
                          <a:pt x="156" y="204"/>
                        </a:lnTo>
                        <a:lnTo>
                          <a:pt x="62" y="202"/>
                        </a:lnTo>
                        <a:lnTo>
                          <a:pt x="121" y="136"/>
                        </a:lnTo>
                        <a:lnTo>
                          <a:pt x="59" y="108"/>
                        </a:lnTo>
                        <a:lnTo>
                          <a:pt x="62" y="64"/>
                        </a:lnTo>
                        <a:lnTo>
                          <a:pt x="0" y="24"/>
                        </a:lnTo>
                        <a:lnTo>
                          <a:pt x="62" y="0"/>
                        </a:lnTo>
                        <a:lnTo>
                          <a:pt x="167" y="49"/>
                        </a:lnTo>
                        <a:lnTo>
                          <a:pt x="176" y="108"/>
                        </a:lnTo>
                        <a:lnTo>
                          <a:pt x="235" y="114"/>
                        </a:lnTo>
                      </a:path>
                    </a:pathLst>
                  </a:custGeom>
                  <a:solidFill>
                    <a:srgbClr val="ffffdf"/>
                  </a:solidFill>
                  <a:ln cap="rnd" w="12600">
                    <a:solidFill>
                      <a:srgbClr val="ff9f4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" name=""/>
                  <p:cNvSpPr/>
                  <p:nvPr/>
                </p:nvSpPr>
                <p:spPr>
                  <a:xfrm>
                    <a:off x="4458240" y="228600"/>
                    <a:ext cx="1737360" cy="2325240"/>
                  </a:xfrm>
                  <a:custGeom>
                    <a:avLst/>
                    <a:gdLst/>
                    <a:ahLst/>
                    <a:rect l="l" t="t" r="r" b="b"/>
                    <a:pathLst>
                      <a:path w="1025" h="1415">
                        <a:moveTo>
                          <a:pt x="14" y="0"/>
                        </a:moveTo>
                        <a:lnTo>
                          <a:pt x="0" y="86"/>
                        </a:lnTo>
                        <a:lnTo>
                          <a:pt x="41" y="210"/>
                        </a:lnTo>
                        <a:lnTo>
                          <a:pt x="41" y="395"/>
                        </a:lnTo>
                        <a:lnTo>
                          <a:pt x="89" y="469"/>
                        </a:lnTo>
                        <a:lnTo>
                          <a:pt x="55" y="519"/>
                        </a:lnTo>
                        <a:lnTo>
                          <a:pt x="68" y="587"/>
                        </a:lnTo>
                        <a:lnTo>
                          <a:pt x="7" y="661"/>
                        </a:lnTo>
                        <a:lnTo>
                          <a:pt x="20" y="710"/>
                        </a:lnTo>
                        <a:lnTo>
                          <a:pt x="109" y="741"/>
                        </a:lnTo>
                        <a:lnTo>
                          <a:pt x="20" y="778"/>
                        </a:lnTo>
                        <a:lnTo>
                          <a:pt x="82" y="803"/>
                        </a:lnTo>
                        <a:lnTo>
                          <a:pt x="7" y="846"/>
                        </a:lnTo>
                        <a:lnTo>
                          <a:pt x="82" y="889"/>
                        </a:lnTo>
                        <a:lnTo>
                          <a:pt x="34" y="939"/>
                        </a:lnTo>
                        <a:lnTo>
                          <a:pt x="61" y="945"/>
                        </a:lnTo>
                        <a:lnTo>
                          <a:pt x="34" y="994"/>
                        </a:lnTo>
                        <a:lnTo>
                          <a:pt x="96" y="1000"/>
                        </a:lnTo>
                        <a:lnTo>
                          <a:pt x="184" y="1111"/>
                        </a:lnTo>
                        <a:lnTo>
                          <a:pt x="246" y="1118"/>
                        </a:lnTo>
                        <a:lnTo>
                          <a:pt x="212" y="1142"/>
                        </a:lnTo>
                        <a:lnTo>
                          <a:pt x="259" y="1167"/>
                        </a:lnTo>
                        <a:lnTo>
                          <a:pt x="280" y="1192"/>
                        </a:lnTo>
                        <a:lnTo>
                          <a:pt x="362" y="1315"/>
                        </a:lnTo>
                        <a:lnTo>
                          <a:pt x="1024" y="1414"/>
                        </a:lnTo>
                        <a:lnTo>
                          <a:pt x="1004" y="1247"/>
                        </a:lnTo>
                        <a:lnTo>
                          <a:pt x="887" y="1142"/>
                        </a:lnTo>
                        <a:lnTo>
                          <a:pt x="853" y="1037"/>
                        </a:lnTo>
                        <a:lnTo>
                          <a:pt x="771" y="1000"/>
                        </a:lnTo>
                        <a:lnTo>
                          <a:pt x="765" y="877"/>
                        </a:lnTo>
                        <a:lnTo>
                          <a:pt x="730" y="834"/>
                        </a:lnTo>
                        <a:lnTo>
                          <a:pt x="963" y="204"/>
                        </a:lnTo>
                        <a:lnTo>
                          <a:pt x="14" y="0"/>
                        </a:lnTo>
                      </a:path>
                    </a:pathLst>
                  </a:custGeom>
                  <a:solidFill>
                    <a:srgbClr val="ffffdf"/>
                  </a:solidFill>
                  <a:ln cap="rnd" w="12600">
                    <a:solidFill>
                      <a:srgbClr val="ff9f4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" name=""/>
                  <p:cNvSpPr/>
                  <p:nvPr/>
                </p:nvSpPr>
                <p:spPr>
                  <a:xfrm>
                    <a:off x="5695560" y="563400"/>
                    <a:ext cx="1518480" cy="2052720"/>
                  </a:xfrm>
                  <a:custGeom>
                    <a:avLst/>
                    <a:gdLst/>
                    <a:ahLst/>
                    <a:rect l="l" t="t" r="r" b="b"/>
                    <a:pathLst>
                      <a:path w="896" h="1249">
                        <a:moveTo>
                          <a:pt x="225" y="0"/>
                        </a:moveTo>
                        <a:lnTo>
                          <a:pt x="0" y="630"/>
                        </a:lnTo>
                        <a:lnTo>
                          <a:pt x="34" y="655"/>
                        </a:lnTo>
                        <a:lnTo>
                          <a:pt x="48" y="797"/>
                        </a:lnTo>
                        <a:lnTo>
                          <a:pt x="137" y="840"/>
                        </a:lnTo>
                        <a:lnTo>
                          <a:pt x="157" y="945"/>
                        </a:lnTo>
                        <a:lnTo>
                          <a:pt x="273" y="1044"/>
                        </a:lnTo>
                        <a:lnTo>
                          <a:pt x="294" y="1217"/>
                        </a:lnTo>
                        <a:lnTo>
                          <a:pt x="697" y="1248"/>
                        </a:lnTo>
                        <a:lnTo>
                          <a:pt x="895" y="99"/>
                        </a:lnTo>
                        <a:lnTo>
                          <a:pt x="225" y="0"/>
                        </a:lnTo>
                      </a:path>
                    </a:pathLst>
                  </a:custGeom>
                  <a:solidFill>
                    <a:srgbClr val="ffffdf"/>
                  </a:solidFill>
                  <a:ln cap="rnd" w="12600">
                    <a:solidFill>
                      <a:srgbClr val="ff9f4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52" name=""/>
                <p:cNvGrpSpPr/>
                <p:nvPr/>
              </p:nvGrpSpPr>
              <p:grpSpPr>
                <a:xfrm>
                  <a:off x="5963760" y="938520"/>
                  <a:ext cx="1032120" cy="1473840"/>
                  <a:chOff x="5963760" y="938520"/>
                  <a:chExt cx="1032120" cy="1473840"/>
                </a:xfrm>
              </p:grpSpPr>
              <p:sp>
                <p:nvSpPr>
                  <p:cNvPr id="53" name=""/>
                  <p:cNvSpPr/>
                  <p:nvPr/>
                </p:nvSpPr>
                <p:spPr>
                  <a:xfrm>
                    <a:off x="6187320" y="2187360"/>
                    <a:ext cx="171360" cy="126720"/>
                  </a:xfrm>
                  <a:custGeom>
                    <a:avLst/>
                    <a:gdLst/>
                    <a:ahLst/>
                    <a:rect l="l" t="t" r="r" b="b"/>
                    <a:pathLst>
                      <a:path w="101" h="77">
                        <a:moveTo>
                          <a:pt x="0" y="76"/>
                        </a:moveTo>
                        <a:lnTo>
                          <a:pt x="100" y="40"/>
                        </a:lnTo>
                        <a:lnTo>
                          <a:pt x="10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" name=""/>
                  <p:cNvSpPr/>
                  <p:nvPr/>
                </p:nvSpPr>
                <p:spPr>
                  <a:xfrm>
                    <a:off x="6329880" y="1898280"/>
                    <a:ext cx="272880" cy="303840"/>
                  </a:xfrm>
                  <a:custGeom>
                    <a:avLst/>
                    <a:gdLst/>
                    <a:ahLst/>
                    <a:rect l="l" t="t" r="r" b="b"/>
                    <a:pathLst>
                      <a:path w="161" h="185">
                        <a:moveTo>
                          <a:pt x="12" y="168"/>
                        </a:moveTo>
                        <a:lnTo>
                          <a:pt x="0" y="152"/>
                        </a:lnTo>
                        <a:lnTo>
                          <a:pt x="24" y="28"/>
                        </a:lnTo>
                        <a:lnTo>
                          <a:pt x="124" y="0"/>
                        </a:lnTo>
                        <a:lnTo>
                          <a:pt x="160" y="16"/>
                        </a:lnTo>
                        <a:lnTo>
                          <a:pt x="144" y="100"/>
                        </a:lnTo>
                        <a:lnTo>
                          <a:pt x="156" y="116"/>
                        </a:lnTo>
                        <a:lnTo>
                          <a:pt x="144" y="184"/>
                        </a:lnTo>
                        <a:lnTo>
                          <a:pt x="144" y="10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" name=""/>
                  <p:cNvSpPr/>
                  <p:nvPr/>
                </p:nvSpPr>
                <p:spPr>
                  <a:xfrm>
                    <a:off x="6350040" y="2180520"/>
                    <a:ext cx="489960" cy="113400"/>
                  </a:xfrm>
                  <a:custGeom>
                    <a:avLst/>
                    <a:gdLst/>
                    <a:ahLst/>
                    <a:rect l="l" t="t" r="r" b="b"/>
                    <a:pathLst>
                      <a:path w="289" h="69">
                        <a:moveTo>
                          <a:pt x="0" y="0"/>
                        </a:moveTo>
                        <a:lnTo>
                          <a:pt x="76" y="68"/>
                        </a:lnTo>
                        <a:lnTo>
                          <a:pt x="132" y="16"/>
                        </a:lnTo>
                        <a:lnTo>
                          <a:pt x="288" y="20"/>
                        </a:lnTo>
                        <a:lnTo>
                          <a:pt x="276" y="4"/>
                        </a:lnTo>
                        <a:lnTo>
                          <a:pt x="148" y="0"/>
                        </a:lnTo>
                        <a:lnTo>
                          <a:pt x="132" y="1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" name=""/>
                  <p:cNvSpPr/>
                  <p:nvPr/>
                </p:nvSpPr>
                <p:spPr>
                  <a:xfrm>
                    <a:off x="6316200" y="2121840"/>
                    <a:ext cx="55800" cy="290520"/>
                  </a:xfrm>
                  <a:custGeom>
                    <a:avLst/>
                    <a:gdLst/>
                    <a:ahLst/>
                    <a:rect l="l" t="t" r="r" b="b"/>
                    <a:pathLst>
                      <a:path w="33" h="177">
                        <a:moveTo>
                          <a:pt x="0" y="0"/>
                        </a:moveTo>
                        <a:lnTo>
                          <a:pt x="0" y="60"/>
                        </a:lnTo>
                        <a:lnTo>
                          <a:pt x="32" y="108"/>
                        </a:lnTo>
                        <a:lnTo>
                          <a:pt x="24" y="17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" name=""/>
                  <p:cNvSpPr/>
                  <p:nvPr/>
                </p:nvSpPr>
                <p:spPr>
                  <a:xfrm>
                    <a:off x="6458760" y="2292480"/>
                    <a:ext cx="28800" cy="11988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73">
                        <a:moveTo>
                          <a:pt x="16" y="0"/>
                        </a:moveTo>
                        <a:lnTo>
                          <a:pt x="0" y="72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" name=""/>
                  <p:cNvSpPr/>
                  <p:nvPr/>
                </p:nvSpPr>
                <p:spPr>
                  <a:xfrm>
                    <a:off x="6600960" y="1911240"/>
                    <a:ext cx="198000" cy="27720"/>
                  </a:xfrm>
                  <a:custGeom>
                    <a:avLst/>
                    <a:gdLst/>
                    <a:ahLst/>
                    <a:rect l="l" t="t" r="r" b="b"/>
                    <a:pathLst>
                      <a:path w="117" h="17">
                        <a:moveTo>
                          <a:pt x="0" y="0"/>
                        </a:moveTo>
                        <a:lnTo>
                          <a:pt x="116" y="1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9080" bIns="-190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" name=""/>
                  <p:cNvSpPr/>
                  <p:nvPr/>
                </p:nvSpPr>
                <p:spPr>
                  <a:xfrm>
                    <a:off x="6356880" y="1674360"/>
                    <a:ext cx="123480" cy="264600"/>
                  </a:xfrm>
                  <a:custGeom>
                    <a:avLst/>
                    <a:gdLst/>
                    <a:ahLst/>
                    <a:rect l="l" t="t" r="r" b="b"/>
                    <a:pathLst>
                      <a:path w="73" h="161">
                        <a:moveTo>
                          <a:pt x="8" y="160"/>
                        </a:moveTo>
                        <a:lnTo>
                          <a:pt x="56" y="104"/>
                        </a:lnTo>
                        <a:lnTo>
                          <a:pt x="72" y="1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" name=""/>
                  <p:cNvSpPr/>
                  <p:nvPr/>
                </p:nvSpPr>
                <p:spPr>
                  <a:xfrm>
                    <a:off x="6275160" y="1918080"/>
                    <a:ext cx="89640" cy="212040"/>
                  </a:xfrm>
                  <a:custGeom>
                    <a:avLst/>
                    <a:gdLst/>
                    <a:ahLst/>
                    <a:rect l="l" t="t" r="r" b="b"/>
                    <a:pathLst>
                      <a:path w="53" h="129">
                        <a:moveTo>
                          <a:pt x="24" y="128"/>
                        </a:moveTo>
                        <a:lnTo>
                          <a:pt x="16" y="96"/>
                        </a:lnTo>
                        <a:lnTo>
                          <a:pt x="0" y="88"/>
                        </a:lnTo>
                        <a:lnTo>
                          <a:pt x="20" y="0"/>
                        </a:lnTo>
                        <a:lnTo>
                          <a:pt x="52" y="2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" name=""/>
                  <p:cNvSpPr/>
                  <p:nvPr/>
                </p:nvSpPr>
                <p:spPr>
                  <a:xfrm>
                    <a:off x="5963760" y="1608840"/>
                    <a:ext cx="347400" cy="303840"/>
                  </a:xfrm>
                  <a:custGeom>
                    <a:avLst/>
                    <a:gdLst/>
                    <a:ahLst/>
                    <a:rect l="l" t="t" r="r" b="b"/>
                    <a:pathLst>
                      <a:path w="205" h="185">
                        <a:moveTo>
                          <a:pt x="200" y="184"/>
                        </a:moveTo>
                        <a:lnTo>
                          <a:pt x="176" y="152"/>
                        </a:lnTo>
                        <a:lnTo>
                          <a:pt x="204" y="0"/>
                        </a:lnTo>
                        <a:lnTo>
                          <a:pt x="176" y="16"/>
                        </a:lnTo>
                        <a:lnTo>
                          <a:pt x="36" y="4"/>
                        </a:lnTo>
                        <a:lnTo>
                          <a:pt x="0" y="24"/>
                        </a:lnTo>
                        <a:lnTo>
                          <a:pt x="60" y="20"/>
                        </a:lnTo>
                        <a:lnTo>
                          <a:pt x="176" y="32"/>
                        </a:lnTo>
                        <a:lnTo>
                          <a:pt x="204" y="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" name=""/>
                  <p:cNvSpPr/>
                  <p:nvPr/>
                </p:nvSpPr>
                <p:spPr>
                  <a:xfrm>
                    <a:off x="6119640" y="1760400"/>
                    <a:ext cx="184320" cy="165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101">
                        <a:moveTo>
                          <a:pt x="108" y="10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" name=""/>
                  <p:cNvSpPr/>
                  <p:nvPr/>
                </p:nvSpPr>
                <p:spPr>
                  <a:xfrm>
                    <a:off x="6045120" y="938520"/>
                    <a:ext cx="265680" cy="665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7" h="405">
                        <a:moveTo>
                          <a:pt x="156" y="404"/>
                        </a:moveTo>
                        <a:lnTo>
                          <a:pt x="76" y="396"/>
                        </a:lnTo>
                        <a:lnTo>
                          <a:pt x="120" y="208"/>
                        </a:lnTo>
                        <a:lnTo>
                          <a:pt x="0" y="144"/>
                        </a:lnTo>
                        <a:lnTo>
                          <a:pt x="52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" name=""/>
                  <p:cNvSpPr/>
                  <p:nvPr/>
                </p:nvSpPr>
                <p:spPr>
                  <a:xfrm>
                    <a:off x="6241320" y="938520"/>
                    <a:ext cx="272880" cy="665640"/>
                  </a:xfrm>
                  <a:custGeom>
                    <a:avLst/>
                    <a:gdLst/>
                    <a:ahLst/>
                    <a:rect l="l" t="t" r="r" b="b"/>
                    <a:pathLst>
                      <a:path w="161" h="405">
                        <a:moveTo>
                          <a:pt x="0" y="204"/>
                        </a:moveTo>
                        <a:lnTo>
                          <a:pt x="140" y="76"/>
                        </a:lnTo>
                        <a:lnTo>
                          <a:pt x="160" y="0"/>
                        </a:lnTo>
                        <a:lnTo>
                          <a:pt x="144" y="68"/>
                        </a:lnTo>
                        <a:lnTo>
                          <a:pt x="80" y="376"/>
                        </a:lnTo>
                        <a:lnTo>
                          <a:pt x="40" y="40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" name=""/>
                  <p:cNvSpPr/>
                  <p:nvPr/>
                </p:nvSpPr>
                <p:spPr>
                  <a:xfrm>
                    <a:off x="6384240" y="1365480"/>
                    <a:ext cx="611640" cy="225000"/>
                  </a:xfrm>
                  <a:custGeom>
                    <a:avLst/>
                    <a:gdLst/>
                    <a:ahLst/>
                    <a:rect l="l" t="t" r="r" b="b"/>
                    <a:pathLst>
                      <a:path w="361" h="137">
                        <a:moveTo>
                          <a:pt x="0" y="116"/>
                        </a:moveTo>
                        <a:lnTo>
                          <a:pt x="108" y="136"/>
                        </a:lnTo>
                        <a:lnTo>
                          <a:pt x="252" y="0"/>
                        </a:lnTo>
                        <a:lnTo>
                          <a:pt x="360" y="1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" name=""/>
                  <p:cNvSpPr/>
                  <p:nvPr/>
                </p:nvSpPr>
                <p:spPr>
                  <a:xfrm>
                    <a:off x="6777360" y="1030320"/>
                    <a:ext cx="89280" cy="330120"/>
                  </a:xfrm>
                  <a:custGeom>
                    <a:avLst/>
                    <a:gdLst/>
                    <a:ahLst/>
                    <a:rect l="l" t="t" r="r" b="b"/>
                    <a:pathLst>
                      <a:path w="53" h="201">
                        <a:moveTo>
                          <a:pt x="28" y="200"/>
                        </a:moveTo>
                        <a:lnTo>
                          <a:pt x="52" y="8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" name=""/>
                  <p:cNvSpPr/>
                  <p:nvPr/>
                </p:nvSpPr>
                <p:spPr>
                  <a:xfrm>
                    <a:off x="6377040" y="1549800"/>
                    <a:ext cx="191160" cy="100080"/>
                  </a:xfrm>
                  <a:custGeom>
                    <a:avLst/>
                    <a:gdLst/>
                    <a:ahLst/>
                    <a:rect l="l" t="t" r="r" b="b"/>
                    <a:pathLst>
                      <a:path w="113" h="61">
                        <a:moveTo>
                          <a:pt x="112" y="28"/>
                        </a:moveTo>
                        <a:lnTo>
                          <a:pt x="108" y="60"/>
                        </a:lnTo>
                        <a:lnTo>
                          <a:pt x="12" y="4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68" name=""/>
              <p:cNvGrpSpPr/>
              <p:nvPr/>
            </p:nvGrpSpPr>
            <p:grpSpPr>
              <a:xfrm>
                <a:off x="4478760" y="872640"/>
                <a:ext cx="1710000" cy="1611720"/>
                <a:chOff x="4478760" y="872640"/>
                <a:chExt cx="1710000" cy="1611720"/>
              </a:xfrm>
            </p:grpSpPr>
            <p:grpSp>
              <p:nvGrpSpPr>
                <p:cNvPr id="69" name=""/>
                <p:cNvGrpSpPr/>
                <p:nvPr/>
              </p:nvGrpSpPr>
              <p:grpSpPr>
                <a:xfrm>
                  <a:off x="4478760" y="872640"/>
                  <a:ext cx="1710000" cy="1566000"/>
                  <a:chOff x="4478760" y="872640"/>
                  <a:chExt cx="1710000" cy="1566000"/>
                </a:xfrm>
              </p:grpSpPr>
              <p:sp>
                <p:nvSpPr>
                  <p:cNvPr id="70" name=""/>
                  <p:cNvSpPr/>
                  <p:nvPr/>
                </p:nvSpPr>
                <p:spPr>
                  <a:xfrm>
                    <a:off x="4512240" y="1372320"/>
                    <a:ext cx="239040" cy="29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41" h="177">
                        <a:moveTo>
                          <a:pt x="0" y="0"/>
                        </a:moveTo>
                        <a:lnTo>
                          <a:pt x="140" y="16"/>
                        </a:lnTo>
                        <a:lnTo>
                          <a:pt x="92" y="120"/>
                        </a:lnTo>
                        <a:lnTo>
                          <a:pt x="128" y="17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" name=""/>
                  <p:cNvSpPr/>
                  <p:nvPr/>
                </p:nvSpPr>
                <p:spPr>
                  <a:xfrm>
                    <a:off x="4743000" y="872640"/>
                    <a:ext cx="1025280" cy="547200"/>
                  </a:xfrm>
                  <a:custGeom>
                    <a:avLst/>
                    <a:gdLst/>
                    <a:ahLst/>
                    <a:rect l="l" t="t" r="r" b="b"/>
                    <a:pathLst>
                      <a:path w="605" h="333">
                        <a:moveTo>
                          <a:pt x="0" y="320"/>
                        </a:moveTo>
                        <a:lnTo>
                          <a:pt x="448" y="332"/>
                        </a:lnTo>
                        <a:lnTo>
                          <a:pt x="584" y="0"/>
                        </a:lnTo>
                        <a:lnTo>
                          <a:pt x="564" y="12"/>
                        </a:lnTo>
                        <a:lnTo>
                          <a:pt x="444" y="300"/>
                        </a:lnTo>
                        <a:lnTo>
                          <a:pt x="444" y="332"/>
                        </a:lnTo>
                        <a:lnTo>
                          <a:pt x="512" y="292"/>
                        </a:lnTo>
                        <a:lnTo>
                          <a:pt x="604" y="52"/>
                        </a:lnTo>
                        <a:lnTo>
                          <a:pt x="584" y="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" name=""/>
                  <p:cNvSpPr/>
                  <p:nvPr/>
                </p:nvSpPr>
                <p:spPr>
                  <a:xfrm>
                    <a:off x="4661640" y="1852200"/>
                    <a:ext cx="652320" cy="441720"/>
                  </a:xfrm>
                  <a:custGeom>
                    <a:avLst/>
                    <a:gdLst/>
                    <a:ahLst/>
                    <a:rect l="l" t="t" r="r" b="b"/>
                    <a:pathLst>
                      <a:path w="385" h="269">
                        <a:moveTo>
                          <a:pt x="0" y="176"/>
                        </a:moveTo>
                        <a:lnTo>
                          <a:pt x="76" y="100"/>
                        </a:lnTo>
                        <a:lnTo>
                          <a:pt x="156" y="100"/>
                        </a:lnTo>
                        <a:lnTo>
                          <a:pt x="212" y="96"/>
                        </a:lnTo>
                        <a:lnTo>
                          <a:pt x="384" y="0"/>
                        </a:lnTo>
                        <a:lnTo>
                          <a:pt x="372" y="232"/>
                        </a:lnTo>
                        <a:lnTo>
                          <a:pt x="280" y="268"/>
                        </a:lnTo>
                        <a:lnTo>
                          <a:pt x="240" y="112"/>
                        </a:lnTo>
                        <a:lnTo>
                          <a:pt x="192" y="112"/>
                        </a:lnTo>
                        <a:lnTo>
                          <a:pt x="180" y="96"/>
                        </a:lnTo>
                        <a:lnTo>
                          <a:pt x="164" y="116"/>
                        </a:lnTo>
                        <a:lnTo>
                          <a:pt x="80" y="112"/>
                        </a:lnTo>
                        <a:lnTo>
                          <a:pt x="80" y="96"/>
                        </a:lnTo>
                        <a:lnTo>
                          <a:pt x="76" y="124"/>
                        </a:lnTo>
                        <a:lnTo>
                          <a:pt x="0" y="17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" name=""/>
                  <p:cNvSpPr/>
                  <p:nvPr/>
                </p:nvSpPr>
                <p:spPr>
                  <a:xfrm>
                    <a:off x="5122800" y="2292480"/>
                    <a:ext cx="35280" cy="87120"/>
                  </a:xfrm>
                  <a:custGeom>
                    <a:avLst/>
                    <a:gdLst/>
                    <a:ahLst/>
                    <a:rect l="l" t="t" r="r" b="b"/>
                    <a:pathLst>
                      <a:path w="21" h="53">
                        <a:moveTo>
                          <a:pt x="0" y="52"/>
                        </a:moveTo>
                        <a:lnTo>
                          <a:pt x="0" y="0"/>
                        </a:lnTo>
                        <a:lnTo>
                          <a:pt x="12" y="4"/>
                        </a:lnTo>
                        <a:lnTo>
                          <a:pt x="20" y="44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0320" bIns="40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" name=""/>
                  <p:cNvSpPr/>
                  <p:nvPr/>
                </p:nvSpPr>
                <p:spPr>
                  <a:xfrm>
                    <a:off x="5109120" y="2134800"/>
                    <a:ext cx="455760" cy="172440"/>
                  </a:xfrm>
                  <a:custGeom>
                    <a:avLst/>
                    <a:gdLst/>
                    <a:ahLst/>
                    <a:rect l="l" t="t" r="r" b="b"/>
                    <a:pathLst>
                      <a:path w="269" h="105">
                        <a:moveTo>
                          <a:pt x="20" y="96"/>
                        </a:moveTo>
                        <a:lnTo>
                          <a:pt x="40" y="104"/>
                        </a:lnTo>
                        <a:lnTo>
                          <a:pt x="268" y="0"/>
                        </a:lnTo>
                        <a:lnTo>
                          <a:pt x="0" y="4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" name=""/>
                  <p:cNvSpPr/>
                  <p:nvPr/>
                </p:nvSpPr>
                <p:spPr>
                  <a:xfrm>
                    <a:off x="5305680" y="1852200"/>
                    <a:ext cx="252360" cy="283680"/>
                  </a:xfrm>
                  <a:custGeom>
                    <a:avLst/>
                    <a:gdLst/>
                    <a:ahLst/>
                    <a:rect l="l" t="t" r="r" b="b"/>
                    <a:pathLst>
                      <a:path w="149" h="173">
                        <a:moveTo>
                          <a:pt x="0" y="0"/>
                        </a:moveTo>
                        <a:lnTo>
                          <a:pt x="52" y="96"/>
                        </a:lnTo>
                        <a:lnTo>
                          <a:pt x="148" y="172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" name=""/>
                  <p:cNvSpPr/>
                  <p:nvPr/>
                </p:nvSpPr>
                <p:spPr>
                  <a:xfrm>
                    <a:off x="5549760" y="1819080"/>
                    <a:ext cx="360720" cy="619560"/>
                  </a:xfrm>
                  <a:custGeom>
                    <a:avLst/>
                    <a:gdLst/>
                    <a:ahLst/>
                    <a:rect l="l" t="t" r="r" b="b"/>
                    <a:pathLst>
                      <a:path w="213" h="377">
                        <a:moveTo>
                          <a:pt x="0" y="196"/>
                        </a:moveTo>
                        <a:lnTo>
                          <a:pt x="28" y="360"/>
                        </a:lnTo>
                        <a:lnTo>
                          <a:pt x="152" y="376"/>
                        </a:lnTo>
                        <a:lnTo>
                          <a:pt x="200" y="360"/>
                        </a:lnTo>
                        <a:lnTo>
                          <a:pt x="212" y="340"/>
                        </a:lnTo>
                        <a:lnTo>
                          <a:pt x="128" y="128"/>
                        </a:lnTo>
                        <a:lnTo>
                          <a:pt x="84" y="76"/>
                        </a:lnTo>
                        <a:lnTo>
                          <a:pt x="56" y="0"/>
                        </a:lnTo>
                        <a:lnTo>
                          <a:pt x="48" y="12"/>
                        </a:lnTo>
                        <a:lnTo>
                          <a:pt x="68" y="72"/>
                        </a:lnTo>
                        <a:lnTo>
                          <a:pt x="84" y="72"/>
                        </a:lnTo>
                        <a:lnTo>
                          <a:pt x="36" y="84"/>
                        </a:lnTo>
                        <a:lnTo>
                          <a:pt x="0" y="196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" name=""/>
                  <p:cNvSpPr/>
                  <p:nvPr/>
                </p:nvSpPr>
                <p:spPr>
                  <a:xfrm>
                    <a:off x="5563080" y="1937520"/>
                    <a:ext cx="123480" cy="192240"/>
                  </a:xfrm>
                  <a:custGeom>
                    <a:avLst/>
                    <a:gdLst/>
                    <a:ahLst/>
                    <a:rect l="l" t="t" r="r" b="b"/>
                    <a:pathLst>
                      <a:path w="73" h="117">
                        <a:moveTo>
                          <a:pt x="0" y="116"/>
                        </a:moveTo>
                        <a:lnTo>
                          <a:pt x="20" y="108"/>
                        </a:lnTo>
                        <a:lnTo>
                          <a:pt x="44" y="20"/>
                        </a:lnTo>
                        <a:lnTo>
                          <a:pt x="72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" name=""/>
                  <p:cNvSpPr/>
                  <p:nvPr/>
                </p:nvSpPr>
                <p:spPr>
                  <a:xfrm>
                    <a:off x="5522760" y="1654560"/>
                    <a:ext cx="69120" cy="46836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85">
                        <a:moveTo>
                          <a:pt x="12" y="284"/>
                        </a:moveTo>
                        <a:lnTo>
                          <a:pt x="40" y="0"/>
                        </a:lnTo>
                        <a:lnTo>
                          <a:pt x="24" y="16"/>
                        </a:lnTo>
                        <a:lnTo>
                          <a:pt x="0" y="248"/>
                        </a:lnTo>
                        <a:lnTo>
                          <a:pt x="12" y="28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" name=""/>
                  <p:cNvSpPr/>
                  <p:nvPr/>
                </p:nvSpPr>
                <p:spPr>
                  <a:xfrm>
                    <a:off x="5210640" y="1424880"/>
                    <a:ext cx="272880" cy="415800"/>
                  </a:xfrm>
                  <a:custGeom>
                    <a:avLst/>
                    <a:gdLst/>
                    <a:ahLst/>
                    <a:rect l="l" t="t" r="r" b="b"/>
                    <a:pathLst>
                      <a:path w="161" h="253">
                        <a:moveTo>
                          <a:pt x="160" y="0"/>
                        </a:moveTo>
                        <a:lnTo>
                          <a:pt x="128" y="12"/>
                        </a:lnTo>
                        <a:lnTo>
                          <a:pt x="64" y="168"/>
                        </a:lnTo>
                        <a:lnTo>
                          <a:pt x="0" y="196"/>
                        </a:lnTo>
                        <a:lnTo>
                          <a:pt x="52" y="252"/>
                        </a:lnTo>
                        <a:lnTo>
                          <a:pt x="64" y="168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" name=""/>
                  <p:cNvSpPr/>
                  <p:nvPr/>
                </p:nvSpPr>
                <p:spPr>
                  <a:xfrm>
                    <a:off x="4960080" y="1832400"/>
                    <a:ext cx="340200" cy="172440"/>
                  </a:xfrm>
                  <a:custGeom>
                    <a:avLst/>
                    <a:gdLst/>
                    <a:ahLst/>
                    <a:rect l="l" t="t" r="r" b="b"/>
                    <a:pathLst>
                      <a:path w="201" h="105">
                        <a:moveTo>
                          <a:pt x="0" y="104"/>
                        </a:moveTo>
                        <a:lnTo>
                          <a:pt x="108" y="28"/>
                        </a:lnTo>
                        <a:lnTo>
                          <a:pt x="120" y="36"/>
                        </a:lnTo>
                        <a:lnTo>
                          <a:pt x="124" y="24"/>
                        </a:lnTo>
                        <a:lnTo>
                          <a:pt x="188" y="0"/>
                        </a:lnTo>
                        <a:lnTo>
                          <a:pt x="200" y="8"/>
                        </a:lnTo>
                        <a:lnTo>
                          <a:pt x="116" y="40"/>
                        </a:lnTo>
                        <a:lnTo>
                          <a:pt x="0" y="10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" name=""/>
                  <p:cNvSpPr/>
                  <p:nvPr/>
                </p:nvSpPr>
                <p:spPr>
                  <a:xfrm>
                    <a:off x="4966560" y="2022840"/>
                    <a:ext cx="62640" cy="1987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121">
                        <a:moveTo>
                          <a:pt x="0" y="0"/>
                        </a:moveTo>
                        <a:lnTo>
                          <a:pt x="20" y="120"/>
                        </a:lnTo>
                        <a:lnTo>
                          <a:pt x="36" y="104"/>
                        </a:lnTo>
                        <a:lnTo>
                          <a:pt x="16" y="2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" name=""/>
                  <p:cNvSpPr/>
                  <p:nvPr/>
                </p:nvSpPr>
                <p:spPr>
                  <a:xfrm>
                    <a:off x="4478760" y="2022840"/>
                    <a:ext cx="388080" cy="40896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249">
                        <a:moveTo>
                          <a:pt x="0" y="0"/>
                        </a:moveTo>
                        <a:lnTo>
                          <a:pt x="104" y="76"/>
                        </a:lnTo>
                        <a:lnTo>
                          <a:pt x="216" y="208"/>
                        </a:lnTo>
                        <a:lnTo>
                          <a:pt x="228" y="248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" name=""/>
                  <p:cNvSpPr/>
                  <p:nvPr/>
                </p:nvSpPr>
                <p:spPr>
                  <a:xfrm>
                    <a:off x="4838040" y="2213640"/>
                    <a:ext cx="171000" cy="139320"/>
                  </a:xfrm>
                  <a:custGeom>
                    <a:avLst/>
                    <a:gdLst/>
                    <a:ahLst/>
                    <a:rect l="l" t="t" r="r" b="b"/>
                    <a:pathLst>
                      <a:path w="101" h="85">
                        <a:moveTo>
                          <a:pt x="0" y="84"/>
                        </a:moveTo>
                        <a:lnTo>
                          <a:pt x="10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8901f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" name=""/>
                  <p:cNvSpPr/>
                  <p:nvPr/>
                </p:nvSpPr>
                <p:spPr>
                  <a:xfrm>
                    <a:off x="5014440" y="2193840"/>
                    <a:ext cx="299520" cy="145800"/>
                  </a:xfrm>
                  <a:custGeom>
                    <a:avLst/>
                    <a:gdLst/>
                    <a:ahLst/>
                    <a:rect l="l" t="t" r="r" b="b"/>
                    <a:pathLst>
                      <a:path w="177" h="89">
                        <a:moveTo>
                          <a:pt x="176" y="88"/>
                        </a:moveTo>
                        <a:lnTo>
                          <a:pt x="68" y="64"/>
                        </a:lnTo>
                        <a:lnTo>
                          <a:pt x="0" y="12"/>
                        </a:lnTo>
                        <a:lnTo>
                          <a:pt x="64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" name=""/>
                  <p:cNvSpPr/>
                  <p:nvPr/>
                </p:nvSpPr>
                <p:spPr>
                  <a:xfrm>
                    <a:off x="5149800" y="1884960"/>
                    <a:ext cx="232200" cy="514080"/>
                  </a:xfrm>
                  <a:custGeom>
                    <a:avLst/>
                    <a:gdLst/>
                    <a:ahLst/>
                    <a:rect l="l" t="t" r="r" b="b"/>
                    <a:pathLst>
                      <a:path w="137" h="313">
                        <a:moveTo>
                          <a:pt x="0" y="0"/>
                        </a:moveTo>
                        <a:lnTo>
                          <a:pt x="96" y="284"/>
                        </a:lnTo>
                        <a:lnTo>
                          <a:pt x="136" y="312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3366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" name=""/>
                  <p:cNvSpPr/>
                  <p:nvPr/>
                </p:nvSpPr>
                <p:spPr>
                  <a:xfrm>
                    <a:off x="5326200" y="1845360"/>
                    <a:ext cx="171000" cy="113040"/>
                  </a:xfrm>
                  <a:custGeom>
                    <a:avLst/>
                    <a:gdLst/>
                    <a:ahLst/>
                    <a:rect l="l" t="t" r="r" b="b"/>
                    <a:pathLst>
                      <a:path w="101" h="69">
                        <a:moveTo>
                          <a:pt x="0" y="0"/>
                        </a:moveTo>
                        <a:lnTo>
                          <a:pt x="100" y="60"/>
                        </a:lnTo>
                        <a:lnTo>
                          <a:pt x="84" y="68"/>
                        </a:lnTo>
                        <a:lnTo>
                          <a:pt x="12" y="2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" name=""/>
                  <p:cNvSpPr/>
                  <p:nvPr/>
                </p:nvSpPr>
                <p:spPr>
                  <a:xfrm>
                    <a:off x="5577120" y="1891440"/>
                    <a:ext cx="82800" cy="802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49">
                        <a:moveTo>
                          <a:pt x="48" y="24"/>
                        </a:moveTo>
                        <a:lnTo>
                          <a:pt x="16" y="0"/>
                        </a:lnTo>
                        <a:lnTo>
                          <a:pt x="0" y="48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3480" bIns="33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>
                    <a:off x="5658120" y="1937520"/>
                    <a:ext cx="48960" cy="231480"/>
                  </a:xfrm>
                  <a:custGeom>
                    <a:avLst/>
                    <a:gdLst/>
                    <a:ahLst/>
                    <a:rect l="l" t="t" r="r" b="b"/>
                    <a:pathLst>
                      <a:path w="29" h="141">
                        <a:moveTo>
                          <a:pt x="16" y="0"/>
                        </a:moveTo>
                        <a:lnTo>
                          <a:pt x="0" y="80"/>
                        </a:lnTo>
                        <a:lnTo>
                          <a:pt x="28" y="14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" name=""/>
                  <p:cNvSpPr/>
                  <p:nvPr/>
                </p:nvSpPr>
                <p:spPr>
                  <a:xfrm>
                    <a:off x="5807160" y="2226600"/>
                    <a:ext cx="103320" cy="152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93">
                        <a:moveTo>
                          <a:pt x="60" y="84"/>
                        </a:moveTo>
                        <a:lnTo>
                          <a:pt x="52" y="92"/>
                        </a:lnTo>
                        <a:lnTo>
                          <a:pt x="0" y="0"/>
                        </a:lnTo>
                        <a:lnTo>
                          <a:pt x="24" y="84"/>
                        </a:lnTo>
                        <a:lnTo>
                          <a:pt x="60" y="84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" name=""/>
                  <p:cNvSpPr/>
                  <p:nvPr/>
                </p:nvSpPr>
                <p:spPr>
                  <a:xfrm>
                    <a:off x="5949720" y="2318760"/>
                    <a:ext cx="109800" cy="10692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65">
                        <a:moveTo>
                          <a:pt x="0" y="64"/>
                        </a:moveTo>
                        <a:lnTo>
                          <a:pt x="44" y="20"/>
                        </a:lnTo>
                        <a:lnTo>
                          <a:pt x="64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" name=""/>
                  <p:cNvSpPr/>
                  <p:nvPr/>
                </p:nvSpPr>
                <p:spPr>
                  <a:xfrm>
                    <a:off x="6065280" y="2253240"/>
                    <a:ext cx="42120" cy="669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41">
                        <a:moveTo>
                          <a:pt x="0" y="40"/>
                        </a:moveTo>
                        <a:lnTo>
                          <a:pt x="24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0160" bIns="20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" name=""/>
                  <p:cNvSpPr/>
                  <p:nvPr/>
                </p:nvSpPr>
                <p:spPr>
                  <a:xfrm>
                    <a:off x="5909040" y="2305800"/>
                    <a:ext cx="279720" cy="66960"/>
                  </a:xfrm>
                  <a:custGeom>
                    <a:avLst/>
                    <a:gdLst/>
                    <a:ahLst/>
                    <a:rect l="l" t="t" r="r" b="b"/>
                    <a:pathLst>
                      <a:path w="165" h="41">
                        <a:moveTo>
                          <a:pt x="0" y="40"/>
                        </a:moveTo>
                        <a:lnTo>
                          <a:pt x="68" y="0"/>
                        </a:lnTo>
                        <a:lnTo>
                          <a:pt x="164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0160" bIns="20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93" name=""/>
                <p:cNvGrpSpPr/>
                <p:nvPr/>
              </p:nvGrpSpPr>
              <p:grpSpPr>
                <a:xfrm>
                  <a:off x="5306040" y="1411920"/>
                  <a:ext cx="645120" cy="1072440"/>
                  <a:chOff x="5306040" y="1411920"/>
                  <a:chExt cx="645120" cy="1072440"/>
                </a:xfrm>
              </p:grpSpPr>
              <p:sp>
                <p:nvSpPr>
                  <p:cNvPr id="94" name=""/>
                  <p:cNvSpPr/>
                  <p:nvPr/>
                </p:nvSpPr>
                <p:spPr>
                  <a:xfrm>
                    <a:off x="5306040" y="1411920"/>
                    <a:ext cx="211680" cy="441720"/>
                  </a:xfrm>
                  <a:custGeom>
                    <a:avLst/>
                    <a:gdLst/>
                    <a:ahLst/>
                    <a:rect l="l" t="t" r="r" b="b"/>
                    <a:pathLst>
                      <a:path w="125" h="269">
                        <a:moveTo>
                          <a:pt x="112" y="0"/>
                        </a:moveTo>
                        <a:lnTo>
                          <a:pt x="0" y="268"/>
                        </a:lnTo>
                        <a:lnTo>
                          <a:pt x="24" y="256"/>
                        </a:lnTo>
                        <a:lnTo>
                          <a:pt x="124" y="20"/>
                        </a:lnTo>
                        <a:lnTo>
                          <a:pt x="112" y="0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ff0033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" name=""/>
                  <p:cNvSpPr/>
                  <p:nvPr/>
                </p:nvSpPr>
                <p:spPr>
                  <a:xfrm>
                    <a:off x="5739480" y="2371320"/>
                    <a:ext cx="211680" cy="113040"/>
                  </a:xfrm>
                  <a:custGeom>
                    <a:avLst/>
                    <a:gdLst/>
                    <a:ahLst/>
                    <a:rect l="l" t="t" r="r" b="b"/>
                    <a:pathLst>
                      <a:path w="125" h="69">
                        <a:moveTo>
                          <a:pt x="104" y="0"/>
                        </a:moveTo>
                        <a:lnTo>
                          <a:pt x="124" y="28"/>
                        </a:lnTo>
                        <a:lnTo>
                          <a:pt x="56" y="68"/>
                        </a:lnTo>
                        <a:lnTo>
                          <a:pt x="0" y="48"/>
                        </a:lnTo>
                      </a:path>
                    </a:pathLst>
                  </a:custGeom>
                  <a:noFill/>
                  <a:ln cap="rnd" w="12600">
                    <a:solidFill>
                      <a:srgbClr val="114ffb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  <p:grpSp>
          <p:nvGrpSpPr>
            <p:cNvPr id="96" name=""/>
            <p:cNvGrpSpPr/>
            <p:nvPr/>
          </p:nvGrpSpPr>
          <p:grpSpPr>
            <a:xfrm>
              <a:off x="4468680" y="2380320"/>
              <a:ext cx="3988440" cy="4116240"/>
              <a:chOff x="4468680" y="2380320"/>
              <a:chExt cx="3988440" cy="4116240"/>
            </a:xfrm>
          </p:grpSpPr>
          <p:grpSp>
            <p:nvGrpSpPr>
              <p:cNvPr id="97" name=""/>
              <p:cNvGrpSpPr/>
              <p:nvPr/>
            </p:nvGrpSpPr>
            <p:grpSpPr>
              <a:xfrm>
                <a:off x="4468680" y="2380320"/>
                <a:ext cx="3988440" cy="4116240"/>
                <a:chOff x="4468680" y="2380320"/>
                <a:chExt cx="3988440" cy="4116240"/>
              </a:xfrm>
            </p:grpSpPr>
            <p:sp>
              <p:nvSpPr>
                <p:cNvPr id="98" name=""/>
                <p:cNvSpPr/>
                <p:nvPr/>
              </p:nvSpPr>
              <p:spPr>
                <a:xfrm>
                  <a:off x="4704120" y="2380320"/>
                  <a:ext cx="1201680" cy="775800"/>
                </a:xfrm>
                <a:custGeom>
                  <a:avLst/>
                  <a:gdLst/>
                  <a:ahLst/>
                  <a:rect l="l" t="t" r="r" b="b"/>
                  <a:pathLst>
                    <a:path w="709" h="472">
                      <a:moveTo>
                        <a:pt x="708" y="60"/>
                      </a:moveTo>
                      <a:lnTo>
                        <a:pt x="680" y="421"/>
                      </a:lnTo>
                      <a:lnTo>
                        <a:pt x="684" y="438"/>
                      </a:lnTo>
                      <a:lnTo>
                        <a:pt x="682" y="448"/>
                      </a:lnTo>
                      <a:lnTo>
                        <a:pt x="685" y="455"/>
                      </a:lnTo>
                      <a:lnTo>
                        <a:pt x="685" y="459"/>
                      </a:lnTo>
                      <a:lnTo>
                        <a:pt x="576" y="451"/>
                      </a:lnTo>
                      <a:lnTo>
                        <a:pt x="492" y="443"/>
                      </a:lnTo>
                      <a:lnTo>
                        <a:pt x="480" y="450"/>
                      </a:lnTo>
                      <a:lnTo>
                        <a:pt x="443" y="452"/>
                      </a:lnTo>
                      <a:lnTo>
                        <a:pt x="433" y="450"/>
                      </a:lnTo>
                      <a:lnTo>
                        <a:pt x="409" y="458"/>
                      </a:lnTo>
                      <a:lnTo>
                        <a:pt x="386" y="458"/>
                      </a:lnTo>
                      <a:lnTo>
                        <a:pt x="367" y="466"/>
                      </a:lnTo>
                      <a:lnTo>
                        <a:pt x="349" y="470"/>
                      </a:lnTo>
                      <a:lnTo>
                        <a:pt x="332" y="462"/>
                      </a:lnTo>
                      <a:lnTo>
                        <a:pt x="303" y="471"/>
                      </a:lnTo>
                      <a:lnTo>
                        <a:pt x="290" y="466"/>
                      </a:lnTo>
                      <a:lnTo>
                        <a:pt x="275" y="470"/>
                      </a:lnTo>
                      <a:lnTo>
                        <a:pt x="269" y="460"/>
                      </a:lnTo>
                      <a:lnTo>
                        <a:pt x="242" y="456"/>
                      </a:lnTo>
                      <a:lnTo>
                        <a:pt x="219" y="454"/>
                      </a:lnTo>
                      <a:lnTo>
                        <a:pt x="173" y="467"/>
                      </a:lnTo>
                      <a:lnTo>
                        <a:pt x="133" y="450"/>
                      </a:lnTo>
                      <a:lnTo>
                        <a:pt x="130" y="409"/>
                      </a:lnTo>
                      <a:lnTo>
                        <a:pt x="130" y="395"/>
                      </a:lnTo>
                      <a:lnTo>
                        <a:pt x="114" y="376"/>
                      </a:lnTo>
                      <a:lnTo>
                        <a:pt x="97" y="373"/>
                      </a:lnTo>
                      <a:lnTo>
                        <a:pt x="88" y="368"/>
                      </a:lnTo>
                      <a:lnTo>
                        <a:pt x="75" y="350"/>
                      </a:lnTo>
                      <a:lnTo>
                        <a:pt x="67" y="350"/>
                      </a:lnTo>
                      <a:lnTo>
                        <a:pt x="58" y="349"/>
                      </a:lnTo>
                      <a:lnTo>
                        <a:pt x="53" y="344"/>
                      </a:lnTo>
                      <a:lnTo>
                        <a:pt x="40" y="346"/>
                      </a:lnTo>
                      <a:lnTo>
                        <a:pt x="28" y="339"/>
                      </a:lnTo>
                      <a:lnTo>
                        <a:pt x="19" y="341"/>
                      </a:lnTo>
                      <a:lnTo>
                        <a:pt x="26" y="321"/>
                      </a:lnTo>
                      <a:lnTo>
                        <a:pt x="28" y="301"/>
                      </a:lnTo>
                      <a:lnTo>
                        <a:pt x="32" y="317"/>
                      </a:lnTo>
                      <a:lnTo>
                        <a:pt x="30" y="329"/>
                      </a:lnTo>
                      <a:lnTo>
                        <a:pt x="38" y="330"/>
                      </a:lnTo>
                      <a:lnTo>
                        <a:pt x="40" y="319"/>
                      </a:lnTo>
                      <a:lnTo>
                        <a:pt x="39" y="305"/>
                      </a:lnTo>
                      <a:lnTo>
                        <a:pt x="45" y="286"/>
                      </a:lnTo>
                      <a:lnTo>
                        <a:pt x="28" y="289"/>
                      </a:lnTo>
                      <a:lnTo>
                        <a:pt x="28" y="266"/>
                      </a:lnTo>
                      <a:lnTo>
                        <a:pt x="34" y="256"/>
                      </a:lnTo>
                      <a:lnTo>
                        <a:pt x="24" y="250"/>
                      </a:lnTo>
                      <a:lnTo>
                        <a:pt x="27" y="233"/>
                      </a:lnTo>
                      <a:lnTo>
                        <a:pt x="27" y="215"/>
                      </a:lnTo>
                      <a:lnTo>
                        <a:pt x="21" y="199"/>
                      </a:lnTo>
                      <a:lnTo>
                        <a:pt x="21" y="174"/>
                      </a:lnTo>
                      <a:lnTo>
                        <a:pt x="19" y="152"/>
                      </a:lnTo>
                      <a:lnTo>
                        <a:pt x="7" y="126"/>
                      </a:lnTo>
                      <a:lnTo>
                        <a:pt x="0" y="117"/>
                      </a:lnTo>
                      <a:lnTo>
                        <a:pt x="1" y="97"/>
                      </a:lnTo>
                      <a:lnTo>
                        <a:pt x="3" y="80"/>
                      </a:lnTo>
                      <a:lnTo>
                        <a:pt x="9" y="70"/>
                      </a:lnTo>
                      <a:lnTo>
                        <a:pt x="9" y="58"/>
                      </a:lnTo>
                      <a:lnTo>
                        <a:pt x="19" y="62"/>
                      </a:lnTo>
                      <a:lnTo>
                        <a:pt x="34" y="76"/>
                      </a:lnTo>
                      <a:lnTo>
                        <a:pt x="45" y="80"/>
                      </a:lnTo>
                      <a:lnTo>
                        <a:pt x="69" y="99"/>
                      </a:lnTo>
                      <a:lnTo>
                        <a:pt x="84" y="99"/>
                      </a:lnTo>
                      <a:lnTo>
                        <a:pt x="105" y="107"/>
                      </a:lnTo>
                      <a:lnTo>
                        <a:pt x="122" y="114"/>
                      </a:lnTo>
                      <a:lnTo>
                        <a:pt x="142" y="113"/>
                      </a:lnTo>
                      <a:lnTo>
                        <a:pt x="152" y="122"/>
                      </a:lnTo>
                      <a:lnTo>
                        <a:pt x="165" y="122"/>
                      </a:lnTo>
                      <a:lnTo>
                        <a:pt x="173" y="117"/>
                      </a:lnTo>
                      <a:lnTo>
                        <a:pt x="175" y="133"/>
                      </a:lnTo>
                      <a:lnTo>
                        <a:pt x="180" y="150"/>
                      </a:lnTo>
                      <a:lnTo>
                        <a:pt x="167" y="171"/>
                      </a:lnTo>
                      <a:lnTo>
                        <a:pt x="171" y="174"/>
                      </a:lnTo>
                      <a:lnTo>
                        <a:pt x="183" y="160"/>
                      </a:lnTo>
                      <a:lnTo>
                        <a:pt x="193" y="152"/>
                      </a:lnTo>
                      <a:lnTo>
                        <a:pt x="195" y="167"/>
                      </a:lnTo>
                      <a:lnTo>
                        <a:pt x="191" y="178"/>
                      </a:lnTo>
                      <a:lnTo>
                        <a:pt x="192" y="191"/>
                      </a:lnTo>
                      <a:lnTo>
                        <a:pt x="188" y="205"/>
                      </a:lnTo>
                      <a:lnTo>
                        <a:pt x="184" y="220"/>
                      </a:lnTo>
                      <a:lnTo>
                        <a:pt x="179" y="235"/>
                      </a:lnTo>
                      <a:lnTo>
                        <a:pt x="171" y="232"/>
                      </a:lnTo>
                      <a:lnTo>
                        <a:pt x="171" y="221"/>
                      </a:lnTo>
                      <a:lnTo>
                        <a:pt x="165" y="227"/>
                      </a:lnTo>
                      <a:lnTo>
                        <a:pt x="159" y="242"/>
                      </a:lnTo>
                      <a:lnTo>
                        <a:pt x="154" y="235"/>
                      </a:lnTo>
                      <a:lnTo>
                        <a:pt x="157" y="212"/>
                      </a:lnTo>
                      <a:lnTo>
                        <a:pt x="136" y="250"/>
                      </a:lnTo>
                      <a:lnTo>
                        <a:pt x="146" y="252"/>
                      </a:lnTo>
                      <a:lnTo>
                        <a:pt x="157" y="250"/>
                      </a:lnTo>
                      <a:lnTo>
                        <a:pt x="171" y="254"/>
                      </a:lnTo>
                      <a:lnTo>
                        <a:pt x="183" y="239"/>
                      </a:lnTo>
                      <a:lnTo>
                        <a:pt x="189" y="228"/>
                      </a:lnTo>
                      <a:lnTo>
                        <a:pt x="207" y="232"/>
                      </a:lnTo>
                      <a:lnTo>
                        <a:pt x="200" y="199"/>
                      </a:lnTo>
                      <a:lnTo>
                        <a:pt x="200" y="182"/>
                      </a:lnTo>
                      <a:lnTo>
                        <a:pt x="215" y="151"/>
                      </a:lnTo>
                      <a:lnTo>
                        <a:pt x="228" y="141"/>
                      </a:lnTo>
                      <a:lnTo>
                        <a:pt x="215" y="129"/>
                      </a:lnTo>
                      <a:lnTo>
                        <a:pt x="215" y="102"/>
                      </a:lnTo>
                      <a:lnTo>
                        <a:pt x="193" y="79"/>
                      </a:lnTo>
                      <a:lnTo>
                        <a:pt x="195" y="70"/>
                      </a:lnTo>
                      <a:lnTo>
                        <a:pt x="207" y="73"/>
                      </a:lnTo>
                      <a:lnTo>
                        <a:pt x="214" y="60"/>
                      </a:lnTo>
                      <a:lnTo>
                        <a:pt x="210" y="48"/>
                      </a:lnTo>
                      <a:lnTo>
                        <a:pt x="210" y="37"/>
                      </a:lnTo>
                      <a:lnTo>
                        <a:pt x="196" y="37"/>
                      </a:lnTo>
                      <a:lnTo>
                        <a:pt x="191" y="23"/>
                      </a:lnTo>
                      <a:lnTo>
                        <a:pt x="188" y="0"/>
                      </a:lnTo>
                      <a:lnTo>
                        <a:pt x="355" y="24"/>
                      </a:lnTo>
                      <a:lnTo>
                        <a:pt x="592" y="49"/>
                      </a:lnTo>
                      <a:lnTo>
                        <a:pt x="708" y="60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9" name=""/>
                <p:cNvSpPr/>
                <p:nvPr/>
              </p:nvSpPr>
              <p:spPr>
                <a:xfrm>
                  <a:off x="4704120" y="2477160"/>
                  <a:ext cx="1209960" cy="688680"/>
                </a:xfrm>
                <a:custGeom>
                  <a:avLst/>
                  <a:gdLst/>
                  <a:ahLst/>
                  <a:rect l="l" t="t" r="r" b="b"/>
                  <a:pathLst>
                    <a:path w="714" h="419">
                      <a:moveTo>
                        <a:pt x="713" y="1"/>
                      </a:moveTo>
                      <a:lnTo>
                        <a:pt x="685" y="367"/>
                      </a:lnTo>
                      <a:lnTo>
                        <a:pt x="689" y="384"/>
                      </a:lnTo>
                      <a:lnTo>
                        <a:pt x="687" y="395"/>
                      </a:lnTo>
                      <a:lnTo>
                        <a:pt x="690" y="402"/>
                      </a:lnTo>
                      <a:lnTo>
                        <a:pt x="690" y="406"/>
                      </a:lnTo>
                      <a:lnTo>
                        <a:pt x="580" y="398"/>
                      </a:lnTo>
                      <a:lnTo>
                        <a:pt x="495" y="390"/>
                      </a:lnTo>
                      <a:lnTo>
                        <a:pt x="483" y="396"/>
                      </a:lnTo>
                      <a:lnTo>
                        <a:pt x="446" y="399"/>
                      </a:lnTo>
                      <a:lnTo>
                        <a:pt x="436" y="396"/>
                      </a:lnTo>
                      <a:lnTo>
                        <a:pt x="412" y="405"/>
                      </a:lnTo>
                      <a:lnTo>
                        <a:pt x="388" y="405"/>
                      </a:lnTo>
                      <a:lnTo>
                        <a:pt x="369" y="413"/>
                      </a:lnTo>
                      <a:lnTo>
                        <a:pt x="352" y="417"/>
                      </a:lnTo>
                      <a:lnTo>
                        <a:pt x="334" y="409"/>
                      </a:lnTo>
                      <a:lnTo>
                        <a:pt x="305" y="418"/>
                      </a:lnTo>
                      <a:lnTo>
                        <a:pt x="291" y="413"/>
                      </a:lnTo>
                      <a:lnTo>
                        <a:pt x="277" y="417"/>
                      </a:lnTo>
                      <a:lnTo>
                        <a:pt x="271" y="407"/>
                      </a:lnTo>
                      <a:lnTo>
                        <a:pt x="244" y="403"/>
                      </a:lnTo>
                      <a:lnTo>
                        <a:pt x="220" y="401"/>
                      </a:lnTo>
                      <a:lnTo>
                        <a:pt x="175" y="414"/>
                      </a:lnTo>
                      <a:lnTo>
                        <a:pt x="134" y="396"/>
                      </a:lnTo>
                      <a:lnTo>
                        <a:pt x="130" y="355"/>
                      </a:lnTo>
                      <a:lnTo>
                        <a:pt x="130" y="341"/>
                      </a:lnTo>
                      <a:lnTo>
                        <a:pt x="114" y="321"/>
                      </a:lnTo>
                      <a:lnTo>
                        <a:pt x="98" y="319"/>
                      </a:lnTo>
                      <a:lnTo>
                        <a:pt x="89" y="313"/>
                      </a:lnTo>
                      <a:lnTo>
                        <a:pt x="75" y="296"/>
                      </a:lnTo>
                      <a:lnTo>
                        <a:pt x="67" y="296"/>
                      </a:lnTo>
                      <a:lnTo>
                        <a:pt x="59" y="294"/>
                      </a:lnTo>
                      <a:lnTo>
                        <a:pt x="54" y="289"/>
                      </a:lnTo>
                      <a:lnTo>
                        <a:pt x="40" y="292"/>
                      </a:lnTo>
                      <a:lnTo>
                        <a:pt x="28" y="285"/>
                      </a:lnTo>
                      <a:lnTo>
                        <a:pt x="19" y="286"/>
                      </a:lnTo>
                      <a:lnTo>
                        <a:pt x="26" y="266"/>
                      </a:lnTo>
                      <a:lnTo>
                        <a:pt x="28" y="246"/>
                      </a:lnTo>
                      <a:lnTo>
                        <a:pt x="32" y="262"/>
                      </a:lnTo>
                      <a:lnTo>
                        <a:pt x="30" y="274"/>
                      </a:lnTo>
                      <a:lnTo>
                        <a:pt x="38" y="276"/>
                      </a:lnTo>
                      <a:lnTo>
                        <a:pt x="40" y="263"/>
                      </a:lnTo>
                      <a:lnTo>
                        <a:pt x="39" y="250"/>
                      </a:lnTo>
                      <a:lnTo>
                        <a:pt x="46" y="231"/>
                      </a:lnTo>
                      <a:lnTo>
                        <a:pt x="28" y="234"/>
                      </a:lnTo>
                      <a:lnTo>
                        <a:pt x="28" y="211"/>
                      </a:lnTo>
                      <a:lnTo>
                        <a:pt x="34" y="200"/>
                      </a:lnTo>
                      <a:lnTo>
                        <a:pt x="24" y="194"/>
                      </a:lnTo>
                      <a:lnTo>
                        <a:pt x="27" y="177"/>
                      </a:lnTo>
                      <a:lnTo>
                        <a:pt x="27" y="159"/>
                      </a:lnTo>
                      <a:lnTo>
                        <a:pt x="21" y="142"/>
                      </a:lnTo>
                      <a:lnTo>
                        <a:pt x="21" y="117"/>
                      </a:lnTo>
                      <a:lnTo>
                        <a:pt x="19" y="95"/>
                      </a:lnTo>
                      <a:lnTo>
                        <a:pt x="7" y="69"/>
                      </a:lnTo>
                      <a:lnTo>
                        <a:pt x="0" y="59"/>
                      </a:lnTo>
                      <a:lnTo>
                        <a:pt x="1" y="39"/>
                      </a:lnTo>
                      <a:lnTo>
                        <a:pt x="3" y="22"/>
                      </a:lnTo>
                      <a:lnTo>
                        <a:pt x="9" y="12"/>
                      </a:lnTo>
                      <a:lnTo>
                        <a:pt x="9" y="0"/>
                      </a:lnTo>
                      <a:lnTo>
                        <a:pt x="19" y="4"/>
                      </a:lnTo>
                      <a:lnTo>
                        <a:pt x="34" y="17"/>
                      </a:lnTo>
                      <a:lnTo>
                        <a:pt x="46" y="22"/>
                      </a:lnTo>
                      <a:lnTo>
                        <a:pt x="70" y="42"/>
                      </a:lnTo>
                      <a:lnTo>
                        <a:pt x="85" y="42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0" name=""/>
                <p:cNvSpPr/>
                <p:nvPr/>
              </p:nvSpPr>
              <p:spPr>
                <a:xfrm>
                  <a:off x="4847760" y="2380320"/>
                  <a:ext cx="1066320" cy="424080"/>
                </a:xfrm>
                <a:custGeom>
                  <a:avLst/>
                  <a:gdLst/>
                  <a:ahLst/>
                  <a:rect l="l" t="t" r="r" b="b"/>
                  <a:pathLst>
                    <a:path w="629" h="258">
                      <a:moveTo>
                        <a:pt x="0" y="101"/>
                      </a:moveTo>
                      <a:lnTo>
                        <a:pt x="21" y="109"/>
                      </a:lnTo>
                      <a:lnTo>
                        <a:pt x="38" y="116"/>
                      </a:lnTo>
                      <a:lnTo>
                        <a:pt x="59" y="114"/>
                      </a:lnTo>
                      <a:lnTo>
                        <a:pt x="68" y="124"/>
                      </a:lnTo>
                      <a:lnTo>
                        <a:pt x="82" y="124"/>
                      </a:lnTo>
                      <a:lnTo>
                        <a:pt x="90" y="118"/>
                      </a:lnTo>
                      <a:lnTo>
                        <a:pt x="91" y="135"/>
                      </a:lnTo>
                      <a:lnTo>
                        <a:pt x="97" y="152"/>
                      </a:lnTo>
                      <a:lnTo>
                        <a:pt x="83" y="174"/>
                      </a:lnTo>
                      <a:lnTo>
                        <a:pt x="87" y="176"/>
                      </a:lnTo>
                      <a:lnTo>
                        <a:pt x="99" y="163"/>
                      </a:lnTo>
                      <a:lnTo>
                        <a:pt x="110" y="155"/>
                      </a:lnTo>
                      <a:lnTo>
                        <a:pt x="111" y="170"/>
                      </a:lnTo>
                      <a:lnTo>
                        <a:pt x="107" y="180"/>
                      </a:lnTo>
                      <a:lnTo>
                        <a:pt x="109" y="194"/>
                      </a:lnTo>
                      <a:lnTo>
                        <a:pt x="105" y="207"/>
                      </a:lnTo>
                      <a:lnTo>
                        <a:pt x="101" y="223"/>
                      </a:lnTo>
                      <a:lnTo>
                        <a:pt x="95" y="238"/>
                      </a:lnTo>
                      <a:lnTo>
                        <a:pt x="87" y="235"/>
                      </a:lnTo>
                      <a:lnTo>
                        <a:pt x="87" y="225"/>
                      </a:lnTo>
                      <a:lnTo>
                        <a:pt x="82" y="230"/>
                      </a:lnTo>
                      <a:lnTo>
                        <a:pt x="75" y="245"/>
                      </a:lnTo>
                      <a:lnTo>
                        <a:pt x="71" y="238"/>
                      </a:lnTo>
                      <a:lnTo>
                        <a:pt x="74" y="215"/>
                      </a:lnTo>
                      <a:lnTo>
                        <a:pt x="52" y="253"/>
                      </a:lnTo>
                      <a:lnTo>
                        <a:pt x="63" y="256"/>
                      </a:lnTo>
                      <a:lnTo>
                        <a:pt x="74" y="253"/>
                      </a:lnTo>
                      <a:lnTo>
                        <a:pt x="87" y="257"/>
                      </a:lnTo>
                      <a:lnTo>
                        <a:pt x="99" y="242"/>
                      </a:lnTo>
                      <a:lnTo>
                        <a:pt x="106" y="231"/>
                      </a:lnTo>
                      <a:lnTo>
                        <a:pt x="123" y="235"/>
                      </a:lnTo>
                      <a:lnTo>
                        <a:pt x="117" y="202"/>
                      </a:lnTo>
                      <a:lnTo>
                        <a:pt x="117" y="184"/>
                      </a:lnTo>
                      <a:lnTo>
                        <a:pt x="132" y="153"/>
                      </a:lnTo>
                      <a:lnTo>
                        <a:pt x="145" y="143"/>
                      </a:lnTo>
                      <a:lnTo>
                        <a:pt x="132" y="131"/>
                      </a:lnTo>
                      <a:lnTo>
                        <a:pt x="132" y="104"/>
                      </a:lnTo>
                      <a:lnTo>
                        <a:pt x="110" y="79"/>
                      </a:lnTo>
                      <a:lnTo>
                        <a:pt x="111" y="71"/>
                      </a:lnTo>
                      <a:lnTo>
                        <a:pt x="123" y="74"/>
                      </a:lnTo>
                      <a:lnTo>
                        <a:pt x="130" y="61"/>
                      </a:lnTo>
                      <a:lnTo>
                        <a:pt x="126" y="48"/>
                      </a:lnTo>
                      <a:lnTo>
                        <a:pt x="126" y="38"/>
                      </a:lnTo>
                      <a:lnTo>
                        <a:pt x="113" y="38"/>
                      </a:lnTo>
                      <a:lnTo>
                        <a:pt x="107" y="23"/>
                      </a:lnTo>
                      <a:lnTo>
                        <a:pt x="105" y="0"/>
                      </a:lnTo>
                      <a:lnTo>
                        <a:pt x="272" y="24"/>
                      </a:lnTo>
                      <a:lnTo>
                        <a:pt x="511" y="50"/>
                      </a:lnTo>
                      <a:lnTo>
                        <a:pt x="628" y="61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" name=""/>
                <p:cNvSpPr/>
                <p:nvPr/>
              </p:nvSpPr>
              <p:spPr>
                <a:xfrm>
                  <a:off x="4532760" y="2968920"/>
                  <a:ext cx="1401840" cy="1063440"/>
                </a:xfrm>
                <a:custGeom>
                  <a:avLst/>
                  <a:gdLst/>
                  <a:ahLst/>
                  <a:rect l="l" t="t" r="r" b="b"/>
                  <a:pathLst>
                    <a:path w="827" h="647">
                      <a:moveTo>
                        <a:pt x="787" y="108"/>
                      </a:moveTo>
                      <a:lnTo>
                        <a:pt x="787" y="105"/>
                      </a:lnTo>
                      <a:lnTo>
                        <a:pt x="689" y="99"/>
                      </a:lnTo>
                      <a:lnTo>
                        <a:pt x="594" y="89"/>
                      </a:lnTo>
                      <a:lnTo>
                        <a:pt x="583" y="96"/>
                      </a:lnTo>
                      <a:lnTo>
                        <a:pt x="544" y="99"/>
                      </a:lnTo>
                      <a:lnTo>
                        <a:pt x="535" y="96"/>
                      </a:lnTo>
                      <a:lnTo>
                        <a:pt x="511" y="104"/>
                      </a:lnTo>
                      <a:lnTo>
                        <a:pt x="487" y="104"/>
                      </a:lnTo>
                      <a:lnTo>
                        <a:pt x="468" y="112"/>
                      </a:lnTo>
                      <a:lnTo>
                        <a:pt x="451" y="116"/>
                      </a:lnTo>
                      <a:lnTo>
                        <a:pt x="434" y="108"/>
                      </a:lnTo>
                      <a:lnTo>
                        <a:pt x="404" y="117"/>
                      </a:lnTo>
                      <a:lnTo>
                        <a:pt x="391" y="112"/>
                      </a:lnTo>
                      <a:lnTo>
                        <a:pt x="376" y="116"/>
                      </a:lnTo>
                      <a:lnTo>
                        <a:pt x="371" y="105"/>
                      </a:lnTo>
                      <a:lnTo>
                        <a:pt x="319" y="100"/>
                      </a:lnTo>
                      <a:lnTo>
                        <a:pt x="275" y="113"/>
                      </a:lnTo>
                      <a:lnTo>
                        <a:pt x="235" y="95"/>
                      </a:lnTo>
                      <a:lnTo>
                        <a:pt x="232" y="67"/>
                      </a:lnTo>
                      <a:lnTo>
                        <a:pt x="231" y="41"/>
                      </a:lnTo>
                      <a:lnTo>
                        <a:pt x="214" y="21"/>
                      </a:lnTo>
                      <a:lnTo>
                        <a:pt x="199" y="19"/>
                      </a:lnTo>
                      <a:lnTo>
                        <a:pt x="184" y="20"/>
                      </a:lnTo>
                      <a:lnTo>
                        <a:pt x="171" y="5"/>
                      </a:lnTo>
                      <a:lnTo>
                        <a:pt x="155" y="9"/>
                      </a:lnTo>
                      <a:lnTo>
                        <a:pt x="145" y="5"/>
                      </a:lnTo>
                      <a:lnTo>
                        <a:pt x="139" y="5"/>
                      </a:lnTo>
                      <a:lnTo>
                        <a:pt x="128" y="0"/>
                      </a:lnTo>
                      <a:lnTo>
                        <a:pt x="129" y="21"/>
                      </a:lnTo>
                      <a:lnTo>
                        <a:pt x="127" y="29"/>
                      </a:lnTo>
                      <a:lnTo>
                        <a:pt x="123" y="35"/>
                      </a:lnTo>
                      <a:lnTo>
                        <a:pt x="121" y="53"/>
                      </a:lnTo>
                      <a:lnTo>
                        <a:pt x="120" y="68"/>
                      </a:lnTo>
                      <a:lnTo>
                        <a:pt x="119" y="83"/>
                      </a:lnTo>
                      <a:lnTo>
                        <a:pt x="120" y="92"/>
                      </a:lnTo>
                      <a:lnTo>
                        <a:pt x="109" y="113"/>
                      </a:lnTo>
                      <a:lnTo>
                        <a:pt x="111" y="125"/>
                      </a:lnTo>
                      <a:lnTo>
                        <a:pt x="101" y="149"/>
                      </a:lnTo>
                      <a:lnTo>
                        <a:pt x="99" y="165"/>
                      </a:lnTo>
                      <a:lnTo>
                        <a:pt x="91" y="186"/>
                      </a:lnTo>
                      <a:lnTo>
                        <a:pt x="91" y="200"/>
                      </a:lnTo>
                      <a:lnTo>
                        <a:pt x="83" y="222"/>
                      </a:lnTo>
                      <a:lnTo>
                        <a:pt x="65" y="294"/>
                      </a:lnTo>
                      <a:lnTo>
                        <a:pt x="60" y="309"/>
                      </a:lnTo>
                      <a:lnTo>
                        <a:pt x="56" y="326"/>
                      </a:lnTo>
                      <a:lnTo>
                        <a:pt x="47" y="353"/>
                      </a:lnTo>
                      <a:lnTo>
                        <a:pt x="28" y="380"/>
                      </a:lnTo>
                      <a:lnTo>
                        <a:pt x="20" y="408"/>
                      </a:lnTo>
                      <a:lnTo>
                        <a:pt x="0" y="445"/>
                      </a:lnTo>
                      <a:lnTo>
                        <a:pt x="9" y="473"/>
                      </a:lnTo>
                      <a:lnTo>
                        <a:pt x="3" y="501"/>
                      </a:lnTo>
                      <a:lnTo>
                        <a:pt x="3" y="523"/>
                      </a:lnTo>
                      <a:lnTo>
                        <a:pt x="5" y="543"/>
                      </a:lnTo>
                      <a:lnTo>
                        <a:pt x="17" y="562"/>
                      </a:lnTo>
                      <a:lnTo>
                        <a:pt x="439" y="615"/>
                      </a:lnTo>
                      <a:lnTo>
                        <a:pt x="592" y="631"/>
                      </a:lnTo>
                      <a:lnTo>
                        <a:pt x="735" y="646"/>
                      </a:lnTo>
                      <a:lnTo>
                        <a:pt x="743" y="549"/>
                      </a:lnTo>
                      <a:lnTo>
                        <a:pt x="753" y="420"/>
                      </a:lnTo>
                      <a:lnTo>
                        <a:pt x="755" y="396"/>
                      </a:lnTo>
                      <a:lnTo>
                        <a:pt x="767" y="365"/>
                      </a:lnTo>
                      <a:lnTo>
                        <a:pt x="770" y="350"/>
                      </a:lnTo>
                      <a:lnTo>
                        <a:pt x="754" y="340"/>
                      </a:lnTo>
                      <a:lnTo>
                        <a:pt x="742" y="333"/>
                      </a:lnTo>
                      <a:lnTo>
                        <a:pt x="745" y="318"/>
                      </a:lnTo>
                      <a:lnTo>
                        <a:pt x="754" y="288"/>
                      </a:lnTo>
                      <a:lnTo>
                        <a:pt x="761" y="280"/>
                      </a:lnTo>
                      <a:lnTo>
                        <a:pt x="775" y="268"/>
                      </a:lnTo>
                      <a:lnTo>
                        <a:pt x="787" y="237"/>
                      </a:lnTo>
                      <a:lnTo>
                        <a:pt x="797" y="225"/>
                      </a:lnTo>
                      <a:lnTo>
                        <a:pt x="806" y="194"/>
                      </a:lnTo>
                      <a:lnTo>
                        <a:pt x="817" y="181"/>
                      </a:lnTo>
                      <a:lnTo>
                        <a:pt x="826" y="164"/>
                      </a:lnTo>
                      <a:lnTo>
                        <a:pt x="819" y="141"/>
                      </a:lnTo>
                      <a:lnTo>
                        <a:pt x="803" y="125"/>
                      </a:lnTo>
                      <a:lnTo>
                        <a:pt x="787" y="108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" name=""/>
                <p:cNvSpPr/>
                <p:nvPr/>
              </p:nvSpPr>
              <p:spPr>
                <a:xfrm>
                  <a:off x="4532760" y="2968920"/>
                  <a:ext cx="1410120" cy="1071720"/>
                </a:xfrm>
                <a:custGeom>
                  <a:avLst/>
                  <a:gdLst/>
                  <a:ahLst/>
                  <a:rect l="l" t="t" r="r" b="b"/>
                  <a:pathLst>
                    <a:path w="832" h="652">
                      <a:moveTo>
                        <a:pt x="792" y="109"/>
                      </a:moveTo>
                      <a:lnTo>
                        <a:pt x="792" y="106"/>
                      </a:lnTo>
                      <a:lnTo>
                        <a:pt x="693" y="99"/>
                      </a:lnTo>
                      <a:lnTo>
                        <a:pt x="597" y="90"/>
                      </a:lnTo>
                      <a:lnTo>
                        <a:pt x="587" y="97"/>
                      </a:lnTo>
                      <a:lnTo>
                        <a:pt x="548" y="99"/>
                      </a:lnTo>
                      <a:lnTo>
                        <a:pt x="538" y="97"/>
                      </a:lnTo>
                      <a:lnTo>
                        <a:pt x="514" y="105"/>
                      </a:lnTo>
                      <a:lnTo>
                        <a:pt x="490" y="105"/>
                      </a:lnTo>
                      <a:lnTo>
                        <a:pt x="471" y="113"/>
                      </a:lnTo>
                      <a:lnTo>
                        <a:pt x="454" y="117"/>
                      </a:lnTo>
                      <a:lnTo>
                        <a:pt x="436" y="109"/>
                      </a:lnTo>
                      <a:lnTo>
                        <a:pt x="407" y="118"/>
                      </a:lnTo>
                      <a:lnTo>
                        <a:pt x="393" y="113"/>
                      </a:lnTo>
                      <a:lnTo>
                        <a:pt x="379" y="117"/>
                      </a:lnTo>
                      <a:lnTo>
                        <a:pt x="373" y="106"/>
                      </a:lnTo>
                      <a:lnTo>
                        <a:pt x="321" y="101"/>
                      </a:lnTo>
                      <a:lnTo>
                        <a:pt x="277" y="114"/>
                      </a:lnTo>
                      <a:lnTo>
                        <a:pt x="236" y="95"/>
                      </a:lnTo>
                      <a:lnTo>
                        <a:pt x="234" y="67"/>
                      </a:lnTo>
                      <a:lnTo>
                        <a:pt x="232" y="42"/>
                      </a:lnTo>
                      <a:lnTo>
                        <a:pt x="215" y="21"/>
                      </a:lnTo>
                      <a:lnTo>
                        <a:pt x="200" y="19"/>
                      </a:lnTo>
                      <a:lnTo>
                        <a:pt x="185" y="20"/>
                      </a:lnTo>
                      <a:lnTo>
                        <a:pt x="172" y="5"/>
                      </a:lnTo>
                      <a:lnTo>
                        <a:pt x="156" y="9"/>
                      </a:lnTo>
                      <a:lnTo>
                        <a:pt x="146" y="5"/>
                      </a:lnTo>
                      <a:lnTo>
                        <a:pt x="140" y="5"/>
                      </a:lnTo>
                      <a:lnTo>
                        <a:pt x="129" y="0"/>
                      </a:lnTo>
                      <a:lnTo>
                        <a:pt x="130" y="21"/>
                      </a:lnTo>
                      <a:lnTo>
                        <a:pt x="128" y="30"/>
                      </a:lnTo>
                      <a:lnTo>
                        <a:pt x="124" y="35"/>
                      </a:lnTo>
                      <a:lnTo>
                        <a:pt x="122" y="54"/>
                      </a:lnTo>
                      <a:lnTo>
                        <a:pt x="121" y="68"/>
                      </a:lnTo>
                      <a:lnTo>
                        <a:pt x="119" y="83"/>
                      </a:lnTo>
                      <a:lnTo>
                        <a:pt x="121" y="93"/>
                      </a:lnTo>
                      <a:lnTo>
                        <a:pt x="110" y="114"/>
                      </a:lnTo>
                      <a:lnTo>
                        <a:pt x="111" y="126"/>
                      </a:lnTo>
                      <a:lnTo>
                        <a:pt x="102" y="150"/>
                      </a:lnTo>
                      <a:lnTo>
                        <a:pt x="99" y="166"/>
                      </a:lnTo>
                      <a:lnTo>
                        <a:pt x="91" y="188"/>
                      </a:lnTo>
                      <a:lnTo>
                        <a:pt x="91" y="201"/>
                      </a:lnTo>
                      <a:lnTo>
                        <a:pt x="83" y="224"/>
                      </a:lnTo>
                      <a:lnTo>
                        <a:pt x="66" y="297"/>
                      </a:lnTo>
                      <a:lnTo>
                        <a:pt x="60" y="311"/>
                      </a:lnTo>
                      <a:lnTo>
                        <a:pt x="56" y="329"/>
                      </a:lnTo>
                      <a:lnTo>
                        <a:pt x="47" y="356"/>
                      </a:lnTo>
                      <a:lnTo>
                        <a:pt x="28" y="383"/>
                      </a:lnTo>
                      <a:lnTo>
                        <a:pt x="20" y="411"/>
                      </a:lnTo>
                      <a:lnTo>
                        <a:pt x="0" y="448"/>
                      </a:lnTo>
                      <a:lnTo>
                        <a:pt x="9" y="477"/>
                      </a:lnTo>
                      <a:lnTo>
                        <a:pt x="3" y="505"/>
                      </a:lnTo>
                      <a:lnTo>
                        <a:pt x="3" y="528"/>
                      </a:lnTo>
                      <a:lnTo>
                        <a:pt x="5" y="548"/>
                      </a:lnTo>
                      <a:lnTo>
                        <a:pt x="17" y="566"/>
                      </a:lnTo>
                      <a:lnTo>
                        <a:pt x="442" y="620"/>
                      </a:lnTo>
                      <a:lnTo>
                        <a:pt x="596" y="636"/>
                      </a:lnTo>
                      <a:lnTo>
                        <a:pt x="740" y="651"/>
                      </a:lnTo>
                      <a:lnTo>
                        <a:pt x="748" y="553"/>
                      </a:lnTo>
                      <a:lnTo>
                        <a:pt x="757" y="423"/>
                      </a:lnTo>
                      <a:lnTo>
                        <a:pt x="760" y="399"/>
                      </a:lnTo>
                      <a:lnTo>
                        <a:pt x="772" y="368"/>
                      </a:lnTo>
                      <a:lnTo>
                        <a:pt x="775" y="353"/>
                      </a:lnTo>
                      <a:lnTo>
                        <a:pt x="759" y="342"/>
                      </a:lnTo>
                      <a:lnTo>
                        <a:pt x="746" y="336"/>
                      </a:lnTo>
                      <a:lnTo>
                        <a:pt x="749" y="321"/>
                      </a:lnTo>
                      <a:lnTo>
                        <a:pt x="759" y="290"/>
                      </a:lnTo>
                      <a:lnTo>
                        <a:pt x="765" y="282"/>
                      </a:lnTo>
                      <a:lnTo>
                        <a:pt x="780" y="270"/>
                      </a:lnTo>
                      <a:lnTo>
                        <a:pt x="792" y="239"/>
                      </a:lnTo>
                      <a:lnTo>
                        <a:pt x="801" y="227"/>
                      </a:lnTo>
                      <a:lnTo>
                        <a:pt x="811" y="196"/>
                      </a:lnTo>
                      <a:lnTo>
                        <a:pt x="822" y="183"/>
                      </a:lnTo>
                      <a:lnTo>
                        <a:pt x="831" y="165"/>
                      </a:lnTo>
                      <a:lnTo>
                        <a:pt x="824" y="142"/>
                      </a:lnTo>
                      <a:lnTo>
                        <a:pt x="808" y="126"/>
                      </a:lnTo>
                      <a:lnTo>
                        <a:pt x="792" y="109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3" name=""/>
                <p:cNvSpPr/>
                <p:nvPr/>
              </p:nvSpPr>
              <p:spPr>
                <a:xfrm>
                  <a:off x="5787000" y="2480400"/>
                  <a:ext cx="1030680" cy="1593000"/>
                </a:xfrm>
                <a:custGeom>
                  <a:avLst/>
                  <a:gdLst/>
                  <a:ahLst/>
                  <a:rect l="l" t="t" r="r" b="b"/>
                  <a:pathLst>
                    <a:path w="608" h="969">
                      <a:moveTo>
                        <a:pt x="0" y="943"/>
                      </a:moveTo>
                      <a:lnTo>
                        <a:pt x="8" y="845"/>
                      </a:lnTo>
                      <a:lnTo>
                        <a:pt x="17" y="716"/>
                      </a:lnTo>
                      <a:lnTo>
                        <a:pt x="20" y="692"/>
                      </a:lnTo>
                      <a:lnTo>
                        <a:pt x="32" y="661"/>
                      </a:lnTo>
                      <a:lnTo>
                        <a:pt x="35" y="647"/>
                      </a:lnTo>
                      <a:lnTo>
                        <a:pt x="19" y="636"/>
                      </a:lnTo>
                      <a:lnTo>
                        <a:pt x="7" y="629"/>
                      </a:lnTo>
                      <a:lnTo>
                        <a:pt x="9" y="615"/>
                      </a:lnTo>
                      <a:lnTo>
                        <a:pt x="19" y="583"/>
                      </a:lnTo>
                      <a:lnTo>
                        <a:pt x="25" y="576"/>
                      </a:lnTo>
                      <a:lnTo>
                        <a:pt x="40" y="564"/>
                      </a:lnTo>
                      <a:lnTo>
                        <a:pt x="52" y="533"/>
                      </a:lnTo>
                      <a:lnTo>
                        <a:pt x="61" y="521"/>
                      </a:lnTo>
                      <a:lnTo>
                        <a:pt x="71" y="491"/>
                      </a:lnTo>
                      <a:lnTo>
                        <a:pt x="81" y="477"/>
                      </a:lnTo>
                      <a:lnTo>
                        <a:pt x="91" y="460"/>
                      </a:lnTo>
                      <a:lnTo>
                        <a:pt x="84" y="437"/>
                      </a:lnTo>
                      <a:lnTo>
                        <a:pt x="52" y="404"/>
                      </a:lnTo>
                      <a:lnTo>
                        <a:pt x="52" y="397"/>
                      </a:lnTo>
                      <a:lnTo>
                        <a:pt x="49" y="391"/>
                      </a:lnTo>
                      <a:lnTo>
                        <a:pt x="51" y="380"/>
                      </a:lnTo>
                      <a:lnTo>
                        <a:pt x="47" y="363"/>
                      </a:lnTo>
                      <a:lnTo>
                        <a:pt x="75" y="0"/>
                      </a:lnTo>
                      <a:lnTo>
                        <a:pt x="165" y="7"/>
                      </a:lnTo>
                      <a:lnTo>
                        <a:pt x="158" y="89"/>
                      </a:lnTo>
                      <a:lnTo>
                        <a:pt x="154" y="136"/>
                      </a:lnTo>
                      <a:lnTo>
                        <a:pt x="154" y="149"/>
                      </a:lnTo>
                      <a:lnTo>
                        <a:pt x="174" y="177"/>
                      </a:lnTo>
                      <a:lnTo>
                        <a:pt x="181" y="191"/>
                      </a:lnTo>
                      <a:lnTo>
                        <a:pt x="181" y="213"/>
                      </a:lnTo>
                      <a:lnTo>
                        <a:pt x="185" y="224"/>
                      </a:lnTo>
                      <a:lnTo>
                        <a:pt x="194" y="232"/>
                      </a:lnTo>
                      <a:lnTo>
                        <a:pt x="206" y="243"/>
                      </a:lnTo>
                      <a:lnTo>
                        <a:pt x="217" y="252"/>
                      </a:lnTo>
                      <a:lnTo>
                        <a:pt x="230" y="271"/>
                      </a:lnTo>
                      <a:lnTo>
                        <a:pt x="237" y="284"/>
                      </a:lnTo>
                      <a:lnTo>
                        <a:pt x="246" y="293"/>
                      </a:lnTo>
                      <a:lnTo>
                        <a:pt x="249" y="307"/>
                      </a:lnTo>
                      <a:lnTo>
                        <a:pt x="265" y="324"/>
                      </a:lnTo>
                      <a:lnTo>
                        <a:pt x="274" y="320"/>
                      </a:lnTo>
                      <a:lnTo>
                        <a:pt x="277" y="335"/>
                      </a:lnTo>
                      <a:lnTo>
                        <a:pt x="293" y="335"/>
                      </a:lnTo>
                      <a:lnTo>
                        <a:pt x="304" y="332"/>
                      </a:lnTo>
                      <a:lnTo>
                        <a:pt x="302" y="348"/>
                      </a:lnTo>
                      <a:lnTo>
                        <a:pt x="297" y="371"/>
                      </a:lnTo>
                      <a:lnTo>
                        <a:pt x="293" y="387"/>
                      </a:lnTo>
                      <a:lnTo>
                        <a:pt x="286" y="407"/>
                      </a:lnTo>
                      <a:lnTo>
                        <a:pt x="288" y="420"/>
                      </a:lnTo>
                      <a:lnTo>
                        <a:pt x="293" y="424"/>
                      </a:lnTo>
                      <a:lnTo>
                        <a:pt x="293" y="437"/>
                      </a:lnTo>
                      <a:lnTo>
                        <a:pt x="280" y="445"/>
                      </a:lnTo>
                      <a:lnTo>
                        <a:pt x="280" y="461"/>
                      </a:lnTo>
                      <a:lnTo>
                        <a:pt x="276" y="468"/>
                      </a:lnTo>
                      <a:lnTo>
                        <a:pt x="296" y="491"/>
                      </a:lnTo>
                      <a:lnTo>
                        <a:pt x="327" y="461"/>
                      </a:lnTo>
                      <a:lnTo>
                        <a:pt x="345" y="476"/>
                      </a:lnTo>
                      <a:lnTo>
                        <a:pt x="351" y="505"/>
                      </a:lnTo>
                      <a:lnTo>
                        <a:pt x="354" y="519"/>
                      </a:lnTo>
                      <a:lnTo>
                        <a:pt x="378" y="552"/>
                      </a:lnTo>
                      <a:lnTo>
                        <a:pt x="373" y="563"/>
                      </a:lnTo>
                      <a:lnTo>
                        <a:pt x="374" y="572"/>
                      </a:lnTo>
                      <a:lnTo>
                        <a:pt x="386" y="585"/>
                      </a:lnTo>
                      <a:lnTo>
                        <a:pt x="395" y="583"/>
                      </a:lnTo>
                      <a:lnTo>
                        <a:pt x="411" y="601"/>
                      </a:lnTo>
                      <a:lnTo>
                        <a:pt x="418" y="635"/>
                      </a:lnTo>
                      <a:lnTo>
                        <a:pt x="433" y="645"/>
                      </a:lnTo>
                      <a:lnTo>
                        <a:pt x="446" y="627"/>
                      </a:lnTo>
                      <a:lnTo>
                        <a:pt x="475" y="633"/>
                      </a:lnTo>
                      <a:lnTo>
                        <a:pt x="489" y="620"/>
                      </a:lnTo>
                      <a:lnTo>
                        <a:pt x="505" y="625"/>
                      </a:lnTo>
                      <a:lnTo>
                        <a:pt x="522" y="623"/>
                      </a:lnTo>
                      <a:lnTo>
                        <a:pt x="536" y="624"/>
                      </a:lnTo>
                      <a:lnTo>
                        <a:pt x="548" y="623"/>
                      </a:lnTo>
                      <a:lnTo>
                        <a:pt x="563" y="621"/>
                      </a:lnTo>
                      <a:lnTo>
                        <a:pt x="564" y="601"/>
                      </a:lnTo>
                      <a:lnTo>
                        <a:pt x="578" y="596"/>
                      </a:lnTo>
                      <a:lnTo>
                        <a:pt x="596" y="625"/>
                      </a:lnTo>
                      <a:lnTo>
                        <a:pt x="607" y="639"/>
                      </a:lnTo>
                      <a:lnTo>
                        <a:pt x="602" y="968"/>
                      </a:lnTo>
                      <a:lnTo>
                        <a:pt x="462" y="967"/>
                      </a:lnTo>
                      <a:lnTo>
                        <a:pt x="301" y="961"/>
                      </a:lnTo>
                      <a:lnTo>
                        <a:pt x="148" y="953"/>
                      </a:lnTo>
                      <a:lnTo>
                        <a:pt x="0" y="943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4" name=""/>
                <p:cNvSpPr/>
                <p:nvPr/>
              </p:nvSpPr>
              <p:spPr>
                <a:xfrm>
                  <a:off x="5787000" y="2480400"/>
                  <a:ext cx="1039320" cy="1603080"/>
                </a:xfrm>
                <a:custGeom>
                  <a:avLst/>
                  <a:gdLst/>
                  <a:ahLst/>
                  <a:rect l="l" t="t" r="r" b="b"/>
                  <a:pathLst>
                    <a:path w="613" h="975">
                      <a:moveTo>
                        <a:pt x="0" y="949"/>
                      </a:moveTo>
                      <a:lnTo>
                        <a:pt x="8" y="851"/>
                      </a:lnTo>
                      <a:lnTo>
                        <a:pt x="17" y="720"/>
                      </a:lnTo>
                      <a:lnTo>
                        <a:pt x="20" y="696"/>
                      </a:lnTo>
                      <a:lnTo>
                        <a:pt x="32" y="665"/>
                      </a:lnTo>
                      <a:lnTo>
                        <a:pt x="35" y="651"/>
                      </a:lnTo>
                      <a:lnTo>
                        <a:pt x="19" y="640"/>
                      </a:lnTo>
                      <a:lnTo>
                        <a:pt x="7" y="633"/>
                      </a:lnTo>
                      <a:lnTo>
                        <a:pt x="9" y="618"/>
                      </a:lnTo>
                      <a:lnTo>
                        <a:pt x="19" y="586"/>
                      </a:lnTo>
                      <a:lnTo>
                        <a:pt x="26" y="580"/>
                      </a:lnTo>
                      <a:lnTo>
                        <a:pt x="40" y="567"/>
                      </a:lnTo>
                      <a:lnTo>
                        <a:pt x="52" y="537"/>
                      </a:lnTo>
                      <a:lnTo>
                        <a:pt x="62" y="525"/>
                      </a:lnTo>
                      <a:lnTo>
                        <a:pt x="71" y="494"/>
                      </a:lnTo>
                      <a:lnTo>
                        <a:pt x="82" y="480"/>
                      </a:lnTo>
                      <a:lnTo>
                        <a:pt x="91" y="463"/>
                      </a:lnTo>
                      <a:lnTo>
                        <a:pt x="85" y="440"/>
                      </a:lnTo>
                      <a:lnTo>
                        <a:pt x="52" y="407"/>
                      </a:lnTo>
                      <a:lnTo>
                        <a:pt x="52" y="400"/>
                      </a:lnTo>
                      <a:lnTo>
                        <a:pt x="50" y="393"/>
                      </a:lnTo>
                      <a:lnTo>
                        <a:pt x="51" y="382"/>
                      </a:lnTo>
                      <a:lnTo>
                        <a:pt x="47" y="365"/>
                      </a:lnTo>
                      <a:lnTo>
                        <a:pt x="75" y="0"/>
                      </a:lnTo>
                      <a:lnTo>
                        <a:pt x="166" y="7"/>
                      </a:lnTo>
                      <a:lnTo>
                        <a:pt x="160" y="90"/>
                      </a:lnTo>
                      <a:lnTo>
                        <a:pt x="156" y="137"/>
                      </a:lnTo>
                      <a:lnTo>
                        <a:pt x="156" y="150"/>
                      </a:lnTo>
                      <a:lnTo>
                        <a:pt x="176" y="178"/>
                      </a:lnTo>
                      <a:lnTo>
                        <a:pt x="183" y="192"/>
                      </a:lnTo>
                      <a:lnTo>
                        <a:pt x="183" y="215"/>
                      </a:lnTo>
                      <a:lnTo>
                        <a:pt x="187" y="225"/>
                      </a:lnTo>
                      <a:lnTo>
                        <a:pt x="196" y="233"/>
                      </a:lnTo>
                      <a:lnTo>
                        <a:pt x="208" y="244"/>
                      </a:lnTo>
                      <a:lnTo>
                        <a:pt x="219" y="254"/>
                      </a:lnTo>
                      <a:lnTo>
                        <a:pt x="232" y="272"/>
                      </a:lnTo>
                      <a:lnTo>
                        <a:pt x="239" y="286"/>
                      </a:lnTo>
                      <a:lnTo>
                        <a:pt x="248" y="295"/>
                      </a:lnTo>
                      <a:lnTo>
                        <a:pt x="251" y="309"/>
                      </a:lnTo>
                      <a:lnTo>
                        <a:pt x="267" y="326"/>
                      </a:lnTo>
                      <a:lnTo>
                        <a:pt x="276" y="322"/>
                      </a:lnTo>
                      <a:lnTo>
                        <a:pt x="279" y="337"/>
                      </a:lnTo>
                      <a:lnTo>
                        <a:pt x="295" y="337"/>
                      </a:lnTo>
                      <a:lnTo>
                        <a:pt x="306" y="334"/>
                      </a:lnTo>
                      <a:lnTo>
                        <a:pt x="305" y="350"/>
                      </a:lnTo>
                      <a:lnTo>
                        <a:pt x="299" y="373"/>
                      </a:lnTo>
                      <a:lnTo>
                        <a:pt x="295" y="389"/>
                      </a:lnTo>
                      <a:lnTo>
                        <a:pt x="289" y="409"/>
                      </a:lnTo>
                      <a:lnTo>
                        <a:pt x="290" y="423"/>
                      </a:lnTo>
                      <a:lnTo>
                        <a:pt x="295" y="427"/>
                      </a:lnTo>
                      <a:lnTo>
                        <a:pt x="295" y="440"/>
                      </a:lnTo>
                      <a:lnTo>
                        <a:pt x="282" y="448"/>
                      </a:lnTo>
                      <a:lnTo>
                        <a:pt x="282" y="464"/>
                      </a:lnTo>
                      <a:lnTo>
                        <a:pt x="278" y="471"/>
                      </a:lnTo>
                      <a:lnTo>
                        <a:pt x="298" y="494"/>
                      </a:lnTo>
                      <a:lnTo>
                        <a:pt x="330" y="464"/>
                      </a:lnTo>
                      <a:lnTo>
                        <a:pt x="348" y="479"/>
                      </a:lnTo>
                      <a:lnTo>
                        <a:pt x="354" y="508"/>
                      </a:lnTo>
                      <a:lnTo>
                        <a:pt x="357" y="522"/>
                      </a:lnTo>
                      <a:lnTo>
                        <a:pt x="381" y="555"/>
                      </a:lnTo>
                      <a:lnTo>
                        <a:pt x="376" y="566"/>
                      </a:lnTo>
                      <a:lnTo>
                        <a:pt x="377" y="576"/>
                      </a:lnTo>
                      <a:lnTo>
                        <a:pt x="389" y="589"/>
                      </a:lnTo>
                      <a:lnTo>
                        <a:pt x="399" y="586"/>
                      </a:lnTo>
                      <a:lnTo>
                        <a:pt x="415" y="605"/>
                      </a:lnTo>
                      <a:lnTo>
                        <a:pt x="421" y="639"/>
                      </a:lnTo>
                      <a:lnTo>
                        <a:pt x="436" y="649"/>
                      </a:lnTo>
                      <a:lnTo>
                        <a:pt x="450" y="631"/>
                      </a:lnTo>
                      <a:lnTo>
                        <a:pt x="479" y="637"/>
                      </a:lnTo>
                      <a:lnTo>
                        <a:pt x="493" y="624"/>
                      </a:lnTo>
                      <a:lnTo>
                        <a:pt x="509" y="629"/>
                      </a:lnTo>
                      <a:lnTo>
                        <a:pt x="526" y="627"/>
                      </a:lnTo>
                      <a:lnTo>
                        <a:pt x="541" y="628"/>
                      </a:lnTo>
                      <a:lnTo>
                        <a:pt x="553" y="627"/>
                      </a:lnTo>
                      <a:lnTo>
                        <a:pt x="568" y="625"/>
                      </a:lnTo>
                      <a:lnTo>
                        <a:pt x="569" y="605"/>
                      </a:lnTo>
                      <a:lnTo>
                        <a:pt x="582" y="600"/>
                      </a:lnTo>
                      <a:lnTo>
                        <a:pt x="601" y="629"/>
                      </a:lnTo>
                      <a:lnTo>
                        <a:pt x="612" y="643"/>
                      </a:lnTo>
                      <a:lnTo>
                        <a:pt x="607" y="974"/>
                      </a:lnTo>
                      <a:lnTo>
                        <a:pt x="466" y="973"/>
                      </a:lnTo>
                      <a:lnTo>
                        <a:pt x="303" y="967"/>
                      </a:lnTo>
                      <a:lnTo>
                        <a:pt x="149" y="959"/>
                      </a:lnTo>
                      <a:lnTo>
                        <a:pt x="0" y="949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5" name=""/>
                <p:cNvSpPr/>
                <p:nvPr/>
              </p:nvSpPr>
              <p:spPr>
                <a:xfrm>
                  <a:off x="6050160" y="2490480"/>
                  <a:ext cx="1920240" cy="1048680"/>
                </a:xfrm>
                <a:custGeom>
                  <a:avLst/>
                  <a:gdLst/>
                  <a:ahLst/>
                  <a:rect l="l" t="t" r="r" b="b"/>
                  <a:pathLst>
                    <a:path w="1133" h="638">
                      <a:moveTo>
                        <a:pt x="11" y="0"/>
                      </a:moveTo>
                      <a:lnTo>
                        <a:pt x="4" y="88"/>
                      </a:lnTo>
                      <a:lnTo>
                        <a:pt x="1" y="113"/>
                      </a:lnTo>
                      <a:lnTo>
                        <a:pt x="0" y="132"/>
                      </a:lnTo>
                      <a:lnTo>
                        <a:pt x="0" y="142"/>
                      </a:lnTo>
                      <a:lnTo>
                        <a:pt x="11" y="157"/>
                      </a:lnTo>
                      <a:lnTo>
                        <a:pt x="21" y="170"/>
                      </a:lnTo>
                      <a:lnTo>
                        <a:pt x="27" y="184"/>
                      </a:lnTo>
                      <a:lnTo>
                        <a:pt x="27" y="198"/>
                      </a:lnTo>
                      <a:lnTo>
                        <a:pt x="27" y="206"/>
                      </a:lnTo>
                      <a:lnTo>
                        <a:pt x="31" y="218"/>
                      </a:lnTo>
                      <a:lnTo>
                        <a:pt x="39" y="225"/>
                      </a:lnTo>
                      <a:lnTo>
                        <a:pt x="48" y="231"/>
                      </a:lnTo>
                      <a:lnTo>
                        <a:pt x="59" y="241"/>
                      </a:lnTo>
                      <a:lnTo>
                        <a:pt x="63" y="246"/>
                      </a:lnTo>
                      <a:lnTo>
                        <a:pt x="71" y="257"/>
                      </a:lnTo>
                      <a:lnTo>
                        <a:pt x="75" y="263"/>
                      </a:lnTo>
                      <a:lnTo>
                        <a:pt x="82" y="274"/>
                      </a:lnTo>
                      <a:lnTo>
                        <a:pt x="92" y="286"/>
                      </a:lnTo>
                      <a:lnTo>
                        <a:pt x="95" y="299"/>
                      </a:lnTo>
                      <a:lnTo>
                        <a:pt x="110" y="314"/>
                      </a:lnTo>
                      <a:lnTo>
                        <a:pt x="112" y="317"/>
                      </a:lnTo>
                      <a:lnTo>
                        <a:pt x="120" y="313"/>
                      </a:lnTo>
                      <a:lnTo>
                        <a:pt x="123" y="327"/>
                      </a:lnTo>
                      <a:lnTo>
                        <a:pt x="136" y="327"/>
                      </a:lnTo>
                      <a:lnTo>
                        <a:pt x="150" y="324"/>
                      </a:lnTo>
                      <a:lnTo>
                        <a:pt x="148" y="339"/>
                      </a:lnTo>
                      <a:lnTo>
                        <a:pt x="142" y="366"/>
                      </a:lnTo>
                      <a:lnTo>
                        <a:pt x="138" y="380"/>
                      </a:lnTo>
                      <a:lnTo>
                        <a:pt x="132" y="398"/>
                      </a:lnTo>
                      <a:lnTo>
                        <a:pt x="132" y="402"/>
                      </a:lnTo>
                      <a:lnTo>
                        <a:pt x="134" y="412"/>
                      </a:lnTo>
                      <a:lnTo>
                        <a:pt x="139" y="418"/>
                      </a:lnTo>
                      <a:lnTo>
                        <a:pt x="139" y="430"/>
                      </a:lnTo>
                      <a:lnTo>
                        <a:pt x="126" y="438"/>
                      </a:lnTo>
                      <a:lnTo>
                        <a:pt x="126" y="453"/>
                      </a:lnTo>
                      <a:lnTo>
                        <a:pt x="122" y="460"/>
                      </a:lnTo>
                      <a:lnTo>
                        <a:pt x="142" y="483"/>
                      </a:lnTo>
                      <a:lnTo>
                        <a:pt x="174" y="452"/>
                      </a:lnTo>
                      <a:lnTo>
                        <a:pt x="191" y="468"/>
                      </a:lnTo>
                      <a:lnTo>
                        <a:pt x="196" y="492"/>
                      </a:lnTo>
                      <a:lnTo>
                        <a:pt x="200" y="511"/>
                      </a:lnTo>
                      <a:lnTo>
                        <a:pt x="225" y="544"/>
                      </a:lnTo>
                      <a:lnTo>
                        <a:pt x="219" y="555"/>
                      </a:lnTo>
                      <a:lnTo>
                        <a:pt x="221" y="564"/>
                      </a:lnTo>
                      <a:lnTo>
                        <a:pt x="233" y="577"/>
                      </a:lnTo>
                      <a:lnTo>
                        <a:pt x="242" y="574"/>
                      </a:lnTo>
                      <a:lnTo>
                        <a:pt x="258" y="593"/>
                      </a:lnTo>
                      <a:lnTo>
                        <a:pt x="265" y="626"/>
                      </a:lnTo>
                      <a:lnTo>
                        <a:pt x="279" y="637"/>
                      </a:lnTo>
                      <a:lnTo>
                        <a:pt x="293" y="618"/>
                      </a:lnTo>
                      <a:lnTo>
                        <a:pt x="321" y="625"/>
                      </a:lnTo>
                      <a:lnTo>
                        <a:pt x="335" y="612"/>
                      </a:lnTo>
                      <a:lnTo>
                        <a:pt x="351" y="617"/>
                      </a:lnTo>
                      <a:lnTo>
                        <a:pt x="369" y="614"/>
                      </a:lnTo>
                      <a:lnTo>
                        <a:pt x="384" y="616"/>
                      </a:lnTo>
                      <a:lnTo>
                        <a:pt x="392" y="614"/>
                      </a:lnTo>
                      <a:lnTo>
                        <a:pt x="402" y="613"/>
                      </a:lnTo>
                      <a:lnTo>
                        <a:pt x="410" y="613"/>
                      </a:lnTo>
                      <a:lnTo>
                        <a:pt x="412" y="593"/>
                      </a:lnTo>
                      <a:lnTo>
                        <a:pt x="425" y="588"/>
                      </a:lnTo>
                      <a:lnTo>
                        <a:pt x="437" y="605"/>
                      </a:lnTo>
                      <a:lnTo>
                        <a:pt x="442" y="616"/>
                      </a:lnTo>
                      <a:lnTo>
                        <a:pt x="454" y="630"/>
                      </a:lnTo>
                      <a:lnTo>
                        <a:pt x="456" y="555"/>
                      </a:lnTo>
                      <a:lnTo>
                        <a:pt x="592" y="556"/>
                      </a:lnTo>
                      <a:lnTo>
                        <a:pt x="738" y="555"/>
                      </a:lnTo>
                      <a:lnTo>
                        <a:pt x="875" y="549"/>
                      </a:lnTo>
                      <a:lnTo>
                        <a:pt x="1017" y="544"/>
                      </a:lnTo>
                      <a:lnTo>
                        <a:pt x="1132" y="540"/>
                      </a:lnTo>
                      <a:lnTo>
                        <a:pt x="1097" y="3"/>
                      </a:lnTo>
                      <a:lnTo>
                        <a:pt x="992" y="9"/>
                      </a:lnTo>
                      <a:lnTo>
                        <a:pt x="842" y="16"/>
                      </a:lnTo>
                      <a:lnTo>
                        <a:pt x="714" y="17"/>
                      </a:lnTo>
                      <a:lnTo>
                        <a:pt x="605" y="17"/>
                      </a:lnTo>
                      <a:lnTo>
                        <a:pt x="474" y="16"/>
                      </a:lnTo>
                      <a:lnTo>
                        <a:pt x="321" y="13"/>
                      </a:lnTo>
                      <a:lnTo>
                        <a:pt x="163" y="9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6" name=""/>
                <p:cNvSpPr/>
                <p:nvPr/>
              </p:nvSpPr>
              <p:spPr>
                <a:xfrm>
                  <a:off x="6050160" y="2490480"/>
                  <a:ext cx="777960" cy="1058400"/>
                </a:xfrm>
                <a:custGeom>
                  <a:avLst/>
                  <a:gdLst/>
                  <a:ahLst/>
                  <a:rect l="l" t="t" r="r" b="b"/>
                  <a:pathLst>
                    <a:path w="459" h="644">
                      <a:moveTo>
                        <a:pt x="11" y="0"/>
                      </a:moveTo>
                      <a:lnTo>
                        <a:pt x="4" y="89"/>
                      </a:lnTo>
                      <a:lnTo>
                        <a:pt x="1" y="114"/>
                      </a:lnTo>
                      <a:lnTo>
                        <a:pt x="0" y="133"/>
                      </a:lnTo>
                      <a:lnTo>
                        <a:pt x="0" y="144"/>
                      </a:lnTo>
                      <a:lnTo>
                        <a:pt x="11" y="158"/>
                      </a:lnTo>
                      <a:lnTo>
                        <a:pt x="21" y="172"/>
                      </a:lnTo>
                      <a:lnTo>
                        <a:pt x="27" y="185"/>
                      </a:lnTo>
                      <a:lnTo>
                        <a:pt x="27" y="200"/>
                      </a:lnTo>
                      <a:lnTo>
                        <a:pt x="27" y="208"/>
                      </a:lnTo>
                      <a:lnTo>
                        <a:pt x="31" y="220"/>
                      </a:lnTo>
                      <a:lnTo>
                        <a:pt x="39" y="227"/>
                      </a:lnTo>
                      <a:lnTo>
                        <a:pt x="48" y="234"/>
                      </a:lnTo>
                      <a:lnTo>
                        <a:pt x="59" y="243"/>
                      </a:lnTo>
                      <a:lnTo>
                        <a:pt x="63" y="248"/>
                      </a:lnTo>
                      <a:lnTo>
                        <a:pt x="71" y="259"/>
                      </a:lnTo>
                      <a:lnTo>
                        <a:pt x="75" y="266"/>
                      </a:lnTo>
                      <a:lnTo>
                        <a:pt x="82" y="277"/>
                      </a:lnTo>
                      <a:lnTo>
                        <a:pt x="93" y="289"/>
                      </a:lnTo>
                      <a:lnTo>
                        <a:pt x="95" y="302"/>
                      </a:lnTo>
                      <a:lnTo>
                        <a:pt x="110" y="317"/>
                      </a:lnTo>
                      <a:lnTo>
                        <a:pt x="113" y="319"/>
                      </a:lnTo>
                      <a:lnTo>
                        <a:pt x="121" y="315"/>
                      </a:lnTo>
                      <a:lnTo>
                        <a:pt x="124" y="330"/>
                      </a:lnTo>
                      <a:lnTo>
                        <a:pt x="137" y="330"/>
                      </a:lnTo>
                      <a:lnTo>
                        <a:pt x="150" y="328"/>
                      </a:lnTo>
                      <a:lnTo>
                        <a:pt x="149" y="342"/>
                      </a:lnTo>
                      <a:lnTo>
                        <a:pt x="142" y="369"/>
                      </a:lnTo>
                      <a:lnTo>
                        <a:pt x="138" y="384"/>
                      </a:lnTo>
                      <a:lnTo>
                        <a:pt x="133" y="401"/>
                      </a:lnTo>
                      <a:lnTo>
                        <a:pt x="133" y="405"/>
                      </a:lnTo>
                      <a:lnTo>
                        <a:pt x="134" y="416"/>
                      </a:lnTo>
                      <a:lnTo>
                        <a:pt x="140" y="422"/>
                      </a:lnTo>
                      <a:lnTo>
                        <a:pt x="140" y="434"/>
                      </a:lnTo>
                      <a:lnTo>
                        <a:pt x="126" y="442"/>
                      </a:lnTo>
                      <a:lnTo>
                        <a:pt x="126" y="458"/>
                      </a:lnTo>
                      <a:lnTo>
                        <a:pt x="122" y="464"/>
                      </a:lnTo>
                      <a:lnTo>
                        <a:pt x="142" y="487"/>
                      </a:lnTo>
                      <a:lnTo>
                        <a:pt x="175" y="456"/>
                      </a:lnTo>
                      <a:lnTo>
                        <a:pt x="192" y="473"/>
                      </a:lnTo>
                      <a:lnTo>
                        <a:pt x="197" y="497"/>
                      </a:lnTo>
                      <a:lnTo>
                        <a:pt x="201" y="515"/>
                      </a:lnTo>
                      <a:lnTo>
                        <a:pt x="226" y="549"/>
                      </a:lnTo>
                      <a:lnTo>
                        <a:pt x="220" y="560"/>
                      </a:lnTo>
                      <a:lnTo>
                        <a:pt x="222" y="569"/>
                      </a:lnTo>
                      <a:lnTo>
                        <a:pt x="234" y="583"/>
                      </a:lnTo>
                      <a:lnTo>
                        <a:pt x="243" y="580"/>
                      </a:lnTo>
                      <a:lnTo>
                        <a:pt x="259" y="599"/>
                      </a:lnTo>
                      <a:lnTo>
                        <a:pt x="266" y="632"/>
                      </a:lnTo>
                      <a:lnTo>
                        <a:pt x="281" y="643"/>
                      </a:lnTo>
                      <a:lnTo>
                        <a:pt x="294" y="624"/>
                      </a:lnTo>
                      <a:lnTo>
                        <a:pt x="322" y="631"/>
                      </a:lnTo>
                      <a:lnTo>
                        <a:pt x="337" y="617"/>
                      </a:lnTo>
                      <a:lnTo>
                        <a:pt x="353" y="623"/>
                      </a:lnTo>
                      <a:lnTo>
                        <a:pt x="371" y="620"/>
                      </a:lnTo>
                      <a:lnTo>
                        <a:pt x="385" y="622"/>
                      </a:lnTo>
                      <a:lnTo>
                        <a:pt x="394" y="620"/>
                      </a:lnTo>
                      <a:lnTo>
                        <a:pt x="404" y="619"/>
                      </a:lnTo>
                      <a:lnTo>
                        <a:pt x="412" y="619"/>
                      </a:lnTo>
                      <a:lnTo>
                        <a:pt x="414" y="599"/>
                      </a:lnTo>
                      <a:lnTo>
                        <a:pt x="427" y="593"/>
                      </a:lnTo>
                      <a:lnTo>
                        <a:pt x="439" y="611"/>
                      </a:lnTo>
                      <a:lnTo>
                        <a:pt x="445" y="622"/>
                      </a:lnTo>
                      <a:lnTo>
                        <a:pt x="457" y="636"/>
                      </a:lnTo>
                      <a:lnTo>
                        <a:pt x="458" y="560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7" name=""/>
                <p:cNvSpPr/>
                <p:nvPr/>
              </p:nvSpPr>
              <p:spPr>
                <a:xfrm>
                  <a:off x="6067080" y="2490480"/>
                  <a:ext cx="1911960" cy="923760"/>
                </a:xfrm>
                <a:custGeom>
                  <a:avLst/>
                  <a:gdLst/>
                  <a:ahLst/>
                  <a:rect l="l" t="t" r="r" b="b"/>
                  <a:pathLst>
                    <a:path w="1128" h="562">
                      <a:moveTo>
                        <a:pt x="447" y="560"/>
                      </a:moveTo>
                      <a:lnTo>
                        <a:pt x="584" y="561"/>
                      </a:lnTo>
                      <a:lnTo>
                        <a:pt x="731" y="560"/>
                      </a:lnTo>
                      <a:lnTo>
                        <a:pt x="869" y="554"/>
                      </a:lnTo>
                      <a:lnTo>
                        <a:pt x="1011" y="549"/>
                      </a:lnTo>
                      <a:lnTo>
                        <a:pt x="1127" y="545"/>
                      </a:lnTo>
                      <a:lnTo>
                        <a:pt x="1092" y="3"/>
                      </a:lnTo>
                      <a:lnTo>
                        <a:pt x="986" y="9"/>
                      </a:lnTo>
                      <a:lnTo>
                        <a:pt x="836" y="16"/>
                      </a:lnTo>
                      <a:lnTo>
                        <a:pt x="707" y="17"/>
                      </a:lnTo>
                      <a:lnTo>
                        <a:pt x="598" y="17"/>
                      </a:lnTo>
                      <a:lnTo>
                        <a:pt x="466" y="16"/>
                      </a:lnTo>
                      <a:lnTo>
                        <a:pt x="312" y="13"/>
                      </a:lnTo>
                      <a:lnTo>
                        <a:pt x="153" y="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" name=""/>
                <p:cNvSpPr/>
                <p:nvPr/>
              </p:nvSpPr>
              <p:spPr>
                <a:xfrm>
                  <a:off x="6807600" y="3386520"/>
                  <a:ext cx="1216800" cy="915480"/>
                </a:xfrm>
                <a:custGeom>
                  <a:avLst/>
                  <a:gdLst/>
                  <a:ahLst/>
                  <a:rect l="l" t="t" r="r" b="b"/>
                  <a:pathLst>
                    <a:path w="718" h="557">
                      <a:moveTo>
                        <a:pt x="11" y="15"/>
                      </a:moveTo>
                      <a:lnTo>
                        <a:pt x="147" y="16"/>
                      </a:lnTo>
                      <a:lnTo>
                        <a:pt x="292" y="13"/>
                      </a:lnTo>
                      <a:lnTo>
                        <a:pt x="429" y="9"/>
                      </a:lnTo>
                      <a:lnTo>
                        <a:pt x="569" y="4"/>
                      </a:lnTo>
                      <a:lnTo>
                        <a:pt x="685" y="0"/>
                      </a:lnTo>
                      <a:lnTo>
                        <a:pt x="717" y="541"/>
                      </a:lnTo>
                      <a:lnTo>
                        <a:pt x="622" y="548"/>
                      </a:lnTo>
                      <a:lnTo>
                        <a:pt x="524" y="552"/>
                      </a:lnTo>
                      <a:lnTo>
                        <a:pt x="425" y="555"/>
                      </a:lnTo>
                      <a:lnTo>
                        <a:pt x="205" y="556"/>
                      </a:lnTo>
                      <a:lnTo>
                        <a:pt x="0" y="552"/>
                      </a:lnTo>
                      <a:lnTo>
                        <a:pt x="4" y="419"/>
                      </a:lnTo>
                      <a:lnTo>
                        <a:pt x="9" y="89"/>
                      </a:lnTo>
                      <a:lnTo>
                        <a:pt x="11" y="15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" name=""/>
                <p:cNvSpPr/>
                <p:nvPr/>
              </p:nvSpPr>
              <p:spPr>
                <a:xfrm>
                  <a:off x="6807600" y="3386520"/>
                  <a:ext cx="1227240" cy="923760"/>
                </a:xfrm>
                <a:custGeom>
                  <a:avLst/>
                  <a:gdLst/>
                  <a:ahLst/>
                  <a:rect l="l" t="t" r="r" b="b"/>
                  <a:pathLst>
                    <a:path w="724" h="562">
                      <a:moveTo>
                        <a:pt x="11" y="15"/>
                      </a:moveTo>
                      <a:lnTo>
                        <a:pt x="148" y="16"/>
                      </a:lnTo>
                      <a:lnTo>
                        <a:pt x="294" y="13"/>
                      </a:lnTo>
                      <a:lnTo>
                        <a:pt x="433" y="9"/>
                      </a:lnTo>
                      <a:lnTo>
                        <a:pt x="574" y="4"/>
                      </a:lnTo>
                      <a:lnTo>
                        <a:pt x="691" y="0"/>
                      </a:lnTo>
                      <a:lnTo>
                        <a:pt x="723" y="546"/>
                      </a:lnTo>
                      <a:lnTo>
                        <a:pt x="628" y="553"/>
                      </a:lnTo>
                      <a:lnTo>
                        <a:pt x="528" y="557"/>
                      </a:lnTo>
                      <a:lnTo>
                        <a:pt x="429" y="560"/>
                      </a:lnTo>
                      <a:lnTo>
                        <a:pt x="207" y="561"/>
                      </a:lnTo>
                      <a:lnTo>
                        <a:pt x="0" y="557"/>
                      </a:lnTo>
                      <a:lnTo>
                        <a:pt x="4" y="423"/>
                      </a:lnTo>
                      <a:lnTo>
                        <a:pt x="9" y="90"/>
                      </a:lnTo>
                      <a:lnTo>
                        <a:pt x="11" y="15"/>
                      </a:lnTo>
                    </a:path>
                  </a:pathLst>
                </a:custGeom>
                <a:noFill/>
                <a:ln cap="rnd" w="12600">
                  <a:solidFill>
                    <a:srgbClr val="ef91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" name=""/>
                <p:cNvSpPr/>
                <p:nvPr/>
              </p:nvSpPr>
              <p:spPr>
                <a:xfrm>
                  <a:off x="4468680" y="3899520"/>
                  <a:ext cx="1721880" cy="2265120"/>
                </a:xfrm>
                <a:custGeom>
                  <a:avLst/>
                  <a:gdLst/>
                  <a:ahLst/>
                  <a:rect l="l" t="t" r="r" b="b"/>
                  <a:pathLst>
                    <a:path w="1016" h="1378">
                      <a:moveTo>
                        <a:pt x="477" y="54"/>
                      </a:moveTo>
                      <a:lnTo>
                        <a:pt x="433" y="464"/>
                      </a:lnTo>
                      <a:lnTo>
                        <a:pt x="943" y="1036"/>
                      </a:lnTo>
                      <a:lnTo>
                        <a:pt x="964" y="1057"/>
                      </a:lnTo>
                      <a:lnTo>
                        <a:pt x="966" y="1075"/>
                      </a:lnTo>
                      <a:lnTo>
                        <a:pt x="971" y="1084"/>
                      </a:lnTo>
                      <a:lnTo>
                        <a:pt x="982" y="1104"/>
                      </a:lnTo>
                      <a:lnTo>
                        <a:pt x="987" y="1119"/>
                      </a:lnTo>
                      <a:lnTo>
                        <a:pt x="990" y="1132"/>
                      </a:lnTo>
                      <a:lnTo>
                        <a:pt x="1002" y="1143"/>
                      </a:lnTo>
                      <a:lnTo>
                        <a:pt x="1015" y="1160"/>
                      </a:lnTo>
                      <a:lnTo>
                        <a:pt x="1003" y="1172"/>
                      </a:lnTo>
                      <a:lnTo>
                        <a:pt x="987" y="1180"/>
                      </a:lnTo>
                      <a:lnTo>
                        <a:pt x="980" y="1187"/>
                      </a:lnTo>
                      <a:lnTo>
                        <a:pt x="971" y="1204"/>
                      </a:lnTo>
                      <a:lnTo>
                        <a:pt x="971" y="1216"/>
                      </a:lnTo>
                      <a:lnTo>
                        <a:pt x="970" y="1230"/>
                      </a:lnTo>
                      <a:lnTo>
                        <a:pt x="968" y="1249"/>
                      </a:lnTo>
                      <a:lnTo>
                        <a:pt x="948" y="1275"/>
                      </a:lnTo>
                      <a:lnTo>
                        <a:pt x="943" y="1287"/>
                      </a:lnTo>
                      <a:lnTo>
                        <a:pt x="947" y="1307"/>
                      </a:lnTo>
                      <a:lnTo>
                        <a:pt x="944" y="1319"/>
                      </a:lnTo>
                      <a:lnTo>
                        <a:pt x="951" y="1329"/>
                      </a:lnTo>
                      <a:lnTo>
                        <a:pt x="964" y="1330"/>
                      </a:lnTo>
                      <a:lnTo>
                        <a:pt x="968" y="1341"/>
                      </a:lnTo>
                      <a:lnTo>
                        <a:pt x="956" y="1368"/>
                      </a:lnTo>
                      <a:lnTo>
                        <a:pt x="661" y="1377"/>
                      </a:lnTo>
                      <a:lnTo>
                        <a:pt x="654" y="1350"/>
                      </a:lnTo>
                      <a:lnTo>
                        <a:pt x="649" y="1345"/>
                      </a:lnTo>
                      <a:lnTo>
                        <a:pt x="648" y="1333"/>
                      </a:lnTo>
                      <a:lnTo>
                        <a:pt x="650" y="1326"/>
                      </a:lnTo>
                      <a:lnTo>
                        <a:pt x="648" y="1305"/>
                      </a:lnTo>
                      <a:lnTo>
                        <a:pt x="644" y="1294"/>
                      </a:lnTo>
                      <a:lnTo>
                        <a:pt x="638" y="1282"/>
                      </a:lnTo>
                      <a:lnTo>
                        <a:pt x="632" y="1271"/>
                      </a:lnTo>
                      <a:lnTo>
                        <a:pt x="626" y="1265"/>
                      </a:lnTo>
                      <a:lnTo>
                        <a:pt x="616" y="1253"/>
                      </a:lnTo>
                      <a:lnTo>
                        <a:pt x="608" y="1246"/>
                      </a:lnTo>
                      <a:lnTo>
                        <a:pt x="600" y="1238"/>
                      </a:lnTo>
                      <a:lnTo>
                        <a:pt x="594" y="1232"/>
                      </a:lnTo>
                      <a:lnTo>
                        <a:pt x="582" y="1222"/>
                      </a:lnTo>
                      <a:lnTo>
                        <a:pt x="572" y="1212"/>
                      </a:lnTo>
                      <a:lnTo>
                        <a:pt x="564" y="1202"/>
                      </a:lnTo>
                      <a:lnTo>
                        <a:pt x="554" y="1198"/>
                      </a:lnTo>
                      <a:lnTo>
                        <a:pt x="549" y="1198"/>
                      </a:lnTo>
                      <a:lnTo>
                        <a:pt x="546" y="1204"/>
                      </a:lnTo>
                      <a:lnTo>
                        <a:pt x="541" y="1204"/>
                      </a:lnTo>
                      <a:lnTo>
                        <a:pt x="529" y="1196"/>
                      </a:lnTo>
                      <a:lnTo>
                        <a:pt x="529" y="1191"/>
                      </a:lnTo>
                      <a:lnTo>
                        <a:pt x="534" y="1186"/>
                      </a:lnTo>
                      <a:lnTo>
                        <a:pt x="526" y="1166"/>
                      </a:lnTo>
                      <a:lnTo>
                        <a:pt x="521" y="1160"/>
                      </a:lnTo>
                      <a:lnTo>
                        <a:pt x="516" y="1156"/>
                      </a:lnTo>
                      <a:lnTo>
                        <a:pt x="495" y="1158"/>
                      </a:lnTo>
                      <a:lnTo>
                        <a:pt x="489" y="1158"/>
                      </a:lnTo>
                      <a:lnTo>
                        <a:pt x="475" y="1151"/>
                      </a:lnTo>
                      <a:lnTo>
                        <a:pt x="470" y="1152"/>
                      </a:lnTo>
                      <a:lnTo>
                        <a:pt x="446" y="1135"/>
                      </a:lnTo>
                      <a:lnTo>
                        <a:pt x="443" y="1129"/>
                      </a:lnTo>
                      <a:lnTo>
                        <a:pt x="441" y="1119"/>
                      </a:lnTo>
                      <a:lnTo>
                        <a:pt x="421" y="1103"/>
                      </a:lnTo>
                      <a:lnTo>
                        <a:pt x="413" y="1097"/>
                      </a:lnTo>
                      <a:lnTo>
                        <a:pt x="402" y="1093"/>
                      </a:lnTo>
                      <a:lnTo>
                        <a:pt x="391" y="1095"/>
                      </a:lnTo>
                      <a:lnTo>
                        <a:pt x="381" y="1092"/>
                      </a:lnTo>
                      <a:lnTo>
                        <a:pt x="374" y="1092"/>
                      </a:lnTo>
                      <a:lnTo>
                        <a:pt x="363" y="1084"/>
                      </a:lnTo>
                      <a:lnTo>
                        <a:pt x="353" y="1081"/>
                      </a:lnTo>
                      <a:lnTo>
                        <a:pt x="345" y="1077"/>
                      </a:lnTo>
                      <a:lnTo>
                        <a:pt x="339" y="1077"/>
                      </a:lnTo>
                      <a:lnTo>
                        <a:pt x="315" y="1080"/>
                      </a:lnTo>
                      <a:lnTo>
                        <a:pt x="311" y="1077"/>
                      </a:lnTo>
                      <a:lnTo>
                        <a:pt x="310" y="1069"/>
                      </a:lnTo>
                      <a:lnTo>
                        <a:pt x="306" y="1064"/>
                      </a:lnTo>
                      <a:lnTo>
                        <a:pt x="300" y="1061"/>
                      </a:lnTo>
                      <a:lnTo>
                        <a:pt x="295" y="1060"/>
                      </a:lnTo>
                      <a:lnTo>
                        <a:pt x="295" y="1054"/>
                      </a:lnTo>
                      <a:lnTo>
                        <a:pt x="299" y="1044"/>
                      </a:lnTo>
                      <a:lnTo>
                        <a:pt x="299" y="1030"/>
                      </a:lnTo>
                      <a:lnTo>
                        <a:pt x="300" y="1028"/>
                      </a:lnTo>
                      <a:lnTo>
                        <a:pt x="299" y="1016"/>
                      </a:lnTo>
                      <a:lnTo>
                        <a:pt x="296" y="1009"/>
                      </a:lnTo>
                      <a:lnTo>
                        <a:pt x="302" y="992"/>
                      </a:lnTo>
                      <a:lnTo>
                        <a:pt x="300" y="980"/>
                      </a:lnTo>
                      <a:lnTo>
                        <a:pt x="294" y="976"/>
                      </a:lnTo>
                      <a:lnTo>
                        <a:pt x="287" y="977"/>
                      </a:lnTo>
                      <a:lnTo>
                        <a:pt x="278" y="968"/>
                      </a:lnTo>
                      <a:lnTo>
                        <a:pt x="278" y="962"/>
                      </a:lnTo>
                      <a:lnTo>
                        <a:pt x="282" y="954"/>
                      </a:lnTo>
                      <a:lnTo>
                        <a:pt x="280" y="941"/>
                      </a:lnTo>
                      <a:lnTo>
                        <a:pt x="275" y="938"/>
                      </a:lnTo>
                      <a:lnTo>
                        <a:pt x="272" y="938"/>
                      </a:lnTo>
                      <a:lnTo>
                        <a:pt x="263" y="927"/>
                      </a:lnTo>
                      <a:lnTo>
                        <a:pt x="258" y="919"/>
                      </a:lnTo>
                      <a:lnTo>
                        <a:pt x="254" y="910"/>
                      </a:lnTo>
                      <a:lnTo>
                        <a:pt x="244" y="905"/>
                      </a:lnTo>
                      <a:lnTo>
                        <a:pt x="238" y="898"/>
                      </a:lnTo>
                      <a:lnTo>
                        <a:pt x="235" y="886"/>
                      </a:lnTo>
                      <a:lnTo>
                        <a:pt x="223" y="870"/>
                      </a:lnTo>
                      <a:lnTo>
                        <a:pt x="220" y="856"/>
                      </a:lnTo>
                      <a:lnTo>
                        <a:pt x="212" y="847"/>
                      </a:lnTo>
                      <a:lnTo>
                        <a:pt x="208" y="839"/>
                      </a:lnTo>
                      <a:lnTo>
                        <a:pt x="202" y="826"/>
                      </a:lnTo>
                      <a:lnTo>
                        <a:pt x="196" y="822"/>
                      </a:lnTo>
                      <a:lnTo>
                        <a:pt x="190" y="815"/>
                      </a:lnTo>
                      <a:lnTo>
                        <a:pt x="183" y="807"/>
                      </a:lnTo>
                      <a:lnTo>
                        <a:pt x="183" y="798"/>
                      </a:lnTo>
                      <a:lnTo>
                        <a:pt x="183" y="779"/>
                      </a:lnTo>
                      <a:lnTo>
                        <a:pt x="183" y="773"/>
                      </a:lnTo>
                      <a:lnTo>
                        <a:pt x="182" y="768"/>
                      </a:lnTo>
                      <a:lnTo>
                        <a:pt x="183" y="763"/>
                      </a:lnTo>
                      <a:lnTo>
                        <a:pt x="187" y="763"/>
                      </a:lnTo>
                      <a:lnTo>
                        <a:pt x="191" y="765"/>
                      </a:lnTo>
                      <a:lnTo>
                        <a:pt x="198" y="760"/>
                      </a:lnTo>
                      <a:lnTo>
                        <a:pt x="202" y="749"/>
                      </a:lnTo>
                      <a:lnTo>
                        <a:pt x="203" y="737"/>
                      </a:lnTo>
                      <a:lnTo>
                        <a:pt x="196" y="721"/>
                      </a:lnTo>
                      <a:lnTo>
                        <a:pt x="191" y="716"/>
                      </a:lnTo>
                      <a:lnTo>
                        <a:pt x="175" y="719"/>
                      </a:lnTo>
                      <a:lnTo>
                        <a:pt x="170" y="716"/>
                      </a:lnTo>
                      <a:lnTo>
                        <a:pt x="163" y="705"/>
                      </a:lnTo>
                      <a:lnTo>
                        <a:pt x="160" y="699"/>
                      </a:lnTo>
                      <a:lnTo>
                        <a:pt x="154" y="689"/>
                      </a:lnTo>
                      <a:lnTo>
                        <a:pt x="147" y="681"/>
                      </a:lnTo>
                      <a:lnTo>
                        <a:pt x="146" y="674"/>
                      </a:lnTo>
                      <a:lnTo>
                        <a:pt x="150" y="662"/>
                      </a:lnTo>
                      <a:lnTo>
                        <a:pt x="150" y="653"/>
                      </a:lnTo>
                      <a:lnTo>
                        <a:pt x="147" y="638"/>
                      </a:lnTo>
                      <a:lnTo>
                        <a:pt x="140" y="633"/>
                      </a:lnTo>
                      <a:lnTo>
                        <a:pt x="139" y="626"/>
                      </a:lnTo>
                      <a:lnTo>
                        <a:pt x="146" y="617"/>
                      </a:lnTo>
                      <a:lnTo>
                        <a:pt x="144" y="608"/>
                      </a:lnTo>
                      <a:lnTo>
                        <a:pt x="147" y="598"/>
                      </a:lnTo>
                      <a:lnTo>
                        <a:pt x="151" y="595"/>
                      </a:lnTo>
                      <a:lnTo>
                        <a:pt x="158" y="600"/>
                      </a:lnTo>
                      <a:lnTo>
                        <a:pt x="156" y="609"/>
                      </a:lnTo>
                      <a:lnTo>
                        <a:pt x="156" y="613"/>
                      </a:lnTo>
                      <a:lnTo>
                        <a:pt x="158" y="622"/>
                      </a:lnTo>
                      <a:lnTo>
                        <a:pt x="167" y="632"/>
                      </a:lnTo>
                      <a:lnTo>
                        <a:pt x="175" y="637"/>
                      </a:lnTo>
                      <a:lnTo>
                        <a:pt x="182" y="638"/>
                      </a:lnTo>
                      <a:lnTo>
                        <a:pt x="182" y="626"/>
                      </a:lnTo>
                      <a:lnTo>
                        <a:pt x="180" y="616"/>
                      </a:lnTo>
                      <a:lnTo>
                        <a:pt x="167" y="597"/>
                      </a:lnTo>
                      <a:lnTo>
                        <a:pt x="167" y="585"/>
                      </a:lnTo>
                      <a:lnTo>
                        <a:pt x="160" y="577"/>
                      </a:lnTo>
                      <a:lnTo>
                        <a:pt x="164" y="571"/>
                      </a:lnTo>
                      <a:lnTo>
                        <a:pt x="172" y="567"/>
                      </a:lnTo>
                      <a:lnTo>
                        <a:pt x="182" y="563"/>
                      </a:lnTo>
                      <a:lnTo>
                        <a:pt x="176" y="554"/>
                      </a:lnTo>
                      <a:lnTo>
                        <a:pt x="170" y="549"/>
                      </a:lnTo>
                      <a:lnTo>
                        <a:pt x="164" y="549"/>
                      </a:lnTo>
                      <a:lnTo>
                        <a:pt x="158" y="554"/>
                      </a:lnTo>
                      <a:lnTo>
                        <a:pt x="152" y="555"/>
                      </a:lnTo>
                      <a:lnTo>
                        <a:pt x="151" y="561"/>
                      </a:lnTo>
                      <a:lnTo>
                        <a:pt x="154" y="565"/>
                      </a:lnTo>
                      <a:lnTo>
                        <a:pt x="154" y="569"/>
                      </a:lnTo>
                      <a:lnTo>
                        <a:pt x="150" y="574"/>
                      </a:lnTo>
                      <a:lnTo>
                        <a:pt x="151" y="578"/>
                      </a:lnTo>
                      <a:lnTo>
                        <a:pt x="154" y="582"/>
                      </a:lnTo>
                      <a:lnTo>
                        <a:pt x="154" y="589"/>
                      </a:lnTo>
                      <a:lnTo>
                        <a:pt x="147" y="590"/>
                      </a:lnTo>
                      <a:lnTo>
                        <a:pt x="139" y="587"/>
                      </a:lnTo>
                      <a:lnTo>
                        <a:pt x="134" y="579"/>
                      </a:lnTo>
                      <a:lnTo>
                        <a:pt x="127" y="578"/>
                      </a:lnTo>
                      <a:lnTo>
                        <a:pt x="119" y="570"/>
                      </a:lnTo>
                      <a:lnTo>
                        <a:pt x="112" y="559"/>
                      </a:lnTo>
                      <a:lnTo>
                        <a:pt x="103" y="559"/>
                      </a:lnTo>
                      <a:lnTo>
                        <a:pt x="99" y="558"/>
                      </a:lnTo>
                      <a:lnTo>
                        <a:pt x="100" y="553"/>
                      </a:lnTo>
                      <a:lnTo>
                        <a:pt x="106" y="546"/>
                      </a:lnTo>
                      <a:lnTo>
                        <a:pt x="104" y="531"/>
                      </a:lnTo>
                      <a:lnTo>
                        <a:pt x="104" y="521"/>
                      </a:lnTo>
                      <a:lnTo>
                        <a:pt x="99" y="515"/>
                      </a:lnTo>
                      <a:lnTo>
                        <a:pt x="96" y="511"/>
                      </a:lnTo>
                      <a:lnTo>
                        <a:pt x="95" y="502"/>
                      </a:lnTo>
                      <a:lnTo>
                        <a:pt x="87" y="491"/>
                      </a:lnTo>
                      <a:lnTo>
                        <a:pt x="73" y="479"/>
                      </a:lnTo>
                      <a:lnTo>
                        <a:pt x="68" y="468"/>
                      </a:lnTo>
                      <a:lnTo>
                        <a:pt x="68" y="462"/>
                      </a:lnTo>
                      <a:lnTo>
                        <a:pt x="59" y="446"/>
                      </a:lnTo>
                      <a:lnTo>
                        <a:pt x="53" y="440"/>
                      </a:lnTo>
                      <a:lnTo>
                        <a:pt x="39" y="420"/>
                      </a:lnTo>
                      <a:lnTo>
                        <a:pt x="45" y="409"/>
                      </a:lnTo>
                      <a:lnTo>
                        <a:pt x="44" y="387"/>
                      </a:lnTo>
                      <a:lnTo>
                        <a:pt x="39" y="363"/>
                      </a:lnTo>
                      <a:lnTo>
                        <a:pt x="45" y="349"/>
                      </a:lnTo>
                      <a:lnTo>
                        <a:pt x="49" y="337"/>
                      </a:lnTo>
                      <a:lnTo>
                        <a:pt x="49" y="321"/>
                      </a:lnTo>
                      <a:lnTo>
                        <a:pt x="45" y="301"/>
                      </a:lnTo>
                      <a:lnTo>
                        <a:pt x="40" y="285"/>
                      </a:lnTo>
                      <a:lnTo>
                        <a:pt x="33" y="273"/>
                      </a:lnTo>
                      <a:lnTo>
                        <a:pt x="25" y="264"/>
                      </a:lnTo>
                      <a:lnTo>
                        <a:pt x="23" y="256"/>
                      </a:lnTo>
                      <a:lnTo>
                        <a:pt x="15" y="246"/>
                      </a:lnTo>
                      <a:lnTo>
                        <a:pt x="1" y="234"/>
                      </a:lnTo>
                      <a:lnTo>
                        <a:pt x="3" y="226"/>
                      </a:lnTo>
                      <a:lnTo>
                        <a:pt x="3" y="214"/>
                      </a:lnTo>
                      <a:lnTo>
                        <a:pt x="0" y="205"/>
                      </a:lnTo>
                      <a:lnTo>
                        <a:pt x="13" y="183"/>
                      </a:lnTo>
                      <a:lnTo>
                        <a:pt x="23" y="170"/>
                      </a:lnTo>
                      <a:lnTo>
                        <a:pt x="39" y="155"/>
                      </a:lnTo>
                      <a:lnTo>
                        <a:pt x="37" y="145"/>
                      </a:lnTo>
                      <a:lnTo>
                        <a:pt x="43" y="135"/>
                      </a:lnTo>
                      <a:lnTo>
                        <a:pt x="40" y="116"/>
                      </a:lnTo>
                      <a:lnTo>
                        <a:pt x="45" y="111"/>
                      </a:lnTo>
                      <a:lnTo>
                        <a:pt x="56" y="80"/>
                      </a:lnTo>
                      <a:lnTo>
                        <a:pt x="56" y="59"/>
                      </a:lnTo>
                      <a:lnTo>
                        <a:pt x="55" y="39"/>
                      </a:lnTo>
                      <a:lnTo>
                        <a:pt x="48" y="29"/>
                      </a:lnTo>
                      <a:lnTo>
                        <a:pt x="48" y="21"/>
                      </a:lnTo>
                      <a:lnTo>
                        <a:pt x="52" y="13"/>
                      </a:lnTo>
                      <a:lnTo>
                        <a:pt x="55" y="0"/>
                      </a:lnTo>
                      <a:lnTo>
                        <a:pt x="477" y="54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1" name=""/>
                <p:cNvSpPr/>
                <p:nvPr/>
              </p:nvSpPr>
              <p:spPr>
                <a:xfrm>
                  <a:off x="5105880" y="3988080"/>
                  <a:ext cx="1092960" cy="2184480"/>
                </a:xfrm>
                <a:custGeom>
                  <a:avLst/>
                  <a:gdLst/>
                  <a:ahLst/>
                  <a:rect l="l" t="t" r="r" b="b"/>
                  <a:pathLst>
                    <a:path w="645" h="1329">
                      <a:moveTo>
                        <a:pt x="103" y="0"/>
                      </a:moveTo>
                      <a:lnTo>
                        <a:pt x="59" y="412"/>
                      </a:lnTo>
                      <a:lnTo>
                        <a:pt x="572" y="986"/>
                      </a:lnTo>
                      <a:lnTo>
                        <a:pt x="593" y="1007"/>
                      </a:lnTo>
                      <a:lnTo>
                        <a:pt x="594" y="1025"/>
                      </a:lnTo>
                      <a:lnTo>
                        <a:pt x="600" y="1034"/>
                      </a:lnTo>
                      <a:lnTo>
                        <a:pt x="610" y="1054"/>
                      </a:lnTo>
                      <a:lnTo>
                        <a:pt x="616" y="1069"/>
                      </a:lnTo>
                      <a:lnTo>
                        <a:pt x="619" y="1082"/>
                      </a:lnTo>
                      <a:lnTo>
                        <a:pt x="631" y="1093"/>
                      </a:lnTo>
                      <a:lnTo>
                        <a:pt x="644" y="1110"/>
                      </a:lnTo>
                      <a:lnTo>
                        <a:pt x="632" y="1123"/>
                      </a:lnTo>
                      <a:lnTo>
                        <a:pt x="616" y="1131"/>
                      </a:lnTo>
                      <a:lnTo>
                        <a:pt x="609" y="1137"/>
                      </a:lnTo>
                      <a:lnTo>
                        <a:pt x="600" y="1155"/>
                      </a:lnTo>
                      <a:lnTo>
                        <a:pt x="600" y="1167"/>
                      </a:lnTo>
                      <a:lnTo>
                        <a:pt x="598" y="1180"/>
                      </a:lnTo>
                      <a:lnTo>
                        <a:pt x="597" y="1199"/>
                      </a:lnTo>
                      <a:lnTo>
                        <a:pt x="577" y="1226"/>
                      </a:lnTo>
                      <a:lnTo>
                        <a:pt x="572" y="1238"/>
                      </a:lnTo>
                      <a:lnTo>
                        <a:pt x="576" y="1258"/>
                      </a:lnTo>
                      <a:lnTo>
                        <a:pt x="573" y="1270"/>
                      </a:lnTo>
                      <a:lnTo>
                        <a:pt x="580" y="1280"/>
                      </a:lnTo>
                      <a:lnTo>
                        <a:pt x="593" y="1281"/>
                      </a:lnTo>
                      <a:lnTo>
                        <a:pt x="597" y="1292"/>
                      </a:lnTo>
                      <a:lnTo>
                        <a:pt x="585" y="1319"/>
                      </a:lnTo>
                      <a:lnTo>
                        <a:pt x="288" y="1328"/>
                      </a:lnTo>
                      <a:lnTo>
                        <a:pt x="282" y="1301"/>
                      </a:lnTo>
                      <a:lnTo>
                        <a:pt x="276" y="1296"/>
                      </a:lnTo>
                      <a:lnTo>
                        <a:pt x="275" y="1284"/>
                      </a:lnTo>
                      <a:lnTo>
                        <a:pt x="278" y="1277"/>
                      </a:lnTo>
                      <a:lnTo>
                        <a:pt x="275" y="1255"/>
                      </a:lnTo>
                      <a:lnTo>
                        <a:pt x="271" y="1245"/>
                      </a:lnTo>
                      <a:lnTo>
                        <a:pt x="266" y="1233"/>
                      </a:lnTo>
                      <a:lnTo>
                        <a:pt x="259" y="1222"/>
                      </a:lnTo>
                      <a:lnTo>
                        <a:pt x="254" y="1215"/>
                      </a:lnTo>
                      <a:lnTo>
                        <a:pt x="243" y="1203"/>
                      </a:lnTo>
                      <a:lnTo>
                        <a:pt x="235" y="1196"/>
                      </a:lnTo>
                      <a:lnTo>
                        <a:pt x="227" y="1188"/>
                      </a:lnTo>
                      <a:lnTo>
                        <a:pt x="221" y="1183"/>
                      </a:lnTo>
                      <a:lnTo>
                        <a:pt x="209" y="1172"/>
                      </a:lnTo>
                      <a:lnTo>
                        <a:pt x="199" y="1163"/>
                      </a:lnTo>
                      <a:lnTo>
                        <a:pt x="191" y="1152"/>
                      </a:lnTo>
                      <a:lnTo>
                        <a:pt x="181" y="1148"/>
                      </a:lnTo>
                      <a:lnTo>
                        <a:pt x="176" y="1148"/>
                      </a:lnTo>
                      <a:lnTo>
                        <a:pt x="173" y="1155"/>
                      </a:lnTo>
                      <a:lnTo>
                        <a:pt x="168" y="1155"/>
                      </a:lnTo>
                      <a:lnTo>
                        <a:pt x="156" y="1147"/>
                      </a:lnTo>
                      <a:lnTo>
                        <a:pt x="156" y="1141"/>
                      </a:lnTo>
                      <a:lnTo>
                        <a:pt x="161" y="1136"/>
                      </a:lnTo>
                      <a:lnTo>
                        <a:pt x="153" y="1116"/>
                      </a:lnTo>
                      <a:lnTo>
                        <a:pt x="148" y="1110"/>
                      </a:lnTo>
                      <a:lnTo>
                        <a:pt x="142" y="1106"/>
                      </a:lnTo>
                      <a:lnTo>
                        <a:pt x="122" y="1108"/>
                      </a:lnTo>
                      <a:lnTo>
                        <a:pt x="115" y="1108"/>
                      </a:lnTo>
                      <a:lnTo>
                        <a:pt x="102" y="1101"/>
                      </a:lnTo>
                      <a:lnTo>
                        <a:pt x="97" y="1102"/>
                      </a:lnTo>
                      <a:lnTo>
                        <a:pt x="72" y="1085"/>
                      </a:lnTo>
                      <a:lnTo>
                        <a:pt x="70" y="1080"/>
                      </a:lnTo>
                      <a:lnTo>
                        <a:pt x="67" y="1069"/>
                      </a:lnTo>
                      <a:lnTo>
                        <a:pt x="47" y="1053"/>
                      </a:lnTo>
                      <a:lnTo>
                        <a:pt x="39" y="1047"/>
                      </a:lnTo>
                      <a:lnTo>
                        <a:pt x="28" y="1043"/>
                      </a:lnTo>
                      <a:lnTo>
                        <a:pt x="17" y="1045"/>
                      </a:lnTo>
                      <a:lnTo>
                        <a:pt x="7" y="1042"/>
                      </a:lnTo>
                      <a:lnTo>
                        <a:pt x="0" y="1042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2" name=""/>
                <p:cNvSpPr/>
                <p:nvPr/>
              </p:nvSpPr>
              <p:spPr>
                <a:xfrm>
                  <a:off x="4468680" y="3899520"/>
                  <a:ext cx="813240" cy="1803240"/>
                </a:xfrm>
                <a:custGeom>
                  <a:avLst/>
                  <a:gdLst/>
                  <a:ahLst/>
                  <a:rect l="l" t="t" r="r" b="b"/>
                  <a:pathLst>
                    <a:path w="480" h="1097">
                      <a:moveTo>
                        <a:pt x="376" y="1096"/>
                      </a:moveTo>
                      <a:lnTo>
                        <a:pt x="365" y="1088"/>
                      </a:lnTo>
                      <a:lnTo>
                        <a:pt x="354" y="1085"/>
                      </a:lnTo>
                      <a:lnTo>
                        <a:pt x="346" y="1081"/>
                      </a:lnTo>
                      <a:lnTo>
                        <a:pt x="341" y="1081"/>
                      </a:lnTo>
                      <a:lnTo>
                        <a:pt x="317" y="1084"/>
                      </a:lnTo>
                      <a:lnTo>
                        <a:pt x="313" y="1081"/>
                      </a:lnTo>
                      <a:lnTo>
                        <a:pt x="311" y="1073"/>
                      </a:lnTo>
                      <a:lnTo>
                        <a:pt x="307" y="1068"/>
                      </a:lnTo>
                      <a:lnTo>
                        <a:pt x="302" y="1065"/>
                      </a:lnTo>
                      <a:lnTo>
                        <a:pt x="297" y="1064"/>
                      </a:lnTo>
                      <a:lnTo>
                        <a:pt x="297" y="1058"/>
                      </a:lnTo>
                      <a:lnTo>
                        <a:pt x="301" y="1048"/>
                      </a:lnTo>
                      <a:lnTo>
                        <a:pt x="301" y="1034"/>
                      </a:lnTo>
                      <a:lnTo>
                        <a:pt x="302" y="1032"/>
                      </a:lnTo>
                      <a:lnTo>
                        <a:pt x="301" y="1019"/>
                      </a:lnTo>
                      <a:lnTo>
                        <a:pt x="298" y="1013"/>
                      </a:lnTo>
                      <a:lnTo>
                        <a:pt x="303" y="995"/>
                      </a:lnTo>
                      <a:lnTo>
                        <a:pt x="302" y="983"/>
                      </a:lnTo>
                      <a:lnTo>
                        <a:pt x="295" y="979"/>
                      </a:lnTo>
                      <a:lnTo>
                        <a:pt x="288" y="980"/>
                      </a:lnTo>
                      <a:lnTo>
                        <a:pt x="279" y="971"/>
                      </a:lnTo>
                      <a:lnTo>
                        <a:pt x="279" y="966"/>
                      </a:lnTo>
                      <a:lnTo>
                        <a:pt x="283" y="958"/>
                      </a:lnTo>
                      <a:lnTo>
                        <a:pt x="282" y="944"/>
                      </a:lnTo>
                      <a:lnTo>
                        <a:pt x="276" y="942"/>
                      </a:lnTo>
                      <a:lnTo>
                        <a:pt x="274" y="942"/>
                      </a:lnTo>
                      <a:lnTo>
                        <a:pt x="264" y="931"/>
                      </a:lnTo>
                      <a:lnTo>
                        <a:pt x="259" y="923"/>
                      </a:lnTo>
                      <a:lnTo>
                        <a:pt x="255" y="913"/>
                      </a:lnTo>
                      <a:lnTo>
                        <a:pt x="246" y="908"/>
                      </a:lnTo>
                      <a:lnTo>
                        <a:pt x="239" y="901"/>
                      </a:lnTo>
                      <a:lnTo>
                        <a:pt x="236" y="889"/>
                      </a:lnTo>
                      <a:lnTo>
                        <a:pt x="224" y="873"/>
                      </a:lnTo>
                      <a:lnTo>
                        <a:pt x="221" y="860"/>
                      </a:lnTo>
                      <a:lnTo>
                        <a:pt x="213" y="850"/>
                      </a:lnTo>
                      <a:lnTo>
                        <a:pt x="209" y="842"/>
                      </a:lnTo>
                      <a:lnTo>
                        <a:pt x="203" y="829"/>
                      </a:lnTo>
                      <a:lnTo>
                        <a:pt x="197" y="825"/>
                      </a:lnTo>
                      <a:lnTo>
                        <a:pt x="191" y="818"/>
                      </a:lnTo>
                      <a:lnTo>
                        <a:pt x="184" y="810"/>
                      </a:lnTo>
                      <a:lnTo>
                        <a:pt x="184" y="801"/>
                      </a:lnTo>
                      <a:lnTo>
                        <a:pt x="184" y="782"/>
                      </a:lnTo>
                      <a:lnTo>
                        <a:pt x="184" y="776"/>
                      </a:lnTo>
                      <a:lnTo>
                        <a:pt x="182" y="771"/>
                      </a:lnTo>
                      <a:lnTo>
                        <a:pt x="184" y="766"/>
                      </a:lnTo>
                      <a:lnTo>
                        <a:pt x="188" y="766"/>
                      </a:lnTo>
                      <a:lnTo>
                        <a:pt x="192" y="768"/>
                      </a:lnTo>
                      <a:lnTo>
                        <a:pt x="199" y="763"/>
                      </a:lnTo>
                      <a:lnTo>
                        <a:pt x="203" y="752"/>
                      </a:lnTo>
                      <a:lnTo>
                        <a:pt x="204" y="740"/>
                      </a:lnTo>
                      <a:lnTo>
                        <a:pt x="197" y="724"/>
                      </a:lnTo>
                      <a:lnTo>
                        <a:pt x="192" y="719"/>
                      </a:lnTo>
                      <a:lnTo>
                        <a:pt x="176" y="721"/>
                      </a:lnTo>
                      <a:lnTo>
                        <a:pt x="170" y="719"/>
                      </a:lnTo>
                      <a:lnTo>
                        <a:pt x="164" y="708"/>
                      </a:lnTo>
                      <a:lnTo>
                        <a:pt x="161" y="701"/>
                      </a:lnTo>
                      <a:lnTo>
                        <a:pt x="154" y="692"/>
                      </a:lnTo>
                      <a:lnTo>
                        <a:pt x="148" y="684"/>
                      </a:lnTo>
                      <a:lnTo>
                        <a:pt x="146" y="677"/>
                      </a:lnTo>
                      <a:lnTo>
                        <a:pt x="150" y="665"/>
                      </a:lnTo>
                      <a:lnTo>
                        <a:pt x="150" y="655"/>
                      </a:lnTo>
                      <a:lnTo>
                        <a:pt x="148" y="641"/>
                      </a:lnTo>
                      <a:lnTo>
                        <a:pt x="141" y="635"/>
                      </a:lnTo>
                      <a:lnTo>
                        <a:pt x="140" y="629"/>
                      </a:lnTo>
                      <a:lnTo>
                        <a:pt x="146" y="619"/>
                      </a:lnTo>
                      <a:lnTo>
                        <a:pt x="145" y="610"/>
                      </a:lnTo>
                      <a:lnTo>
                        <a:pt x="148" y="600"/>
                      </a:lnTo>
                      <a:lnTo>
                        <a:pt x="152" y="598"/>
                      </a:lnTo>
                      <a:lnTo>
                        <a:pt x="158" y="602"/>
                      </a:lnTo>
                      <a:lnTo>
                        <a:pt x="157" y="611"/>
                      </a:lnTo>
                      <a:lnTo>
                        <a:pt x="157" y="615"/>
                      </a:lnTo>
                      <a:lnTo>
                        <a:pt x="158" y="625"/>
                      </a:lnTo>
                      <a:lnTo>
                        <a:pt x="168" y="634"/>
                      </a:lnTo>
                      <a:lnTo>
                        <a:pt x="176" y="639"/>
                      </a:lnTo>
                      <a:lnTo>
                        <a:pt x="182" y="641"/>
                      </a:lnTo>
                      <a:lnTo>
                        <a:pt x="182" y="629"/>
                      </a:lnTo>
                      <a:lnTo>
                        <a:pt x="181" y="618"/>
                      </a:lnTo>
                      <a:lnTo>
                        <a:pt x="168" y="599"/>
                      </a:lnTo>
                      <a:lnTo>
                        <a:pt x="168" y="587"/>
                      </a:lnTo>
                      <a:lnTo>
                        <a:pt x="161" y="579"/>
                      </a:lnTo>
                      <a:lnTo>
                        <a:pt x="165" y="574"/>
                      </a:lnTo>
                      <a:lnTo>
                        <a:pt x="173" y="569"/>
                      </a:lnTo>
                      <a:lnTo>
                        <a:pt x="182" y="565"/>
                      </a:lnTo>
                      <a:lnTo>
                        <a:pt x="177" y="556"/>
                      </a:lnTo>
                      <a:lnTo>
                        <a:pt x="170" y="551"/>
                      </a:lnTo>
                      <a:lnTo>
                        <a:pt x="165" y="551"/>
                      </a:lnTo>
                      <a:lnTo>
                        <a:pt x="158" y="556"/>
                      </a:lnTo>
                      <a:lnTo>
                        <a:pt x="153" y="557"/>
                      </a:lnTo>
                      <a:lnTo>
                        <a:pt x="152" y="563"/>
                      </a:lnTo>
                      <a:lnTo>
                        <a:pt x="154" y="567"/>
                      </a:lnTo>
                      <a:lnTo>
                        <a:pt x="154" y="571"/>
                      </a:lnTo>
                      <a:lnTo>
                        <a:pt x="150" y="576"/>
                      </a:lnTo>
                      <a:lnTo>
                        <a:pt x="152" y="580"/>
                      </a:lnTo>
                      <a:lnTo>
                        <a:pt x="154" y="584"/>
                      </a:lnTo>
                      <a:lnTo>
                        <a:pt x="154" y="591"/>
                      </a:lnTo>
                      <a:lnTo>
                        <a:pt x="148" y="592"/>
                      </a:lnTo>
                      <a:lnTo>
                        <a:pt x="140" y="590"/>
                      </a:lnTo>
                      <a:lnTo>
                        <a:pt x="134" y="582"/>
                      </a:lnTo>
                      <a:lnTo>
                        <a:pt x="127" y="580"/>
                      </a:lnTo>
                      <a:lnTo>
                        <a:pt x="119" y="572"/>
                      </a:lnTo>
                      <a:lnTo>
                        <a:pt x="113" y="561"/>
                      </a:lnTo>
                      <a:lnTo>
                        <a:pt x="103" y="561"/>
                      </a:lnTo>
                      <a:lnTo>
                        <a:pt x="99" y="560"/>
                      </a:lnTo>
                      <a:lnTo>
                        <a:pt x="101" y="555"/>
                      </a:lnTo>
                      <a:lnTo>
                        <a:pt x="106" y="548"/>
                      </a:lnTo>
                      <a:lnTo>
                        <a:pt x="105" y="533"/>
                      </a:lnTo>
                      <a:lnTo>
                        <a:pt x="105" y="522"/>
                      </a:lnTo>
                      <a:lnTo>
                        <a:pt x="99" y="517"/>
                      </a:lnTo>
                      <a:lnTo>
                        <a:pt x="97" y="513"/>
                      </a:lnTo>
                      <a:lnTo>
                        <a:pt x="95" y="504"/>
                      </a:lnTo>
                      <a:lnTo>
                        <a:pt x="87" y="493"/>
                      </a:lnTo>
                      <a:lnTo>
                        <a:pt x="74" y="481"/>
                      </a:lnTo>
                      <a:lnTo>
                        <a:pt x="68" y="470"/>
                      </a:lnTo>
                      <a:lnTo>
                        <a:pt x="68" y="463"/>
                      </a:lnTo>
                      <a:lnTo>
                        <a:pt x="59" y="447"/>
                      </a:lnTo>
                      <a:lnTo>
                        <a:pt x="54" y="442"/>
                      </a:lnTo>
                      <a:lnTo>
                        <a:pt x="39" y="422"/>
                      </a:lnTo>
                      <a:lnTo>
                        <a:pt x="46" y="411"/>
                      </a:lnTo>
                      <a:lnTo>
                        <a:pt x="44" y="388"/>
                      </a:lnTo>
                      <a:lnTo>
                        <a:pt x="39" y="364"/>
                      </a:lnTo>
                      <a:lnTo>
                        <a:pt x="46" y="351"/>
                      </a:lnTo>
                      <a:lnTo>
                        <a:pt x="50" y="338"/>
                      </a:lnTo>
                      <a:lnTo>
                        <a:pt x="50" y="322"/>
                      </a:lnTo>
                      <a:lnTo>
                        <a:pt x="46" y="302"/>
                      </a:lnTo>
                      <a:lnTo>
                        <a:pt x="40" y="286"/>
                      </a:lnTo>
                      <a:lnTo>
                        <a:pt x="34" y="274"/>
                      </a:lnTo>
                      <a:lnTo>
                        <a:pt x="25" y="265"/>
                      </a:lnTo>
                      <a:lnTo>
                        <a:pt x="23" y="257"/>
                      </a:lnTo>
                      <a:lnTo>
                        <a:pt x="15" y="247"/>
                      </a:lnTo>
                      <a:lnTo>
                        <a:pt x="1" y="235"/>
                      </a:lnTo>
                      <a:lnTo>
                        <a:pt x="3" y="227"/>
                      </a:lnTo>
                      <a:lnTo>
                        <a:pt x="3" y="215"/>
                      </a:lnTo>
                      <a:lnTo>
                        <a:pt x="0" y="206"/>
                      </a:lnTo>
                      <a:lnTo>
                        <a:pt x="13" y="184"/>
                      </a:lnTo>
                      <a:lnTo>
                        <a:pt x="23" y="171"/>
                      </a:lnTo>
                      <a:lnTo>
                        <a:pt x="39" y="156"/>
                      </a:lnTo>
                      <a:lnTo>
                        <a:pt x="38" y="145"/>
                      </a:lnTo>
                      <a:lnTo>
                        <a:pt x="43" y="136"/>
                      </a:lnTo>
                      <a:lnTo>
                        <a:pt x="40" y="117"/>
                      </a:lnTo>
                      <a:lnTo>
                        <a:pt x="46" y="111"/>
                      </a:lnTo>
                      <a:lnTo>
                        <a:pt x="56" y="81"/>
                      </a:lnTo>
                      <a:lnTo>
                        <a:pt x="56" y="59"/>
                      </a:lnTo>
                      <a:lnTo>
                        <a:pt x="55" y="39"/>
                      </a:lnTo>
                      <a:lnTo>
                        <a:pt x="48" y="30"/>
                      </a:lnTo>
                      <a:lnTo>
                        <a:pt x="48" y="21"/>
                      </a:lnTo>
                      <a:lnTo>
                        <a:pt x="52" y="13"/>
                      </a:lnTo>
                      <a:lnTo>
                        <a:pt x="55" y="0"/>
                      </a:lnTo>
                      <a:lnTo>
                        <a:pt x="479" y="54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3" name=""/>
                <p:cNvSpPr/>
                <p:nvPr/>
              </p:nvSpPr>
              <p:spPr>
                <a:xfrm>
                  <a:off x="6243480" y="4071960"/>
                  <a:ext cx="911520" cy="1139040"/>
                </a:xfrm>
                <a:custGeom>
                  <a:avLst/>
                  <a:gdLst/>
                  <a:ahLst/>
                  <a:rect l="l" t="t" r="r" b="b"/>
                  <a:pathLst>
                    <a:path w="538" h="693">
                      <a:moveTo>
                        <a:pt x="35" y="0"/>
                      </a:moveTo>
                      <a:lnTo>
                        <a:pt x="334" y="5"/>
                      </a:lnTo>
                      <a:lnTo>
                        <a:pt x="330" y="139"/>
                      </a:lnTo>
                      <a:lnTo>
                        <a:pt x="534" y="143"/>
                      </a:lnTo>
                      <a:lnTo>
                        <a:pt x="537" y="692"/>
                      </a:lnTo>
                      <a:lnTo>
                        <a:pt x="389" y="691"/>
                      </a:lnTo>
                      <a:lnTo>
                        <a:pt x="167" y="691"/>
                      </a:lnTo>
                      <a:lnTo>
                        <a:pt x="0" y="681"/>
                      </a:lnTo>
                      <a:lnTo>
                        <a:pt x="35" y="0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" name=""/>
                <p:cNvSpPr/>
                <p:nvPr/>
              </p:nvSpPr>
              <p:spPr>
                <a:xfrm>
                  <a:off x="6243480" y="4071960"/>
                  <a:ext cx="920160" cy="1147320"/>
                </a:xfrm>
                <a:custGeom>
                  <a:avLst/>
                  <a:gdLst/>
                  <a:ahLst/>
                  <a:rect l="l" t="t" r="r" b="b"/>
                  <a:pathLst>
                    <a:path w="543" h="698">
                      <a:moveTo>
                        <a:pt x="35" y="0"/>
                      </a:moveTo>
                      <a:lnTo>
                        <a:pt x="337" y="5"/>
                      </a:lnTo>
                      <a:lnTo>
                        <a:pt x="333" y="140"/>
                      </a:lnTo>
                      <a:lnTo>
                        <a:pt x="539" y="144"/>
                      </a:lnTo>
                      <a:lnTo>
                        <a:pt x="542" y="697"/>
                      </a:lnTo>
                      <a:lnTo>
                        <a:pt x="393" y="696"/>
                      </a:lnTo>
                      <a:lnTo>
                        <a:pt x="169" y="696"/>
                      </a:lnTo>
                      <a:lnTo>
                        <a:pt x="0" y="686"/>
                      </a:lnTo>
                      <a:lnTo>
                        <a:pt x="35" y="0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>
                  <a:off x="6042960" y="5199840"/>
                  <a:ext cx="1117080" cy="1288800"/>
                </a:xfrm>
                <a:custGeom>
                  <a:avLst/>
                  <a:gdLst/>
                  <a:ahLst/>
                  <a:rect l="l" t="t" r="r" b="b"/>
                  <a:pathLst>
                    <a:path w="659" h="784">
                      <a:moveTo>
                        <a:pt x="117" y="0"/>
                      </a:moveTo>
                      <a:lnTo>
                        <a:pt x="113" y="71"/>
                      </a:lnTo>
                      <a:lnTo>
                        <a:pt x="112" y="99"/>
                      </a:lnTo>
                      <a:lnTo>
                        <a:pt x="111" y="108"/>
                      </a:lnTo>
                      <a:lnTo>
                        <a:pt x="107" y="120"/>
                      </a:lnTo>
                      <a:lnTo>
                        <a:pt x="100" y="129"/>
                      </a:lnTo>
                      <a:lnTo>
                        <a:pt x="92" y="132"/>
                      </a:lnTo>
                      <a:lnTo>
                        <a:pt x="83" y="119"/>
                      </a:lnTo>
                      <a:lnTo>
                        <a:pt x="77" y="115"/>
                      </a:lnTo>
                      <a:lnTo>
                        <a:pt x="63" y="113"/>
                      </a:lnTo>
                      <a:lnTo>
                        <a:pt x="43" y="116"/>
                      </a:lnTo>
                      <a:lnTo>
                        <a:pt x="37" y="119"/>
                      </a:lnTo>
                      <a:lnTo>
                        <a:pt x="37" y="135"/>
                      </a:lnTo>
                      <a:lnTo>
                        <a:pt x="40" y="152"/>
                      </a:lnTo>
                      <a:lnTo>
                        <a:pt x="37" y="169"/>
                      </a:lnTo>
                      <a:lnTo>
                        <a:pt x="43" y="181"/>
                      </a:lnTo>
                      <a:lnTo>
                        <a:pt x="41" y="196"/>
                      </a:lnTo>
                      <a:lnTo>
                        <a:pt x="41" y="204"/>
                      </a:lnTo>
                      <a:lnTo>
                        <a:pt x="48" y="229"/>
                      </a:lnTo>
                      <a:lnTo>
                        <a:pt x="48" y="245"/>
                      </a:lnTo>
                      <a:lnTo>
                        <a:pt x="41" y="255"/>
                      </a:lnTo>
                      <a:lnTo>
                        <a:pt x="40" y="268"/>
                      </a:lnTo>
                      <a:lnTo>
                        <a:pt x="41" y="285"/>
                      </a:lnTo>
                      <a:lnTo>
                        <a:pt x="56" y="309"/>
                      </a:lnTo>
                      <a:lnTo>
                        <a:pt x="63" y="329"/>
                      </a:lnTo>
                      <a:lnTo>
                        <a:pt x="65" y="343"/>
                      </a:lnTo>
                      <a:lnTo>
                        <a:pt x="77" y="353"/>
                      </a:lnTo>
                      <a:lnTo>
                        <a:pt x="91" y="369"/>
                      </a:lnTo>
                      <a:lnTo>
                        <a:pt x="80" y="383"/>
                      </a:lnTo>
                      <a:lnTo>
                        <a:pt x="67" y="389"/>
                      </a:lnTo>
                      <a:lnTo>
                        <a:pt x="63" y="391"/>
                      </a:lnTo>
                      <a:lnTo>
                        <a:pt x="56" y="398"/>
                      </a:lnTo>
                      <a:lnTo>
                        <a:pt x="47" y="415"/>
                      </a:lnTo>
                      <a:lnTo>
                        <a:pt x="47" y="430"/>
                      </a:lnTo>
                      <a:lnTo>
                        <a:pt x="45" y="443"/>
                      </a:lnTo>
                      <a:lnTo>
                        <a:pt x="44" y="459"/>
                      </a:lnTo>
                      <a:lnTo>
                        <a:pt x="35" y="472"/>
                      </a:lnTo>
                      <a:lnTo>
                        <a:pt x="24" y="486"/>
                      </a:lnTo>
                      <a:lnTo>
                        <a:pt x="19" y="496"/>
                      </a:lnTo>
                      <a:lnTo>
                        <a:pt x="21" y="511"/>
                      </a:lnTo>
                      <a:lnTo>
                        <a:pt x="23" y="516"/>
                      </a:lnTo>
                      <a:lnTo>
                        <a:pt x="20" y="531"/>
                      </a:lnTo>
                      <a:lnTo>
                        <a:pt x="27" y="539"/>
                      </a:lnTo>
                      <a:lnTo>
                        <a:pt x="40" y="540"/>
                      </a:lnTo>
                      <a:lnTo>
                        <a:pt x="44" y="551"/>
                      </a:lnTo>
                      <a:lnTo>
                        <a:pt x="32" y="578"/>
                      </a:lnTo>
                      <a:lnTo>
                        <a:pt x="9" y="580"/>
                      </a:lnTo>
                      <a:lnTo>
                        <a:pt x="0" y="607"/>
                      </a:lnTo>
                      <a:lnTo>
                        <a:pt x="3" y="611"/>
                      </a:lnTo>
                      <a:lnTo>
                        <a:pt x="424" y="783"/>
                      </a:lnTo>
                      <a:lnTo>
                        <a:pt x="658" y="782"/>
                      </a:lnTo>
                      <a:lnTo>
                        <a:pt x="654" y="11"/>
                      </a:lnTo>
                      <a:lnTo>
                        <a:pt x="507" y="9"/>
                      </a:lnTo>
                      <a:lnTo>
                        <a:pt x="282" y="9"/>
                      </a:lnTo>
                      <a:lnTo>
                        <a:pt x="117" y="0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6" name=""/>
                <p:cNvSpPr/>
                <p:nvPr/>
              </p:nvSpPr>
              <p:spPr>
                <a:xfrm>
                  <a:off x="6042960" y="5199840"/>
                  <a:ext cx="1125360" cy="1296720"/>
                </a:xfrm>
                <a:custGeom>
                  <a:avLst/>
                  <a:gdLst/>
                  <a:ahLst/>
                  <a:rect l="l" t="t" r="r" b="b"/>
                  <a:pathLst>
                    <a:path w="664" h="789">
                      <a:moveTo>
                        <a:pt x="118" y="0"/>
                      </a:moveTo>
                      <a:lnTo>
                        <a:pt x="114" y="71"/>
                      </a:lnTo>
                      <a:lnTo>
                        <a:pt x="113" y="99"/>
                      </a:lnTo>
                      <a:lnTo>
                        <a:pt x="111" y="109"/>
                      </a:lnTo>
                      <a:lnTo>
                        <a:pt x="107" y="121"/>
                      </a:lnTo>
                      <a:lnTo>
                        <a:pt x="101" y="130"/>
                      </a:lnTo>
                      <a:lnTo>
                        <a:pt x="93" y="133"/>
                      </a:lnTo>
                      <a:lnTo>
                        <a:pt x="83" y="119"/>
                      </a:lnTo>
                      <a:lnTo>
                        <a:pt x="78" y="115"/>
                      </a:lnTo>
                      <a:lnTo>
                        <a:pt x="63" y="114"/>
                      </a:lnTo>
                      <a:lnTo>
                        <a:pt x="43" y="117"/>
                      </a:lnTo>
                      <a:lnTo>
                        <a:pt x="38" y="119"/>
                      </a:lnTo>
                      <a:lnTo>
                        <a:pt x="38" y="136"/>
                      </a:lnTo>
                      <a:lnTo>
                        <a:pt x="40" y="153"/>
                      </a:lnTo>
                      <a:lnTo>
                        <a:pt x="38" y="170"/>
                      </a:lnTo>
                      <a:lnTo>
                        <a:pt x="43" y="183"/>
                      </a:lnTo>
                      <a:lnTo>
                        <a:pt x="42" y="197"/>
                      </a:lnTo>
                      <a:lnTo>
                        <a:pt x="42" y="205"/>
                      </a:lnTo>
                      <a:lnTo>
                        <a:pt x="48" y="231"/>
                      </a:lnTo>
                      <a:lnTo>
                        <a:pt x="48" y="247"/>
                      </a:lnTo>
                      <a:lnTo>
                        <a:pt x="42" y="256"/>
                      </a:lnTo>
                      <a:lnTo>
                        <a:pt x="40" y="270"/>
                      </a:lnTo>
                      <a:lnTo>
                        <a:pt x="42" y="287"/>
                      </a:lnTo>
                      <a:lnTo>
                        <a:pt x="56" y="311"/>
                      </a:lnTo>
                      <a:lnTo>
                        <a:pt x="63" y="332"/>
                      </a:lnTo>
                      <a:lnTo>
                        <a:pt x="66" y="345"/>
                      </a:lnTo>
                      <a:lnTo>
                        <a:pt x="78" y="356"/>
                      </a:lnTo>
                      <a:lnTo>
                        <a:pt x="91" y="372"/>
                      </a:lnTo>
                      <a:lnTo>
                        <a:pt x="81" y="385"/>
                      </a:lnTo>
                      <a:lnTo>
                        <a:pt x="67" y="392"/>
                      </a:lnTo>
                      <a:lnTo>
                        <a:pt x="63" y="393"/>
                      </a:lnTo>
                      <a:lnTo>
                        <a:pt x="56" y="400"/>
                      </a:lnTo>
                      <a:lnTo>
                        <a:pt x="47" y="417"/>
                      </a:lnTo>
                      <a:lnTo>
                        <a:pt x="47" y="432"/>
                      </a:lnTo>
                      <a:lnTo>
                        <a:pt x="46" y="446"/>
                      </a:lnTo>
                      <a:lnTo>
                        <a:pt x="44" y="462"/>
                      </a:lnTo>
                      <a:lnTo>
                        <a:pt x="35" y="475"/>
                      </a:lnTo>
                      <a:lnTo>
                        <a:pt x="24" y="489"/>
                      </a:lnTo>
                      <a:lnTo>
                        <a:pt x="19" y="499"/>
                      </a:lnTo>
                      <a:lnTo>
                        <a:pt x="21" y="514"/>
                      </a:lnTo>
                      <a:lnTo>
                        <a:pt x="23" y="520"/>
                      </a:lnTo>
                      <a:lnTo>
                        <a:pt x="20" y="534"/>
                      </a:lnTo>
                      <a:lnTo>
                        <a:pt x="27" y="542"/>
                      </a:lnTo>
                      <a:lnTo>
                        <a:pt x="40" y="544"/>
                      </a:lnTo>
                      <a:lnTo>
                        <a:pt x="44" y="554"/>
                      </a:lnTo>
                      <a:lnTo>
                        <a:pt x="32" y="581"/>
                      </a:lnTo>
                      <a:lnTo>
                        <a:pt x="9" y="584"/>
                      </a:lnTo>
                      <a:lnTo>
                        <a:pt x="0" y="611"/>
                      </a:lnTo>
                      <a:lnTo>
                        <a:pt x="3" y="615"/>
                      </a:lnTo>
                      <a:lnTo>
                        <a:pt x="427" y="788"/>
                      </a:lnTo>
                      <a:lnTo>
                        <a:pt x="663" y="787"/>
                      </a:lnTo>
                      <a:lnTo>
                        <a:pt x="659" y="11"/>
                      </a:lnTo>
                      <a:lnTo>
                        <a:pt x="511" y="9"/>
                      </a:lnTo>
                      <a:lnTo>
                        <a:pt x="285" y="9"/>
                      </a:lnTo>
                      <a:lnTo>
                        <a:pt x="118" y="0"/>
                      </a:lnTo>
                    </a:path>
                  </a:pathLst>
                </a:custGeom>
                <a:noFill/>
                <a:ln cap="rnd" w="12600">
                  <a:solidFill>
                    <a:srgbClr val="fe9b03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7" name=""/>
                <p:cNvSpPr/>
                <p:nvPr/>
              </p:nvSpPr>
              <p:spPr>
                <a:xfrm>
                  <a:off x="5205960" y="3988080"/>
                  <a:ext cx="1088280" cy="1648800"/>
                </a:xfrm>
                <a:custGeom>
                  <a:avLst/>
                  <a:gdLst/>
                  <a:ahLst/>
                  <a:rect l="l" t="t" r="r" b="b"/>
                  <a:pathLst>
                    <a:path w="642" h="1003">
                      <a:moveTo>
                        <a:pt x="44" y="0"/>
                      </a:moveTo>
                      <a:lnTo>
                        <a:pt x="197" y="16"/>
                      </a:lnTo>
                      <a:lnTo>
                        <a:pt x="339" y="31"/>
                      </a:lnTo>
                      <a:lnTo>
                        <a:pt x="487" y="41"/>
                      </a:lnTo>
                      <a:lnTo>
                        <a:pt x="641" y="49"/>
                      </a:lnTo>
                      <a:lnTo>
                        <a:pt x="605" y="756"/>
                      </a:lnTo>
                      <a:lnTo>
                        <a:pt x="602" y="804"/>
                      </a:lnTo>
                      <a:lnTo>
                        <a:pt x="601" y="832"/>
                      </a:lnTo>
                      <a:lnTo>
                        <a:pt x="600" y="842"/>
                      </a:lnTo>
                      <a:lnTo>
                        <a:pt x="597" y="850"/>
                      </a:lnTo>
                      <a:lnTo>
                        <a:pt x="596" y="854"/>
                      </a:lnTo>
                      <a:lnTo>
                        <a:pt x="593" y="858"/>
                      </a:lnTo>
                      <a:lnTo>
                        <a:pt x="589" y="863"/>
                      </a:lnTo>
                      <a:lnTo>
                        <a:pt x="584" y="866"/>
                      </a:lnTo>
                      <a:lnTo>
                        <a:pt x="581" y="866"/>
                      </a:lnTo>
                      <a:lnTo>
                        <a:pt x="576" y="859"/>
                      </a:lnTo>
                      <a:lnTo>
                        <a:pt x="572" y="852"/>
                      </a:lnTo>
                      <a:lnTo>
                        <a:pt x="567" y="848"/>
                      </a:lnTo>
                      <a:lnTo>
                        <a:pt x="559" y="847"/>
                      </a:lnTo>
                      <a:lnTo>
                        <a:pt x="551" y="847"/>
                      </a:lnTo>
                      <a:lnTo>
                        <a:pt x="539" y="848"/>
                      </a:lnTo>
                      <a:lnTo>
                        <a:pt x="531" y="850"/>
                      </a:lnTo>
                      <a:lnTo>
                        <a:pt x="527" y="852"/>
                      </a:lnTo>
                      <a:lnTo>
                        <a:pt x="527" y="860"/>
                      </a:lnTo>
                      <a:lnTo>
                        <a:pt x="527" y="868"/>
                      </a:lnTo>
                      <a:lnTo>
                        <a:pt x="528" y="879"/>
                      </a:lnTo>
                      <a:lnTo>
                        <a:pt x="529" y="886"/>
                      </a:lnTo>
                      <a:lnTo>
                        <a:pt x="528" y="892"/>
                      </a:lnTo>
                      <a:lnTo>
                        <a:pt x="527" y="903"/>
                      </a:lnTo>
                      <a:lnTo>
                        <a:pt x="531" y="914"/>
                      </a:lnTo>
                      <a:lnTo>
                        <a:pt x="531" y="925"/>
                      </a:lnTo>
                      <a:lnTo>
                        <a:pt x="529" y="935"/>
                      </a:lnTo>
                      <a:lnTo>
                        <a:pt x="532" y="946"/>
                      </a:lnTo>
                      <a:lnTo>
                        <a:pt x="536" y="958"/>
                      </a:lnTo>
                      <a:lnTo>
                        <a:pt x="537" y="966"/>
                      </a:lnTo>
                      <a:lnTo>
                        <a:pt x="537" y="974"/>
                      </a:lnTo>
                      <a:lnTo>
                        <a:pt x="537" y="979"/>
                      </a:lnTo>
                      <a:lnTo>
                        <a:pt x="531" y="989"/>
                      </a:lnTo>
                      <a:lnTo>
                        <a:pt x="529" y="1002"/>
                      </a:lnTo>
                      <a:lnTo>
                        <a:pt x="508" y="981"/>
                      </a:lnTo>
                      <a:lnTo>
                        <a:pt x="0" y="410"/>
                      </a:lnTo>
                      <a:lnTo>
                        <a:pt x="44" y="0"/>
                      </a:lnTo>
                    </a:path>
                  </a:pathLst>
                </a:custGeom>
                <a:solidFill>
                  <a:srgbClr val="ffffd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8" name=""/>
                <p:cNvSpPr/>
                <p:nvPr/>
              </p:nvSpPr>
              <p:spPr>
                <a:xfrm>
                  <a:off x="5205960" y="3988080"/>
                  <a:ext cx="1098000" cy="1657080"/>
                </a:xfrm>
                <a:custGeom>
                  <a:avLst/>
                  <a:gdLst/>
                  <a:ahLst/>
                  <a:rect l="l" t="t" r="r" b="b"/>
                  <a:pathLst>
                    <a:path w="648" h="1008">
                      <a:moveTo>
                        <a:pt x="44" y="0"/>
                      </a:moveTo>
                      <a:lnTo>
                        <a:pt x="199" y="16"/>
                      </a:lnTo>
                      <a:lnTo>
                        <a:pt x="342" y="31"/>
                      </a:lnTo>
                      <a:lnTo>
                        <a:pt x="491" y="42"/>
                      </a:lnTo>
                      <a:lnTo>
                        <a:pt x="647" y="50"/>
                      </a:lnTo>
                      <a:lnTo>
                        <a:pt x="611" y="760"/>
                      </a:lnTo>
                      <a:lnTo>
                        <a:pt x="608" y="808"/>
                      </a:lnTo>
                      <a:lnTo>
                        <a:pt x="607" y="836"/>
                      </a:lnTo>
                      <a:lnTo>
                        <a:pt x="605" y="846"/>
                      </a:lnTo>
                      <a:lnTo>
                        <a:pt x="603" y="854"/>
                      </a:lnTo>
                      <a:lnTo>
                        <a:pt x="601" y="858"/>
                      </a:lnTo>
                      <a:lnTo>
                        <a:pt x="599" y="862"/>
                      </a:lnTo>
                      <a:lnTo>
                        <a:pt x="595" y="867"/>
                      </a:lnTo>
                      <a:lnTo>
                        <a:pt x="589" y="870"/>
                      </a:lnTo>
                      <a:lnTo>
                        <a:pt x="587" y="870"/>
                      </a:lnTo>
                      <a:lnTo>
                        <a:pt x="581" y="863"/>
                      </a:lnTo>
                      <a:lnTo>
                        <a:pt x="577" y="857"/>
                      </a:lnTo>
                      <a:lnTo>
                        <a:pt x="572" y="853"/>
                      </a:lnTo>
                      <a:lnTo>
                        <a:pt x="564" y="851"/>
                      </a:lnTo>
                      <a:lnTo>
                        <a:pt x="556" y="851"/>
                      </a:lnTo>
                      <a:lnTo>
                        <a:pt x="544" y="853"/>
                      </a:lnTo>
                      <a:lnTo>
                        <a:pt x="536" y="854"/>
                      </a:lnTo>
                      <a:lnTo>
                        <a:pt x="532" y="857"/>
                      </a:lnTo>
                      <a:lnTo>
                        <a:pt x="532" y="865"/>
                      </a:lnTo>
                      <a:lnTo>
                        <a:pt x="532" y="873"/>
                      </a:lnTo>
                      <a:lnTo>
                        <a:pt x="533" y="883"/>
                      </a:lnTo>
                      <a:lnTo>
                        <a:pt x="534" y="890"/>
                      </a:lnTo>
                      <a:lnTo>
                        <a:pt x="533" y="897"/>
                      </a:lnTo>
                      <a:lnTo>
                        <a:pt x="532" y="908"/>
                      </a:lnTo>
                      <a:lnTo>
                        <a:pt x="536" y="918"/>
                      </a:lnTo>
                      <a:lnTo>
                        <a:pt x="536" y="929"/>
                      </a:lnTo>
                      <a:lnTo>
                        <a:pt x="534" y="940"/>
                      </a:lnTo>
                      <a:lnTo>
                        <a:pt x="537" y="951"/>
                      </a:lnTo>
                      <a:lnTo>
                        <a:pt x="541" y="963"/>
                      </a:lnTo>
                      <a:lnTo>
                        <a:pt x="542" y="971"/>
                      </a:lnTo>
                      <a:lnTo>
                        <a:pt x="542" y="979"/>
                      </a:lnTo>
                      <a:lnTo>
                        <a:pt x="542" y="984"/>
                      </a:lnTo>
                      <a:lnTo>
                        <a:pt x="536" y="994"/>
                      </a:lnTo>
                      <a:lnTo>
                        <a:pt x="534" y="1007"/>
                      </a:lnTo>
                      <a:lnTo>
                        <a:pt x="513" y="986"/>
                      </a:lnTo>
                      <a:lnTo>
                        <a:pt x="0" y="412"/>
                      </a:lnTo>
                      <a:lnTo>
                        <a:pt x="44" y="0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" name=""/>
                <p:cNvSpPr/>
                <p:nvPr/>
              </p:nvSpPr>
              <p:spPr>
                <a:xfrm>
                  <a:off x="7160400" y="5173200"/>
                  <a:ext cx="1190160" cy="1321920"/>
                </a:xfrm>
                <a:custGeom>
                  <a:avLst/>
                  <a:gdLst/>
                  <a:ahLst/>
                  <a:rect l="l" t="t" r="r" b="b"/>
                  <a:pathLst>
                    <a:path w="702" h="804">
                      <a:moveTo>
                        <a:pt x="0" y="27"/>
                      </a:moveTo>
                      <a:lnTo>
                        <a:pt x="232" y="23"/>
                      </a:lnTo>
                      <a:lnTo>
                        <a:pt x="341" y="19"/>
                      </a:lnTo>
                      <a:lnTo>
                        <a:pt x="477" y="12"/>
                      </a:lnTo>
                      <a:lnTo>
                        <a:pt x="659" y="0"/>
                      </a:lnTo>
                      <a:lnTo>
                        <a:pt x="701" y="688"/>
                      </a:lnTo>
                      <a:lnTo>
                        <a:pt x="458" y="705"/>
                      </a:lnTo>
                      <a:lnTo>
                        <a:pt x="287" y="709"/>
                      </a:lnTo>
                      <a:lnTo>
                        <a:pt x="291" y="736"/>
                      </a:lnTo>
                      <a:lnTo>
                        <a:pt x="102" y="743"/>
                      </a:lnTo>
                      <a:lnTo>
                        <a:pt x="103" y="802"/>
                      </a:lnTo>
                      <a:lnTo>
                        <a:pt x="5" y="803"/>
                      </a:lnTo>
                      <a:lnTo>
                        <a:pt x="0" y="27"/>
                      </a:lnTo>
                    </a:path>
                  </a:pathLst>
                </a:custGeom>
                <a:noFill/>
                <a:ln cap="rnd" w="12600">
                  <a:solidFill>
                    <a:srgbClr val="ff9f4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7162200" y="4267440"/>
                  <a:ext cx="1294920" cy="951840"/>
                </a:xfrm>
                <a:custGeom>
                  <a:avLst/>
                  <a:gdLst/>
                  <a:ahLst/>
                  <a:rect l="l" t="t" r="r" b="b"/>
                  <a:pathLst>
                    <a:path w="764" h="579">
                      <a:moveTo>
                        <a:pt x="763" y="544"/>
                      </a:moveTo>
                      <a:lnTo>
                        <a:pt x="703" y="0"/>
                      </a:lnTo>
                      <a:lnTo>
                        <a:pt x="618" y="4"/>
                      </a:lnTo>
                      <a:lnTo>
                        <a:pt x="584" y="5"/>
                      </a:lnTo>
                      <a:lnTo>
                        <a:pt x="516" y="11"/>
                      </a:lnTo>
                      <a:lnTo>
                        <a:pt x="420" y="17"/>
                      </a:lnTo>
                      <a:lnTo>
                        <a:pt x="222" y="24"/>
                      </a:lnTo>
                      <a:lnTo>
                        <a:pt x="0" y="25"/>
                      </a:lnTo>
                      <a:lnTo>
                        <a:pt x="3" y="578"/>
                      </a:lnTo>
                      <a:lnTo>
                        <a:pt x="232" y="574"/>
                      </a:lnTo>
                      <a:lnTo>
                        <a:pt x="453" y="563"/>
                      </a:lnTo>
                      <a:lnTo>
                        <a:pt x="576" y="557"/>
                      </a:lnTo>
                      <a:lnTo>
                        <a:pt x="661" y="551"/>
                      </a:lnTo>
                      <a:lnTo>
                        <a:pt x="763" y="544"/>
                      </a:lnTo>
                    </a:path>
                  </a:pathLst>
                </a:custGeom>
                <a:solidFill>
                  <a:srgbClr val="ffffdf"/>
                </a:solidFill>
                <a:ln cap="rnd" w="12600">
                  <a:solidFill>
                    <a:srgbClr val="ef91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" name=""/>
                <p:cNvSpPr/>
                <p:nvPr/>
              </p:nvSpPr>
              <p:spPr>
                <a:xfrm>
                  <a:off x="6819480" y="5222520"/>
                  <a:ext cx="27000" cy="0"/>
                </a:xfrm>
                <a:prstGeom prst="line">
                  <a:avLst/>
                </a:prstGeom>
                <a:ln w="12600">
                  <a:solidFill>
                    <a:srgbClr val="555555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" name=""/>
                <p:cNvSpPr/>
                <p:nvPr/>
              </p:nvSpPr>
              <p:spPr>
                <a:xfrm>
                  <a:off x="7497720" y="6330960"/>
                  <a:ext cx="171000" cy="27720"/>
                </a:xfrm>
                <a:custGeom>
                  <a:avLst/>
                  <a:gdLst/>
                  <a:ahLst/>
                  <a:rect l="l" t="t" r="r" b="b"/>
                  <a:pathLst>
                    <a:path w="101" h="17">
                      <a:moveTo>
                        <a:pt x="0" y="16"/>
                      </a:moveTo>
                      <a:lnTo>
                        <a:pt x="100" y="0"/>
                      </a:lnTo>
                    </a:path>
                  </a:pathLst>
                </a:custGeom>
                <a:noFill/>
                <a:ln cap="rnd" w="12600">
                  <a:solidFill>
                    <a:srgbClr val="3366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>
                  <a:off x="7160400" y="5173200"/>
                  <a:ext cx="1181520" cy="1313640"/>
                </a:xfrm>
                <a:custGeom>
                  <a:avLst/>
                  <a:gdLst/>
                  <a:ahLst/>
                  <a:rect l="l" t="t" r="r" b="b"/>
                  <a:pathLst>
                    <a:path w="697" h="799">
                      <a:moveTo>
                        <a:pt x="0" y="27"/>
                      </a:moveTo>
                      <a:lnTo>
                        <a:pt x="231" y="23"/>
                      </a:lnTo>
                      <a:lnTo>
                        <a:pt x="339" y="19"/>
                      </a:lnTo>
                      <a:lnTo>
                        <a:pt x="473" y="12"/>
                      </a:lnTo>
                      <a:lnTo>
                        <a:pt x="655" y="0"/>
                      </a:lnTo>
                      <a:lnTo>
                        <a:pt x="696" y="683"/>
                      </a:lnTo>
                      <a:lnTo>
                        <a:pt x="455" y="701"/>
                      </a:lnTo>
                      <a:lnTo>
                        <a:pt x="285" y="705"/>
                      </a:lnTo>
                      <a:lnTo>
                        <a:pt x="289" y="731"/>
                      </a:lnTo>
                      <a:lnTo>
                        <a:pt x="101" y="738"/>
                      </a:lnTo>
                      <a:lnTo>
                        <a:pt x="103" y="797"/>
                      </a:lnTo>
                      <a:lnTo>
                        <a:pt x="5" y="798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fdfedc"/>
                </a:solidFill>
                <a:ln cap="rnd" w="12600">
                  <a:solidFill>
                    <a:srgbClr val="ef91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24" name=""/>
              <p:cNvGrpSpPr/>
              <p:nvPr/>
            </p:nvGrpSpPr>
            <p:grpSpPr>
              <a:xfrm>
                <a:off x="4924440" y="2554200"/>
                <a:ext cx="3356280" cy="3814200"/>
                <a:chOff x="4924440" y="2554200"/>
                <a:chExt cx="3356280" cy="3814200"/>
              </a:xfrm>
            </p:grpSpPr>
            <p:sp>
              <p:nvSpPr>
                <p:cNvPr id="125" name=""/>
                <p:cNvSpPr/>
                <p:nvPr/>
              </p:nvSpPr>
              <p:spPr>
                <a:xfrm>
                  <a:off x="6422760" y="3874320"/>
                  <a:ext cx="274320" cy="496440"/>
                </a:xfrm>
                <a:custGeom>
                  <a:avLst/>
                  <a:gdLst/>
                  <a:ahLst/>
                  <a:rect l="l" t="t" r="r" b="b"/>
                  <a:pathLst>
                    <a:path w="162" h="302">
                      <a:moveTo>
                        <a:pt x="0" y="0"/>
                      </a:moveTo>
                      <a:lnTo>
                        <a:pt x="38" y="56"/>
                      </a:lnTo>
                      <a:lnTo>
                        <a:pt x="97" y="54"/>
                      </a:lnTo>
                      <a:lnTo>
                        <a:pt x="161" y="102"/>
                      </a:lnTo>
                      <a:lnTo>
                        <a:pt x="142" y="231"/>
                      </a:lnTo>
                      <a:lnTo>
                        <a:pt x="153" y="301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6" name=""/>
                <p:cNvSpPr/>
                <p:nvPr/>
              </p:nvSpPr>
              <p:spPr>
                <a:xfrm>
                  <a:off x="6468480" y="3853080"/>
                  <a:ext cx="777960" cy="249480"/>
                </a:xfrm>
                <a:custGeom>
                  <a:avLst/>
                  <a:gdLst/>
                  <a:ahLst/>
                  <a:rect l="l" t="t" r="r" b="b"/>
                  <a:pathLst>
                    <a:path w="459" h="152">
                      <a:moveTo>
                        <a:pt x="458" y="151"/>
                      </a:moveTo>
                      <a:lnTo>
                        <a:pt x="283" y="144"/>
                      </a:lnTo>
                      <a:lnTo>
                        <a:pt x="247" y="81"/>
                      </a:lnTo>
                      <a:lnTo>
                        <a:pt x="175" y="70"/>
                      </a:lnTo>
                      <a:lnTo>
                        <a:pt x="30" y="0"/>
                      </a:lnTo>
                      <a:lnTo>
                        <a:pt x="0" y="3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7" name=""/>
                <p:cNvSpPr/>
                <p:nvPr/>
              </p:nvSpPr>
              <p:spPr>
                <a:xfrm>
                  <a:off x="6233040" y="3703320"/>
                  <a:ext cx="1017000" cy="399240"/>
                </a:xfrm>
                <a:custGeom>
                  <a:avLst/>
                  <a:gdLst/>
                  <a:ahLst/>
                  <a:rect l="l" t="t" r="r" b="b"/>
                  <a:pathLst>
                    <a:path w="600" h="243">
                      <a:moveTo>
                        <a:pt x="0" y="99"/>
                      </a:moveTo>
                      <a:lnTo>
                        <a:pt x="32" y="73"/>
                      </a:lnTo>
                      <a:lnTo>
                        <a:pt x="134" y="59"/>
                      </a:lnTo>
                      <a:lnTo>
                        <a:pt x="172" y="70"/>
                      </a:lnTo>
                      <a:lnTo>
                        <a:pt x="249" y="0"/>
                      </a:lnTo>
                      <a:lnTo>
                        <a:pt x="320" y="147"/>
                      </a:lnTo>
                      <a:lnTo>
                        <a:pt x="393" y="161"/>
                      </a:lnTo>
                      <a:lnTo>
                        <a:pt x="427" y="225"/>
                      </a:lnTo>
                      <a:lnTo>
                        <a:pt x="590" y="230"/>
                      </a:lnTo>
                      <a:lnTo>
                        <a:pt x="599" y="242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8" name=""/>
                <p:cNvSpPr/>
                <p:nvPr/>
              </p:nvSpPr>
              <p:spPr>
                <a:xfrm>
                  <a:off x="6427800" y="3861360"/>
                  <a:ext cx="823680" cy="259560"/>
                </a:xfrm>
                <a:custGeom>
                  <a:avLst/>
                  <a:gdLst/>
                  <a:ahLst/>
                  <a:rect l="l" t="t" r="r" b="b"/>
                  <a:pathLst>
                    <a:path w="486" h="158">
                      <a:moveTo>
                        <a:pt x="0" y="0"/>
                      </a:moveTo>
                      <a:lnTo>
                        <a:pt x="46" y="38"/>
                      </a:lnTo>
                      <a:lnTo>
                        <a:pt x="113" y="37"/>
                      </a:lnTo>
                      <a:lnTo>
                        <a:pt x="193" y="73"/>
                      </a:lnTo>
                      <a:lnTo>
                        <a:pt x="261" y="85"/>
                      </a:lnTo>
                      <a:lnTo>
                        <a:pt x="299" y="149"/>
                      </a:lnTo>
                      <a:lnTo>
                        <a:pt x="472" y="157"/>
                      </a:lnTo>
                      <a:lnTo>
                        <a:pt x="485" y="14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9" name=""/>
                <p:cNvSpPr/>
                <p:nvPr/>
              </p:nvSpPr>
              <p:spPr>
                <a:xfrm>
                  <a:off x="5312520" y="4213080"/>
                  <a:ext cx="452160" cy="409320"/>
                </a:xfrm>
                <a:custGeom>
                  <a:avLst/>
                  <a:gdLst/>
                  <a:ahLst/>
                  <a:rect l="l" t="t" r="r" b="b"/>
                  <a:pathLst>
                    <a:path w="267" h="249">
                      <a:moveTo>
                        <a:pt x="266" y="8"/>
                      </a:moveTo>
                      <a:lnTo>
                        <a:pt x="242" y="0"/>
                      </a:lnTo>
                      <a:lnTo>
                        <a:pt x="132" y="135"/>
                      </a:lnTo>
                      <a:lnTo>
                        <a:pt x="64" y="178"/>
                      </a:lnTo>
                      <a:lnTo>
                        <a:pt x="0" y="245"/>
                      </a:lnTo>
                      <a:lnTo>
                        <a:pt x="11" y="248"/>
                      </a:lnTo>
                      <a:lnTo>
                        <a:pt x="73" y="189"/>
                      </a:lnTo>
                      <a:lnTo>
                        <a:pt x="145" y="148"/>
                      </a:lnTo>
                      <a:lnTo>
                        <a:pt x="247" y="13"/>
                      </a:lnTo>
                      <a:lnTo>
                        <a:pt x="266" y="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0" name=""/>
                <p:cNvSpPr/>
                <p:nvPr/>
              </p:nvSpPr>
              <p:spPr>
                <a:xfrm>
                  <a:off x="5763600" y="3877560"/>
                  <a:ext cx="471240" cy="351720"/>
                </a:xfrm>
                <a:custGeom>
                  <a:avLst/>
                  <a:gdLst/>
                  <a:ahLst/>
                  <a:rect l="l" t="t" r="r" b="b"/>
                  <a:pathLst>
                    <a:path w="278" h="214">
                      <a:moveTo>
                        <a:pt x="277" y="0"/>
                      </a:moveTo>
                      <a:lnTo>
                        <a:pt x="274" y="65"/>
                      </a:lnTo>
                      <a:lnTo>
                        <a:pt x="253" y="65"/>
                      </a:lnTo>
                      <a:lnTo>
                        <a:pt x="231" y="86"/>
                      </a:lnTo>
                      <a:lnTo>
                        <a:pt x="229" y="170"/>
                      </a:lnTo>
                      <a:lnTo>
                        <a:pt x="100" y="162"/>
                      </a:lnTo>
                      <a:lnTo>
                        <a:pt x="0" y="213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1" name=""/>
                <p:cNvSpPr/>
                <p:nvPr/>
              </p:nvSpPr>
              <p:spPr>
                <a:xfrm>
                  <a:off x="7121520" y="5242320"/>
                  <a:ext cx="235440" cy="593280"/>
                </a:xfrm>
                <a:custGeom>
                  <a:avLst/>
                  <a:gdLst/>
                  <a:ahLst/>
                  <a:rect l="l" t="t" r="r" b="b"/>
                  <a:pathLst>
                    <a:path w="139" h="361">
                      <a:moveTo>
                        <a:pt x="138" y="0"/>
                      </a:moveTo>
                      <a:lnTo>
                        <a:pt x="58" y="24"/>
                      </a:lnTo>
                      <a:lnTo>
                        <a:pt x="59" y="214"/>
                      </a:lnTo>
                      <a:lnTo>
                        <a:pt x="51" y="220"/>
                      </a:lnTo>
                      <a:lnTo>
                        <a:pt x="50" y="343"/>
                      </a:lnTo>
                      <a:lnTo>
                        <a:pt x="11" y="347"/>
                      </a:lnTo>
                      <a:lnTo>
                        <a:pt x="0" y="360"/>
                      </a:lnTo>
                      <a:lnTo>
                        <a:pt x="59" y="351"/>
                      </a:lnTo>
                      <a:lnTo>
                        <a:pt x="64" y="216"/>
                      </a:lnTo>
                      <a:lnTo>
                        <a:pt x="67" y="30"/>
                      </a:lnTo>
                      <a:lnTo>
                        <a:pt x="138" y="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2" name=""/>
                <p:cNvSpPr/>
                <p:nvPr/>
              </p:nvSpPr>
              <p:spPr>
                <a:xfrm>
                  <a:off x="6543000" y="5834160"/>
                  <a:ext cx="635760" cy="460440"/>
                </a:xfrm>
                <a:custGeom>
                  <a:avLst/>
                  <a:gdLst/>
                  <a:ahLst/>
                  <a:rect l="l" t="t" r="r" b="b"/>
                  <a:pathLst>
                    <a:path w="375" h="280">
                      <a:moveTo>
                        <a:pt x="0" y="4"/>
                      </a:moveTo>
                      <a:lnTo>
                        <a:pt x="55" y="154"/>
                      </a:lnTo>
                      <a:lnTo>
                        <a:pt x="78" y="278"/>
                      </a:lnTo>
                      <a:lnTo>
                        <a:pt x="151" y="279"/>
                      </a:lnTo>
                      <a:lnTo>
                        <a:pt x="170" y="268"/>
                      </a:lnTo>
                      <a:lnTo>
                        <a:pt x="223" y="258"/>
                      </a:lnTo>
                      <a:lnTo>
                        <a:pt x="239" y="250"/>
                      </a:lnTo>
                      <a:lnTo>
                        <a:pt x="284" y="246"/>
                      </a:lnTo>
                      <a:lnTo>
                        <a:pt x="316" y="174"/>
                      </a:lnTo>
                      <a:lnTo>
                        <a:pt x="318" y="128"/>
                      </a:lnTo>
                      <a:lnTo>
                        <a:pt x="373" y="85"/>
                      </a:lnTo>
                      <a:lnTo>
                        <a:pt x="374" y="19"/>
                      </a:lnTo>
                      <a:lnTo>
                        <a:pt x="335" y="0"/>
                      </a:lnTo>
                      <a:lnTo>
                        <a:pt x="335" y="7"/>
                      </a:lnTo>
                      <a:lnTo>
                        <a:pt x="367" y="25"/>
                      </a:lnTo>
                      <a:lnTo>
                        <a:pt x="366" y="83"/>
                      </a:lnTo>
                      <a:lnTo>
                        <a:pt x="322" y="117"/>
                      </a:lnTo>
                      <a:lnTo>
                        <a:pt x="316" y="12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3" name=""/>
                <p:cNvSpPr/>
                <p:nvPr/>
              </p:nvSpPr>
              <p:spPr>
                <a:xfrm>
                  <a:off x="7079040" y="6042960"/>
                  <a:ext cx="423360" cy="325440"/>
                </a:xfrm>
                <a:custGeom>
                  <a:avLst/>
                  <a:gdLst/>
                  <a:ahLst/>
                  <a:rect l="l" t="t" r="r" b="b"/>
                  <a:pathLst>
                    <a:path w="250" h="198">
                      <a:moveTo>
                        <a:pt x="0" y="0"/>
                      </a:moveTo>
                      <a:lnTo>
                        <a:pt x="66" y="154"/>
                      </a:lnTo>
                      <a:lnTo>
                        <a:pt x="199" y="147"/>
                      </a:lnTo>
                      <a:lnTo>
                        <a:pt x="188" y="159"/>
                      </a:lnTo>
                      <a:lnTo>
                        <a:pt x="223" y="186"/>
                      </a:lnTo>
                      <a:lnTo>
                        <a:pt x="249" y="189"/>
                      </a:lnTo>
                      <a:lnTo>
                        <a:pt x="244" y="197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4" name=""/>
                <p:cNvSpPr/>
                <p:nvPr/>
              </p:nvSpPr>
              <p:spPr>
                <a:xfrm>
                  <a:off x="7117920" y="5830920"/>
                  <a:ext cx="366120" cy="445320"/>
                </a:xfrm>
                <a:custGeom>
                  <a:avLst/>
                  <a:gdLst/>
                  <a:ahLst/>
                  <a:rect l="l" t="t" r="r" b="b"/>
                  <a:pathLst>
                    <a:path w="216" h="271">
                      <a:moveTo>
                        <a:pt x="0" y="0"/>
                      </a:moveTo>
                      <a:lnTo>
                        <a:pt x="52" y="5"/>
                      </a:lnTo>
                      <a:lnTo>
                        <a:pt x="207" y="134"/>
                      </a:lnTo>
                      <a:lnTo>
                        <a:pt x="215" y="187"/>
                      </a:lnTo>
                      <a:lnTo>
                        <a:pt x="177" y="270"/>
                      </a:lnTo>
                      <a:lnTo>
                        <a:pt x="176" y="27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" name=""/>
                <p:cNvSpPr/>
                <p:nvPr/>
              </p:nvSpPr>
              <p:spPr>
                <a:xfrm>
                  <a:off x="7092720" y="5640480"/>
                  <a:ext cx="20160" cy="183600"/>
                </a:xfrm>
                <a:prstGeom prst="line">
                  <a:avLst/>
                </a:prstGeom>
                <a:ln w="12600">
                  <a:solidFill>
                    <a:srgbClr val="00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6" name=""/>
                <p:cNvSpPr/>
                <p:nvPr/>
              </p:nvSpPr>
              <p:spPr>
                <a:xfrm>
                  <a:off x="6670440" y="5231160"/>
                  <a:ext cx="62640" cy="704880"/>
                </a:xfrm>
                <a:custGeom>
                  <a:avLst/>
                  <a:gdLst/>
                  <a:ahLst/>
                  <a:rect l="l" t="t" r="r" b="b"/>
                  <a:pathLst>
                    <a:path w="37" h="429">
                      <a:moveTo>
                        <a:pt x="0" y="428"/>
                      </a:moveTo>
                      <a:lnTo>
                        <a:pt x="30" y="258"/>
                      </a:lnTo>
                      <a:lnTo>
                        <a:pt x="5" y="15"/>
                      </a:lnTo>
                      <a:lnTo>
                        <a:pt x="21" y="0"/>
                      </a:lnTo>
                      <a:lnTo>
                        <a:pt x="22" y="3"/>
                      </a:lnTo>
                      <a:lnTo>
                        <a:pt x="14" y="15"/>
                      </a:lnTo>
                      <a:lnTo>
                        <a:pt x="35" y="252"/>
                      </a:lnTo>
                      <a:lnTo>
                        <a:pt x="30" y="255"/>
                      </a:lnTo>
                      <a:lnTo>
                        <a:pt x="36" y="263"/>
                      </a:lnTo>
                      <a:lnTo>
                        <a:pt x="0" y="42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7" name=""/>
                <p:cNvSpPr/>
                <p:nvPr/>
              </p:nvSpPr>
              <p:spPr>
                <a:xfrm>
                  <a:off x="6704280" y="5324760"/>
                  <a:ext cx="569520" cy="611280"/>
                </a:xfrm>
                <a:custGeom>
                  <a:avLst/>
                  <a:gdLst/>
                  <a:ahLst/>
                  <a:rect l="l" t="t" r="r" b="b"/>
                  <a:pathLst>
                    <a:path w="336" h="372">
                      <a:moveTo>
                        <a:pt x="0" y="371"/>
                      </a:moveTo>
                      <a:lnTo>
                        <a:pt x="1" y="354"/>
                      </a:lnTo>
                      <a:lnTo>
                        <a:pt x="129" y="167"/>
                      </a:lnTo>
                      <a:lnTo>
                        <a:pt x="145" y="161"/>
                      </a:lnTo>
                      <a:lnTo>
                        <a:pt x="327" y="15"/>
                      </a:lnTo>
                      <a:lnTo>
                        <a:pt x="335" y="0"/>
                      </a:lnTo>
                      <a:lnTo>
                        <a:pt x="153" y="144"/>
                      </a:lnTo>
                      <a:lnTo>
                        <a:pt x="142" y="164"/>
                      </a:lnTo>
                      <a:lnTo>
                        <a:pt x="0" y="371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" name=""/>
                <p:cNvSpPr/>
                <p:nvPr/>
              </p:nvSpPr>
              <p:spPr>
                <a:xfrm>
                  <a:off x="6690960" y="4375800"/>
                  <a:ext cx="674640" cy="121680"/>
                </a:xfrm>
                <a:custGeom>
                  <a:avLst/>
                  <a:gdLst/>
                  <a:ahLst/>
                  <a:rect l="l" t="t" r="r" b="b"/>
                  <a:pathLst>
                    <a:path w="398" h="74">
                      <a:moveTo>
                        <a:pt x="397" y="0"/>
                      </a:moveTo>
                      <a:lnTo>
                        <a:pt x="311" y="24"/>
                      </a:lnTo>
                      <a:lnTo>
                        <a:pt x="252" y="73"/>
                      </a:lnTo>
                      <a:lnTo>
                        <a:pt x="97" y="28"/>
                      </a:lnTo>
                      <a:lnTo>
                        <a:pt x="50" y="40"/>
                      </a:lnTo>
                      <a:lnTo>
                        <a:pt x="0" y="38"/>
                      </a:lnTo>
                      <a:lnTo>
                        <a:pt x="4" y="3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" name=""/>
                <p:cNvSpPr/>
                <p:nvPr/>
              </p:nvSpPr>
              <p:spPr>
                <a:xfrm>
                  <a:off x="6671880" y="4361040"/>
                  <a:ext cx="255960" cy="425520"/>
                </a:xfrm>
                <a:custGeom>
                  <a:avLst/>
                  <a:gdLst/>
                  <a:ahLst/>
                  <a:rect l="l" t="t" r="r" b="b"/>
                  <a:pathLst>
                    <a:path w="151" h="259">
                      <a:moveTo>
                        <a:pt x="150" y="258"/>
                      </a:moveTo>
                      <a:lnTo>
                        <a:pt x="137" y="196"/>
                      </a:lnTo>
                      <a:lnTo>
                        <a:pt x="143" y="146"/>
                      </a:lnTo>
                      <a:lnTo>
                        <a:pt x="11" y="0"/>
                      </a:lnTo>
                      <a:lnTo>
                        <a:pt x="11" y="46"/>
                      </a:lnTo>
                      <a:lnTo>
                        <a:pt x="0" y="39"/>
                      </a:lnTo>
                      <a:lnTo>
                        <a:pt x="1" y="11"/>
                      </a:lnTo>
                      <a:lnTo>
                        <a:pt x="13" y="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" name=""/>
                <p:cNvSpPr/>
                <p:nvPr/>
              </p:nvSpPr>
              <p:spPr>
                <a:xfrm>
                  <a:off x="6510960" y="4434840"/>
                  <a:ext cx="179640" cy="62280"/>
                </a:xfrm>
                <a:custGeom>
                  <a:avLst/>
                  <a:gdLst/>
                  <a:ahLst/>
                  <a:rect l="l" t="t" r="r" b="b"/>
                  <a:pathLst>
                    <a:path w="106" h="38">
                      <a:moveTo>
                        <a:pt x="0" y="36"/>
                      </a:moveTo>
                      <a:lnTo>
                        <a:pt x="0" y="30"/>
                      </a:lnTo>
                      <a:lnTo>
                        <a:pt x="105" y="0"/>
                      </a:lnTo>
                      <a:lnTo>
                        <a:pt x="102" y="11"/>
                      </a:lnTo>
                      <a:lnTo>
                        <a:pt x="13" y="37"/>
                      </a:lnTo>
                      <a:lnTo>
                        <a:pt x="3" y="3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5480" bIns="154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" name=""/>
                <p:cNvSpPr/>
                <p:nvPr/>
              </p:nvSpPr>
              <p:spPr>
                <a:xfrm>
                  <a:off x="6678720" y="4755600"/>
                  <a:ext cx="240480" cy="50760"/>
                </a:xfrm>
                <a:custGeom>
                  <a:avLst/>
                  <a:gdLst/>
                  <a:ahLst/>
                  <a:rect l="l" t="t" r="r" b="b"/>
                  <a:pathLst>
                    <a:path w="142" h="31">
                      <a:moveTo>
                        <a:pt x="0" y="30"/>
                      </a:moveTo>
                      <a:lnTo>
                        <a:pt x="21" y="0"/>
                      </a:lnTo>
                      <a:lnTo>
                        <a:pt x="116" y="1"/>
                      </a:lnTo>
                      <a:lnTo>
                        <a:pt x="141" y="14"/>
                      </a:lnTo>
                      <a:lnTo>
                        <a:pt x="25" y="11"/>
                      </a:lnTo>
                      <a:lnTo>
                        <a:pt x="4" y="27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960" bIns="39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" name=""/>
                <p:cNvSpPr/>
                <p:nvPr/>
              </p:nvSpPr>
              <p:spPr>
                <a:xfrm>
                  <a:off x="6663600" y="4434840"/>
                  <a:ext cx="35640" cy="371520"/>
                </a:xfrm>
                <a:custGeom>
                  <a:avLst/>
                  <a:gdLst/>
                  <a:ahLst/>
                  <a:rect l="l" t="t" r="r" b="b"/>
                  <a:pathLst>
                    <a:path w="21" h="226">
                      <a:moveTo>
                        <a:pt x="9" y="222"/>
                      </a:moveTo>
                      <a:lnTo>
                        <a:pt x="0" y="202"/>
                      </a:lnTo>
                      <a:lnTo>
                        <a:pt x="9" y="40"/>
                      </a:lnTo>
                      <a:lnTo>
                        <a:pt x="16" y="0"/>
                      </a:lnTo>
                      <a:lnTo>
                        <a:pt x="20" y="23"/>
                      </a:lnTo>
                      <a:lnTo>
                        <a:pt x="8" y="225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" name=""/>
                <p:cNvSpPr/>
                <p:nvPr/>
              </p:nvSpPr>
              <p:spPr>
                <a:xfrm>
                  <a:off x="7840440" y="4063680"/>
                  <a:ext cx="249120" cy="385920"/>
                </a:xfrm>
                <a:custGeom>
                  <a:avLst/>
                  <a:gdLst/>
                  <a:ahLst/>
                  <a:rect l="l" t="t" r="r" b="b"/>
                  <a:pathLst>
                    <a:path w="147" h="235">
                      <a:moveTo>
                        <a:pt x="146" y="234"/>
                      </a:moveTo>
                      <a:lnTo>
                        <a:pt x="69" y="100"/>
                      </a:lnTo>
                      <a:lnTo>
                        <a:pt x="16" y="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" name=""/>
                <p:cNvSpPr/>
                <p:nvPr/>
              </p:nvSpPr>
              <p:spPr>
                <a:xfrm>
                  <a:off x="7838280" y="4063680"/>
                  <a:ext cx="81360" cy="284040"/>
                </a:xfrm>
                <a:custGeom>
                  <a:avLst/>
                  <a:gdLst/>
                  <a:ahLst/>
                  <a:rect l="l" t="t" r="r" b="b"/>
                  <a:pathLst>
                    <a:path w="48" h="173">
                      <a:moveTo>
                        <a:pt x="47" y="172"/>
                      </a:moveTo>
                      <a:lnTo>
                        <a:pt x="39" y="82"/>
                      </a:lnTo>
                      <a:lnTo>
                        <a:pt x="9" y="1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" name=""/>
                <p:cNvSpPr/>
                <p:nvPr/>
              </p:nvSpPr>
              <p:spPr>
                <a:xfrm>
                  <a:off x="7838280" y="4063680"/>
                  <a:ext cx="386640" cy="189000"/>
                </a:xfrm>
                <a:custGeom>
                  <a:avLst/>
                  <a:gdLst/>
                  <a:ahLst/>
                  <a:rect l="l" t="t" r="r" b="b"/>
                  <a:pathLst>
                    <a:path w="228" h="115">
                      <a:moveTo>
                        <a:pt x="0" y="0"/>
                      </a:moveTo>
                      <a:lnTo>
                        <a:pt x="13" y="0"/>
                      </a:lnTo>
                      <a:lnTo>
                        <a:pt x="161" y="95"/>
                      </a:lnTo>
                      <a:lnTo>
                        <a:pt x="227" y="114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6" name=""/>
                <p:cNvSpPr/>
                <p:nvPr/>
              </p:nvSpPr>
              <p:spPr>
                <a:xfrm>
                  <a:off x="7858800" y="4047120"/>
                  <a:ext cx="225360" cy="63720"/>
                </a:xfrm>
                <a:custGeom>
                  <a:avLst/>
                  <a:gdLst/>
                  <a:ahLst/>
                  <a:rect l="l" t="t" r="r" b="b"/>
                  <a:pathLst>
                    <a:path w="133" h="39">
                      <a:moveTo>
                        <a:pt x="0" y="9"/>
                      </a:moveTo>
                      <a:lnTo>
                        <a:pt x="28" y="0"/>
                      </a:lnTo>
                      <a:lnTo>
                        <a:pt x="132" y="3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920" bIns="169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7" name=""/>
                <p:cNvSpPr/>
                <p:nvPr/>
              </p:nvSpPr>
              <p:spPr>
                <a:xfrm>
                  <a:off x="8077680" y="4110840"/>
                  <a:ext cx="147600" cy="141480"/>
                </a:xfrm>
                <a:custGeom>
                  <a:avLst/>
                  <a:gdLst/>
                  <a:ahLst/>
                  <a:rect l="l" t="t" r="r" b="b"/>
                  <a:pathLst>
                    <a:path w="87" h="86">
                      <a:moveTo>
                        <a:pt x="86" y="85"/>
                      </a:moveTo>
                      <a:lnTo>
                        <a:pt x="24" y="59"/>
                      </a:lnTo>
                      <a:lnTo>
                        <a:pt x="0" y="36"/>
                      </a:lnTo>
                      <a:lnTo>
                        <a:pt x="3" y="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8" name=""/>
                <p:cNvSpPr/>
                <p:nvPr/>
              </p:nvSpPr>
              <p:spPr>
                <a:xfrm>
                  <a:off x="7282440" y="5337720"/>
                  <a:ext cx="947520" cy="1023840"/>
                </a:xfrm>
                <a:custGeom>
                  <a:avLst/>
                  <a:gdLst/>
                  <a:ahLst/>
                  <a:rect l="l" t="t" r="r" b="b"/>
                  <a:pathLst>
                    <a:path w="559" h="623">
                      <a:moveTo>
                        <a:pt x="0" y="0"/>
                      </a:moveTo>
                      <a:lnTo>
                        <a:pt x="59" y="15"/>
                      </a:lnTo>
                      <a:lnTo>
                        <a:pt x="226" y="165"/>
                      </a:lnTo>
                      <a:lnTo>
                        <a:pt x="234" y="602"/>
                      </a:lnTo>
                      <a:lnTo>
                        <a:pt x="253" y="583"/>
                      </a:lnTo>
                      <a:lnTo>
                        <a:pt x="328" y="622"/>
                      </a:lnTo>
                      <a:lnTo>
                        <a:pt x="277" y="567"/>
                      </a:lnTo>
                      <a:lnTo>
                        <a:pt x="304" y="528"/>
                      </a:lnTo>
                      <a:lnTo>
                        <a:pt x="289" y="504"/>
                      </a:lnTo>
                      <a:lnTo>
                        <a:pt x="483" y="500"/>
                      </a:lnTo>
                      <a:lnTo>
                        <a:pt x="558" y="465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9" name=""/>
                <p:cNvSpPr/>
                <p:nvPr/>
              </p:nvSpPr>
              <p:spPr>
                <a:xfrm>
                  <a:off x="7355160" y="5239080"/>
                  <a:ext cx="925560" cy="550440"/>
                </a:xfrm>
                <a:custGeom>
                  <a:avLst/>
                  <a:gdLst/>
                  <a:ahLst/>
                  <a:rect l="l" t="t" r="r" b="b"/>
                  <a:pathLst>
                    <a:path w="546" h="335">
                      <a:moveTo>
                        <a:pt x="0" y="0"/>
                      </a:moveTo>
                      <a:lnTo>
                        <a:pt x="197" y="185"/>
                      </a:lnTo>
                      <a:lnTo>
                        <a:pt x="293" y="181"/>
                      </a:lnTo>
                      <a:lnTo>
                        <a:pt x="332" y="208"/>
                      </a:lnTo>
                      <a:lnTo>
                        <a:pt x="395" y="208"/>
                      </a:lnTo>
                      <a:lnTo>
                        <a:pt x="478" y="315"/>
                      </a:lnTo>
                      <a:lnTo>
                        <a:pt x="518" y="319"/>
                      </a:lnTo>
                      <a:lnTo>
                        <a:pt x="518" y="334"/>
                      </a:lnTo>
                      <a:lnTo>
                        <a:pt x="545" y="331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" name=""/>
                <p:cNvSpPr/>
                <p:nvPr/>
              </p:nvSpPr>
              <p:spPr>
                <a:xfrm>
                  <a:off x="7350120" y="5234040"/>
                  <a:ext cx="425520" cy="142920"/>
                </a:xfrm>
                <a:custGeom>
                  <a:avLst/>
                  <a:gdLst/>
                  <a:ahLst/>
                  <a:rect l="l" t="t" r="r" b="b"/>
                  <a:pathLst>
                    <a:path w="251" h="87">
                      <a:moveTo>
                        <a:pt x="0" y="0"/>
                      </a:moveTo>
                      <a:lnTo>
                        <a:pt x="202" y="23"/>
                      </a:lnTo>
                      <a:lnTo>
                        <a:pt x="250" y="86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1" name=""/>
                <p:cNvSpPr/>
                <p:nvPr/>
              </p:nvSpPr>
              <p:spPr>
                <a:xfrm>
                  <a:off x="5988960" y="5447880"/>
                  <a:ext cx="660960" cy="581760"/>
                </a:xfrm>
                <a:custGeom>
                  <a:avLst/>
                  <a:gdLst/>
                  <a:ahLst/>
                  <a:rect l="l" t="t" r="r" b="b"/>
                  <a:pathLst>
                    <a:path w="390" h="354">
                      <a:moveTo>
                        <a:pt x="0" y="0"/>
                      </a:moveTo>
                      <a:lnTo>
                        <a:pt x="68" y="31"/>
                      </a:lnTo>
                      <a:lnTo>
                        <a:pt x="317" y="298"/>
                      </a:lnTo>
                      <a:lnTo>
                        <a:pt x="389" y="353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2" name=""/>
                <p:cNvSpPr/>
                <p:nvPr/>
              </p:nvSpPr>
              <p:spPr>
                <a:xfrm>
                  <a:off x="6233040" y="3837960"/>
                  <a:ext cx="200160" cy="41040"/>
                </a:xfrm>
                <a:custGeom>
                  <a:avLst/>
                  <a:gdLst/>
                  <a:ahLst/>
                  <a:rect l="l" t="t" r="r" b="b"/>
                  <a:pathLst>
                    <a:path w="118" h="25">
                      <a:moveTo>
                        <a:pt x="0" y="24"/>
                      </a:moveTo>
                      <a:lnTo>
                        <a:pt x="117" y="13"/>
                      </a:lnTo>
                      <a:lnTo>
                        <a:pt x="106" y="0"/>
                      </a:lnTo>
                      <a:lnTo>
                        <a:pt x="13" y="11"/>
                      </a:lnTo>
                      <a:lnTo>
                        <a:pt x="0" y="24"/>
                      </a:lnTo>
                    </a:path>
                  </a:pathLst>
                </a:custGeom>
                <a:solidFill>
                  <a:srgbClr val="0000ff"/>
                </a:solidFill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3" name=""/>
                <p:cNvSpPr/>
                <p:nvPr/>
              </p:nvSpPr>
              <p:spPr>
                <a:xfrm>
                  <a:off x="5154840" y="2554200"/>
                  <a:ext cx="281160" cy="88920"/>
                </a:xfrm>
                <a:custGeom>
                  <a:avLst/>
                  <a:gdLst/>
                  <a:ahLst/>
                  <a:rect l="l" t="t" r="r" b="b"/>
                  <a:pathLst>
                    <a:path w="166" h="54">
                      <a:moveTo>
                        <a:pt x="0" y="19"/>
                      </a:moveTo>
                      <a:lnTo>
                        <a:pt x="24" y="0"/>
                      </a:lnTo>
                      <a:lnTo>
                        <a:pt x="162" y="29"/>
                      </a:lnTo>
                      <a:lnTo>
                        <a:pt x="165" y="53"/>
                      </a:lnTo>
                      <a:lnTo>
                        <a:pt x="149" y="37"/>
                      </a:lnTo>
                      <a:lnTo>
                        <a:pt x="24" y="11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ff"/>
                </a:solidFill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2120" bIns="421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4" name=""/>
                <p:cNvSpPr/>
                <p:nvPr/>
              </p:nvSpPr>
              <p:spPr>
                <a:xfrm>
                  <a:off x="4924440" y="3110040"/>
                  <a:ext cx="637200" cy="55800"/>
                </a:xfrm>
                <a:custGeom>
                  <a:avLst/>
                  <a:gdLst/>
                  <a:ahLst/>
                  <a:rect l="l" t="t" r="r" b="b"/>
                  <a:pathLst>
                    <a:path w="376" h="34">
                      <a:moveTo>
                        <a:pt x="375" y="3"/>
                      </a:moveTo>
                      <a:lnTo>
                        <a:pt x="38" y="0"/>
                      </a:lnTo>
                      <a:lnTo>
                        <a:pt x="0" y="33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9000" bIns="90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5" name=""/>
                <p:cNvSpPr/>
                <p:nvPr/>
              </p:nvSpPr>
              <p:spPr>
                <a:xfrm>
                  <a:off x="5107320" y="2646000"/>
                  <a:ext cx="206640" cy="36000"/>
                </a:xfrm>
                <a:custGeom>
                  <a:avLst/>
                  <a:gdLst/>
                  <a:ahLst/>
                  <a:rect l="l" t="t" r="r" b="b"/>
                  <a:pathLst>
                    <a:path w="122" h="22">
                      <a:moveTo>
                        <a:pt x="0" y="0"/>
                      </a:moveTo>
                      <a:lnTo>
                        <a:pt x="121" y="21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0800" bIns="-10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6" name=""/>
                <p:cNvSpPr/>
                <p:nvPr/>
              </p:nvSpPr>
              <p:spPr>
                <a:xfrm>
                  <a:off x="7234920" y="4379040"/>
                  <a:ext cx="125640" cy="952200"/>
                </a:xfrm>
                <a:custGeom>
                  <a:avLst/>
                  <a:gdLst/>
                  <a:ahLst/>
                  <a:rect l="l" t="t" r="r" b="b"/>
                  <a:pathLst>
                    <a:path w="74" h="579">
                      <a:moveTo>
                        <a:pt x="73" y="0"/>
                      </a:moveTo>
                      <a:lnTo>
                        <a:pt x="45" y="17"/>
                      </a:lnTo>
                      <a:lnTo>
                        <a:pt x="47" y="111"/>
                      </a:lnTo>
                      <a:lnTo>
                        <a:pt x="31" y="143"/>
                      </a:lnTo>
                      <a:lnTo>
                        <a:pt x="3" y="153"/>
                      </a:lnTo>
                      <a:lnTo>
                        <a:pt x="4" y="168"/>
                      </a:lnTo>
                      <a:lnTo>
                        <a:pt x="0" y="184"/>
                      </a:lnTo>
                      <a:lnTo>
                        <a:pt x="30" y="224"/>
                      </a:lnTo>
                      <a:lnTo>
                        <a:pt x="68" y="361"/>
                      </a:lnTo>
                      <a:lnTo>
                        <a:pt x="41" y="421"/>
                      </a:lnTo>
                      <a:lnTo>
                        <a:pt x="70" y="530"/>
                      </a:lnTo>
                      <a:lnTo>
                        <a:pt x="24" y="578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7" name=""/>
                <p:cNvSpPr/>
                <p:nvPr/>
              </p:nvSpPr>
              <p:spPr>
                <a:xfrm>
                  <a:off x="5985360" y="4361040"/>
                  <a:ext cx="1322280" cy="959760"/>
                </a:xfrm>
                <a:custGeom>
                  <a:avLst/>
                  <a:gdLst/>
                  <a:ahLst/>
                  <a:rect l="l" t="t" r="r" b="b"/>
                  <a:pathLst>
                    <a:path w="780" h="584">
                      <a:moveTo>
                        <a:pt x="779" y="563"/>
                      </a:moveTo>
                      <a:lnTo>
                        <a:pt x="663" y="437"/>
                      </a:lnTo>
                      <a:lnTo>
                        <a:pt x="674" y="371"/>
                      </a:lnTo>
                      <a:lnTo>
                        <a:pt x="649" y="306"/>
                      </a:lnTo>
                      <a:lnTo>
                        <a:pt x="615" y="240"/>
                      </a:lnTo>
                      <a:lnTo>
                        <a:pt x="559" y="205"/>
                      </a:lnTo>
                      <a:lnTo>
                        <a:pt x="417" y="85"/>
                      </a:lnTo>
                      <a:lnTo>
                        <a:pt x="417" y="0"/>
                      </a:lnTo>
                      <a:lnTo>
                        <a:pt x="498" y="105"/>
                      </a:lnTo>
                      <a:lnTo>
                        <a:pt x="537" y="153"/>
                      </a:lnTo>
                      <a:lnTo>
                        <a:pt x="562" y="181"/>
                      </a:lnTo>
                      <a:lnTo>
                        <a:pt x="558" y="252"/>
                      </a:lnTo>
                      <a:lnTo>
                        <a:pt x="483" y="272"/>
                      </a:lnTo>
                      <a:lnTo>
                        <a:pt x="412" y="267"/>
                      </a:lnTo>
                      <a:lnTo>
                        <a:pt x="347" y="327"/>
                      </a:lnTo>
                      <a:lnTo>
                        <a:pt x="347" y="351"/>
                      </a:lnTo>
                      <a:lnTo>
                        <a:pt x="296" y="397"/>
                      </a:lnTo>
                      <a:lnTo>
                        <a:pt x="272" y="397"/>
                      </a:lnTo>
                      <a:lnTo>
                        <a:pt x="156" y="490"/>
                      </a:lnTo>
                      <a:lnTo>
                        <a:pt x="58" y="580"/>
                      </a:lnTo>
                      <a:lnTo>
                        <a:pt x="0" y="583"/>
                      </a:lnTo>
                      <a:lnTo>
                        <a:pt x="0" y="580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8" name=""/>
                <p:cNvSpPr/>
                <p:nvPr/>
              </p:nvSpPr>
              <p:spPr>
                <a:xfrm>
                  <a:off x="7355160" y="4338000"/>
                  <a:ext cx="561240" cy="83880"/>
                </a:xfrm>
                <a:custGeom>
                  <a:avLst/>
                  <a:gdLst/>
                  <a:ahLst/>
                  <a:rect l="l" t="t" r="r" b="b"/>
                  <a:pathLst>
                    <a:path w="331" h="51">
                      <a:moveTo>
                        <a:pt x="0" y="24"/>
                      </a:moveTo>
                      <a:lnTo>
                        <a:pt x="30" y="50"/>
                      </a:lnTo>
                      <a:lnTo>
                        <a:pt x="223" y="0"/>
                      </a:lnTo>
                      <a:lnTo>
                        <a:pt x="330" y="3"/>
                      </a:lnTo>
                    </a:path>
                  </a:pathLst>
                </a:custGeom>
                <a:noFill/>
                <a:ln cap="rnd" w="12600">
                  <a:solidFill>
                    <a:srgbClr val="00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080" bIns="37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59" name=""/>
              <p:cNvGrpSpPr/>
              <p:nvPr/>
            </p:nvGrpSpPr>
            <p:grpSpPr>
              <a:xfrm>
                <a:off x="4680360" y="2395080"/>
                <a:ext cx="3000240" cy="3764520"/>
                <a:chOff x="4680360" y="2395080"/>
                <a:chExt cx="3000240" cy="3764520"/>
              </a:xfrm>
            </p:grpSpPr>
            <p:sp>
              <p:nvSpPr>
                <p:cNvPr id="160" name=""/>
                <p:cNvSpPr/>
                <p:nvPr/>
              </p:nvSpPr>
              <p:spPr>
                <a:xfrm>
                  <a:off x="6649920" y="5590800"/>
                  <a:ext cx="300240" cy="550440"/>
                </a:xfrm>
                <a:custGeom>
                  <a:avLst/>
                  <a:gdLst/>
                  <a:ahLst/>
                  <a:rect l="l" t="t" r="r" b="b"/>
                  <a:pathLst>
                    <a:path w="177" h="335">
                      <a:moveTo>
                        <a:pt x="0" y="270"/>
                      </a:moveTo>
                      <a:lnTo>
                        <a:pt x="70" y="322"/>
                      </a:lnTo>
                      <a:lnTo>
                        <a:pt x="138" y="334"/>
                      </a:lnTo>
                      <a:lnTo>
                        <a:pt x="171" y="309"/>
                      </a:lnTo>
                      <a:lnTo>
                        <a:pt x="176" y="3"/>
                      </a:lnTo>
                      <a:lnTo>
                        <a:pt x="176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1" name=""/>
                <p:cNvSpPr/>
                <p:nvPr/>
              </p:nvSpPr>
              <p:spPr>
                <a:xfrm>
                  <a:off x="6787440" y="5329440"/>
                  <a:ext cx="486360" cy="64080"/>
                </a:xfrm>
                <a:custGeom>
                  <a:avLst/>
                  <a:gdLst/>
                  <a:ahLst/>
                  <a:rect l="l" t="t" r="r" b="b"/>
                  <a:pathLst>
                    <a:path w="287" h="39">
                      <a:moveTo>
                        <a:pt x="0" y="35"/>
                      </a:moveTo>
                      <a:lnTo>
                        <a:pt x="140" y="38"/>
                      </a:lnTo>
                      <a:lnTo>
                        <a:pt x="286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7280" bIns="172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2" name=""/>
                <p:cNvSpPr/>
                <p:nvPr/>
              </p:nvSpPr>
              <p:spPr>
                <a:xfrm>
                  <a:off x="5156640" y="3607920"/>
                  <a:ext cx="1086480" cy="266040"/>
                </a:xfrm>
                <a:custGeom>
                  <a:avLst/>
                  <a:gdLst/>
                  <a:ahLst/>
                  <a:rect l="l" t="t" r="r" b="b"/>
                  <a:pathLst>
                    <a:path w="641" h="162">
                      <a:moveTo>
                        <a:pt x="0" y="19"/>
                      </a:moveTo>
                      <a:lnTo>
                        <a:pt x="138" y="22"/>
                      </a:lnTo>
                      <a:lnTo>
                        <a:pt x="220" y="0"/>
                      </a:lnTo>
                      <a:lnTo>
                        <a:pt x="416" y="55"/>
                      </a:lnTo>
                      <a:lnTo>
                        <a:pt x="424" y="83"/>
                      </a:lnTo>
                      <a:lnTo>
                        <a:pt x="507" y="96"/>
                      </a:lnTo>
                      <a:lnTo>
                        <a:pt x="557" y="156"/>
                      </a:lnTo>
                      <a:lnTo>
                        <a:pt x="629" y="156"/>
                      </a:lnTo>
                      <a:lnTo>
                        <a:pt x="640" y="161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3" name=""/>
                <p:cNvSpPr/>
                <p:nvPr/>
              </p:nvSpPr>
              <p:spPr>
                <a:xfrm>
                  <a:off x="5024160" y="2395080"/>
                  <a:ext cx="149040" cy="466560"/>
                </a:xfrm>
                <a:custGeom>
                  <a:avLst/>
                  <a:gdLst/>
                  <a:ahLst/>
                  <a:rect l="l" t="t" r="r" b="b"/>
                  <a:pathLst>
                    <a:path w="88" h="284">
                      <a:moveTo>
                        <a:pt x="63" y="0"/>
                      </a:moveTo>
                      <a:lnTo>
                        <a:pt x="60" y="40"/>
                      </a:lnTo>
                      <a:lnTo>
                        <a:pt x="87" y="63"/>
                      </a:lnTo>
                      <a:lnTo>
                        <a:pt x="78" y="145"/>
                      </a:lnTo>
                      <a:lnTo>
                        <a:pt x="64" y="190"/>
                      </a:lnTo>
                      <a:lnTo>
                        <a:pt x="75" y="208"/>
                      </a:lnTo>
                      <a:lnTo>
                        <a:pt x="67" y="233"/>
                      </a:lnTo>
                      <a:lnTo>
                        <a:pt x="55" y="236"/>
                      </a:lnTo>
                      <a:lnTo>
                        <a:pt x="60" y="256"/>
                      </a:lnTo>
                      <a:lnTo>
                        <a:pt x="12" y="283"/>
                      </a:lnTo>
                      <a:lnTo>
                        <a:pt x="0" y="282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4" name=""/>
                <p:cNvSpPr/>
                <p:nvPr/>
              </p:nvSpPr>
              <p:spPr>
                <a:xfrm>
                  <a:off x="5159880" y="3231360"/>
                  <a:ext cx="72360" cy="407520"/>
                </a:xfrm>
                <a:custGeom>
                  <a:avLst/>
                  <a:gdLst/>
                  <a:ahLst/>
                  <a:rect l="l" t="t" r="r" b="b"/>
                  <a:pathLst>
                    <a:path w="43" h="248">
                      <a:moveTo>
                        <a:pt x="42" y="0"/>
                      </a:moveTo>
                      <a:lnTo>
                        <a:pt x="38" y="48"/>
                      </a:lnTo>
                      <a:lnTo>
                        <a:pt x="15" y="81"/>
                      </a:lnTo>
                      <a:lnTo>
                        <a:pt x="0" y="247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5" name=""/>
                <p:cNvSpPr/>
                <p:nvPr/>
              </p:nvSpPr>
              <p:spPr>
                <a:xfrm>
                  <a:off x="6687360" y="5197680"/>
                  <a:ext cx="115200" cy="37800"/>
                </a:xfrm>
                <a:custGeom>
                  <a:avLst/>
                  <a:gdLst/>
                  <a:ahLst/>
                  <a:rect l="l" t="t" r="r" b="b"/>
                  <a:pathLst>
                    <a:path w="68" h="23">
                      <a:moveTo>
                        <a:pt x="67" y="22"/>
                      </a:moveTo>
                      <a:lnTo>
                        <a:pt x="34" y="14"/>
                      </a:lnTo>
                      <a:lnTo>
                        <a:pt x="3" y="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9000" bIns="-90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6" name=""/>
                <p:cNvSpPr/>
                <p:nvPr/>
              </p:nvSpPr>
              <p:spPr>
                <a:xfrm>
                  <a:off x="5985360" y="5385240"/>
                  <a:ext cx="803520" cy="142920"/>
                </a:xfrm>
                <a:custGeom>
                  <a:avLst/>
                  <a:gdLst/>
                  <a:ahLst/>
                  <a:rect l="l" t="t" r="r" b="b"/>
                  <a:pathLst>
                    <a:path w="474" h="87">
                      <a:moveTo>
                        <a:pt x="473" y="0"/>
                      </a:moveTo>
                      <a:lnTo>
                        <a:pt x="472" y="1"/>
                      </a:lnTo>
                      <a:lnTo>
                        <a:pt x="73" y="86"/>
                      </a:lnTo>
                      <a:lnTo>
                        <a:pt x="0" y="4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7" name=""/>
                <p:cNvSpPr/>
                <p:nvPr/>
              </p:nvSpPr>
              <p:spPr>
                <a:xfrm>
                  <a:off x="6419520" y="6006960"/>
                  <a:ext cx="218520" cy="21240"/>
                </a:xfrm>
                <a:prstGeom prst="line">
                  <a:avLst/>
                </a:prstGeom>
                <a:ln w="12600">
                  <a:solidFill>
                    <a:srgbClr val="fc0128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560" bIns="-255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8" name=""/>
                <p:cNvSpPr/>
                <p:nvPr/>
              </p:nvSpPr>
              <p:spPr>
                <a:xfrm>
                  <a:off x="6948360" y="5595840"/>
                  <a:ext cx="145440" cy="46080"/>
                </a:xfrm>
                <a:custGeom>
                  <a:avLst/>
                  <a:gdLst/>
                  <a:ahLst/>
                  <a:rect l="l" t="t" r="r" b="b"/>
                  <a:pathLst>
                    <a:path w="86" h="28">
                      <a:moveTo>
                        <a:pt x="0" y="0"/>
                      </a:moveTo>
                      <a:lnTo>
                        <a:pt x="85" y="27"/>
                      </a:lnTo>
                      <a:lnTo>
                        <a:pt x="85" y="24"/>
                      </a:lnTo>
                      <a:lnTo>
                        <a:pt x="82" y="24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9" name=""/>
                <p:cNvSpPr/>
                <p:nvPr/>
              </p:nvSpPr>
              <p:spPr>
                <a:xfrm flipH="1" flipV="1">
                  <a:off x="5977080" y="5459040"/>
                  <a:ext cx="113760" cy="144720"/>
                </a:xfrm>
                <a:prstGeom prst="line">
                  <a:avLst/>
                </a:prstGeom>
                <a:ln w="12600">
                  <a:solidFill>
                    <a:srgbClr val="fc0128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0" name=""/>
                <p:cNvSpPr/>
                <p:nvPr/>
              </p:nvSpPr>
              <p:spPr>
                <a:xfrm>
                  <a:off x="5475240" y="5549760"/>
                  <a:ext cx="606960" cy="201960"/>
                </a:xfrm>
                <a:custGeom>
                  <a:avLst/>
                  <a:gdLst/>
                  <a:ahLst/>
                  <a:rect l="l" t="t" r="r" b="b"/>
                  <a:pathLst>
                    <a:path w="358" h="123">
                      <a:moveTo>
                        <a:pt x="357" y="29"/>
                      </a:moveTo>
                      <a:lnTo>
                        <a:pt x="244" y="0"/>
                      </a:lnTo>
                      <a:lnTo>
                        <a:pt x="0" y="122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>
                  <a:off x="5470200" y="5459040"/>
                  <a:ext cx="505080" cy="290880"/>
                </a:xfrm>
                <a:custGeom>
                  <a:avLst/>
                  <a:gdLst/>
                  <a:ahLst/>
                  <a:rect l="l" t="t" r="r" b="b"/>
                  <a:pathLst>
                    <a:path w="298" h="177">
                      <a:moveTo>
                        <a:pt x="297" y="0"/>
                      </a:moveTo>
                      <a:lnTo>
                        <a:pt x="226" y="50"/>
                      </a:lnTo>
                      <a:lnTo>
                        <a:pt x="32" y="144"/>
                      </a:lnTo>
                      <a:lnTo>
                        <a:pt x="0" y="176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>
                  <a:off x="5644800" y="5998680"/>
                  <a:ext cx="771120" cy="160920"/>
                </a:xfrm>
                <a:custGeom>
                  <a:avLst/>
                  <a:gdLst/>
                  <a:ahLst/>
                  <a:rect l="l" t="t" r="r" b="b"/>
                  <a:pathLst>
                    <a:path w="455" h="98">
                      <a:moveTo>
                        <a:pt x="454" y="0"/>
                      </a:moveTo>
                      <a:lnTo>
                        <a:pt x="381" y="69"/>
                      </a:lnTo>
                      <a:lnTo>
                        <a:pt x="184" y="97"/>
                      </a:lnTo>
                      <a:lnTo>
                        <a:pt x="138" y="57"/>
                      </a:lnTo>
                      <a:lnTo>
                        <a:pt x="138" y="58"/>
                      </a:lnTo>
                      <a:lnTo>
                        <a:pt x="0" y="7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3" name=""/>
                <p:cNvSpPr/>
                <p:nvPr/>
              </p:nvSpPr>
              <p:spPr>
                <a:xfrm>
                  <a:off x="6421320" y="5843880"/>
                  <a:ext cx="128520" cy="155880"/>
                </a:xfrm>
                <a:custGeom>
                  <a:avLst/>
                  <a:gdLst/>
                  <a:ahLst/>
                  <a:rect l="l" t="t" r="r" b="b"/>
                  <a:pathLst>
                    <a:path w="76" h="95">
                      <a:moveTo>
                        <a:pt x="74" y="1"/>
                      </a:moveTo>
                      <a:lnTo>
                        <a:pt x="0" y="94"/>
                      </a:lnTo>
                      <a:lnTo>
                        <a:pt x="3" y="71"/>
                      </a:lnTo>
                      <a:lnTo>
                        <a:pt x="56" y="1"/>
                      </a:lnTo>
                      <a:lnTo>
                        <a:pt x="75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4" name=""/>
                <p:cNvSpPr/>
                <p:nvPr/>
              </p:nvSpPr>
              <p:spPr>
                <a:xfrm>
                  <a:off x="4920840" y="2856960"/>
                  <a:ext cx="104760" cy="225000"/>
                </a:xfrm>
                <a:custGeom>
                  <a:avLst/>
                  <a:gdLst/>
                  <a:ahLst/>
                  <a:rect l="l" t="t" r="r" b="b"/>
                  <a:pathLst>
                    <a:path w="62" h="137">
                      <a:moveTo>
                        <a:pt x="61" y="1"/>
                      </a:moveTo>
                      <a:lnTo>
                        <a:pt x="47" y="0"/>
                      </a:lnTo>
                      <a:lnTo>
                        <a:pt x="18" y="86"/>
                      </a:lnTo>
                      <a:lnTo>
                        <a:pt x="0" y="136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>
                  <a:off x="4890600" y="3637440"/>
                  <a:ext cx="270720" cy="286200"/>
                </a:xfrm>
                <a:custGeom>
                  <a:avLst/>
                  <a:gdLst/>
                  <a:ahLst/>
                  <a:rect l="l" t="t" r="r" b="b"/>
                  <a:pathLst>
                    <a:path w="160" h="174">
                      <a:moveTo>
                        <a:pt x="159" y="0"/>
                      </a:moveTo>
                      <a:lnTo>
                        <a:pt x="146" y="4"/>
                      </a:lnTo>
                      <a:lnTo>
                        <a:pt x="131" y="90"/>
                      </a:lnTo>
                      <a:lnTo>
                        <a:pt x="61" y="165"/>
                      </a:lnTo>
                      <a:lnTo>
                        <a:pt x="0" y="173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>
                  <a:off x="5994000" y="5191560"/>
                  <a:ext cx="698400" cy="225000"/>
                </a:xfrm>
                <a:custGeom>
                  <a:avLst/>
                  <a:gdLst/>
                  <a:ahLst/>
                  <a:rect l="l" t="t" r="r" b="b"/>
                  <a:pathLst>
                    <a:path w="412" h="137">
                      <a:moveTo>
                        <a:pt x="411" y="5"/>
                      </a:moveTo>
                      <a:lnTo>
                        <a:pt x="349" y="3"/>
                      </a:lnTo>
                      <a:lnTo>
                        <a:pt x="333" y="20"/>
                      </a:lnTo>
                      <a:lnTo>
                        <a:pt x="199" y="15"/>
                      </a:lnTo>
                      <a:lnTo>
                        <a:pt x="176" y="3"/>
                      </a:lnTo>
                      <a:lnTo>
                        <a:pt x="156" y="0"/>
                      </a:lnTo>
                      <a:lnTo>
                        <a:pt x="140" y="47"/>
                      </a:lnTo>
                      <a:lnTo>
                        <a:pt x="103" y="47"/>
                      </a:lnTo>
                      <a:lnTo>
                        <a:pt x="0" y="136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>
                  <a:off x="6643080" y="5640480"/>
                  <a:ext cx="450720" cy="496080"/>
                </a:xfrm>
                <a:custGeom>
                  <a:avLst/>
                  <a:gdLst/>
                  <a:ahLst/>
                  <a:rect l="l" t="t" r="r" b="b"/>
                  <a:pathLst>
                    <a:path w="266" h="302">
                      <a:moveTo>
                        <a:pt x="0" y="232"/>
                      </a:moveTo>
                      <a:lnTo>
                        <a:pt x="192" y="301"/>
                      </a:lnTo>
                      <a:lnTo>
                        <a:pt x="198" y="22"/>
                      </a:lnTo>
                      <a:lnTo>
                        <a:pt x="265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8" name=""/>
                <p:cNvSpPr/>
                <p:nvPr/>
              </p:nvSpPr>
              <p:spPr>
                <a:xfrm>
                  <a:off x="6811200" y="3090240"/>
                  <a:ext cx="869400" cy="187200"/>
                </a:xfrm>
                <a:custGeom>
                  <a:avLst/>
                  <a:gdLst/>
                  <a:ahLst/>
                  <a:rect l="l" t="t" r="r" b="b"/>
                  <a:pathLst>
                    <a:path w="513" h="114">
                      <a:moveTo>
                        <a:pt x="0" y="12"/>
                      </a:moveTo>
                      <a:lnTo>
                        <a:pt x="9" y="0"/>
                      </a:lnTo>
                      <a:lnTo>
                        <a:pt x="227" y="61"/>
                      </a:lnTo>
                      <a:lnTo>
                        <a:pt x="235" y="79"/>
                      </a:lnTo>
                      <a:lnTo>
                        <a:pt x="243" y="65"/>
                      </a:lnTo>
                      <a:lnTo>
                        <a:pt x="505" y="86"/>
                      </a:lnTo>
                      <a:lnTo>
                        <a:pt x="512" y="113"/>
                      </a:lnTo>
                      <a:lnTo>
                        <a:pt x="500" y="100"/>
                      </a:lnTo>
                      <a:lnTo>
                        <a:pt x="234" y="79"/>
                      </a:lnTo>
                      <a:lnTo>
                        <a:pt x="0" y="12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9" name=""/>
                <p:cNvSpPr/>
                <p:nvPr/>
              </p:nvSpPr>
              <p:spPr>
                <a:xfrm>
                  <a:off x="5626440" y="2641320"/>
                  <a:ext cx="1191600" cy="469800"/>
                </a:xfrm>
                <a:custGeom>
                  <a:avLst/>
                  <a:gdLst/>
                  <a:ahLst/>
                  <a:rect l="l" t="t" r="r" b="b"/>
                  <a:pathLst>
                    <a:path w="703" h="286">
                      <a:moveTo>
                        <a:pt x="110" y="8"/>
                      </a:moveTo>
                      <a:lnTo>
                        <a:pt x="186" y="0"/>
                      </a:lnTo>
                      <a:lnTo>
                        <a:pt x="296" y="75"/>
                      </a:lnTo>
                      <a:lnTo>
                        <a:pt x="393" y="231"/>
                      </a:lnTo>
                      <a:lnTo>
                        <a:pt x="500" y="272"/>
                      </a:lnTo>
                      <a:lnTo>
                        <a:pt x="498" y="263"/>
                      </a:lnTo>
                      <a:lnTo>
                        <a:pt x="498" y="269"/>
                      </a:lnTo>
                      <a:lnTo>
                        <a:pt x="702" y="285"/>
                      </a:lnTo>
                      <a:lnTo>
                        <a:pt x="697" y="272"/>
                      </a:lnTo>
                      <a:lnTo>
                        <a:pt x="510" y="259"/>
                      </a:lnTo>
                      <a:lnTo>
                        <a:pt x="498" y="269"/>
                      </a:lnTo>
                      <a:lnTo>
                        <a:pt x="495" y="250"/>
                      </a:lnTo>
                      <a:lnTo>
                        <a:pt x="403" y="218"/>
                      </a:lnTo>
                      <a:lnTo>
                        <a:pt x="325" y="102"/>
                      </a:lnTo>
                      <a:lnTo>
                        <a:pt x="309" y="102"/>
                      </a:lnTo>
                      <a:lnTo>
                        <a:pt x="250" y="118"/>
                      </a:lnTo>
                      <a:lnTo>
                        <a:pt x="161" y="207"/>
                      </a:lnTo>
                      <a:lnTo>
                        <a:pt x="75" y="237"/>
                      </a:lnTo>
                      <a:lnTo>
                        <a:pt x="0" y="22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" name=""/>
                <p:cNvSpPr/>
                <p:nvPr/>
              </p:nvSpPr>
              <p:spPr>
                <a:xfrm>
                  <a:off x="4953240" y="5285160"/>
                  <a:ext cx="77760" cy="201960"/>
                </a:xfrm>
                <a:custGeom>
                  <a:avLst/>
                  <a:gdLst/>
                  <a:ahLst/>
                  <a:rect l="l" t="t" r="r" b="b"/>
                  <a:pathLst>
                    <a:path w="46" h="123">
                      <a:moveTo>
                        <a:pt x="3" y="0"/>
                      </a:moveTo>
                      <a:lnTo>
                        <a:pt x="0" y="122"/>
                      </a:lnTo>
                      <a:lnTo>
                        <a:pt x="45" y="7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1" name=""/>
                <p:cNvSpPr/>
                <p:nvPr/>
              </p:nvSpPr>
              <p:spPr>
                <a:xfrm>
                  <a:off x="5475240" y="5771520"/>
                  <a:ext cx="940680" cy="286200"/>
                </a:xfrm>
                <a:custGeom>
                  <a:avLst/>
                  <a:gdLst/>
                  <a:ahLst/>
                  <a:rect l="l" t="t" r="r" b="b"/>
                  <a:pathLst>
                    <a:path w="555" h="174">
                      <a:moveTo>
                        <a:pt x="554" y="141"/>
                      </a:moveTo>
                      <a:lnTo>
                        <a:pt x="495" y="173"/>
                      </a:lnTo>
                      <a:lnTo>
                        <a:pt x="254" y="14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2" name=""/>
                <p:cNvSpPr/>
                <p:nvPr/>
              </p:nvSpPr>
              <p:spPr>
                <a:xfrm>
                  <a:off x="6545160" y="5237280"/>
                  <a:ext cx="277920" cy="608400"/>
                </a:xfrm>
                <a:custGeom>
                  <a:avLst/>
                  <a:gdLst/>
                  <a:ahLst/>
                  <a:rect l="l" t="t" r="r" b="b"/>
                  <a:pathLst>
                    <a:path w="164" h="370">
                      <a:moveTo>
                        <a:pt x="0" y="369"/>
                      </a:moveTo>
                      <a:lnTo>
                        <a:pt x="0" y="346"/>
                      </a:lnTo>
                      <a:lnTo>
                        <a:pt x="43" y="291"/>
                      </a:lnTo>
                      <a:lnTo>
                        <a:pt x="46" y="129"/>
                      </a:lnTo>
                      <a:lnTo>
                        <a:pt x="141" y="90"/>
                      </a:lnTo>
                      <a:lnTo>
                        <a:pt x="156" y="0"/>
                      </a:lnTo>
                      <a:lnTo>
                        <a:pt x="163" y="20"/>
                      </a:lnTo>
                      <a:lnTo>
                        <a:pt x="152" y="97"/>
                      </a:lnTo>
                      <a:lnTo>
                        <a:pt x="59" y="133"/>
                      </a:lnTo>
                      <a:lnTo>
                        <a:pt x="58" y="294"/>
                      </a:lnTo>
                      <a:lnTo>
                        <a:pt x="1" y="369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3" name=""/>
                <p:cNvSpPr/>
                <p:nvPr/>
              </p:nvSpPr>
              <p:spPr>
                <a:xfrm>
                  <a:off x="4807440" y="5148720"/>
                  <a:ext cx="155520" cy="32760"/>
                </a:xfrm>
                <a:custGeom>
                  <a:avLst/>
                  <a:gdLst/>
                  <a:ahLst/>
                  <a:rect l="l" t="t" r="r" b="b"/>
                  <a:pathLst>
                    <a:path w="92" h="20">
                      <a:moveTo>
                        <a:pt x="0" y="0"/>
                      </a:moveTo>
                      <a:lnTo>
                        <a:pt x="91" y="19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4040" bIns="-140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4" name=""/>
                <p:cNvSpPr/>
                <p:nvPr/>
              </p:nvSpPr>
              <p:spPr>
                <a:xfrm>
                  <a:off x="4810680" y="4897080"/>
                  <a:ext cx="115200" cy="256320"/>
                </a:xfrm>
                <a:custGeom>
                  <a:avLst/>
                  <a:gdLst/>
                  <a:ahLst/>
                  <a:rect l="l" t="t" r="r" b="b"/>
                  <a:pathLst>
                    <a:path w="68" h="156">
                      <a:moveTo>
                        <a:pt x="0" y="155"/>
                      </a:moveTo>
                      <a:lnTo>
                        <a:pt x="67" y="107"/>
                      </a:lnTo>
                      <a:lnTo>
                        <a:pt x="54" y="13"/>
                      </a:lnTo>
                      <a:lnTo>
                        <a:pt x="43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5" name=""/>
                <p:cNvSpPr/>
                <p:nvPr/>
              </p:nvSpPr>
              <p:spPr>
                <a:xfrm>
                  <a:off x="4680360" y="3922200"/>
                  <a:ext cx="196200" cy="818640"/>
                </a:xfrm>
                <a:custGeom>
                  <a:avLst/>
                  <a:gdLst/>
                  <a:ahLst/>
                  <a:rect l="l" t="t" r="r" b="b"/>
                  <a:pathLst>
                    <a:path w="116" h="498">
                      <a:moveTo>
                        <a:pt x="115" y="0"/>
                      </a:moveTo>
                      <a:lnTo>
                        <a:pt x="83" y="11"/>
                      </a:lnTo>
                      <a:lnTo>
                        <a:pt x="0" y="164"/>
                      </a:lnTo>
                      <a:lnTo>
                        <a:pt x="16" y="403"/>
                      </a:lnTo>
                      <a:lnTo>
                        <a:pt x="72" y="497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6" name=""/>
                <p:cNvSpPr/>
                <p:nvPr/>
              </p:nvSpPr>
              <p:spPr>
                <a:xfrm>
                  <a:off x="4871520" y="3080520"/>
                  <a:ext cx="45720" cy="206640"/>
                </a:xfrm>
                <a:custGeom>
                  <a:avLst/>
                  <a:gdLst/>
                  <a:ahLst/>
                  <a:rect l="l" t="t" r="r" b="b"/>
                  <a:pathLst>
                    <a:path w="27" h="126">
                      <a:moveTo>
                        <a:pt x="26" y="0"/>
                      </a:moveTo>
                      <a:lnTo>
                        <a:pt x="0" y="125"/>
                      </a:lnTo>
                      <a:lnTo>
                        <a:pt x="0" y="125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7" name=""/>
                <p:cNvSpPr/>
                <p:nvPr/>
              </p:nvSpPr>
              <p:spPr>
                <a:xfrm>
                  <a:off x="4743000" y="3374640"/>
                  <a:ext cx="165960" cy="544320"/>
                </a:xfrm>
                <a:custGeom>
                  <a:avLst/>
                  <a:gdLst/>
                  <a:ahLst/>
                  <a:rect l="l" t="t" r="r" b="b"/>
                  <a:pathLst>
                    <a:path w="98" h="331">
                      <a:moveTo>
                        <a:pt x="67" y="0"/>
                      </a:moveTo>
                      <a:lnTo>
                        <a:pt x="38" y="113"/>
                      </a:lnTo>
                      <a:lnTo>
                        <a:pt x="13" y="140"/>
                      </a:lnTo>
                      <a:lnTo>
                        <a:pt x="0" y="196"/>
                      </a:lnTo>
                      <a:lnTo>
                        <a:pt x="8" y="231"/>
                      </a:lnTo>
                      <a:lnTo>
                        <a:pt x="5" y="300"/>
                      </a:lnTo>
                      <a:lnTo>
                        <a:pt x="97" y="33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8" name=""/>
                <p:cNvSpPr/>
                <p:nvPr/>
              </p:nvSpPr>
              <p:spPr>
                <a:xfrm>
                  <a:off x="4737960" y="3238200"/>
                  <a:ext cx="130320" cy="465120"/>
                </a:xfrm>
                <a:custGeom>
                  <a:avLst/>
                  <a:gdLst/>
                  <a:ahLst/>
                  <a:rect l="l" t="t" r="r" b="b"/>
                  <a:pathLst>
                    <a:path w="77" h="283">
                      <a:moveTo>
                        <a:pt x="0" y="282"/>
                      </a:moveTo>
                      <a:lnTo>
                        <a:pt x="57" y="188"/>
                      </a:lnTo>
                      <a:lnTo>
                        <a:pt x="57" y="70"/>
                      </a:lnTo>
                      <a:lnTo>
                        <a:pt x="65" y="0"/>
                      </a:lnTo>
                      <a:lnTo>
                        <a:pt x="76" y="21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9" name=""/>
                <p:cNvSpPr/>
                <p:nvPr/>
              </p:nvSpPr>
              <p:spPr>
                <a:xfrm>
                  <a:off x="5212800" y="2999880"/>
                  <a:ext cx="410040" cy="169200"/>
                </a:xfrm>
                <a:custGeom>
                  <a:avLst/>
                  <a:gdLst/>
                  <a:ahLst/>
                  <a:rect l="l" t="t" r="r" b="b"/>
                  <a:pathLst>
                    <a:path w="242" h="103">
                      <a:moveTo>
                        <a:pt x="0" y="99"/>
                      </a:moveTo>
                      <a:lnTo>
                        <a:pt x="161" y="102"/>
                      </a:lnTo>
                      <a:lnTo>
                        <a:pt x="212" y="67"/>
                      </a:lnTo>
                      <a:lnTo>
                        <a:pt x="241" y="5"/>
                      </a:lnTo>
                      <a:lnTo>
                        <a:pt x="169" y="0"/>
                      </a:lnTo>
                      <a:lnTo>
                        <a:pt x="174" y="21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0" name=""/>
                <p:cNvSpPr/>
                <p:nvPr/>
              </p:nvSpPr>
              <p:spPr>
                <a:xfrm>
                  <a:off x="5166360" y="2994840"/>
                  <a:ext cx="330480" cy="165960"/>
                </a:xfrm>
                <a:custGeom>
                  <a:avLst/>
                  <a:gdLst/>
                  <a:ahLst/>
                  <a:rect l="l" t="t" r="r" b="b"/>
                  <a:pathLst>
                    <a:path w="195" h="101">
                      <a:moveTo>
                        <a:pt x="194" y="0"/>
                      </a:moveTo>
                      <a:lnTo>
                        <a:pt x="0" y="10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1" name=""/>
                <p:cNvSpPr/>
                <p:nvPr/>
              </p:nvSpPr>
              <p:spPr>
                <a:xfrm>
                  <a:off x="4936320" y="2991600"/>
                  <a:ext cx="552240" cy="213840"/>
                </a:xfrm>
                <a:custGeom>
                  <a:avLst/>
                  <a:gdLst/>
                  <a:ahLst/>
                  <a:rect l="l" t="t" r="r" b="b"/>
                  <a:pathLst>
                    <a:path w="326" h="130">
                      <a:moveTo>
                        <a:pt x="325" y="0"/>
                      </a:moveTo>
                      <a:lnTo>
                        <a:pt x="274" y="11"/>
                      </a:lnTo>
                      <a:lnTo>
                        <a:pt x="236" y="8"/>
                      </a:lnTo>
                      <a:lnTo>
                        <a:pt x="0" y="129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2" name=""/>
                <p:cNvSpPr/>
                <p:nvPr/>
              </p:nvSpPr>
              <p:spPr>
                <a:xfrm>
                  <a:off x="4863240" y="3037680"/>
                  <a:ext cx="650520" cy="341640"/>
                </a:xfrm>
                <a:custGeom>
                  <a:avLst/>
                  <a:gdLst/>
                  <a:ahLst/>
                  <a:rect l="l" t="t" r="r" b="b"/>
                  <a:pathLst>
                    <a:path w="384" h="208">
                      <a:moveTo>
                        <a:pt x="0" y="207"/>
                      </a:moveTo>
                      <a:lnTo>
                        <a:pt x="17" y="156"/>
                      </a:lnTo>
                      <a:lnTo>
                        <a:pt x="217" y="118"/>
                      </a:lnTo>
                      <a:lnTo>
                        <a:pt x="271" y="104"/>
                      </a:lnTo>
                      <a:lnTo>
                        <a:pt x="383" y="0"/>
                      </a:lnTo>
                      <a:lnTo>
                        <a:pt x="262" y="94"/>
                      </a:lnTo>
                      <a:lnTo>
                        <a:pt x="5" y="149"/>
                      </a:lnTo>
                      <a:lnTo>
                        <a:pt x="0" y="207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3" name=""/>
                <p:cNvSpPr/>
                <p:nvPr/>
              </p:nvSpPr>
              <p:spPr>
                <a:xfrm>
                  <a:off x="4808880" y="3154320"/>
                  <a:ext cx="662760" cy="2558160"/>
                </a:xfrm>
                <a:custGeom>
                  <a:avLst/>
                  <a:gdLst/>
                  <a:ahLst/>
                  <a:rect l="l" t="t" r="r" b="b"/>
                  <a:pathLst>
                    <a:path w="391" h="1556">
                      <a:moveTo>
                        <a:pt x="385" y="1555"/>
                      </a:moveTo>
                      <a:lnTo>
                        <a:pt x="315" y="1515"/>
                      </a:lnTo>
                      <a:lnTo>
                        <a:pt x="288" y="1497"/>
                      </a:lnTo>
                      <a:lnTo>
                        <a:pt x="251" y="1497"/>
                      </a:lnTo>
                      <a:lnTo>
                        <a:pt x="147" y="1364"/>
                      </a:lnTo>
                      <a:lnTo>
                        <a:pt x="126" y="1359"/>
                      </a:lnTo>
                      <a:lnTo>
                        <a:pt x="133" y="1350"/>
                      </a:lnTo>
                      <a:lnTo>
                        <a:pt x="94" y="1295"/>
                      </a:lnTo>
                      <a:lnTo>
                        <a:pt x="101" y="1264"/>
                      </a:lnTo>
                      <a:lnTo>
                        <a:pt x="78" y="1246"/>
                      </a:lnTo>
                      <a:lnTo>
                        <a:pt x="61" y="1088"/>
                      </a:lnTo>
                      <a:lnTo>
                        <a:pt x="43" y="1044"/>
                      </a:lnTo>
                      <a:lnTo>
                        <a:pt x="23" y="1016"/>
                      </a:lnTo>
                      <a:lnTo>
                        <a:pt x="31" y="966"/>
                      </a:lnTo>
                      <a:lnTo>
                        <a:pt x="0" y="955"/>
                      </a:lnTo>
                      <a:lnTo>
                        <a:pt x="23" y="932"/>
                      </a:lnTo>
                      <a:lnTo>
                        <a:pt x="26" y="817"/>
                      </a:lnTo>
                      <a:lnTo>
                        <a:pt x="58" y="796"/>
                      </a:lnTo>
                      <a:lnTo>
                        <a:pt x="36" y="782"/>
                      </a:lnTo>
                      <a:lnTo>
                        <a:pt x="23" y="687"/>
                      </a:lnTo>
                      <a:lnTo>
                        <a:pt x="8" y="649"/>
                      </a:lnTo>
                      <a:lnTo>
                        <a:pt x="3" y="623"/>
                      </a:lnTo>
                      <a:lnTo>
                        <a:pt x="26" y="545"/>
                      </a:lnTo>
                      <a:lnTo>
                        <a:pt x="34" y="479"/>
                      </a:lnTo>
                      <a:lnTo>
                        <a:pt x="51" y="464"/>
                      </a:lnTo>
                      <a:lnTo>
                        <a:pt x="94" y="431"/>
                      </a:lnTo>
                      <a:lnTo>
                        <a:pt x="152" y="372"/>
                      </a:lnTo>
                      <a:lnTo>
                        <a:pt x="199" y="113"/>
                      </a:lnTo>
                      <a:lnTo>
                        <a:pt x="214" y="107"/>
                      </a:lnTo>
                      <a:lnTo>
                        <a:pt x="207" y="83"/>
                      </a:lnTo>
                      <a:lnTo>
                        <a:pt x="219" y="67"/>
                      </a:lnTo>
                      <a:lnTo>
                        <a:pt x="239" y="0"/>
                      </a:lnTo>
                      <a:lnTo>
                        <a:pt x="239" y="3"/>
                      </a:lnTo>
                      <a:lnTo>
                        <a:pt x="234" y="70"/>
                      </a:lnTo>
                      <a:lnTo>
                        <a:pt x="214" y="110"/>
                      </a:lnTo>
                      <a:lnTo>
                        <a:pt x="167" y="378"/>
                      </a:lnTo>
                      <a:lnTo>
                        <a:pt x="104" y="447"/>
                      </a:lnTo>
                      <a:lnTo>
                        <a:pt x="51" y="464"/>
                      </a:lnTo>
                      <a:lnTo>
                        <a:pt x="40" y="551"/>
                      </a:lnTo>
                      <a:lnTo>
                        <a:pt x="8" y="652"/>
                      </a:lnTo>
                      <a:lnTo>
                        <a:pt x="36" y="680"/>
                      </a:lnTo>
                      <a:lnTo>
                        <a:pt x="58" y="805"/>
                      </a:lnTo>
                      <a:lnTo>
                        <a:pt x="43" y="1047"/>
                      </a:lnTo>
                      <a:lnTo>
                        <a:pt x="71" y="1071"/>
                      </a:lnTo>
                      <a:lnTo>
                        <a:pt x="101" y="1269"/>
                      </a:lnTo>
                      <a:lnTo>
                        <a:pt x="239" y="1454"/>
                      </a:lnTo>
                      <a:lnTo>
                        <a:pt x="289" y="1497"/>
                      </a:lnTo>
                      <a:lnTo>
                        <a:pt x="329" y="1497"/>
                      </a:lnTo>
                      <a:lnTo>
                        <a:pt x="390" y="1552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4" name=""/>
                <p:cNvSpPr/>
                <p:nvPr/>
              </p:nvSpPr>
              <p:spPr>
                <a:xfrm>
                  <a:off x="5154840" y="2590200"/>
                  <a:ext cx="377640" cy="411120"/>
                </a:xfrm>
                <a:custGeom>
                  <a:avLst/>
                  <a:gdLst/>
                  <a:ahLst/>
                  <a:rect l="l" t="t" r="r" b="b"/>
                  <a:pathLst>
                    <a:path w="223" h="250">
                      <a:moveTo>
                        <a:pt x="0" y="0"/>
                      </a:moveTo>
                      <a:lnTo>
                        <a:pt x="169" y="32"/>
                      </a:lnTo>
                      <a:lnTo>
                        <a:pt x="219" y="35"/>
                      </a:lnTo>
                      <a:lnTo>
                        <a:pt x="222" y="62"/>
                      </a:lnTo>
                      <a:lnTo>
                        <a:pt x="158" y="190"/>
                      </a:lnTo>
                      <a:lnTo>
                        <a:pt x="198" y="249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5" name=""/>
                <p:cNvSpPr/>
                <p:nvPr/>
              </p:nvSpPr>
              <p:spPr>
                <a:xfrm>
                  <a:off x="5142960" y="2641320"/>
                  <a:ext cx="289800" cy="111600"/>
                </a:xfrm>
                <a:custGeom>
                  <a:avLst/>
                  <a:gdLst/>
                  <a:ahLst/>
                  <a:rect l="l" t="t" r="r" b="b"/>
                  <a:pathLst>
                    <a:path w="171" h="68">
                      <a:moveTo>
                        <a:pt x="170" y="0"/>
                      </a:moveTo>
                      <a:lnTo>
                        <a:pt x="140" y="32"/>
                      </a:lnTo>
                      <a:lnTo>
                        <a:pt x="108" y="59"/>
                      </a:lnTo>
                      <a:lnTo>
                        <a:pt x="57" y="51"/>
                      </a:lnTo>
                      <a:lnTo>
                        <a:pt x="11" y="54"/>
                      </a:lnTo>
                      <a:lnTo>
                        <a:pt x="0" y="67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6" name=""/>
                <p:cNvSpPr/>
                <p:nvPr/>
              </p:nvSpPr>
              <p:spPr>
                <a:xfrm>
                  <a:off x="5148000" y="2763360"/>
                  <a:ext cx="334080" cy="241560"/>
                </a:xfrm>
                <a:custGeom>
                  <a:avLst/>
                  <a:gdLst/>
                  <a:ahLst/>
                  <a:rect l="l" t="t" r="r" b="b"/>
                  <a:pathLst>
                    <a:path w="197" h="147">
                      <a:moveTo>
                        <a:pt x="196" y="146"/>
                      </a:moveTo>
                      <a:lnTo>
                        <a:pt x="83" y="53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7" name=""/>
                <p:cNvSpPr/>
                <p:nvPr/>
              </p:nvSpPr>
              <p:spPr>
                <a:xfrm>
                  <a:off x="5139720" y="2646360"/>
                  <a:ext cx="374400" cy="121680"/>
                </a:xfrm>
                <a:custGeom>
                  <a:avLst/>
                  <a:gdLst/>
                  <a:ahLst/>
                  <a:rect l="l" t="t" r="r" b="b"/>
                  <a:pathLst>
                    <a:path w="221" h="74">
                      <a:moveTo>
                        <a:pt x="220" y="0"/>
                      </a:moveTo>
                      <a:lnTo>
                        <a:pt x="212" y="19"/>
                      </a:lnTo>
                      <a:lnTo>
                        <a:pt x="126" y="73"/>
                      </a:lnTo>
                      <a:lnTo>
                        <a:pt x="48" y="57"/>
                      </a:lnTo>
                      <a:lnTo>
                        <a:pt x="0" y="68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8" name=""/>
                <p:cNvSpPr/>
                <p:nvPr/>
              </p:nvSpPr>
              <p:spPr>
                <a:xfrm>
                  <a:off x="5466600" y="5400360"/>
                  <a:ext cx="523800" cy="304200"/>
                </a:xfrm>
                <a:custGeom>
                  <a:avLst/>
                  <a:gdLst/>
                  <a:ahLst/>
                  <a:rect l="l" t="t" r="r" b="b"/>
                  <a:pathLst>
                    <a:path w="309" h="185">
                      <a:moveTo>
                        <a:pt x="0" y="184"/>
                      </a:moveTo>
                      <a:lnTo>
                        <a:pt x="12" y="156"/>
                      </a:lnTo>
                      <a:lnTo>
                        <a:pt x="291" y="12"/>
                      </a:lnTo>
                      <a:lnTo>
                        <a:pt x="308" y="20"/>
                      </a:lnTo>
                      <a:lnTo>
                        <a:pt x="286" y="0"/>
                      </a:lnTo>
                      <a:lnTo>
                        <a:pt x="9" y="148"/>
                      </a:lnTo>
                      <a:lnTo>
                        <a:pt x="3" y="175"/>
                      </a:lnTo>
                    </a:path>
                  </a:pathLst>
                </a:custGeom>
                <a:noFill/>
                <a:ln cap="rnd" w="12600">
                  <a:solidFill>
                    <a:srgbClr val="fc0128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99" name=""/>
              <p:cNvGrpSpPr/>
              <p:nvPr/>
            </p:nvGrpSpPr>
            <p:grpSpPr>
              <a:xfrm>
                <a:off x="5216040" y="3164400"/>
                <a:ext cx="1294560" cy="2542680"/>
                <a:chOff x="5216040" y="3164400"/>
                <a:chExt cx="1294560" cy="2542680"/>
              </a:xfrm>
            </p:grpSpPr>
            <p:sp>
              <p:nvSpPr>
                <p:cNvPr id="200" name=""/>
                <p:cNvSpPr/>
                <p:nvPr/>
              </p:nvSpPr>
              <p:spPr>
                <a:xfrm>
                  <a:off x="5216040" y="3164400"/>
                  <a:ext cx="228960" cy="2528640"/>
                </a:xfrm>
                <a:custGeom>
                  <a:avLst/>
                  <a:gdLst/>
                  <a:ahLst/>
                  <a:rect l="l" t="t" r="r" b="b"/>
                  <a:pathLst>
                    <a:path w="135" h="1538">
                      <a:moveTo>
                        <a:pt x="0" y="0"/>
                      </a:moveTo>
                      <a:lnTo>
                        <a:pt x="8" y="27"/>
                      </a:lnTo>
                      <a:lnTo>
                        <a:pt x="131" y="754"/>
                      </a:lnTo>
                      <a:lnTo>
                        <a:pt x="134" y="1537"/>
                      </a:lnTo>
                    </a:path>
                  </a:pathLst>
                </a:custGeom>
                <a:noFill/>
                <a:ln cap="rnd" w="12600">
                  <a:solidFill>
                    <a:srgbClr val="8901f3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1" name=""/>
                <p:cNvSpPr/>
                <p:nvPr/>
              </p:nvSpPr>
              <p:spPr>
                <a:xfrm>
                  <a:off x="5458320" y="4482720"/>
                  <a:ext cx="1052280" cy="1224360"/>
                </a:xfrm>
                <a:custGeom>
                  <a:avLst/>
                  <a:gdLst/>
                  <a:ahLst/>
                  <a:rect l="l" t="t" r="r" b="b"/>
                  <a:pathLst>
                    <a:path w="621" h="745">
                      <a:moveTo>
                        <a:pt x="620" y="0"/>
                      </a:moveTo>
                      <a:lnTo>
                        <a:pt x="615" y="210"/>
                      </a:lnTo>
                      <a:lnTo>
                        <a:pt x="344" y="462"/>
                      </a:lnTo>
                      <a:lnTo>
                        <a:pt x="341" y="524"/>
                      </a:lnTo>
                      <a:lnTo>
                        <a:pt x="287" y="537"/>
                      </a:lnTo>
                      <a:lnTo>
                        <a:pt x="13" y="677"/>
                      </a:lnTo>
                      <a:lnTo>
                        <a:pt x="0" y="744"/>
                      </a:lnTo>
                    </a:path>
                  </a:pathLst>
                </a:custGeom>
                <a:noFill/>
                <a:ln cap="rnd" w="12600">
                  <a:solidFill>
                    <a:srgbClr val="8901f3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02" name=""/>
              <p:cNvGrpSpPr/>
              <p:nvPr/>
            </p:nvGrpSpPr>
            <p:grpSpPr>
              <a:xfrm>
                <a:off x="4551480" y="2390040"/>
                <a:ext cx="3801960" cy="3726360"/>
                <a:chOff x="4551480" y="2390040"/>
                <a:chExt cx="3801960" cy="3726360"/>
              </a:xfrm>
            </p:grpSpPr>
            <p:sp>
              <p:nvSpPr>
                <p:cNvPr id="203" name=""/>
                <p:cNvSpPr/>
                <p:nvPr/>
              </p:nvSpPr>
              <p:spPr>
                <a:xfrm>
                  <a:off x="5308920" y="4614120"/>
                  <a:ext cx="1440" cy="64080"/>
                </a:xfrm>
                <a:custGeom>
                  <a:avLst/>
                  <a:gdLst/>
                  <a:ahLst/>
                  <a:rect l="l" t="t" r="r" b="b"/>
                  <a:pathLst>
                    <a:path w="1" h="39">
                      <a:moveTo>
                        <a:pt x="0" y="0"/>
                      </a:moveTo>
                      <a:lnTo>
                        <a:pt x="0" y="38"/>
                      </a:lnTo>
                      <a:lnTo>
                        <a:pt x="0" y="38"/>
                      </a:lnTo>
                      <a:lnTo>
                        <a:pt x="0" y="3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7280" bIns="172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4" name=""/>
                <p:cNvSpPr/>
                <p:nvPr/>
              </p:nvSpPr>
              <p:spPr>
                <a:xfrm>
                  <a:off x="6454800" y="5015160"/>
                  <a:ext cx="1440" cy="27720"/>
                </a:xfrm>
                <a:custGeom>
                  <a:avLst/>
                  <a:gdLst/>
                  <a:ahLst/>
                  <a:rect l="l" t="t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>
                  <a:off x="6544800" y="5842080"/>
                  <a:ext cx="160920" cy="93240"/>
                </a:xfrm>
                <a:custGeom>
                  <a:avLst/>
                  <a:gdLst/>
                  <a:ahLst/>
                  <a:rect l="l" t="t" r="r" b="b"/>
                  <a:pathLst>
                    <a:path w="95" h="57">
                      <a:moveTo>
                        <a:pt x="0" y="0"/>
                      </a:moveTo>
                      <a:lnTo>
                        <a:pt x="74" y="56"/>
                      </a:lnTo>
                      <a:lnTo>
                        <a:pt x="94" y="5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440" bIns="464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>
                  <a:off x="5985360" y="5454000"/>
                  <a:ext cx="679680" cy="476640"/>
                </a:xfrm>
                <a:custGeom>
                  <a:avLst/>
                  <a:gdLst/>
                  <a:ahLst/>
                  <a:rect l="l" t="t" r="r" b="b"/>
                  <a:pathLst>
                    <a:path w="401" h="290">
                      <a:moveTo>
                        <a:pt x="0" y="0"/>
                      </a:moveTo>
                      <a:lnTo>
                        <a:pt x="81" y="70"/>
                      </a:lnTo>
                      <a:lnTo>
                        <a:pt x="250" y="91"/>
                      </a:lnTo>
                      <a:lnTo>
                        <a:pt x="400" y="28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>
                  <a:off x="6122880" y="5572800"/>
                  <a:ext cx="420120" cy="284400"/>
                </a:xfrm>
                <a:custGeom>
                  <a:avLst/>
                  <a:gdLst/>
                  <a:ahLst/>
                  <a:rect l="l" t="t" r="r" b="b"/>
                  <a:pathLst>
                    <a:path w="248" h="173">
                      <a:moveTo>
                        <a:pt x="0" y="0"/>
                      </a:moveTo>
                      <a:lnTo>
                        <a:pt x="40" y="151"/>
                      </a:lnTo>
                      <a:lnTo>
                        <a:pt x="234" y="148"/>
                      </a:lnTo>
                      <a:lnTo>
                        <a:pt x="247" y="17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>
                  <a:off x="6186960" y="5824080"/>
                  <a:ext cx="423720" cy="177480"/>
                </a:xfrm>
                <a:custGeom>
                  <a:avLst/>
                  <a:gdLst/>
                  <a:ahLst/>
                  <a:rect l="l" t="t" r="r" b="b"/>
                  <a:pathLst>
                    <a:path w="250" h="108">
                      <a:moveTo>
                        <a:pt x="0" y="0"/>
                      </a:moveTo>
                      <a:lnTo>
                        <a:pt x="11" y="8"/>
                      </a:lnTo>
                      <a:lnTo>
                        <a:pt x="174" y="5"/>
                      </a:lnTo>
                      <a:lnTo>
                        <a:pt x="249" y="107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9" name=""/>
                <p:cNvSpPr/>
                <p:nvPr/>
              </p:nvSpPr>
              <p:spPr>
                <a:xfrm>
                  <a:off x="5985360" y="5454000"/>
                  <a:ext cx="196560" cy="363240"/>
                </a:xfrm>
                <a:custGeom>
                  <a:avLst/>
                  <a:gdLst/>
                  <a:ahLst/>
                  <a:rect l="l" t="t" r="r" b="b"/>
                  <a:pathLst>
                    <a:path w="116" h="221">
                      <a:moveTo>
                        <a:pt x="0" y="0"/>
                      </a:moveTo>
                      <a:lnTo>
                        <a:pt x="11" y="156"/>
                      </a:lnTo>
                      <a:lnTo>
                        <a:pt x="62" y="201"/>
                      </a:lnTo>
                      <a:lnTo>
                        <a:pt x="115" y="22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0" name=""/>
                <p:cNvSpPr/>
                <p:nvPr/>
              </p:nvSpPr>
              <p:spPr>
                <a:xfrm>
                  <a:off x="6504120" y="5533200"/>
                  <a:ext cx="438840" cy="200520"/>
                </a:xfrm>
                <a:custGeom>
                  <a:avLst/>
                  <a:gdLst/>
                  <a:ahLst/>
                  <a:rect l="l" t="t" r="r" b="b"/>
                  <a:pathLst>
                    <a:path w="259" h="122">
                      <a:moveTo>
                        <a:pt x="258" y="38"/>
                      </a:moveTo>
                      <a:lnTo>
                        <a:pt x="207" y="0"/>
                      </a:lnTo>
                      <a:lnTo>
                        <a:pt x="99" y="27"/>
                      </a:lnTo>
                      <a:lnTo>
                        <a:pt x="0" y="12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>
                  <a:off x="5512320" y="5426280"/>
                  <a:ext cx="488160" cy="238320"/>
                </a:xfrm>
                <a:custGeom>
                  <a:avLst/>
                  <a:gdLst/>
                  <a:ahLst/>
                  <a:rect l="l" t="t" r="r" b="b"/>
                  <a:pathLst>
                    <a:path w="288" h="145">
                      <a:moveTo>
                        <a:pt x="287" y="0"/>
                      </a:moveTo>
                      <a:lnTo>
                        <a:pt x="0" y="14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>
                  <a:off x="5344920" y="4959360"/>
                  <a:ext cx="128520" cy="750960"/>
                </a:xfrm>
                <a:custGeom>
                  <a:avLst/>
                  <a:gdLst/>
                  <a:ahLst/>
                  <a:rect l="l" t="t" r="r" b="b"/>
                  <a:pathLst>
                    <a:path w="76" h="457">
                      <a:moveTo>
                        <a:pt x="0" y="0"/>
                      </a:moveTo>
                      <a:lnTo>
                        <a:pt x="75" y="81"/>
                      </a:lnTo>
                      <a:lnTo>
                        <a:pt x="71" y="45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3" name=""/>
                <p:cNvSpPr/>
                <p:nvPr/>
              </p:nvSpPr>
              <p:spPr>
                <a:xfrm>
                  <a:off x="5499000" y="4479120"/>
                  <a:ext cx="128520" cy="733320"/>
                </a:xfrm>
                <a:custGeom>
                  <a:avLst/>
                  <a:gdLst/>
                  <a:ahLst/>
                  <a:rect l="l" t="t" r="r" b="b"/>
                  <a:pathLst>
                    <a:path w="76" h="446">
                      <a:moveTo>
                        <a:pt x="3" y="445"/>
                      </a:moveTo>
                      <a:lnTo>
                        <a:pt x="0" y="338"/>
                      </a:lnTo>
                      <a:lnTo>
                        <a:pt x="27" y="311"/>
                      </a:lnTo>
                      <a:lnTo>
                        <a:pt x="32" y="72"/>
                      </a:lnTo>
                      <a:lnTo>
                        <a:pt x="75" y="62"/>
                      </a:lnTo>
                      <a:lnTo>
                        <a:pt x="7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>
                  <a:off x="5163120" y="5038200"/>
                  <a:ext cx="106200" cy="409320"/>
                </a:xfrm>
                <a:custGeom>
                  <a:avLst/>
                  <a:gdLst/>
                  <a:ahLst/>
                  <a:rect l="l" t="t" r="r" b="b"/>
                  <a:pathLst>
                    <a:path w="63" h="249">
                      <a:moveTo>
                        <a:pt x="25" y="0"/>
                      </a:moveTo>
                      <a:lnTo>
                        <a:pt x="62" y="248"/>
                      </a:lnTo>
                      <a:lnTo>
                        <a:pt x="29" y="184"/>
                      </a:lnTo>
                      <a:lnTo>
                        <a:pt x="12" y="176"/>
                      </a:lnTo>
                      <a:lnTo>
                        <a:pt x="0" y="20"/>
                      </a:lnTo>
                      <a:lnTo>
                        <a:pt x="2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5" name=""/>
                <p:cNvSpPr/>
                <p:nvPr/>
              </p:nvSpPr>
              <p:spPr>
                <a:xfrm>
                  <a:off x="5221080" y="5666040"/>
                  <a:ext cx="287640" cy="162720"/>
                </a:xfrm>
                <a:custGeom>
                  <a:avLst/>
                  <a:gdLst/>
                  <a:ahLst/>
                  <a:rect l="l" t="t" r="r" b="b"/>
                  <a:pathLst>
                    <a:path w="170" h="99">
                      <a:moveTo>
                        <a:pt x="169" y="0"/>
                      </a:moveTo>
                      <a:lnTo>
                        <a:pt x="137" y="24"/>
                      </a:lnTo>
                      <a:lnTo>
                        <a:pt x="40" y="29"/>
                      </a:lnTo>
                      <a:lnTo>
                        <a:pt x="19" y="40"/>
                      </a:lnTo>
                      <a:lnTo>
                        <a:pt x="0" y="16"/>
                      </a:lnTo>
                      <a:lnTo>
                        <a:pt x="32" y="19"/>
                      </a:lnTo>
                      <a:lnTo>
                        <a:pt x="113" y="19"/>
                      </a:lnTo>
                      <a:lnTo>
                        <a:pt x="129" y="42"/>
                      </a:lnTo>
                      <a:lnTo>
                        <a:pt x="75" y="64"/>
                      </a:lnTo>
                      <a:lnTo>
                        <a:pt x="97" y="79"/>
                      </a:lnTo>
                      <a:lnTo>
                        <a:pt x="131" y="42"/>
                      </a:lnTo>
                      <a:lnTo>
                        <a:pt x="145" y="29"/>
                      </a:lnTo>
                      <a:lnTo>
                        <a:pt x="123" y="98"/>
                      </a:lnTo>
                      <a:lnTo>
                        <a:pt x="89" y="77"/>
                      </a:lnTo>
                      <a:lnTo>
                        <a:pt x="43" y="56"/>
                      </a:lnTo>
                      <a:lnTo>
                        <a:pt x="19" y="37"/>
                      </a:lnTo>
                      <a:lnTo>
                        <a:pt x="13" y="0"/>
                      </a:lnTo>
                      <a:lnTo>
                        <a:pt x="78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6" name=""/>
                <p:cNvSpPr/>
                <p:nvPr/>
              </p:nvSpPr>
              <p:spPr>
                <a:xfrm>
                  <a:off x="5442840" y="5756760"/>
                  <a:ext cx="200160" cy="359640"/>
                </a:xfrm>
                <a:custGeom>
                  <a:avLst/>
                  <a:gdLst/>
                  <a:ahLst/>
                  <a:rect l="l" t="t" r="r" b="b"/>
                  <a:pathLst>
                    <a:path w="118" h="219">
                      <a:moveTo>
                        <a:pt x="11" y="0"/>
                      </a:moveTo>
                      <a:lnTo>
                        <a:pt x="73" y="57"/>
                      </a:lnTo>
                      <a:lnTo>
                        <a:pt x="98" y="121"/>
                      </a:lnTo>
                      <a:lnTo>
                        <a:pt x="117" y="218"/>
                      </a:lnTo>
                      <a:lnTo>
                        <a:pt x="101" y="210"/>
                      </a:lnTo>
                      <a:lnTo>
                        <a:pt x="79" y="108"/>
                      </a:lnTo>
                      <a:lnTo>
                        <a:pt x="49" y="59"/>
                      </a:lnTo>
                      <a:lnTo>
                        <a:pt x="0" y="2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7" name=""/>
                <p:cNvSpPr/>
                <p:nvPr/>
              </p:nvSpPr>
              <p:spPr>
                <a:xfrm>
                  <a:off x="5585400" y="5709240"/>
                  <a:ext cx="410040" cy="182160"/>
                </a:xfrm>
                <a:custGeom>
                  <a:avLst/>
                  <a:gdLst/>
                  <a:ahLst/>
                  <a:rect l="l" t="t" r="r" b="b"/>
                  <a:pathLst>
                    <a:path w="242" h="111">
                      <a:moveTo>
                        <a:pt x="241" y="0"/>
                      </a:moveTo>
                      <a:lnTo>
                        <a:pt x="150" y="110"/>
                      </a:lnTo>
                      <a:lnTo>
                        <a:pt x="37" y="97"/>
                      </a:lnTo>
                      <a:lnTo>
                        <a:pt x="0" y="10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8" name=""/>
                <p:cNvSpPr/>
                <p:nvPr/>
              </p:nvSpPr>
              <p:spPr>
                <a:xfrm>
                  <a:off x="5585400" y="5881680"/>
                  <a:ext cx="129960" cy="111600"/>
                </a:xfrm>
                <a:custGeom>
                  <a:avLst/>
                  <a:gdLst/>
                  <a:ahLst/>
                  <a:rect l="l" t="t" r="r" b="b"/>
                  <a:pathLst>
                    <a:path w="77" h="68">
                      <a:moveTo>
                        <a:pt x="0" y="0"/>
                      </a:moveTo>
                      <a:lnTo>
                        <a:pt x="76" y="67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9" name=""/>
                <p:cNvSpPr/>
                <p:nvPr/>
              </p:nvSpPr>
              <p:spPr>
                <a:xfrm>
                  <a:off x="5034600" y="5069160"/>
                  <a:ext cx="301320" cy="331920"/>
                </a:xfrm>
                <a:custGeom>
                  <a:avLst/>
                  <a:gdLst/>
                  <a:ahLst/>
                  <a:rect l="l" t="t" r="r" b="b"/>
                  <a:pathLst>
                    <a:path w="178" h="202">
                      <a:moveTo>
                        <a:pt x="172" y="52"/>
                      </a:moveTo>
                      <a:lnTo>
                        <a:pt x="62" y="92"/>
                      </a:lnTo>
                      <a:lnTo>
                        <a:pt x="0" y="201"/>
                      </a:lnTo>
                      <a:lnTo>
                        <a:pt x="56" y="48"/>
                      </a:lnTo>
                      <a:lnTo>
                        <a:pt x="177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0" name=""/>
                <p:cNvSpPr/>
                <p:nvPr/>
              </p:nvSpPr>
              <p:spPr>
                <a:xfrm>
                  <a:off x="4952880" y="5488560"/>
                  <a:ext cx="92880" cy="116640"/>
                </a:xfrm>
                <a:custGeom>
                  <a:avLst/>
                  <a:gdLst/>
                  <a:ahLst/>
                  <a:rect l="l" t="t" r="r" b="b"/>
                  <a:pathLst>
                    <a:path w="55" h="71">
                      <a:moveTo>
                        <a:pt x="0" y="0"/>
                      </a:moveTo>
                      <a:lnTo>
                        <a:pt x="54" y="70"/>
                      </a:lnTo>
                      <a:lnTo>
                        <a:pt x="51" y="5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1" name=""/>
                <p:cNvSpPr/>
                <p:nvPr/>
              </p:nvSpPr>
              <p:spPr>
                <a:xfrm>
                  <a:off x="5252760" y="5441040"/>
                  <a:ext cx="57600" cy="226440"/>
                </a:xfrm>
                <a:custGeom>
                  <a:avLst/>
                  <a:gdLst/>
                  <a:ahLst/>
                  <a:rect l="l" t="t" r="r" b="b"/>
                  <a:pathLst>
                    <a:path w="34" h="138">
                      <a:moveTo>
                        <a:pt x="0" y="0"/>
                      </a:moveTo>
                      <a:lnTo>
                        <a:pt x="14" y="64"/>
                      </a:lnTo>
                      <a:lnTo>
                        <a:pt x="30" y="137"/>
                      </a:lnTo>
                      <a:lnTo>
                        <a:pt x="33" y="6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2" name=""/>
                <p:cNvSpPr/>
                <p:nvPr/>
              </p:nvSpPr>
              <p:spPr>
                <a:xfrm>
                  <a:off x="4952880" y="5454000"/>
                  <a:ext cx="301680" cy="44280"/>
                </a:xfrm>
                <a:custGeom>
                  <a:avLst/>
                  <a:gdLst/>
                  <a:ahLst/>
                  <a:rect l="l" t="t" r="r" b="b"/>
                  <a:pathLst>
                    <a:path w="178" h="27">
                      <a:moveTo>
                        <a:pt x="0" y="16"/>
                      </a:moveTo>
                      <a:lnTo>
                        <a:pt x="134" y="18"/>
                      </a:lnTo>
                      <a:lnTo>
                        <a:pt x="172" y="26"/>
                      </a:lnTo>
                      <a:lnTo>
                        <a:pt x="177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3" name=""/>
                <p:cNvSpPr/>
                <p:nvPr/>
              </p:nvSpPr>
              <p:spPr>
                <a:xfrm>
                  <a:off x="4810320" y="5158080"/>
                  <a:ext cx="479520" cy="458640"/>
                </a:xfrm>
                <a:custGeom>
                  <a:avLst/>
                  <a:gdLst/>
                  <a:ahLst/>
                  <a:rect l="l" t="t" r="r" b="b"/>
                  <a:pathLst>
                    <a:path w="283" h="279">
                      <a:moveTo>
                        <a:pt x="282" y="278"/>
                      </a:moveTo>
                      <a:lnTo>
                        <a:pt x="118" y="37"/>
                      </a:lnTo>
                      <a:lnTo>
                        <a:pt x="0" y="0"/>
                      </a:lnTo>
                      <a:lnTo>
                        <a:pt x="11" y="19"/>
                      </a:lnTo>
                      <a:lnTo>
                        <a:pt x="56" y="29"/>
                      </a:lnTo>
                      <a:lnTo>
                        <a:pt x="54" y="99"/>
                      </a:lnTo>
                      <a:lnTo>
                        <a:pt x="62" y="94"/>
                      </a:lnTo>
                      <a:lnTo>
                        <a:pt x="64" y="35"/>
                      </a:lnTo>
                      <a:lnTo>
                        <a:pt x="121" y="37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4" name=""/>
                <p:cNvSpPr/>
                <p:nvPr/>
              </p:nvSpPr>
              <p:spPr>
                <a:xfrm>
                  <a:off x="4883400" y="4278600"/>
                  <a:ext cx="265680" cy="595080"/>
                </a:xfrm>
                <a:custGeom>
                  <a:avLst/>
                  <a:gdLst/>
                  <a:ahLst/>
                  <a:rect l="l" t="t" r="r" b="b"/>
                  <a:pathLst>
                    <a:path w="157" h="362">
                      <a:moveTo>
                        <a:pt x="145" y="0"/>
                      </a:moveTo>
                      <a:lnTo>
                        <a:pt x="30" y="92"/>
                      </a:lnTo>
                      <a:lnTo>
                        <a:pt x="19" y="113"/>
                      </a:lnTo>
                      <a:lnTo>
                        <a:pt x="11" y="116"/>
                      </a:lnTo>
                      <a:lnTo>
                        <a:pt x="24" y="132"/>
                      </a:lnTo>
                      <a:lnTo>
                        <a:pt x="19" y="286"/>
                      </a:lnTo>
                      <a:lnTo>
                        <a:pt x="0" y="361"/>
                      </a:lnTo>
                      <a:lnTo>
                        <a:pt x="32" y="294"/>
                      </a:lnTo>
                      <a:lnTo>
                        <a:pt x="38" y="124"/>
                      </a:lnTo>
                      <a:lnTo>
                        <a:pt x="19" y="116"/>
                      </a:lnTo>
                      <a:lnTo>
                        <a:pt x="156" y="32"/>
                      </a:lnTo>
                      <a:lnTo>
                        <a:pt x="145" y="16"/>
                      </a:lnTo>
                      <a:lnTo>
                        <a:pt x="14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5" name=""/>
                <p:cNvSpPr/>
                <p:nvPr/>
              </p:nvSpPr>
              <p:spPr>
                <a:xfrm>
                  <a:off x="4883400" y="4679640"/>
                  <a:ext cx="155880" cy="225000"/>
                </a:xfrm>
                <a:custGeom>
                  <a:avLst/>
                  <a:gdLst/>
                  <a:ahLst/>
                  <a:rect l="l" t="t" r="r" b="b"/>
                  <a:pathLst>
                    <a:path w="92" h="137">
                      <a:moveTo>
                        <a:pt x="0" y="120"/>
                      </a:moveTo>
                      <a:lnTo>
                        <a:pt x="91" y="0"/>
                      </a:lnTo>
                      <a:lnTo>
                        <a:pt x="16" y="13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6" name=""/>
                <p:cNvSpPr/>
                <p:nvPr/>
              </p:nvSpPr>
              <p:spPr>
                <a:xfrm>
                  <a:off x="4920840" y="4742280"/>
                  <a:ext cx="147600" cy="151200"/>
                </a:xfrm>
                <a:custGeom>
                  <a:avLst/>
                  <a:gdLst/>
                  <a:ahLst/>
                  <a:rect l="l" t="t" r="r" b="b"/>
                  <a:pathLst>
                    <a:path w="87" h="92">
                      <a:moveTo>
                        <a:pt x="0" y="91"/>
                      </a:moveTo>
                      <a:lnTo>
                        <a:pt x="86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7" name=""/>
                <p:cNvSpPr/>
                <p:nvPr/>
              </p:nvSpPr>
              <p:spPr>
                <a:xfrm>
                  <a:off x="4915800" y="4809960"/>
                  <a:ext cx="167400" cy="95040"/>
                </a:xfrm>
                <a:custGeom>
                  <a:avLst/>
                  <a:gdLst/>
                  <a:ahLst/>
                  <a:rect l="l" t="t" r="r" b="b"/>
                  <a:pathLst>
                    <a:path w="99" h="58">
                      <a:moveTo>
                        <a:pt x="0" y="57"/>
                      </a:moveTo>
                      <a:lnTo>
                        <a:pt x="98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8" name=""/>
                <p:cNvSpPr/>
                <p:nvPr/>
              </p:nvSpPr>
              <p:spPr>
                <a:xfrm>
                  <a:off x="4761720" y="4152240"/>
                  <a:ext cx="269280" cy="132840"/>
                </a:xfrm>
                <a:custGeom>
                  <a:avLst/>
                  <a:gdLst/>
                  <a:ahLst/>
                  <a:rect l="l" t="t" r="r" b="b"/>
                  <a:pathLst>
                    <a:path w="159" h="81">
                      <a:moveTo>
                        <a:pt x="0" y="80"/>
                      </a:moveTo>
                      <a:lnTo>
                        <a:pt x="158" y="8"/>
                      </a:lnTo>
                      <a:lnTo>
                        <a:pt x="131" y="5"/>
                      </a:lnTo>
                      <a:lnTo>
                        <a:pt x="121" y="19"/>
                      </a:lnTo>
                      <a:lnTo>
                        <a:pt x="35" y="40"/>
                      </a:lnTo>
                      <a:lnTo>
                        <a:pt x="59" y="24"/>
                      </a:lnTo>
                      <a:lnTo>
                        <a:pt x="107" y="13"/>
                      </a:lnTo>
                      <a:lnTo>
                        <a:pt x="11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" name=""/>
                <p:cNvSpPr/>
                <p:nvPr/>
              </p:nvSpPr>
              <p:spPr>
                <a:xfrm>
                  <a:off x="4924080" y="4857480"/>
                  <a:ext cx="179280" cy="358200"/>
                </a:xfrm>
                <a:custGeom>
                  <a:avLst/>
                  <a:gdLst/>
                  <a:ahLst/>
                  <a:rect l="l" t="t" r="r" b="b"/>
                  <a:pathLst>
                    <a:path w="106" h="218">
                      <a:moveTo>
                        <a:pt x="54" y="217"/>
                      </a:moveTo>
                      <a:lnTo>
                        <a:pt x="22" y="40"/>
                      </a:lnTo>
                      <a:lnTo>
                        <a:pt x="0" y="19"/>
                      </a:lnTo>
                      <a:lnTo>
                        <a:pt x="46" y="38"/>
                      </a:lnTo>
                      <a:lnTo>
                        <a:pt x="10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0" name=""/>
                <p:cNvSpPr/>
                <p:nvPr/>
              </p:nvSpPr>
              <p:spPr>
                <a:xfrm>
                  <a:off x="4758120" y="4213080"/>
                  <a:ext cx="50400" cy="72000"/>
                </a:xfrm>
                <a:custGeom>
                  <a:avLst/>
                  <a:gdLst/>
                  <a:ahLst/>
                  <a:rect l="l" t="t" r="r" b="b"/>
                  <a:pathLst>
                    <a:path w="30" h="44">
                      <a:moveTo>
                        <a:pt x="29" y="0"/>
                      </a:moveTo>
                      <a:lnTo>
                        <a:pt x="0" y="43"/>
                      </a:lnTo>
                      <a:lnTo>
                        <a:pt x="18" y="32"/>
                      </a:lnTo>
                      <a:lnTo>
                        <a:pt x="29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0" bIns="252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1" name=""/>
                <p:cNvSpPr/>
                <p:nvPr/>
              </p:nvSpPr>
              <p:spPr>
                <a:xfrm>
                  <a:off x="4720680" y="4283640"/>
                  <a:ext cx="42120" cy="479520"/>
                </a:xfrm>
                <a:custGeom>
                  <a:avLst/>
                  <a:gdLst/>
                  <a:ahLst/>
                  <a:rect l="l" t="t" r="r" b="b"/>
                  <a:pathLst>
                    <a:path w="25" h="292">
                      <a:moveTo>
                        <a:pt x="24" y="0"/>
                      </a:moveTo>
                      <a:lnTo>
                        <a:pt x="13" y="291"/>
                      </a:lnTo>
                      <a:lnTo>
                        <a:pt x="0" y="275"/>
                      </a:lnTo>
                      <a:lnTo>
                        <a:pt x="11" y="8"/>
                      </a:lnTo>
                      <a:lnTo>
                        <a:pt x="24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2" name=""/>
                <p:cNvSpPr/>
                <p:nvPr/>
              </p:nvSpPr>
              <p:spPr>
                <a:xfrm>
                  <a:off x="4688640" y="4298400"/>
                  <a:ext cx="201600" cy="716760"/>
                </a:xfrm>
                <a:custGeom>
                  <a:avLst/>
                  <a:gdLst/>
                  <a:ahLst/>
                  <a:rect l="l" t="t" r="r" b="b"/>
                  <a:pathLst>
                    <a:path w="119" h="436">
                      <a:moveTo>
                        <a:pt x="40" y="0"/>
                      </a:moveTo>
                      <a:lnTo>
                        <a:pt x="56" y="3"/>
                      </a:lnTo>
                      <a:lnTo>
                        <a:pt x="54" y="75"/>
                      </a:lnTo>
                      <a:lnTo>
                        <a:pt x="70" y="86"/>
                      </a:lnTo>
                      <a:lnTo>
                        <a:pt x="54" y="91"/>
                      </a:lnTo>
                      <a:lnTo>
                        <a:pt x="43" y="269"/>
                      </a:lnTo>
                      <a:lnTo>
                        <a:pt x="32" y="282"/>
                      </a:lnTo>
                      <a:lnTo>
                        <a:pt x="11" y="301"/>
                      </a:lnTo>
                      <a:lnTo>
                        <a:pt x="48" y="301"/>
                      </a:lnTo>
                      <a:lnTo>
                        <a:pt x="51" y="285"/>
                      </a:lnTo>
                      <a:lnTo>
                        <a:pt x="0" y="285"/>
                      </a:lnTo>
                      <a:lnTo>
                        <a:pt x="5" y="309"/>
                      </a:lnTo>
                      <a:lnTo>
                        <a:pt x="67" y="311"/>
                      </a:lnTo>
                      <a:lnTo>
                        <a:pt x="54" y="282"/>
                      </a:lnTo>
                      <a:lnTo>
                        <a:pt x="70" y="266"/>
                      </a:lnTo>
                      <a:lnTo>
                        <a:pt x="78" y="303"/>
                      </a:lnTo>
                      <a:lnTo>
                        <a:pt x="91" y="317"/>
                      </a:lnTo>
                      <a:lnTo>
                        <a:pt x="54" y="317"/>
                      </a:lnTo>
                      <a:lnTo>
                        <a:pt x="51" y="338"/>
                      </a:lnTo>
                      <a:lnTo>
                        <a:pt x="89" y="320"/>
                      </a:lnTo>
                      <a:lnTo>
                        <a:pt x="46" y="360"/>
                      </a:lnTo>
                      <a:lnTo>
                        <a:pt x="64" y="387"/>
                      </a:lnTo>
                      <a:lnTo>
                        <a:pt x="62" y="419"/>
                      </a:lnTo>
                      <a:lnTo>
                        <a:pt x="30" y="414"/>
                      </a:lnTo>
                      <a:lnTo>
                        <a:pt x="21" y="368"/>
                      </a:lnTo>
                      <a:lnTo>
                        <a:pt x="30" y="414"/>
                      </a:lnTo>
                      <a:lnTo>
                        <a:pt x="78" y="435"/>
                      </a:lnTo>
                      <a:lnTo>
                        <a:pt x="118" y="365"/>
                      </a:lnTo>
                      <a:lnTo>
                        <a:pt x="86" y="360"/>
                      </a:lnTo>
                      <a:lnTo>
                        <a:pt x="75" y="432"/>
                      </a:lnTo>
                      <a:lnTo>
                        <a:pt x="72" y="357"/>
                      </a:lnTo>
                      <a:lnTo>
                        <a:pt x="91" y="317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3" name=""/>
                <p:cNvSpPr/>
                <p:nvPr/>
              </p:nvSpPr>
              <p:spPr>
                <a:xfrm>
                  <a:off x="4920840" y="4919760"/>
                  <a:ext cx="288000" cy="159480"/>
                </a:xfrm>
                <a:custGeom>
                  <a:avLst/>
                  <a:gdLst/>
                  <a:ahLst/>
                  <a:rect l="l" t="t" r="r" b="b"/>
                  <a:pathLst>
                    <a:path w="170" h="97">
                      <a:moveTo>
                        <a:pt x="0" y="96"/>
                      </a:moveTo>
                      <a:lnTo>
                        <a:pt x="74" y="40"/>
                      </a:lnTo>
                      <a:lnTo>
                        <a:pt x="49" y="0"/>
                      </a:lnTo>
                      <a:lnTo>
                        <a:pt x="40" y="5"/>
                      </a:lnTo>
                      <a:lnTo>
                        <a:pt x="63" y="40"/>
                      </a:lnTo>
                      <a:lnTo>
                        <a:pt x="72" y="40"/>
                      </a:lnTo>
                      <a:lnTo>
                        <a:pt x="132" y="11"/>
                      </a:lnTo>
                      <a:lnTo>
                        <a:pt x="169" y="1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4" name=""/>
                <p:cNvSpPr/>
                <p:nvPr/>
              </p:nvSpPr>
              <p:spPr>
                <a:xfrm>
                  <a:off x="5198760" y="5038200"/>
                  <a:ext cx="164520" cy="437040"/>
                </a:xfrm>
                <a:custGeom>
                  <a:avLst/>
                  <a:gdLst/>
                  <a:ahLst/>
                  <a:rect l="l" t="t" r="r" b="b"/>
                  <a:pathLst>
                    <a:path w="97" h="266">
                      <a:moveTo>
                        <a:pt x="0" y="0"/>
                      </a:moveTo>
                      <a:lnTo>
                        <a:pt x="21" y="19"/>
                      </a:lnTo>
                      <a:lnTo>
                        <a:pt x="43" y="153"/>
                      </a:lnTo>
                      <a:lnTo>
                        <a:pt x="27" y="164"/>
                      </a:lnTo>
                      <a:lnTo>
                        <a:pt x="45" y="175"/>
                      </a:lnTo>
                      <a:lnTo>
                        <a:pt x="51" y="229"/>
                      </a:lnTo>
                      <a:lnTo>
                        <a:pt x="35" y="251"/>
                      </a:lnTo>
                      <a:lnTo>
                        <a:pt x="96" y="26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5" name=""/>
                <p:cNvSpPr/>
                <p:nvPr/>
              </p:nvSpPr>
              <p:spPr>
                <a:xfrm>
                  <a:off x="5334480" y="5480640"/>
                  <a:ext cx="116640" cy="216720"/>
                </a:xfrm>
                <a:custGeom>
                  <a:avLst/>
                  <a:gdLst/>
                  <a:ahLst/>
                  <a:rect l="l" t="t" r="r" b="b"/>
                  <a:pathLst>
                    <a:path w="69" h="132">
                      <a:moveTo>
                        <a:pt x="16" y="0"/>
                      </a:moveTo>
                      <a:lnTo>
                        <a:pt x="68" y="131"/>
                      </a:lnTo>
                      <a:lnTo>
                        <a:pt x="41" y="120"/>
                      </a:lnTo>
                      <a:lnTo>
                        <a:pt x="0" y="24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6" name=""/>
                <p:cNvSpPr/>
                <p:nvPr/>
              </p:nvSpPr>
              <p:spPr>
                <a:xfrm>
                  <a:off x="5475240" y="5445720"/>
                  <a:ext cx="520200" cy="264600"/>
                </a:xfrm>
                <a:custGeom>
                  <a:avLst/>
                  <a:gdLst/>
                  <a:ahLst/>
                  <a:rect l="l" t="t" r="r" b="b"/>
                  <a:pathLst>
                    <a:path w="307" h="161">
                      <a:moveTo>
                        <a:pt x="0" y="160"/>
                      </a:moveTo>
                      <a:lnTo>
                        <a:pt x="27" y="140"/>
                      </a:lnTo>
                      <a:lnTo>
                        <a:pt x="306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7" name=""/>
                <p:cNvSpPr/>
                <p:nvPr/>
              </p:nvSpPr>
              <p:spPr>
                <a:xfrm>
                  <a:off x="5527800" y="2488320"/>
                  <a:ext cx="313560" cy="318960"/>
                </a:xfrm>
                <a:custGeom>
                  <a:avLst/>
                  <a:gdLst/>
                  <a:ahLst/>
                  <a:rect l="l" t="t" r="r" b="b"/>
                  <a:pathLst>
                    <a:path w="185" h="194">
                      <a:moveTo>
                        <a:pt x="0" y="99"/>
                      </a:moveTo>
                      <a:lnTo>
                        <a:pt x="109" y="188"/>
                      </a:lnTo>
                      <a:lnTo>
                        <a:pt x="184" y="193"/>
                      </a:lnTo>
                      <a:lnTo>
                        <a:pt x="181" y="0"/>
                      </a:lnTo>
                      <a:lnTo>
                        <a:pt x="136" y="72"/>
                      </a:lnTo>
                      <a:lnTo>
                        <a:pt x="139" y="99"/>
                      </a:lnTo>
                      <a:lnTo>
                        <a:pt x="181" y="19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8" name=""/>
                <p:cNvSpPr/>
                <p:nvPr/>
              </p:nvSpPr>
              <p:spPr>
                <a:xfrm>
                  <a:off x="5807160" y="2488320"/>
                  <a:ext cx="30600" cy="315720"/>
                </a:xfrm>
                <a:custGeom>
                  <a:avLst/>
                  <a:gdLst/>
                  <a:ahLst/>
                  <a:rect l="l" t="t" r="r" b="b"/>
                  <a:pathLst>
                    <a:path w="18" h="192">
                      <a:moveTo>
                        <a:pt x="14" y="0"/>
                      </a:moveTo>
                      <a:lnTo>
                        <a:pt x="0" y="97"/>
                      </a:lnTo>
                      <a:lnTo>
                        <a:pt x="17" y="191"/>
                      </a:lnTo>
                      <a:lnTo>
                        <a:pt x="17" y="19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9" name=""/>
                <p:cNvSpPr/>
                <p:nvPr/>
              </p:nvSpPr>
              <p:spPr>
                <a:xfrm>
                  <a:off x="5757840" y="2601720"/>
                  <a:ext cx="51120" cy="33120"/>
                </a:xfrm>
                <a:custGeom>
                  <a:avLst/>
                  <a:gdLst/>
                  <a:ahLst/>
                  <a:rect l="l" t="t" r="r" b="b"/>
                  <a:pathLst>
                    <a:path w="30" h="20">
                      <a:moveTo>
                        <a:pt x="0" y="0"/>
                      </a:moveTo>
                      <a:lnTo>
                        <a:pt x="29" y="19"/>
                      </a:lnTo>
                      <a:lnTo>
                        <a:pt x="29" y="1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3680" bIns="-136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0" name=""/>
                <p:cNvSpPr/>
                <p:nvPr/>
              </p:nvSpPr>
              <p:spPr>
                <a:xfrm>
                  <a:off x="5812560" y="2570760"/>
                  <a:ext cx="616680" cy="201960"/>
                </a:xfrm>
                <a:custGeom>
                  <a:avLst/>
                  <a:gdLst/>
                  <a:ahLst/>
                  <a:rect l="l" t="t" r="r" b="b"/>
                  <a:pathLst>
                    <a:path w="364" h="123">
                      <a:moveTo>
                        <a:pt x="0" y="43"/>
                      </a:moveTo>
                      <a:lnTo>
                        <a:pt x="113" y="24"/>
                      </a:lnTo>
                      <a:lnTo>
                        <a:pt x="191" y="60"/>
                      </a:lnTo>
                      <a:lnTo>
                        <a:pt x="220" y="43"/>
                      </a:lnTo>
                      <a:lnTo>
                        <a:pt x="231" y="0"/>
                      </a:lnTo>
                      <a:lnTo>
                        <a:pt x="363" y="11"/>
                      </a:lnTo>
                      <a:lnTo>
                        <a:pt x="323" y="122"/>
                      </a:lnTo>
                      <a:lnTo>
                        <a:pt x="269" y="114"/>
                      </a:lnTo>
                      <a:lnTo>
                        <a:pt x="191" y="6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1" name=""/>
                <p:cNvSpPr/>
                <p:nvPr/>
              </p:nvSpPr>
              <p:spPr>
                <a:xfrm>
                  <a:off x="6778800" y="2601720"/>
                  <a:ext cx="128520" cy="197280"/>
                </a:xfrm>
                <a:custGeom>
                  <a:avLst/>
                  <a:gdLst/>
                  <a:ahLst/>
                  <a:rect l="l" t="t" r="r" b="b"/>
                  <a:pathLst>
                    <a:path w="76" h="120">
                      <a:moveTo>
                        <a:pt x="75" y="119"/>
                      </a:moveTo>
                      <a:lnTo>
                        <a:pt x="0" y="89"/>
                      </a:lnTo>
                      <a:lnTo>
                        <a:pt x="3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2" name=""/>
                <p:cNvSpPr/>
                <p:nvPr/>
              </p:nvSpPr>
              <p:spPr>
                <a:xfrm>
                  <a:off x="6468480" y="2963520"/>
                  <a:ext cx="89640" cy="581760"/>
                </a:xfrm>
                <a:custGeom>
                  <a:avLst/>
                  <a:gdLst/>
                  <a:ahLst/>
                  <a:rect l="l" t="t" r="r" b="b"/>
                  <a:pathLst>
                    <a:path w="53" h="354">
                      <a:moveTo>
                        <a:pt x="41" y="0"/>
                      </a:moveTo>
                      <a:lnTo>
                        <a:pt x="0" y="75"/>
                      </a:lnTo>
                      <a:lnTo>
                        <a:pt x="52" y="135"/>
                      </a:lnTo>
                      <a:lnTo>
                        <a:pt x="36" y="170"/>
                      </a:lnTo>
                      <a:lnTo>
                        <a:pt x="38" y="261"/>
                      </a:lnTo>
                      <a:lnTo>
                        <a:pt x="27" y="299"/>
                      </a:lnTo>
                      <a:lnTo>
                        <a:pt x="36" y="353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3" name=""/>
                <p:cNvSpPr/>
                <p:nvPr/>
              </p:nvSpPr>
              <p:spPr>
                <a:xfrm>
                  <a:off x="6559920" y="3183480"/>
                  <a:ext cx="606960" cy="69120"/>
                </a:xfrm>
                <a:custGeom>
                  <a:avLst/>
                  <a:gdLst/>
                  <a:ahLst/>
                  <a:rect l="l" t="t" r="r" b="b"/>
                  <a:pathLst>
                    <a:path w="358" h="42">
                      <a:moveTo>
                        <a:pt x="0" y="0"/>
                      </a:moveTo>
                      <a:lnTo>
                        <a:pt x="51" y="40"/>
                      </a:lnTo>
                      <a:lnTo>
                        <a:pt x="86" y="41"/>
                      </a:lnTo>
                      <a:lnTo>
                        <a:pt x="111" y="22"/>
                      </a:lnTo>
                      <a:lnTo>
                        <a:pt x="327" y="22"/>
                      </a:lnTo>
                      <a:lnTo>
                        <a:pt x="357" y="3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2320" bIns="223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4" name=""/>
                <p:cNvSpPr/>
                <p:nvPr/>
              </p:nvSpPr>
              <p:spPr>
                <a:xfrm>
                  <a:off x="6349680" y="2774160"/>
                  <a:ext cx="208440" cy="407520"/>
                </a:xfrm>
                <a:custGeom>
                  <a:avLst/>
                  <a:gdLst/>
                  <a:ahLst/>
                  <a:rect l="l" t="t" r="r" b="b"/>
                  <a:pathLst>
                    <a:path w="123" h="248">
                      <a:moveTo>
                        <a:pt x="122" y="244"/>
                      </a:moveTo>
                      <a:lnTo>
                        <a:pt x="106" y="247"/>
                      </a:lnTo>
                      <a:lnTo>
                        <a:pt x="60" y="196"/>
                      </a:lnTo>
                      <a:lnTo>
                        <a:pt x="65" y="18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5" name=""/>
                <p:cNvSpPr/>
                <p:nvPr/>
              </p:nvSpPr>
              <p:spPr>
                <a:xfrm>
                  <a:off x="5830920" y="2664360"/>
                  <a:ext cx="309960" cy="187200"/>
                </a:xfrm>
                <a:custGeom>
                  <a:avLst/>
                  <a:gdLst/>
                  <a:ahLst/>
                  <a:rect l="l" t="t" r="r" b="b"/>
                  <a:pathLst>
                    <a:path w="183" h="114">
                      <a:moveTo>
                        <a:pt x="182" y="0"/>
                      </a:moveTo>
                      <a:lnTo>
                        <a:pt x="86" y="89"/>
                      </a:lnTo>
                      <a:lnTo>
                        <a:pt x="29" y="113"/>
                      </a:lnTo>
                      <a:lnTo>
                        <a:pt x="0" y="8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6" name=""/>
                <p:cNvSpPr/>
                <p:nvPr/>
              </p:nvSpPr>
              <p:spPr>
                <a:xfrm>
                  <a:off x="5876640" y="2849760"/>
                  <a:ext cx="28800" cy="323640"/>
                </a:xfrm>
                <a:custGeom>
                  <a:avLst/>
                  <a:gdLst/>
                  <a:ahLst/>
                  <a:rect l="l" t="t" r="r" b="b"/>
                  <a:pathLst>
                    <a:path w="17" h="197">
                      <a:moveTo>
                        <a:pt x="0" y="0"/>
                      </a:moveTo>
                      <a:lnTo>
                        <a:pt x="16" y="56"/>
                      </a:lnTo>
                      <a:lnTo>
                        <a:pt x="13" y="118"/>
                      </a:lnTo>
                      <a:lnTo>
                        <a:pt x="11" y="19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7" name=""/>
                <p:cNvSpPr/>
                <p:nvPr/>
              </p:nvSpPr>
              <p:spPr>
                <a:xfrm>
                  <a:off x="5626080" y="3025800"/>
                  <a:ext cx="270720" cy="80280"/>
                </a:xfrm>
                <a:custGeom>
                  <a:avLst/>
                  <a:gdLst/>
                  <a:ahLst/>
                  <a:rect l="l" t="t" r="r" b="b"/>
                  <a:pathLst>
                    <a:path w="160" h="49">
                      <a:moveTo>
                        <a:pt x="159" y="0"/>
                      </a:moveTo>
                      <a:lnTo>
                        <a:pt x="86" y="24"/>
                      </a:lnTo>
                      <a:lnTo>
                        <a:pt x="43" y="45"/>
                      </a:lnTo>
                      <a:lnTo>
                        <a:pt x="0" y="4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480" bIns="334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8" name=""/>
                <p:cNvSpPr/>
                <p:nvPr/>
              </p:nvSpPr>
              <p:spPr>
                <a:xfrm>
                  <a:off x="5819040" y="3167280"/>
                  <a:ext cx="99720" cy="236520"/>
                </a:xfrm>
                <a:custGeom>
                  <a:avLst/>
                  <a:gdLst/>
                  <a:ahLst/>
                  <a:rect l="l" t="t" r="r" b="b"/>
                  <a:pathLst>
                    <a:path w="59" h="144">
                      <a:moveTo>
                        <a:pt x="42" y="0"/>
                      </a:moveTo>
                      <a:lnTo>
                        <a:pt x="21" y="143"/>
                      </a:lnTo>
                      <a:lnTo>
                        <a:pt x="53" y="113"/>
                      </a:lnTo>
                      <a:lnTo>
                        <a:pt x="58" y="59"/>
                      </a:lnTo>
                      <a:lnTo>
                        <a:pt x="0" y="3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9" name=""/>
                <p:cNvSpPr/>
                <p:nvPr/>
              </p:nvSpPr>
              <p:spPr>
                <a:xfrm>
                  <a:off x="5681880" y="3303720"/>
                  <a:ext cx="261000" cy="372960"/>
                </a:xfrm>
                <a:custGeom>
                  <a:avLst/>
                  <a:gdLst/>
                  <a:ahLst/>
                  <a:rect l="l" t="t" r="r" b="b"/>
                  <a:pathLst>
                    <a:path w="154" h="227">
                      <a:moveTo>
                        <a:pt x="0" y="0"/>
                      </a:moveTo>
                      <a:lnTo>
                        <a:pt x="27" y="59"/>
                      </a:lnTo>
                      <a:lnTo>
                        <a:pt x="105" y="62"/>
                      </a:lnTo>
                      <a:lnTo>
                        <a:pt x="110" y="151"/>
                      </a:lnTo>
                      <a:lnTo>
                        <a:pt x="153" y="226"/>
                      </a:lnTo>
                      <a:lnTo>
                        <a:pt x="102" y="5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0" name=""/>
                <p:cNvSpPr/>
                <p:nvPr/>
              </p:nvSpPr>
              <p:spPr>
                <a:xfrm>
                  <a:off x="5941440" y="3675240"/>
                  <a:ext cx="293040" cy="208440"/>
                </a:xfrm>
                <a:custGeom>
                  <a:avLst/>
                  <a:gdLst/>
                  <a:ahLst/>
                  <a:rect l="l" t="t" r="r" b="b"/>
                  <a:pathLst>
                    <a:path w="173" h="127">
                      <a:moveTo>
                        <a:pt x="0" y="0"/>
                      </a:moveTo>
                      <a:lnTo>
                        <a:pt x="132" y="121"/>
                      </a:lnTo>
                      <a:lnTo>
                        <a:pt x="172" y="12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1" name=""/>
                <p:cNvSpPr/>
                <p:nvPr/>
              </p:nvSpPr>
              <p:spPr>
                <a:xfrm>
                  <a:off x="7224480" y="3244680"/>
                  <a:ext cx="455760" cy="34200"/>
                </a:xfrm>
                <a:custGeom>
                  <a:avLst/>
                  <a:gdLst/>
                  <a:ahLst/>
                  <a:rect l="l" t="t" r="r" b="b"/>
                  <a:pathLst>
                    <a:path w="269" h="21">
                      <a:moveTo>
                        <a:pt x="0" y="8"/>
                      </a:moveTo>
                      <a:lnTo>
                        <a:pt x="19" y="0"/>
                      </a:lnTo>
                      <a:lnTo>
                        <a:pt x="268" y="2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2600" bIns="-126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2" name=""/>
                <p:cNvSpPr/>
                <p:nvPr/>
              </p:nvSpPr>
              <p:spPr>
                <a:xfrm>
                  <a:off x="7314480" y="3129480"/>
                  <a:ext cx="543600" cy="249480"/>
                </a:xfrm>
                <a:custGeom>
                  <a:avLst/>
                  <a:gdLst/>
                  <a:ahLst/>
                  <a:rect l="l" t="t" r="r" b="b"/>
                  <a:pathLst>
                    <a:path w="321" h="152">
                      <a:moveTo>
                        <a:pt x="320" y="0"/>
                      </a:moveTo>
                      <a:lnTo>
                        <a:pt x="199" y="34"/>
                      </a:lnTo>
                      <a:lnTo>
                        <a:pt x="0" y="15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3" name=""/>
                <p:cNvSpPr/>
                <p:nvPr/>
              </p:nvSpPr>
              <p:spPr>
                <a:xfrm>
                  <a:off x="4656240" y="3693240"/>
                  <a:ext cx="228600" cy="269640"/>
                </a:xfrm>
                <a:custGeom>
                  <a:avLst/>
                  <a:gdLst/>
                  <a:ahLst/>
                  <a:rect l="l" t="t" r="r" b="b"/>
                  <a:pathLst>
                    <a:path w="135" h="164">
                      <a:moveTo>
                        <a:pt x="134" y="136"/>
                      </a:moveTo>
                      <a:lnTo>
                        <a:pt x="67" y="123"/>
                      </a:lnTo>
                      <a:lnTo>
                        <a:pt x="27" y="163"/>
                      </a:lnTo>
                      <a:lnTo>
                        <a:pt x="54" y="110"/>
                      </a:lnTo>
                      <a:lnTo>
                        <a:pt x="27" y="48"/>
                      </a:lnTo>
                      <a:lnTo>
                        <a:pt x="48" y="0"/>
                      </a:lnTo>
                      <a:lnTo>
                        <a:pt x="13" y="27"/>
                      </a:lnTo>
                      <a:lnTo>
                        <a:pt x="0" y="96"/>
                      </a:lnTo>
                      <a:lnTo>
                        <a:pt x="46" y="9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4" name=""/>
                <p:cNvSpPr/>
                <p:nvPr/>
              </p:nvSpPr>
              <p:spPr>
                <a:xfrm>
                  <a:off x="4879800" y="3313800"/>
                  <a:ext cx="284760" cy="627480"/>
                </a:xfrm>
                <a:custGeom>
                  <a:avLst/>
                  <a:gdLst/>
                  <a:ahLst/>
                  <a:rect l="l" t="t" r="r" b="b"/>
                  <a:pathLst>
                    <a:path w="168" h="382">
                      <a:moveTo>
                        <a:pt x="167" y="8"/>
                      </a:moveTo>
                      <a:lnTo>
                        <a:pt x="143" y="0"/>
                      </a:lnTo>
                      <a:lnTo>
                        <a:pt x="105" y="126"/>
                      </a:lnTo>
                      <a:lnTo>
                        <a:pt x="46" y="188"/>
                      </a:lnTo>
                      <a:lnTo>
                        <a:pt x="3" y="335"/>
                      </a:lnTo>
                      <a:lnTo>
                        <a:pt x="0" y="381"/>
                      </a:lnTo>
                      <a:lnTo>
                        <a:pt x="3" y="333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5" name=""/>
                <p:cNvSpPr/>
                <p:nvPr/>
              </p:nvSpPr>
              <p:spPr>
                <a:xfrm>
                  <a:off x="4551480" y="3630960"/>
                  <a:ext cx="179280" cy="177120"/>
                </a:xfrm>
                <a:custGeom>
                  <a:avLst/>
                  <a:gdLst/>
                  <a:ahLst/>
                  <a:rect l="l" t="t" r="r" b="b"/>
                  <a:pathLst>
                    <a:path w="106" h="108">
                      <a:moveTo>
                        <a:pt x="0" y="107"/>
                      </a:moveTo>
                      <a:lnTo>
                        <a:pt x="16" y="107"/>
                      </a:lnTo>
                      <a:lnTo>
                        <a:pt x="27" y="37"/>
                      </a:lnTo>
                      <a:lnTo>
                        <a:pt x="19" y="0"/>
                      </a:lnTo>
                      <a:lnTo>
                        <a:pt x="30" y="32"/>
                      </a:lnTo>
                      <a:lnTo>
                        <a:pt x="105" y="3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6" name=""/>
                <p:cNvSpPr/>
                <p:nvPr/>
              </p:nvSpPr>
              <p:spPr>
                <a:xfrm>
                  <a:off x="4652640" y="3264120"/>
                  <a:ext cx="223560" cy="420840"/>
                </a:xfrm>
                <a:custGeom>
                  <a:avLst/>
                  <a:gdLst/>
                  <a:ahLst/>
                  <a:rect l="l" t="t" r="r" b="b"/>
                  <a:pathLst>
                    <a:path w="132" h="256">
                      <a:moveTo>
                        <a:pt x="131" y="8"/>
                      </a:moveTo>
                      <a:lnTo>
                        <a:pt x="35" y="0"/>
                      </a:lnTo>
                      <a:lnTo>
                        <a:pt x="13" y="81"/>
                      </a:lnTo>
                      <a:lnTo>
                        <a:pt x="0" y="148"/>
                      </a:lnTo>
                      <a:lnTo>
                        <a:pt x="5" y="121"/>
                      </a:lnTo>
                      <a:lnTo>
                        <a:pt x="67" y="134"/>
                      </a:lnTo>
                      <a:lnTo>
                        <a:pt x="88" y="180"/>
                      </a:lnTo>
                      <a:lnTo>
                        <a:pt x="16" y="25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7" name=""/>
                <p:cNvSpPr/>
                <p:nvPr/>
              </p:nvSpPr>
              <p:spPr>
                <a:xfrm>
                  <a:off x="4879800" y="3234600"/>
                  <a:ext cx="304920" cy="75600"/>
                </a:xfrm>
                <a:custGeom>
                  <a:avLst/>
                  <a:gdLst/>
                  <a:ahLst/>
                  <a:rect l="l" t="t" r="r" b="b"/>
                  <a:pathLst>
                    <a:path w="180" h="46">
                      <a:moveTo>
                        <a:pt x="0" y="32"/>
                      </a:moveTo>
                      <a:lnTo>
                        <a:pt x="21" y="45"/>
                      </a:lnTo>
                      <a:lnTo>
                        <a:pt x="176" y="11"/>
                      </a:lnTo>
                      <a:lnTo>
                        <a:pt x="179" y="0"/>
                      </a:lnTo>
                      <a:lnTo>
                        <a:pt x="179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800" bIns="28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8" name=""/>
                <p:cNvSpPr/>
                <p:nvPr/>
              </p:nvSpPr>
              <p:spPr>
                <a:xfrm>
                  <a:off x="4847760" y="3238200"/>
                  <a:ext cx="308520" cy="95400"/>
                </a:xfrm>
                <a:custGeom>
                  <a:avLst/>
                  <a:gdLst/>
                  <a:ahLst/>
                  <a:rect l="l" t="t" r="r" b="b"/>
                  <a:pathLst>
                    <a:path w="182" h="58">
                      <a:moveTo>
                        <a:pt x="181" y="57"/>
                      </a:moveTo>
                      <a:lnTo>
                        <a:pt x="162" y="43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9" name=""/>
                <p:cNvSpPr/>
                <p:nvPr/>
              </p:nvSpPr>
              <p:spPr>
                <a:xfrm>
                  <a:off x="4939560" y="3154320"/>
                  <a:ext cx="233640" cy="77040"/>
                </a:xfrm>
                <a:custGeom>
                  <a:avLst/>
                  <a:gdLst/>
                  <a:ahLst/>
                  <a:rect l="l" t="t" r="r" b="b"/>
                  <a:pathLst>
                    <a:path w="138" h="47">
                      <a:moveTo>
                        <a:pt x="0" y="38"/>
                      </a:moveTo>
                      <a:lnTo>
                        <a:pt x="137" y="0"/>
                      </a:lnTo>
                      <a:lnTo>
                        <a:pt x="129" y="19"/>
                      </a:lnTo>
                      <a:lnTo>
                        <a:pt x="13" y="46"/>
                      </a:lnTo>
                      <a:lnTo>
                        <a:pt x="0" y="3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0240" bIns="302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0" name=""/>
                <p:cNvSpPr/>
                <p:nvPr/>
              </p:nvSpPr>
              <p:spPr>
                <a:xfrm>
                  <a:off x="5126040" y="3119400"/>
                  <a:ext cx="455760" cy="199080"/>
                </a:xfrm>
                <a:custGeom>
                  <a:avLst/>
                  <a:gdLst/>
                  <a:ahLst/>
                  <a:rect l="l" t="t" r="r" b="b"/>
                  <a:pathLst>
                    <a:path w="269" h="121">
                      <a:moveTo>
                        <a:pt x="257" y="0"/>
                      </a:moveTo>
                      <a:lnTo>
                        <a:pt x="268" y="35"/>
                      </a:lnTo>
                      <a:lnTo>
                        <a:pt x="11" y="91"/>
                      </a:lnTo>
                      <a:lnTo>
                        <a:pt x="24" y="24"/>
                      </a:lnTo>
                      <a:lnTo>
                        <a:pt x="8" y="91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1" name=""/>
                <p:cNvSpPr/>
                <p:nvPr/>
              </p:nvSpPr>
              <p:spPr>
                <a:xfrm>
                  <a:off x="4858200" y="3080160"/>
                  <a:ext cx="79560" cy="159120"/>
                </a:xfrm>
                <a:custGeom>
                  <a:avLst/>
                  <a:gdLst/>
                  <a:ahLst/>
                  <a:rect l="l" t="t" r="r" b="b"/>
                  <a:pathLst>
                    <a:path w="47" h="97">
                      <a:moveTo>
                        <a:pt x="46" y="83"/>
                      </a:moveTo>
                      <a:lnTo>
                        <a:pt x="0" y="96"/>
                      </a:lnTo>
                      <a:lnTo>
                        <a:pt x="8" y="51"/>
                      </a:lnTo>
                      <a:lnTo>
                        <a:pt x="30" y="0"/>
                      </a:lnTo>
                      <a:lnTo>
                        <a:pt x="46" y="27"/>
                      </a:lnTo>
                      <a:lnTo>
                        <a:pt x="46" y="83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2" name=""/>
                <p:cNvSpPr/>
                <p:nvPr/>
              </p:nvSpPr>
              <p:spPr>
                <a:xfrm>
                  <a:off x="5563080" y="3119400"/>
                  <a:ext cx="120240" cy="185760"/>
                </a:xfrm>
                <a:custGeom>
                  <a:avLst/>
                  <a:gdLst/>
                  <a:ahLst/>
                  <a:rect l="l" t="t" r="r" b="b"/>
                  <a:pathLst>
                    <a:path w="71" h="113">
                      <a:moveTo>
                        <a:pt x="0" y="0"/>
                      </a:moveTo>
                      <a:lnTo>
                        <a:pt x="70" y="11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3" name=""/>
                <p:cNvSpPr/>
                <p:nvPr/>
              </p:nvSpPr>
              <p:spPr>
                <a:xfrm>
                  <a:off x="5353200" y="2876400"/>
                  <a:ext cx="467640" cy="349920"/>
                </a:xfrm>
                <a:custGeom>
                  <a:avLst/>
                  <a:gdLst/>
                  <a:ahLst/>
                  <a:rect l="l" t="t" r="r" b="b"/>
                  <a:pathLst>
                    <a:path w="276" h="213">
                      <a:moveTo>
                        <a:pt x="275" y="212"/>
                      </a:moveTo>
                      <a:lnTo>
                        <a:pt x="154" y="137"/>
                      </a:lnTo>
                      <a:lnTo>
                        <a:pt x="129" y="9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4" name=""/>
                <p:cNvSpPr/>
                <p:nvPr/>
              </p:nvSpPr>
              <p:spPr>
                <a:xfrm>
                  <a:off x="4847760" y="2581920"/>
                  <a:ext cx="106560" cy="49320"/>
                </a:xfrm>
                <a:custGeom>
                  <a:avLst/>
                  <a:gdLst/>
                  <a:ahLst/>
                  <a:rect l="l" t="t" r="r" b="b"/>
                  <a:pathLst>
                    <a:path w="63" h="30">
                      <a:moveTo>
                        <a:pt x="0" y="0"/>
                      </a:moveTo>
                      <a:lnTo>
                        <a:pt x="62" y="18"/>
                      </a:lnTo>
                      <a:lnTo>
                        <a:pt x="46" y="29"/>
                      </a:lnTo>
                      <a:lnTo>
                        <a:pt x="8" y="13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" bIns="25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5" name=""/>
                <p:cNvSpPr/>
                <p:nvPr/>
              </p:nvSpPr>
              <p:spPr>
                <a:xfrm>
                  <a:off x="4895280" y="2616480"/>
                  <a:ext cx="59040" cy="190800"/>
                </a:xfrm>
                <a:custGeom>
                  <a:avLst/>
                  <a:gdLst/>
                  <a:ahLst/>
                  <a:rect l="l" t="t" r="r" b="b"/>
                  <a:pathLst>
                    <a:path w="35" h="116">
                      <a:moveTo>
                        <a:pt x="34" y="0"/>
                      </a:moveTo>
                      <a:lnTo>
                        <a:pt x="0" y="11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6" name=""/>
                <p:cNvSpPr/>
                <p:nvPr/>
              </p:nvSpPr>
              <p:spPr>
                <a:xfrm>
                  <a:off x="4888440" y="2593440"/>
                  <a:ext cx="271080" cy="261000"/>
                </a:xfrm>
                <a:custGeom>
                  <a:avLst/>
                  <a:gdLst/>
                  <a:ahLst/>
                  <a:rect l="l" t="t" r="r" b="b"/>
                  <a:pathLst>
                    <a:path w="160" h="159">
                      <a:moveTo>
                        <a:pt x="0" y="129"/>
                      </a:moveTo>
                      <a:lnTo>
                        <a:pt x="38" y="158"/>
                      </a:lnTo>
                      <a:lnTo>
                        <a:pt x="108" y="123"/>
                      </a:lnTo>
                      <a:lnTo>
                        <a:pt x="140" y="62"/>
                      </a:lnTo>
                      <a:lnTo>
                        <a:pt x="132" y="37"/>
                      </a:lnTo>
                      <a:lnTo>
                        <a:pt x="146" y="0"/>
                      </a:lnTo>
                      <a:lnTo>
                        <a:pt x="159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7" name=""/>
                <p:cNvSpPr/>
                <p:nvPr/>
              </p:nvSpPr>
              <p:spPr>
                <a:xfrm>
                  <a:off x="5102280" y="2390040"/>
                  <a:ext cx="38520" cy="196920"/>
                </a:xfrm>
                <a:custGeom>
                  <a:avLst/>
                  <a:gdLst/>
                  <a:ahLst/>
                  <a:rect l="l" t="t" r="r" b="b"/>
                  <a:pathLst>
                    <a:path w="23" h="120">
                      <a:moveTo>
                        <a:pt x="22" y="119"/>
                      </a:moveTo>
                      <a:lnTo>
                        <a:pt x="6" y="89"/>
                      </a:lnTo>
                      <a:lnTo>
                        <a:pt x="0" y="49"/>
                      </a:lnTo>
                      <a:lnTo>
                        <a:pt x="14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8" name=""/>
                <p:cNvSpPr/>
                <p:nvPr/>
              </p:nvSpPr>
              <p:spPr>
                <a:xfrm>
                  <a:off x="5285160" y="2672280"/>
                  <a:ext cx="65880" cy="201960"/>
                </a:xfrm>
                <a:custGeom>
                  <a:avLst/>
                  <a:gdLst/>
                  <a:ahLst/>
                  <a:rect l="l" t="t" r="r" b="b"/>
                  <a:pathLst>
                    <a:path w="39" h="123">
                      <a:moveTo>
                        <a:pt x="14" y="0"/>
                      </a:moveTo>
                      <a:lnTo>
                        <a:pt x="0" y="103"/>
                      </a:lnTo>
                      <a:lnTo>
                        <a:pt x="38" y="12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9" name=""/>
                <p:cNvSpPr/>
                <p:nvPr/>
              </p:nvSpPr>
              <p:spPr>
                <a:xfrm>
                  <a:off x="5163120" y="2651040"/>
                  <a:ext cx="353880" cy="494640"/>
                </a:xfrm>
                <a:custGeom>
                  <a:avLst/>
                  <a:gdLst/>
                  <a:ahLst/>
                  <a:rect l="l" t="t" r="r" b="b"/>
                  <a:pathLst>
                    <a:path w="209" h="301">
                      <a:moveTo>
                        <a:pt x="208" y="0"/>
                      </a:moveTo>
                      <a:lnTo>
                        <a:pt x="203" y="29"/>
                      </a:lnTo>
                      <a:lnTo>
                        <a:pt x="115" y="80"/>
                      </a:lnTo>
                      <a:lnTo>
                        <a:pt x="80" y="163"/>
                      </a:lnTo>
                      <a:lnTo>
                        <a:pt x="69" y="118"/>
                      </a:lnTo>
                      <a:lnTo>
                        <a:pt x="61" y="145"/>
                      </a:lnTo>
                      <a:lnTo>
                        <a:pt x="80" y="161"/>
                      </a:lnTo>
                      <a:lnTo>
                        <a:pt x="0" y="30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0" name=""/>
                <p:cNvSpPr/>
                <p:nvPr/>
              </p:nvSpPr>
              <p:spPr>
                <a:xfrm>
                  <a:off x="5126040" y="2692080"/>
                  <a:ext cx="146880" cy="151200"/>
                </a:xfrm>
                <a:custGeom>
                  <a:avLst/>
                  <a:gdLst/>
                  <a:ahLst/>
                  <a:rect l="l" t="t" r="r" b="b"/>
                  <a:pathLst>
                    <a:path w="87" h="92">
                      <a:moveTo>
                        <a:pt x="86" y="91"/>
                      </a:moveTo>
                      <a:lnTo>
                        <a:pt x="83" y="1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1" name=""/>
                <p:cNvSpPr/>
                <p:nvPr/>
              </p:nvSpPr>
              <p:spPr>
                <a:xfrm>
                  <a:off x="5066280" y="2651040"/>
                  <a:ext cx="450720" cy="200520"/>
                </a:xfrm>
                <a:custGeom>
                  <a:avLst/>
                  <a:gdLst/>
                  <a:ahLst/>
                  <a:rect l="l" t="t" r="r" b="b"/>
                  <a:pathLst>
                    <a:path w="266" h="122">
                      <a:moveTo>
                        <a:pt x="0" y="118"/>
                      </a:moveTo>
                      <a:lnTo>
                        <a:pt x="24" y="121"/>
                      </a:lnTo>
                      <a:lnTo>
                        <a:pt x="62" y="70"/>
                      </a:lnTo>
                      <a:lnTo>
                        <a:pt x="169" y="59"/>
                      </a:lnTo>
                      <a:lnTo>
                        <a:pt x="233" y="13"/>
                      </a:lnTo>
                      <a:lnTo>
                        <a:pt x="26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2" name=""/>
                <p:cNvSpPr/>
                <p:nvPr/>
              </p:nvSpPr>
              <p:spPr>
                <a:xfrm>
                  <a:off x="5098680" y="3282480"/>
                  <a:ext cx="1800" cy="80280"/>
                </a:xfrm>
                <a:custGeom>
                  <a:avLst/>
                  <a:gdLst/>
                  <a:ahLst/>
                  <a:rect l="l" t="t" r="r" b="b"/>
                  <a:pathLst>
                    <a:path w="1" h="49">
                      <a:moveTo>
                        <a:pt x="0" y="0"/>
                      </a:moveTo>
                      <a:lnTo>
                        <a:pt x="0" y="4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480" bIns="334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3" name=""/>
                <p:cNvSpPr/>
                <p:nvPr/>
              </p:nvSpPr>
              <p:spPr>
                <a:xfrm>
                  <a:off x="4944600" y="2664360"/>
                  <a:ext cx="179280" cy="190440"/>
                </a:xfrm>
                <a:custGeom>
                  <a:avLst/>
                  <a:gdLst/>
                  <a:ahLst/>
                  <a:rect l="l" t="t" r="r" b="b"/>
                  <a:pathLst>
                    <a:path w="106" h="116">
                      <a:moveTo>
                        <a:pt x="83" y="0"/>
                      </a:moveTo>
                      <a:lnTo>
                        <a:pt x="81" y="5"/>
                      </a:lnTo>
                      <a:lnTo>
                        <a:pt x="81" y="13"/>
                      </a:lnTo>
                      <a:lnTo>
                        <a:pt x="81" y="19"/>
                      </a:lnTo>
                      <a:lnTo>
                        <a:pt x="81" y="24"/>
                      </a:lnTo>
                      <a:lnTo>
                        <a:pt x="81" y="29"/>
                      </a:lnTo>
                      <a:lnTo>
                        <a:pt x="78" y="35"/>
                      </a:lnTo>
                      <a:lnTo>
                        <a:pt x="78" y="40"/>
                      </a:lnTo>
                      <a:lnTo>
                        <a:pt x="75" y="40"/>
                      </a:lnTo>
                      <a:lnTo>
                        <a:pt x="81" y="67"/>
                      </a:lnTo>
                      <a:lnTo>
                        <a:pt x="38" y="83"/>
                      </a:lnTo>
                      <a:lnTo>
                        <a:pt x="0" y="115"/>
                      </a:lnTo>
                      <a:lnTo>
                        <a:pt x="65" y="96"/>
                      </a:lnTo>
                      <a:lnTo>
                        <a:pt x="100" y="75"/>
                      </a:lnTo>
                      <a:lnTo>
                        <a:pt x="105" y="21"/>
                      </a:lnTo>
                      <a:lnTo>
                        <a:pt x="83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4" name=""/>
                <p:cNvSpPr/>
                <p:nvPr/>
              </p:nvSpPr>
              <p:spPr>
                <a:xfrm>
                  <a:off x="6176880" y="4646880"/>
                  <a:ext cx="92880" cy="48960"/>
                </a:xfrm>
                <a:custGeom>
                  <a:avLst/>
                  <a:gdLst/>
                  <a:ahLst/>
                  <a:rect l="l" t="t" r="r" b="b"/>
                  <a:pathLst>
                    <a:path w="55" h="30">
                      <a:moveTo>
                        <a:pt x="54" y="29"/>
                      </a:moveTo>
                      <a:lnTo>
                        <a:pt x="0" y="2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5" name=""/>
                <p:cNvSpPr/>
                <p:nvPr/>
              </p:nvSpPr>
              <p:spPr>
                <a:xfrm>
                  <a:off x="6663240" y="4801680"/>
                  <a:ext cx="48960" cy="426960"/>
                </a:xfrm>
                <a:custGeom>
                  <a:avLst/>
                  <a:gdLst/>
                  <a:ahLst/>
                  <a:rect l="l" t="t" r="r" b="b"/>
                  <a:pathLst>
                    <a:path w="29" h="260">
                      <a:moveTo>
                        <a:pt x="28" y="259"/>
                      </a:moveTo>
                      <a:lnTo>
                        <a:pt x="0" y="122"/>
                      </a:lnTo>
                      <a:lnTo>
                        <a:pt x="1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6" name=""/>
                <p:cNvSpPr/>
                <p:nvPr/>
              </p:nvSpPr>
              <p:spPr>
                <a:xfrm>
                  <a:off x="5308920" y="4584240"/>
                  <a:ext cx="869400" cy="117000"/>
                </a:xfrm>
                <a:custGeom>
                  <a:avLst/>
                  <a:gdLst/>
                  <a:ahLst/>
                  <a:rect l="l" t="t" r="r" b="b"/>
                  <a:pathLst>
                    <a:path w="513" h="71">
                      <a:moveTo>
                        <a:pt x="512" y="35"/>
                      </a:moveTo>
                      <a:lnTo>
                        <a:pt x="375" y="35"/>
                      </a:lnTo>
                      <a:lnTo>
                        <a:pt x="362" y="11"/>
                      </a:lnTo>
                      <a:lnTo>
                        <a:pt x="311" y="0"/>
                      </a:lnTo>
                      <a:lnTo>
                        <a:pt x="263" y="16"/>
                      </a:lnTo>
                      <a:lnTo>
                        <a:pt x="225" y="11"/>
                      </a:lnTo>
                      <a:lnTo>
                        <a:pt x="118" y="48"/>
                      </a:lnTo>
                      <a:lnTo>
                        <a:pt x="105" y="70"/>
                      </a:lnTo>
                      <a:lnTo>
                        <a:pt x="0" y="5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7" name=""/>
                <p:cNvSpPr/>
                <p:nvPr/>
              </p:nvSpPr>
              <p:spPr>
                <a:xfrm>
                  <a:off x="6180480" y="4479120"/>
                  <a:ext cx="330120" cy="162720"/>
                </a:xfrm>
                <a:custGeom>
                  <a:avLst/>
                  <a:gdLst/>
                  <a:ahLst/>
                  <a:rect l="l" t="t" r="r" b="b"/>
                  <a:pathLst>
                    <a:path w="195" h="99">
                      <a:moveTo>
                        <a:pt x="0" y="98"/>
                      </a:moveTo>
                      <a:lnTo>
                        <a:pt x="194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8" name=""/>
                <p:cNvSpPr/>
                <p:nvPr/>
              </p:nvSpPr>
              <p:spPr>
                <a:xfrm>
                  <a:off x="6268680" y="4663440"/>
                  <a:ext cx="403200" cy="134640"/>
                </a:xfrm>
                <a:custGeom>
                  <a:avLst/>
                  <a:gdLst/>
                  <a:ahLst/>
                  <a:rect l="l" t="t" r="r" b="b"/>
                  <a:pathLst>
                    <a:path w="238" h="82">
                      <a:moveTo>
                        <a:pt x="0" y="19"/>
                      </a:moveTo>
                      <a:lnTo>
                        <a:pt x="180" y="22"/>
                      </a:lnTo>
                      <a:lnTo>
                        <a:pt x="197" y="0"/>
                      </a:lnTo>
                      <a:lnTo>
                        <a:pt x="213" y="16"/>
                      </a:lnTo>
                      <a:lnTo>
                        <a:pt x="237" y="8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9" name=""/>
                <p:cNvSpPr/>
                <p:nvPr/>
              </p:nvSpPr>
              <p:spPr>
                <a:xfrm>
                  <a:off x="7277400" y="5337360"/>
                  <a:ext cx="379080" cy="271080"/>
                </a:xfrm>
                <a:custGeom>
                  <a:avLst/>
                  <a:gdLst/>
                  <a:ahLst/>
                  <a:rect l="l" t="t" r="r" b="b"/>
                  <a:pathLst>
                    <a:path w="224" h="165">
                      <a:moveTo>
                        <a:pt x="0" y="0"/>
                      </a:moveTo>
                      <a:lnTo>
                        <a:pt x="97" y="140"/>
                      </a:lnTo>
                      <a:lnTo>
                        <a:pt x="223" y="16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0" name=""/>
                <p:cNvSpPr/>
                <p:nvPr/>
              </p:nvSpPr>
              <p:spPr>
                <a:xfrm>
                  <a:off x="6454800" y="4804560"/>
                  <a:ext cx="225000" cy="235080"/>
                </a:xfrm>
                <a:custGeom>
                  <a:avLst/>
                  <a:gdLst/>
                  <a:ahLst/>
                  <a:rect l="l" t="t" r="r" b="b"/>
                  <a:pathLst>
                    <a:path w="133" h="143">
                      <a:moveTo>
                        <a:pt x="0" y="142"/>
                      </a:moveTo>
                      <a:lnTo>
                        <a:pt x="27" y="142"/>
                      </a:lnTo>
                      <a:lnTo>
                        <a:pt x="84" y="88"/>
                      </a:lnTo>
                      <a:lnTo>
                        <a:pt x="84" y="70"/>
                      </a:lnTo>
                      <a:lnTo>
                        <a:pt x="132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1" name=""/>
                <p:cNvSpPr/>
                <p:nvPr/>
              </p:nvSpPr>
              <p:spPr>
                <a:xfrm>
                  <a:off x="7229520" y="4375440"/>
                  <a:ext cx="140400" cy="864720"/>
                </a:xfrm>
                <a:custGeom>
                  <a:avLst/>
                  <a:gdLst/>
                  <a:ahLst/>
                  <a:rect l="l" t="t" r="r" b="b"/>
                  <a:pathLst>
                    <a:path w="83" h="526">
                      <a:moveTo>
                        <a:pt x="79" y="0"/>
                      </a:moveTo>
                      <a:lnTo>
                        <a:pt x="82" y="42"/>
                      </a:lnTo>
                      <a:lnTo>
                        <a:pt x="60" y="51"/>
                      </a:lnTo>
                      <a:lnTo>
                        <a:pt x="60" y="121"/>
                      </a:lnTo>
                      <a:lnTo>
                        <a:pt x="69" y="217"/>
                      </a:lnTo>
                      <a:lnTo>
                        <a:pt x="40" y="276"/>
                      </a:lnTo>
                      <a:lnTo>
                        <a:pt x="15" y="441"/>
                      </a:lnTo>
                      <a:lnTo>
                        <a:pt x="0" y="52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2" name=""/>
                <p:cNvSpPr/>
                <p:nvPr/>
              </p:nvSpPr>
              <p:spPr>
                <a:xfrm>
                  <a:off x="7719840" y="3801600"/>
                  <a:ext cx="120240" cy="263160"/>
                </a:xfrm>
                <a:custGeom>
                  <a:avLst/>
                  <a:gdLst/>
                  <a:ahLst/>
                  <a:rect l="l" t="t" r="r" b="b"/>
                  <a:pathLst>
                    <a:path w="71" h="160">
                      <a:moveTo>
                        <a:pt x="0" y="0"/>
                      </a:moveTo>
                      <a:lnTo>
                        <a:pt x="9" y="98"/>
                      </a:lnTo>
                      <a:lnTo>
                        <a:pt x="70" y="15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3" name=""/>
                <p:cNvSpPr/>
                <p:nvPr/>
              </p:nvSpPr>
              <p:spPr>
                <a:xfrm>
                  <a:off x="8087040" y="4447800"/>
                  <a:ext cx="266400" cy="49320"/>
                </a:xfrm>
                <a:custGeom>
                  <a:avLst/>
                  <a:gdLst/>
                  <a:ahLst/>
                  <a:rect l="l" t="t" r="r" b="b"/>
                  <a:pathLst>
                    <a:path w="157" h="30">
                      <a:moveTo>
                        <a:pt x="0" y="0"/>
                      </a:moveTo>
                      <a:lnTo>
                        <a:pt x="11" y="9"/>
                      </a:lnTo>
                      <a:lnTo>
                        <a:pt x="81" y="20"/>
                      </a:lnTo>
                      <a:lnTo>
                        <a:pt x="137" y="29"/>
                      </a:lnTo>
                      <a:lnTo>
                        <a:pt x="156" y="2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" bIns="25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4" name=""/>
                <p:cNvSpPr/>
                <p:nvPr/>
              </p:nvSpPr>
              <p:spPr>
                <a:xfrm>
                  <a:off x="8026560" y="4110840"/>
                  <a:ext cx="140400" cy="142920"/>
                </a:xfrm>
                <a:custGeom>
                  <a:avLst/>
                  <a:gdLst/>
                  <a:ahLst/>
                  <a:rect l="l" t="t" r="r" b="b"/>
                  <a:pathLst>
                    <a:path w="83" h="87">
                      <a:moveTo>
                        <a:pt x="82" y="86"/>
                      </a:moveTo>
                      <a:lnTo>
                        <a:pt x="35" y="28"/>
                      </a:lnTo>
                      <a:lnTo>
                        <a:pt x="7" y="1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5" name=""/>
                <p:cNvSpPr/>
                <p:nvPr/>
              </p:nvSpPr>
              <p:spPr>
                <a:xfrm>
                  <a:off x="7840080" y="4063320"/>
                  <a:ext cx="186120" cy="48960"/>
                </a:xfrm>
                <a:custGeom>
                  <a:avLst/>
                  <a:gdLst/>
                  <a:ahLst/>
                  <a:rect l="l" t="t" r="r" b="b"/>
                  <a:pathLst>
                    <a:path w="110" h="30">
                      <a:moveTo>
                        <a:pt x="0" y="0"/>
                      </a:moveTo>
                      <a:lnTo>
                        <a:pt x="7" y="9"/>
                      </a:lnTo>
                      <a:lnTo>
                        <a:pt x="38" y="8"/>
                      </a:lnTo>
                      <a:lnTo>
                        <a:pt x="109" y="2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6" name=""/>
                <p:cNvSpPr/>
                <p:nvPr/>
              </p:nvSpPr>
              <p:spPr>
                <a:xfrm flipH="1" flipV="1">
                  <a:off x="7773480" y="4585680"/>
                  <a:ext cx="14760" cy="4284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60" bIns="-39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7" name=""/>
                <p:cNvSpPr/>
                <p:nvPr/>
              </p:nvSpPr>
              <p:spPr>
                <a:xfrm flipH="1" flipV="1">
                  <a:off x="7783560" y="4632120"/>
                  <a:ext cx="55800" cy="504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760" bIns="-417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8" name=""/>
                <p:cNvSpPr/>
                <p:nvPr/>
              </p:nvSpPr>
              <p:spPr>
                <a:xfrm flipH="1">
                  <a:off x="7768440" y="4550040"/>
                  <a:ext cx="20160" cy="3276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4040" bIns="-140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9" name=""/>
                <p:cNvSpPr/>
                <p:nvPr/>
              </p:nvSpPr>
              <p:spPr>
                <a:xfrm>
                  <a:off x="7887240" y="4426560"/>
                  <a:ext cx="8280" cy="3276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4040" bIns="-140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0" name=""/>
                <p:cNvSpPr/>
                <p:nvPr/>
              </p:nvSpPr>
              <p:spPr>
                <a:xfrm flipV="1">
                  <a:off x="7895880" y="4454640"/>
                  <a:ext cx="113760" cy="1152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5280" bIns="-352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1" name=""/>
                <p:cNvSpPr/>
                <p:nvPr/>
              </p:nvSpPr>
              <p:spPr>
                <a:xfrm flipH="1">
                  <a:off x="8015760" y="4451040"/>
                  <a:ext cx="64440" cy="324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2" name=""/>
                <p:cNvSpPr/>
                <p:nvPr/>
              </p:nvSpPr>
              <p:spPr>
                <a:xfrm>
                  <a:off x="7850160" y="4568040"/>
                  <a:ext cx="86400" cy="65880"/>
                </a:xfrm>
                <a:custGeom>
                  <a:avLst/>
                  <a:gdLst/>
                  <a:ahLst/>
                  <a:rect l="l" t="t" r="r" b="b"/>
                  <a:pathLst>
                    <a:path w="51" h="40">
                      <a:moveTo>
                        <a:pt x="0" y="39"/>
                      </a:moveTo>
                      <a:lnTo>
                        <a:pt x="50" y="32"/>
                      </a:lnTo>
                      <a:lnTo>
                        <a:pt x="49" y="1"/>
                      </a:lnTo>
                      <a:lnTo>
                        <a:pt x="49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9080" bIns="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3" name=""/>
                <p:cNvSpPr/>
                <p:nvPr/>
              </p:nvSpPr>
              <p:spPr>
                <a:xfrm flipV="1">
                  <a:off x="7845120" y="4425120"/>
                  <a:ext cx="35280" cy="12456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4" name=""/>
                <p:cNvSpPr/>
                <p:nvPr/>
              </p:nvSpPr>
              <p:spPr>
                <a:xfrm>
                  <a:off x="7782480" y="4558320"/>
                  <a:ext cx="54000" cy="144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5" name=""/>
                <p:cNvSpPr/>
                <p:nvPr/>
              </p:nvSpPr>
              <p:spPr>
                <a:xfrm>
                  <a:off x="7890840" y="4469400"/>
                  <a:ext cx="38520" cy="106560"/>
                </a:xfrm>
                <a:custGeom>
                  <a:avLst/>
                  <a:gdLst/>
                  <a:ahLst/>
                  <a:rect l="l" t="t" r="r" b="b"/>
                  <a:pathLst>
                    <a:path w="23" h="65">
                      <a:moveTo>
                        <a:pt x="0" y="0"/>
                      </a:moveTo>
                      <a:lnTo>
                        <a:pt x="22" y="8"/>
                      </a:lnTo>
                      <a:lnTo>
                        <a:pt x="22" y="6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6" name=""/>
                <p:cNvSpPr/>
                <p:nvPr/>
              </p:nvSpPr>
              <p:spPr>
                <a:xfrm>
                  <a:off x="7763400" y="4426560"/>
                  <a:ext cx="111600" cy="164160"/>
                </a:xfrm>
                <a:custGeom>
                  <a:avLst/>
                  <a:gdLst/>
                  <a:ahLst/>
                  <a:rect l="l" t="t" r="r" b="b"/>
                  <a:pathLst>
                    <a:path w="66" h="100">
                      <a:moveTo>
                        <a:pt x="0" y="99"/>
                      </a:moveTo>
                      <a:lnTo>
                        <a:pt x="0" y="58"/>
                      </a:lnTo>
                      <a:lnTo>
                        <a:pt x="8" y="28"/>
                      </a:lnTo>
                      <a:lnTo>
                        <a:pt x="65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7" name=""/>
                <p:cNvSpPr/>
                <p:nvPr/>
              </p:nvSpPr>
              <p:spPr>
                <a:xfrm>
                  <a:off x="7931520" y="4456440"/>
                  <a:ext cx="86400" cy="121320"/>
                </a:xfrm>
                <a:custGeom>
                  <a:avLst/>
                  <a:gdLst/>
                  <a:ahLst/>
                  <a:rect l="l" t="t" r="r" b="b"/>
                  <a:pathLst>
                    <a:path w="51" h="74">
                      <a:moveTo>
                        <a:pt x="0" y="73"/>
                      </a:moveTo>
                      <a:lnTo>
                        <a:pt x="30" y="62"/>
                      </a:lnTo>
                      <a:lnTo>
                        <a:pt x="45" y="5"/>
                      </a:lnTo>
                      <a:lnTo>
                        <a:pt x="50" y="0"/>
                      </a:lnTo>
                      <a:lnTo>
                        <a:pt x="50" y="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8" name=""/>
                <p:cNvSpPr/>
                <p:nvPr/>
              </p:nvSpPr>
              <p:spPr>
                <a:xfrm>
                  <a:off x="7845120" y="4454640"/>
                  <a:ext cx="167400" cy="182520"/>
                </a:xfrm>
                <a:custGeom>
                  <a:avLst/>
                  <a:gdLst/>
                  <a:ahLst/>
                  <a:rect l="l" t="t" r="r" b="b"/>
                  <a:pathLst>
                    <a:path w="99" h="111">
                      <a:moveTo>
                        <a:pt x="0" y="110"/>
                      </a:moveTo>
                      <a:lnTo>
                        <a:pt x="82" y="74"/>
                      </a:lnTo>
                      <a:lnTo>
                        <a:pt x="98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9" name=""/>
                <p:cNvSpPr/>
                <p:nvPr/>
              </p:nvSpPr>
              <p:spPr>
                <a:xfrm>
                  <a:off x="7848360" y="4551480"/>
                  <a:ext cx="84240" cy="27720"/>
                </a:xfrm>
                <a:custGeom>
                  <a:avLst/>
                  <a:gdLst/>
                  <a:ahLst/>
                  <a:rect l="l" t="t" r="r" b="b"/>
                  <a:pathLst>
                    <a:path w="50" h="17">
                      <a:moveTo>
                        <a:pt x="49" y="16"/>
                      </a:moveTo>
                      <a:lnTo>
                        <a:pt x="33" y="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0" name=""/>
                <p:cNvSpPr/>
                <p:nvPr/>
              </p:nvSpPr>
              <p:spPr>
                <a:xfrm>
                  <a:off x="7767000" y="4569840"/>
                  <a:ext cx="165960" cy="27720"/>
                </a:xfrm>
                <a:custGeom>
                  <a:avLst/>
                  <a:gdLst/>
                  <a:ahLst/>
                  <a:rect l="l" t="t" r="r" b="b"/>
                  <a:pathLst>
                    <a:path w="98" h="17">
                      <a:moveTo>
                        <a:pt x="0" y="12"/>
                      </a:moveTo>
                      <a:lnTo>
                        <a:pt x="20" y="16"/>
                      </a:lnTo>
                      <a:lnTo>
                        <a:pt x="27" y="4"/>
                      </a:lnTo>
                      <a:lnTo>
                        <a:pt x="31" y="12"/>
                      </a:lnTo>
                      <a:lnTo>
                        <a:pt x="50" y="2"/>
                      </a:lnTo>
                      <a:lnTo>
                        <a:pt x="97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1" name=""/>
                <p:cNvSpPr/>
                <p:nvPr/>
              </p:nvSpPr>
              <p:spPr>
                <a:xfrm>
                  <a:off x="7848360" y="4569840"/>
                  <a:ext cx="84240" cy="29160"/>
                </a:xfrm>
                <a:custGeom>
                  <a:avLst/>
                  <a:gdLst/>
                  <a:ahLst/>
                  <a:rect l="l" t="t" r="r" b="b"/>
                  <a:pathLst>
                    <a:path w="50" h="18">
                      <a:moveTo>
                        <a:pt x="49" y="0"/>
                      </a:moveTo>
                      <a:lnTo>
                        <a:pt x="34" y="17"/>
                      </a:lnTo>
                      <a:lnTo>
                        <a:pt x="0" y="17"/>
                      </a:lnTo>
                      <a:lnTo>
                        <a:pt x="3" y="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7640" bIns="-176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2" name=""/>
                <p:cNvSpPr/>
                <p:nvPr/>
              </p:nvSpPr>
              <p:spPr>
                <a:xfrm flipH="1">
                  <a:off x="7812360" y="4551480"/>
                  <a:ext cx="35640" cy="24480"/>
                </a:xfrm>
                <a:prstGeom prst="line">
                  <a:avLst/>
                </a:prstGeom>
                <a:ln w="12600">
                  <a:solidFill>
                    <a:srgbClr val="114ffb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2320" bIns="-223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3" name=""/>
                <p:cNvSpPr/>
                <p:nvPr/>
              </p:nvSpPr>
              <p:spPr>
                <a:xfrm>
                  <a:off x="6468480" y="3547080"/>
                  <a:ext cx="77760" cy="323640"/>
                </a:xfrm>
                <a:custGeom>
                  <a:avLst/>
                  <a:gdLst/>
                  <a:ahLst/>
                  <a:rect l="l" t="t" r="r" b="b"/>
                  <a:pathLst>
                    <a:path w="46" h="197">
                      <a:moveTo>
                        <a:pt x="41" y="0"/>
                      </a:moveTo>
                      <a:lnTo>
                        <a:pt x="45" y="17"/>
                      </a:lnTo>
                      <a:lnTo>
                        <a:pt x="0" y="19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4" name=""/>
                <p:cNvSpPr/>
                <p:nvPr/>
              </p:nvSpPr>
              <p:spPr>
                <a:xfrm>
                  <a:off x="6427800" y="3825000"/>
                  <a:ext cx="98280" cy="54360"/>
                </a:xfrm>
                <a:custGeom>
                  <a:avLst/>
                  <a:gdLst/>
                  <a:ahLst/>
                  <a:rect l="l" t="t" r="r" b="b"/>
                  <a:pathLst>
                    <a:path w="58" h="33">
                      <a:moveTo>
                        <a:pt x="0" y="32"/>
                      </a:moveTo>
                      <a:lnTo>
                        <a:pt x="24" y="21"/>
                      </a:lnTo>
                      <a:lnTo>
                        <a:pt x="57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560" bIns="75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5" name=""/>
                <p:cNvSpPr/>
                <p:nvPr/>
              </p:nvSpPr>
              <p:spPr>
                <a:xfrm>
                  <a:off x="6670080" y="4252320"/>
                  <a:ext cx="30240" cy="98280"/>
                </a:xfrm>
                <a:custGeom>
                  <a:avLst/>
                  <a:gdLst/>
                  <a:ahLst/>
                  <a:rect l="l" t="t" r="r" b="b"/>
                  <a:pathLst>
                    <a:path w="18" h="60">
                      <a:moveTo>
                        <a:pt x="0" y="0"/>
                      </a:moveTo>
                      <a:lnTo>
                        <a:pt x="15" y="13"/>
                      </a:lnTo>
                      <a:lnTo>
                        <a:pt x="17" y="46"/>
                      </a:lnTo>
                      <a:lnTo>
                        <a:pt x="7" y="59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6" name=""/>
                <p:cNvSpPr/>
                <p:nvPr/>
              </p:nvSpPr>
              <p:spPr>
                <a:xfrm>
                  <a:off x="6463440" y="3859560"/>
                  <a:ext cx="440280" cy="404280"/>
                </a:xfrm>
                <a:custGeom>
                  <a:avLst/>
                  <a:gdLst/>
                  <a:ahLst/>
                  <a:rect l="l" t="t" r="r" b="b"/>
                  <a:pathLst>
                    <a:path w="260" h="246">
                      <a:moveTo>
                        <a:pt x="0" y="0"/>
                      </a:moveTo>
                      <a:lnTo>
                        <a:pt x="172" y="97"/>
                      </a:lnTo>
                      <a:lnTo>
                        <a:pt x="259" y="174"/>
                      </a:lnTo>
                      <a:lnTo>
                        <a:pt x="113" y="245"/>
                      </a:lnTo>
                      <a:lnTo>
                        <a:pt x="132" y="218"/>
                      </a:lnTo>
                      <a:lnTo>
                        <a:pt x="231" y="172"/>
                      </a:lnTo>
                      <a:lnTo>
                        <a:pt x="258" y="17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7" name=""/>
                <p:cNvSpPr/>
                <p:nvPr/>
              </p:nvSpPr>
              <p:spPr>
                <a:xfrm>
                  <a:off x="7092360" y="3381120"/>
                  <a:ext cx="223560" cy="788760"/>
                </a:xfrm>
                <a:custGeom>
                  <a:avLst/>
                  <a:gdLst/>
                  <a:ahLst/>
                  <a:rect l="l" t="t" r="r" b="b"/>
                  <a:pathLst>
                    <a:path w="132" h="480">
                      <a:moveTo>
                        <a:pt x="7" y="479"/>
                      </a:moveTo>
                      <a:lnTo>
                        <a:pt x="88" y="274"/>
                      </a:lnTo>
                      <a:lnTo>
                        <a:pt x="64" y="228"/>
                      </a:lnTo>
                      <a:lnTo>
                        <a:pt x="66" y="169"/>
                      </a:lnTo>
                      <a:lnTo>
                        <a:pt x="92" y="144"/>
                      </a:lnTo>
                      <a:lnTo>
                        <a:pt x="0" y="102"/>
                      </a:lnTo>
                      <a:lnTo>
                        <a:pt x="7" y="74"/>
                      </a:lnTo>
                      <a:lnTo>
                        <a:pt x="52" y="31"/>
                      </a:lnTo>
                      <a:lnTo>
                        <a:pt x="100" y="0"/>
                      </a:lnTo>
                      <a:lnTo>
                        <a:pt x="131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8" name=""/>
                <p:cNvSpPr/>
                <p:nvPr/>
              </p:nvSpPr>
              <p:spPr>
                <a:xfrm>
                  <a:off x="7241400" y="3379320"/>
                  <a:ext cx="326880" cy="448560"/>
                </a:xfrm>
                <a:custGeom>
                  <a:avLst/>
                  <a:gdLst/>
                  <a:ahLst/>
                  <a:rect l="l" t="t" r="r" b="b"/>
                  <a:pathLst>
                    <a:path w="193" h="273">
                      <a:moveTo>
                        <a:pt x="46" y="0"/>
                      </a:moveTo>
                      <a:lnTo>
                        <a:pt x="81" y="31"/>
                      </a:lnTo>
                      <a:lnTo>
                        <a:pt x="125" y="39"/>
                      </a:lnTo>
                      <a:lnTo>
                        <a:pt x="185" y="204"/>
                      </a:lnTo>
                      <a:lnTo>
                        <a:pt x="192" y="257"/>
                      </a:lnTo>
                      <a:lnTo>
                        <a:pt x="0" y="27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9" name=""/>
                <p:cNvSpPr/>
                <p:nvPr/>
              </p:nvSpPr>
              <p:spPr>
                <a:xfrm>
                  <a:off x="7482240" y="3494520"/>
                  <a:ext cx="259200" cy="310320"/>
                </a:xfrm>
                <a:custGeom>
                  <a:avLst/>
                  <a:gdLst/>
                  <a:ahLst/>
                  <a:rect l="l" t="t" r="r" b="b"/>
                  <a:pathLst>
                    <a:path w="153" h="189">
                      <a:moveTo>
                        <a:pt x="0" y="16"/>
                      </a:moveTo>
                      <a:lnTo>
                        <a:pt x="12" y="0"/>
                      </a:lnTo>
                      <a:lnTo>
                        <a:pt x="152" y="0"/>
                      </a:lnTo>
                      <a:lnTo>
                        <a:pt x="147" y="181"/>
                      </a:lnTo>
                      <a:lnTo>
                        <a:pt x="52" y="18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0" name=""/>
                <p:cNvSpPr/>
                <p:nvPr/>
              </p:nvSpPr>
              <p:spPr>
                <a:xfrm>
                  <a:off x="7248240" y="3616200"/>
                  <a:ext cx="252360" cy="220320"/>
                </a:xfrm>
                <a:custGeom>
                  <a:avLst/>
                  <a:gdLst/>
                  <a:ahLst/>
                  <a:rect l="l" t="t" r="r" b="b"/>
                  <a:pathLst>
                    <a:path w="149" h="134">
                      <a:moveTo>
                        <a:pt x="148" y="133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1" name=""/>
                <p:cNvSpPr/>
                <p:nvPr/>
              </p:nvSpPr>
              <p:spPr>
                <a:xfrm>
                  <a:off x="7722720" y="3790440"/>
                  <a:ext cx="295200" cy="294120"/>
                </a:xfrm>
                <a:custGeom>
                  <a:avLst/>
                  <a:gdLst/>
                  <a:ahLst/>
                  <a:rect l="l" t="t" r="r" b="b"/>
                  <a:pathLst>
                    <a:path w="174" h="179">
                      <a:moveTo>
                        <a:pt x="0" y="0"/>
                      </a:moveTo>
                      <a:lnTo>
                        <a:pt x="87" y="62"/>
                      </a:lnTo>
                      <a:lnTo>
                        <a:pt x="156" y="124"/>
                      </a:lnTo>
                      <a:lnTo>
                        <a:pt x="173" y="17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2" name=""/>
                <p:cNvSpPr/>
                <p:nvPr/>
              </p:nvSpPr>
              <p:spPr>
                <a:xfrm>
                  <a:off x="7351920" y="4702680"/>
                  <a:ext cx="488160" cy="27720"/>
                </a:xfrm>
                <a:custGeom>
                  <a:avLst/>
                  <a:gdLst/>
                  <a:ahLst/>
                  <a:rect l="l" t="t" r="r" b="b"/>
                  <a:pathLst>
                    <a:path w="288" h="17">
                      <a:moveTo>
                        <a:pt x="0" y="16"/>
                      </a:moveTo>
                      <a:lnTo>
                        <a:pt x="287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3" name=""/>
                <p:cNvSpPr/>
                <p:nvPr/>
              </p:nvSpPr>
              <p:spPr>
                <a:xfrm>
                  <a:off x="7837920" y="4637160"/>
                  <a:ext cx="28800" cy="64080"/>
                </a:xfrm>
                <a:custGeom>
                  <a:avLst/>
                  <a:gdLst/>
                  <a:ahLst/>
                  <a:rect l="l" t="t" r="r" b="b"/>
                  <a:pathLst>
                    <a:path w="17" h="39">
                      <a:moveTo>
                        <a:pt x="0" y="38"/>
                      </a:move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6" y="19"/>
                      </a:lnTo>
                      <a:lnTo>
                        <a:pt x="0" y="38"/>
                      </a:lnTo>
                    </a:path>
                  </a:pathLst>
                </a:custGeom>
                <a:solidFill>
                  <a:srgbClr val="0000ff"/>
                </a:solidFill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7280" bIns="172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4" name=""/>
                <p:cNvSpPr/>
                <p:nvPr/>
              </p:nvSpPr>
              <p:spPr>
                <a:xfrm>
                  <a:off x="7833240" y="4694760"/>
                  <a:ext cx="488160" cy="111600"/>
                </a:xfrm>
                <a:custGeom>
                  <a:avLst/>
                  <a:gdLst/>
                  <a:ahLst/>
                  <a:rect l="l" t="t" r="r" b="b"/>
                  <a:pathLst>
                    <a:path w="288" h="68">
                      <a:moveTo>
                        <a:pt x="287" y="67"/>
                      </a:moveTo>
                      <a:lnTo>
                        <a:pt x="253" y="56"/>
                      </a:lnTo>
                      <a:lnTo>
                        <a:pt x="130" y="54"/>
                      </a:lnTo>
                      <a:lnTo>
                        <a:pt x="47" y="38"/>
                      </a:lnTo>
                      <a:lnTo>
                        <a:pt x="34" y="5"/>
                      </a:lnTo>
                      <a:lnTo>
                        <a:pt x="0" y="0"/>
                      </a:lnTo>
                      <a:lnTo>
                        <a:pt x="37" y="51"/>
                      </a:lnTo>
                      <a:lnTo>
                        <a:pt x="110" y="4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5" name=""/>
                <p:cNvSpPr/>
                <p:nvPr/>
              </p:nvSpPr>
              <p:spPr>
                <a:xfrm>
                  <a:off x="7841520" y="4574520"/>
                  <a:ext cx="491400" cy="121320"/>
                </a:xfrm>
                <a:custGeom>
                  <a:avLst/>
                  <a:gdLst/>
                  <a:ahLst/>
                  <a:rect l="l" t="t" r="r" b="b"/>
                  <a:pathLst>
                    <a:path w="290" h="74">
                      <a:moveTo>
                        <a:pt x="0" y="73"/>
                      </a:moveTo>
                      <a:lnTo>
                        <a:pt x="159" y="0"/>
                      </a:lnTo>
                      <a:lnTo>
                        <a:pt x="289" y="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6" name=""/>
                <p:cNvSpPr/>
                <p:nvPr/>
              </p:nvSpPr>
              <p:spPr>
                <a:xfrm>
                  <a:off x="7310880" y="4574520"/>
                  <a:ext cx="483120" cy="50760"/>
                </a:xfrm>
                <a:custGeom>
                  <a:avLst/>
                  <a:gdLst/>
                  <a:ahLst/>
                  <a:rect l="l" t="t" r="r" b="b"/>
                  <a:pathLst>
                    <a:path w="285" h="31">
                      <a:moveTo>
                        <a:pt x="0" y="5"/>
                      </a:moveTo>
                      <a:lnTo>
                        <a:pt x="149" y="0"/>
                      </a:lnTo>
                      <a:lnTo>
                        <a:pt x="230" y="30"/>
                      </a:lnTo>
                      <a:lnTo>
                        <a:pt x="284" y="3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960" bIns="39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7" name=""/>
                <p:cNvSpPr/>
                <p:nvPr/>
              </p:nvSpPr>
              <p:spPr>
                <a:xfrm>
                  <a:off x="7360200" y="4094280"/>
                  <a:ext cx="660600" cy="276120"/>
                </a:xfrm>
                <a:custGeom>
                  <a:avLst/>
                  <a:gdLst/>
                  <a:ahLst/>
                  <a:rect l="l" t="t" r="r" b="b"/>
                  <a:pathLst>
                    <a:path w="390" h="168">
                      <a:moveTo>
                        <a:pt x="0" y="167"/>
                      </a:moveTo>
                      <a:lnTo>
                        <a:pt x="199" y="137"/>
                      </a:lnTo>
                      <a:lnTo>
                        <a:pt x="343" y="102"/>
                      </a:lnTo>
                      <a:lnTo>
                        <a:pt x="389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8" name=""/>
                <p:cNvSpPr/>
                <p:nvPr/>
              </p:nvSpPr>
              <p:spPr>
                <a:xfrm>
                  <a:off x="7878960" y="4338000"/>
                  <a:ext cx="37080" cy="83880"/>
                </a:xfrm>
                <a:custGeom>
                  <a:avLst/>
                  <a:gdLst/>
                  <a:ahLst/>
                  <a:rect l="l" t="t" r="r" b="b"/>
                  <a:pathLst>
                    <a:path w="22" h="51">
                      <a:moveTo>
                        <a:pt x="21" y="0"/>
                      </a:moveTo>
                      <a:lnTo>
                        <a:pt x="8" y="50"/>
                      </a:lnTo>
                      <a:lnTo>
                        <a:pt x="0" y="21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0000ff"/>
                </a:solidFill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080" bIns="37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9" name=""/>
                <p:cNvSpPr/>
                <p:nvPr/>
              </p:nvSpPr>
              <p:spPr>
                <a:xfrm>
                  <a:off x="7837920" y="4345920"/>
                  <a:ext cx="74520" cy="75600"/>
                </a:xfrm>
                <a:custGeom>
                  <a:avLst/>
                  <a:gdLst/>
                  <a:ahLst/>
                  <a:rect l="l" t="t" r="r" b="b"/>
                  <a:pathLst>
                    <a:path w="44" h="46">
                      <a:moveTo>
                        <a:pt x="43" y="0"/>
                      </a:moveTo>
                      <a:lnTo>
                        <a:pt x="0" y="11"/>
                      </a:lnTo>
                      <a:lnTo>
                        <a:pt x="0" y="32"/>
                      </a:lnTo>
                      <a:lnTo>
                        <a:pt x="27" y="4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800" bIns="28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0" name=""/>
                <p:cNvSpPr/>
                <p:nvPr/>
              </p:nvSpPr>
              <p:spPr>
                <a:xfrm>
                  <a:off x="7354800" y="4377240"/>
                  <a:ext cx="290160" cy="261000"/>
                </a:xfrm>
                <a:custGeom>
                  <a:avLst/>
                  <a:gdLst/>
                  <a:ahLst/>
                  <a:rect l="l" t="t" r="r" b="b"/>
                  <a:pathLst>
                    <a:path w="171" h="159">
                      <a:moveTo>
                        <a:pt x="0" y="0"/>
                      </a:moveTo>
                      <a:lnTo>
                        <a:pt x="44" y="9"/>
                      </a:lnTo>
                      <a:lnTo>
                        <a:pt x="66" y="144"/>
                      </a:lnTo>
                      <a:lnTo>
                        <a:pt x="126" y="158"/>
                      </a:lnTo>
                      <a:lnTo>
                        <a:pt x="170" y="14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1" name=""/>
                <p:cNvSpPr/>
                <p:nvPr/>
              </p:nvSpPr>
              <p:spPr>
                <a:xfrm>
                  <a:off x="7375320" y="4393800"/>
                  <a:ext cx="296640" cy="205200"/>
                </a:xfrm>
                <a:custGeom>
                  <a:avLst/>
                  <a:gdLst/>
                  <a:ahLst/>
                  <a:rect l="l" t="t" r="r" b="b"/>
                  <a:pathLst>
                    <a:path w="175" h="125">
                      <a:moveTo>
                        <a:pt x="0" y="0"/>
                      </a:moveTo>
                      <a:lnTo>
                        <a:pt x="60" y="36"/>
                      </a:lnTo>
                      <a:lnTo>
                        <a:pt x="86" y="36"/>
                      </a:lnTo>
                      <a:lnTo>
                        <a:pt x="128" y="63"/>
                      </a:lnTo>
                      <a:lnTo>
                        <a:pt x="174" y="80"/>
                      </a:lnTo>
                      <a:lnTo>
                        <a:pt x="160" y="12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2" name=""/>
                <p:cNvSpPr/>
                <p:nvPr/>
              </p:nvSpPr>
              <p:spPr>
                <a:xfrm>
                  <a:off x="7643160" y="4584240"/>
                  <a:ext cx="123480" cy="27720"/>
                </a:xfrm>
                <a:custGeom>
                  <a:avLst/>
                  <a:gdLst/>
                  <a:ahLst/>
                  <a:rect l="l" t="t" r="r" b="b"/>
                  <a:pathLst>
                    <a:path w="73" h="17">
                      <a:moveTo>
                        <a:pt x="0" y="16"/>
                      </a:moveTo>
                      <a:lnTo>
                        <a:pt x="72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3" name=""/>
                <p:cNvSpPr/>
                <p:nvPr/>
              </p:nvSpPr>
              <p:spPr>
                <a:xfrm>
                  <a:off x="5479920" y="5211000"/>
                  <a:ext cx="28800" cy="1440"/>
                </a:xfrm>
                <a:custGeom>
                  <a:avLst/>
                  <a:gdLst/>
                  <a:ahLst/>
                  <a:rect l="l" t="t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4" name=""/>
                <p:cNvSpPr/>
                <p:nvPr/>
              </p:nvSpPr>
              <p:spPr>
                <a:xfrm>
                  <a:off x="5982120" y="5316120"/>
                  <a:ext cx="82800" cy="111600"/>
                </a:xfrm>
                <a:custGeom>
                  <a:avLst/>
                  <a:gdLst/>
                  <a:ahLst/>
                  <a:rect l="l" t="t" r="r" b="b"/>
                  <a:pathLst>
                    <a:path w="49" h="68">
                      <a:moveTo>
                        <a:pt x="3" y="0"/>
                      </a:moveTo>
                      <a:lnTo>
                        <a:pt x="0" y="67"/>
                      </a:lnTo>
                      <a:lnTo>
                        <a:pt x="8" y="40"/>
                      </a:lnTo>
                      <a:lnTo>
                        <a:pt x="48" y="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5" name=""/>
                <p:cNvSpPr/>
                <p:nvPr/>
              </p:nvSpPr>
              <p:spPr>
                <a:xfrm>
                  <a:off x="6707520" y="5227560"/>
                  <a:ext cx="520200" cy="30600"/>
                </a:xfrm>
                <a:custGeom>
                  <a:avLst/>
                  <a:gdLst/>
                  <a:ahLst/>
                  <a:rect l="l" t="t" r="r" b="b"/>
                  <a:pathLst>
                    <a:path w="307" h="19">
                      <a:moveTo>
                        <a:pt x="0" y="0"/>
                      </a:moveTo>
                      <a:lnTo>
                        <a:pt x="75" y="18"/>
                      </a:lnTo>
                      <a:lnTo>
                        <a:pt x="166" y="13"/>
                      </a:lnTo>
                      <a:lnTo>
                        <a:pt x="306" y="1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6200" bIns="-162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6" name=""/>
                <p:cNvSpPr/>
                <p:nvPr/>
              </p:nvSpPr>
              <p:spPr>
                <a:xfrm>
                  <a:off x="7225920" y="5243760"/>
                  <a:ext cx="45720" cy="87120"/>
                </a:xfrm>
                <a:custGeom>
                  <a:avLst/>
                  <a:gdLst/>
                  <a:ahLst/>
                  <a:rect l="l" t="t" r="r" b="b"/>
                  <a:pathLst>
                    <a:path w="27" h="53">
                      <a:moveTo>
                        <a:pt x="0" y="0"/>
                      </a:moveTo>
                      <a:lnTo>
                        <a:pt x="26" y="52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320" bIns="403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7" name=""/>
                <p:cNvSpPr/>
                <p:nvPr/>
              </p:nvSpPr>
              <p:spPr>
                <a:xfrm>
                  <a:off x="7110720" y="3795480"/>
                  <a:ext cx="608760" cy="372960"/>
                </a:xfrm>
                <a:custGeom>
                  <a:avLst/>
                  <a:gdLst/>
                  <a:ahLst/>
                  <a:rect l="l" t="t" r="r" b="b"/>
                  <a:pathLst>
                    <a:path w="359" h="227">
                      <a:moveTo>
                        <a:pt x="0" y="223"/>
                      </a:moveTo>
                      <a:lnTo>
                        <a:pt x="74" y="226"/>
                      </a:lnTo>
                      <a:lnTo>
                        <a:pt x="84" y="187"/>
                      </a:lnTo>
                      <a:lnTo>
                        <a:pt x="87" y="225"/>
                      </a:lnTo>
                      <a:lnTo>
                        <a:pt x="255" y="191"/>
                      </a:lnTo>
                      <a:lnTo>
                        <a:pt x="358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8" name=""/>
                <p:cNvSpPr/>
                <p:nvPr/>
              </p:nvSpPr>
              <p:spPr>
                <a:xfrm>
                  <a:off x="7062120" y="4165200"/>
                  <a:ext cx="43560" cy="200520"/>
                </a:xfrm>
                <a:custGeom>
                  <a:avLst/>
                  <a:gdLst/>
                  <a:ahLst/>
                  <a:rect l="l" t="t" r="r" b="b"/>
                  <a:pathLst>
                    <a:path w="26" h="122">
                      <a:moveTo>
                        <a:pt x="25" y="0"/>
                      </a:moveTo>
                      <a:lnTo>
                        <a:pt x="0" y="121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9" name=""/>
                <p:cNvSpPr/>
                <p:nvPr/>
              </p:nvSpPr>
              <p:spPr>
                <a:xfrm>
                  <a:off x="6902280" y="4143960"/>
                  <a:ext cx="198360" cy="27720"/>
                </a:xfrm>
                <a:custGeom>
                  <a:avLst/>
                  <a:gdLst/>
                  <a:ahLst/>
                  <a:rect l="l" t="t" r="r" b="b"/>
                  <a:pathLst>
                    <a:path w="117" h="17">
                      <a:moveTo>
                        <a:pt x="0" y="0"/>
                      </a:moveTo>
                      <a:lnTo>
                        <a:pt x="116" y="16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080" bIns="-19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0" name=""/>
                <p:cNvSpPr/>
                <p:nvPr/>
              </p:nvSpPr>
              <p:spPr>
                <a:xfrm>
                  <a:off x="6963480" y="4152240"/>
                  <a:ext cx="98280" cy="40680"/>
                </a:xfrm>
                <a:custGeom>
                  <a:avLst/>
                  <a:gdLst/>
                  <a:ahLst/>
                  <a:rect l="l" t="t" r="r" b="b"/>
                  <a:pathLst>
                    <a:path w="58" h="25">
                      <a:moveTo>
                        <a:pt x="0" y="0"/>
                      </a:moveTo>
                      <a:lnTo>
                        <a:pt x="33" y="21"/>
                      </a:lnTo>
                      <a:lnTo>
                        <a:pt x="57" y="24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6120" bIns="-61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1" name=""/>
                <p:cNvSpPr/>
                <p:nvPr/>
              </p:nvSpPr>
              <p:spPr>
                <a:xfrm>
                  <a:off x="7062120" y="4163760"/>
                  <a:ext cx="31680" cy="58680"/>
                </a:xfrm>
                <a:custGeom>
                  <a:avLst/>
                  <a:gdLst/>
                  <a:ahLst/>
                  <a:rect l="l" t="t" r="r" b="b"/>
                  <a:pathLst>
                    <a:path w="19" h="36">
                      <a:moveTo>
                        <a:pt x="4" y="0"/>
                      </a:moveTo>
                      <a:lnTo>
                        <a:pt x="0" y="27"/>
                      </a:lnTo>
                      <a:lnTo>
                        <a:pt x="18" y="35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1880" bIns="118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2" name=""/>
                <p:cNvSpPr/>
                <p:nvPr/>
              </p:nvSpPr>
              <p:spPr>
                <a:xfrm>
                  <a:off x="7250040" y="3795480"/>
                  <a:ext cx="464040" cy="298800"/>
                </a:xfrm>
                <a:custGeom>
                  <a:avLst/>
                  <a:gdLst/>
                  <a:ahLst/>
                  <a:rect l="l" t="t" r="r" b="b"/>
                  <a:pathLst>
                    <a:path w="274" h="182">
                      <a:moveTo>
                        <a:pt x="0" y="181"/>
                      </a:moveTo>
                      <a:lnTo>
                        <a:pt x="109" y="143"/>
                      </a:lnTo>
                      <a:lnTo>
                        <a:pt x="151" y="29"/>
                      </a:lnTo>
                      <a:lnTo>
                        <a:pt x="241" y="23"/>
                      </a:lnTo>
                      <a:lnTo>
                        <a:pt x="273" y="0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3" name=""/>
                <p:cNvSpPr/>
                <p:nvPr/>
              </p:nvSpPr>
              <p:spPr>
                <a:xfrm>
                  <a:off x="5807160" y="2575440"/>
                  <a:ext cx="1403640" cy="637560"/>
                </a:xfrm>
                <a:custGeom>
                  <a:avLst/>
                  <a:gdLst/>
                  <a:ahLst/>
                  <a:rect l="l" t="t" r="r" b="b"/>
                  <a:pathLst>
                    <a:path w="828" h="388">
                      <a:moveTo>
                        <a:pt x="0" y="40"/>
                      </a:moveTo>
                      <a:lnTo>
                        <a:pt x="145" y="0"/>
                      </a:lnTo>
                      <a:lnTo>
                        <a:pt x="196" y="56"/>
                      </a:lnTo>
                      <a:lnTo>
                        <a:pt x="314" y="116"/>
                      </a:lnTo>
                      <a:lnTo>
                        <a:pt x="376" y="188"/>
                      </a:lnTo>
                      <a:lnTo>
                        <a:pt x="427" y="218"/>
                      </a:lnTo>
                      <a:lnTo>
                        <a:pt x="432" y="237"/>
                      </a:lnTo>
                      <a:lnTo>
                        <a:pt x="454" y="234"/>
                      </a:lnTo>
                      <a:lnTo>
                        <a:pt x="588" y="134"/>
                      </a:lnTo>
                      <a:lnTo>
                        <a:pt x="679" y="142"/>
                      </a:lnTo>
                      <a:lnTo>
                        <a:pt x="812" y="305"/>
                      </a:lnTo>
                      <a:lnTo>
                        <a:pt x="827" y="387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4" name=""/>
                <p:cNvSpPr/>
                <p:nvPr/>
              </p:nvSpPr>
              <p:spPr>
                <a:xfrm>
                  <a:off x="7166880" y="3208680"/>
                  <a:ext cx="147600" cy="165600"/>
                </a:xfrm>
                <a:custGeom>
                  <a:avLst/>
                  <a:gdLst/>
                  <a:ahLst/>
                  <a:rect l="l" t="t" r="r" b="b"/>
                  <a:pathLst>
                    <a:path w="87" h="101">
                      <a:moveTo>
                        <a:pt x="86" y="100"/>
                      </a:moveTo>
                      <a:lnTo>
                        <a:pt x="34" y="26"/>
                      </a:lnTo>
                      <a:lnTo>
                        <a:pt x="26" y="0"/>
                      </a:lnTo>
                      <a:lnTo>
                        <a:pt x="0" y="23"/>
                      </a:lnTo>
                      <a:lnTo>
                        <a:pt x="32" y="2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5" name=""/>
                <p:cNvSpPr/>
                <p:nvPr/>
              </p:nvSpPr>
              <p:spPr>
                <a:xfrm>
                  <a:off x="7914600" y="4262040"/>
                  <a:ext cx="28800" cy="80280"/>
                </a:xfrm>
                <a:custGeom>
                  <a:avLst/>
                  <a:gdLst/>
                  <a:ahLst/>
                  <a:rect l="l" t="t" r="r" b="b"/>
                  <a:pathLst>
                    <a:path w="17" h="49">
                      <a:moveTo>
                        <a:pt x="16" y="0"/>
                      </a:moveTo>
                      <a:lnTo>
                        <a:pt x="0" y="48"/>
                      </a:lnTo>
                      <a:lnTo>
                        <a:pt x="0" y="48"/>
                      </a:lnTo>
                    </a:path>
                  </a:pathLst>
                </a:custGeom>
                <a:noFill/>
                <a:ln cap="rnd" w="12600">
                  <a:solidFill>
                    <a:srgbClr val="114ff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480" bIns="334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88FA24-2A7A-4714-B562-129E18EB0A81}" type="slidenum">
              <a:t>2</a:t>
            </a:fld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Cumulative Flow Difference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17" name=""/>
          <p:cNvGraphicFramePr/>
          <p:nvPr/>
        </p:nvGraphicFramePr>
        <p:xfrm>
          <a:off x="190440" y="1600200"/>
          <a:ext cx="8610840" cy="5072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440" y="1600200"/>
                    <a:ext cx="8610840" cy="507204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14D20C-93F1-4BD6-8046-3A6FFA186FBE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Southern Interties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Power is moved between the Pacific Northwest and California over what BPA calls the Southern Interties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This includes 3 high voltage AC transmission lines connecting Northern California with the Pacific Northwest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It also includes 1 high voltage DC line that connects Southern California with the heart of the Pacific Northwest near The Dalles dam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64B1BB-89A7-438E-9016-89FE13C9B424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Average Power Flows to CA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22" name=""/>
          <p:cNvGraphicFramePr/>
          <p:nvPr/>
        </p:nvGraphicFramePr>
        <p:xfrm>
          <a:off x="609480" y="1600200"/>
          <a:ext cx="8123400" cy="4784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600200"/>
                    <a:ext cx="8123400" cy="4784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2786A9-780D-4BD8-A55B-BE0BE76F6BF8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Actual Power Flows on Southern Interties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25" name=""/>
          <p:cNvGraphicFramePr/>
          <p:nvPr/>
        </p:nvGraphicFramePr>
        <p:xfrm>
          <a:off x="433440" y="1523880"/>
          <a:ext cx="8123040" cy="4784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33440" y="1523880"/>
                    <a:ext cx="8123040" cy="4784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DC8EF2-B399-4B94-AEC4-F0C02EB1A05B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Actual Power Sales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1998 was a “near normal” water year in the Pacific Northwest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Actual power sales to CA were only 211 average MW less in 2000 than in 1998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monthly pattern of hydro generation was substantially different in 2000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This pattern created an early runoff followed by below normal flows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993BD3-7AE4-453A-9393-8980D5E5DDCF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Status of Competitive Power Markets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Loads reach generation limits in California on May 21 &amp; prices hit $732/MW-hr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Prices hit the cap of $750 on May 22</a:t>
            </a:r>
            <a:r>
              <a:rPr b="0" lang="en-US" sz="3200" strike="noStrike" u="none" baseline="30000">
                <a:solidFill>
                  <a:srgbClr val="ffffff"/>
                </a:solidFill>
                <a:effectLst/>
                <a:uFillTx/>
                <a:latin typeface="Times New Roman"/>
              </a:rPr>
              <a:t>nd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&amp; remain over $200 for most of the last of May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NW Hydro does not materialize as planned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Loads continue to grow through the summer  and CA utilities loose $11.5 billion!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A93E3F-7A0E-478D-8EF0-9237150194E8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Mid-Columbia Flat Index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pic>
        <p:nvPicPr>
          <p:cNvPr id="632" name="" descr=""/>
          <p:cNvPicPr/>
          <p:nvPr/>
        </p:nvPicPr>
        <p:blipFill>
          <a:blip r:embed="rId1"/>
          <a:stretch/>
        </p:blipFill>
        <p:spPr>
          <a:xfrm>
            <a:off x="685800" y="1523880"/>
            <a:ext cx="7993080" cy="4838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640DF5-4F1A-4C84-A43E-E7D1872EAD00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Mid-Columbia Moving Average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34" name=""/>
          <p:cNvSpPr/>
          <p:nvPr/>
        </p:nvSpPr>
        <p:spPr>
          <a:xfrm>
            <a:off x="1920960" y="4873680"/>
            <a:ext cx="547344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1920960" y="4376880"/>
            <a:ext cx="54734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 flipV="1">
            <a:off x="1920960" y="3886200"/>
            <a:ext cx="5470560" cy="648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1920960" y="3395520"/>
            <a:ext cx="5473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1920960" y="2911320"/>
            <a:ext cx="5473440" cy="180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1920960" y="2414520"/>
            <a:ext cx="5473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1920960" y="1930320"/>
            <a:ext cx="5473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1920960" y="1930320"/>
            <a:ext cx="1440" cy="342756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1870200" y="5357880"/>
            <a:ext cx="50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1870200" y="4873680"/>
            <a:ext cx="50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1870200" y="4376880"/>
            <a:ext cx="50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1870200" y="3892680"/>
            <a:ext cx="50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1870200" y="3395520"/>
            <a:ext cx="507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1870200" y="2911320"/>
            <a:ext cx="507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1870200" y="2414520"/>
            <a:ext cx="507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1870200" y="1930320"/>
            <a:ext cx="507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1920960" y="5357880"/>
            <a:ext cx="547344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 flipV="1">
            <a:off x="1920960" y="5357520"/>
            <a:ext cx="1440" cy="34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 flipV="1">
            <a:off x="2583000" y="5357520"/>
            <a:ext cx="1440" cy="34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 flipV="1">
            <a:off x="3243240" y="5357520"/>
            <a:ext cx="1440" cy="34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 flipV="1">
            <a:off x="3895560" y="5357520"/>
            <a:ext cx="1800" cy="34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 flipV="1">
            <a:off x="4556160" y="5357520"/>
            <a:ext cx="1440" cy="34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 flipV="1">
            <a:off x="5218200" y="5357520"/>
            <a:ext cx="1440" cy="34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 flipV="1">
            <a:off x="5878440" y="5357520"/>
            <a:ext cx="1800" cy="34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 flipV="1">
            <a:off x="6531120" y="5357520"/>
            <a:ext cx="1440" cy="34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 flipV="1">
            <a:off x="7191360" y="5357520"/>
            <a:ext cx="1440" cy="349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1920960" y="2114640"/>
            <a:ext cx="5473440" cy="3105000"/>
          </a:xfrm>
          <a:custGeom>
            <a:avLst/>
            <a:gdLst/>
            <a:ahLst/>
            <a:rect l="l" t="t" r="r" b="b"/>
            <a:pathLst>
              <a:path w="538" h="269">
                <a:moveTo>
                  <a:pt x="0" y="267"/>
                </a:moveTo>
                <a:lnTo>
                  <a:pt x="1" y="267"/>
                </a:lnTo>
                <a:lnTo>
                  <a:pt x="2" y="266"/>
                </a:lnTo>
                <a:lnTo>
                  <a:pt x="2" y="266"/>
                </a:lnTo>
                <a:lnTo>
                  <a:pt x="3" y="265"/>
                </a:lnTo>
                <a:lnTo>
                  <a:pt x="4" y="264"/>
                </a:lnTo>
                <a:lnTo>
                  <a:pt x="5" y="263"/>
                </a:lnTo>
                <a:lnTo>
                  <a:pt x="5" y="262"/>
                </a:lnTo>
                <a:lnTo>
                  <a:pt x="6" y="262"/>
                </a:lnTo>
                <a:lnTo>
                  <a:pt x="7" y="263"/>
                </a:lnTo>
                <a:lnTo>
                  <a:pt x="7" y="263"/>
                </a:lnTo>
                <a:lnTo>
                  <a:pt x="8" y="262"/>
                </a:lnTo>
                <a:lnTo>
                  <a:pt x="9" y="262"/>
                </a:lnTo>
                <a:lnTo>
                  <a:pt x="10" y="262"/>
                </a:lnTo>
                <a:lnTo>
                  <a:pt x="10" y="261"/>
                </a:lnTo>
                <a:lnTo>
                  <a:pt x="11" y="260"/>
                </a:lnTo>
                <a:lnTo>
                  <a:pt x="12" y="259"/>
                </a:lnTo>
                <a:lnTo>
                  <a:pt x="12" y="258"/>
                </a:lnTo>
                <a:lnTo>
                  <a:pt x="13" y="257"/>
                </a:lnTo>
                <a:lnTo>
                  <a:pt x="14" y="257"/>
                </a:lnTo>
                <a:lnTo>
                  <a:pt x="15" y="256"/>
                </a:lnTo>
                <a:lnTo>
                  <a:pt x="15" y="254"/>
                </a:lnTo>
                <a:lnTo>
                  <a:pt x="16" y="251"/>
                </a:lnTo>
                <a:lnTo>
                  <a:pt x="17" y="250"/>
                </a:lnTo>
                <a:lnTo>
                  <a:pt x="17" y="249"/>
                </a:lnTo>
                <a:lnTo>
                  <a:pt x="18" y="248"/>
                </a:lnTo>
                <a:lnTo>
                  <a:pt x="19" y="247"/>
                </a:lnTo>
                <a:lnTo>
                  <a:pt x="20" y="245"/>
                </a:lnTo>
                <a:lnTo>
                  <a:pt x="20" y="243"/>
                </a:lnTo>
                <a:lnTo>
                  <a:pt x="21" y="244"/>
                </a:lnTo>
                <a:lnTo>
                  <a:pt x="22" y="240"/>
                </a:lnTo>
                <a:lnTo>
                  <a:pt x="22" y="236"/>
                </a:lnTo>
                <a:lnTo>
                  <a:pt x="23" y="233"/>
                </a:lnTo>
                <a:lnTo>
                  <a:pt x="24" y="234"/>
                </a:lnTo>
                <a:lnTo>
                  <a:pt x="25" y="234"/>
                </a:lnTo>
                <a:lnTo>
                  <a:pt x="25" y="237"/>
                </a:lnTo>
                <a:lnTo>
                  <a:pt x="26" y="237"/>
                </a:lnTo>
                <a:lnTo>
                  <a:pt x="27" y="238"/>
                </a:lnTo>
                <a:lnTo>
                  <a:pt x="27" y="238"/>
                </a:lnTo>
                <a:lnTo>
                  <a:pt x="28" y="239"/>
                </a:lnTo>
                <a:lnTo>
                  <a:pt x="29" y="238"/>
                </a:lnTo>
                <a:lnTo>
                  <a:pt x="30" y="238"/>
                </a:lnTo>
                <a:lnTo>
                  <a:pt x="30" y="238"/>
                </a:lnTo>
                <a:lnTo>
                  <a:pt x="31" y="240"/>
                </a:lnTo>
                <a:lnTo>
                  <a:pt x="32" y="242"/>
                </a:lnTo>
                <a:lnTo>
                  <a:pt x="32" y="245"/>
                </a:lnTo>
                <a:lnTo>
                  <a:pt x="33" y="248"/>
                </a:lnTo>
                <a:lnTo>
                  <a:pt x="34" y="248"/>
                </a:lnTo>
                <a:lnTo>
                  <a:pt x="35" y="250"/>
                </a:lnTo>
                <a:lnTo>
                  <a:pt x="35" y="249"/>
                </a:lnTo>
                <a:lnTo>
                  <a:pt x="36" y="246"/>
                </a:lnTo>
                <a:lnTo>
                  <a:pt x="37" y="243"/>
                </a:lnTo>
                <a:lnTo>
                  <a:pt x="37" y="242"/>
                </a:lnTo>
                <a:lnTo>
                  <a:pt x="38" y="240"/>
                </a:lnTo>
                <a:lnTo>
                  <a:pt x="39" y="239"/>
                </a:lnTo>
                <a:lnTo>
                  <a:pt x="39" y="237"/>
                </a:lnTo>
                <a:lnTo>
                  <a:pt x="40" y="233"/>
                </a:lnTo>
                <a:lnTo>
                  <a:pt x="41" y="231"/>
                </a:lnTo>
                <a:lnTo>
                  <a:pt x="42" y="228"/>
                </a:lnTo>
                <a:lnTo>
                  <a:pt x="42" y="223"/>
                </a:lnTo>
                <a:lnTo>
                  <a:pt x="43" y="222"/>
                </a:lnTo>
                <a:lnTo>
                  <a:pt x="44" y="221"/>
                </a:lnTo>
                <a:lnTo>
                  <a:pt x="44" y="223"/>
                </a:lnTo>
                <a:lnTo>
                  <a:pt x="45" y="225"/>
                </a:lnTo>
                <a:lnTo>
                  <a:pt x="46" y="231"/>
                </a:lnTo>
                <a:lnTo>
                  <a:pt x="47" y="236"/>
                </a:lnTo>
                <a:lnTo>
                  <a:pt x="47" y="242"/>
                </a:lnTo>
                <a:lnTo>
                  <a:pt x="48" y="246"/>
                </a:lnTo>
                <a:lnTo>
                  <a:pt x="49" y="247"/>
                </a:lnTo>
                <a:lnTo>
                  <a:pt x="49" y="248"/>
                </a:lnTo>
                <a:lnTo>
                  <a:pt x="50" y="252"/>
                </a:lnTo>
                <a:lnTo>
                  <a:pt x="51" y="253"/>
                </a:lnTo>
                <a:lnTo>
                  <a:pt x="52" y="255"/>
                </a:lnTo>
                <a:lnTo>
                  <a:pt x="52" y="256"/>
                </a:lnTo>
                <a:lnTo>
                  <a:pt x="53" y="257"/>
                </a:lnTo>
                <a:lnTo>
                  <a:pt x="54" y="259"/>
                </a:lnTo>
                <a:lnTo>
                  <a:pt x="54" y="259"/>
                </a:lnTo>
                <a:lnTo>
                  <a:pt x="55" y="260"/>
                </a:lnTo>
                <a:lnTo>
                  <a:pt x="56" y="260"/>
                </a:lnTo>
                <a:lnTo>
                  <a:pt x="57" y="260"/>
                </a:lnTo>
                <a:lnTo>
                  <a:pt x="57" y="259"/>
                </a:lnTo>
                <a:lnTo>
                  <a:pt x="58" y="259"/>
                </a:lnTo>
                <a:lnTo>
                  <a:pt x="59" y="259"/>
                </a:lnTo>
                <a:lnTo>
                  <a:pt x="59" y="259"/>
                </a:lnTo>
                <a:lnTo>
                  <a:pt x="60" y="259"/>
                </a:lnTo>
                <a:lnTo>
                  <a:pt x="61" y="259"/>
                </a:lnTo>
                <a:lnTo>
                  <a:pt x="62" y="259"/>
                </a:lnTo>
                <a:lnTo>
                  <a:pt x="62" y="259"/>
                </a:lnTo>
                <a:lnTo>
                  <a:pt x="63" y="259"/>
                </a:lnTo>
                <a:lnTo>
                  <a:pt x="64" y="260"/>
                </a:lnTo>
                <a:lnTo>
                  <a:pt x="64" y="260"/>
                </a:lnTo>
                <a:lnTo>
                  <a:pt x="65" y="260"/>
                </a:lnTo>
                <a:lnTo>
                  <a:pt x="66" y="260"/>
                </a:lnTo>
                <a:lnTo>
                  <a:pt x="67" y="260"/>
                </a:lnTo>
                <a:lnTo>
                  <a:pt x="67" y="259"/>
                </a:lnTo>
                <a:lnTo>
                  <a:pt x="68" y="259"/>
                </a:lnTo>
                <a:lnTo>
                  <a:pt x="69" y="259"/>
                </a:lnTo>
                <a:lnTo>
                  <a:pt x="69" y="259"/>
                </a:lnTo>
                <a:lnTo>
                  <a:pt x="70" y="259"/>
                </a:lnTo>
                <a:lnTo>
                  <a:pt x="71" y="259"/>
                </a:lnTo>
                <a:lnTo>
                  <a:pt x="72" y="258"/>
                </a:lnTo>
                <a:lnTo>
                  <a:pt x="72" y="258"/>
                </a:lnTo>
                <a:lnTo>
                  <a:pt x="73" y="258"/>
                </a:lnTo>
                <a:lnTo>
                  <a:pt x="74" y="258"/>
                </a:lnTo>
                <a:lnTo>
                  <a:pt x="74" y="257"/>
                </a:lnTo>
                <a:lnTo>
                  <a:pt x="75" y="257"/>
                </a:lnTo>
                <a:lnTo>
                  <a:pt x="76" y="255"/>
                </a:lnTo>
                <a:lnTo>
                  <a:pt x="77" y="255"/>
                </a:lnTo>
                <a:lnTo>
                  <a:pt x="77" y="254"/>
                </a:lnTo>
                <a:lnTo>
                  <a:pt x="78" y="252"/>
                </a:lnTo>
                <a:lnTo>
                  <a:pt x="79" y="251"/>
                </a:lnTo>
                <a:lnTo>
                  <a:pt x="79" y="250"/>
                </a:lnTo>
                <a:lnTo>
                  <a:pt x="80" y="249"/>
                </a:lnTo>
                <a:lnTo>
                  <a:pt x="81" y="249"/>
                </a:lnTo>
                <a:lnTo>
                  <a:pt x="81" y="248"/>
                </a:lnTo>
                <a:lnTo>
                  <a:pt x="82" y="249"/>
                </a:lnTo>
                <a:lnTo>
                  <a:pt x="83" y="250"/>
                </a:lnTo>
                <a:lnTo>
                  <a:pt x="84" y="251"/>
                </a:lnTo>
                <a:lnTo>
                  <a:pt x="84" y="253"/>
                </a:lnTo>
                <a:lnTo>
                  <a:pt x="85" y="254"/>
                </a:lnTo>
                <a:lnTo>
                  <a:pt x="86" y="255"/>
                </a:lnTo>
                <a:lnTo>
                  <a:pt x="86" y="257"/>
                </a:lnTo>
                <a:lnTo>
                  <a:pt x="87" y="257"/>
                </a:lnTo>
                <a:lnTo>
                  <a:pt x="88" y="258"/>
                </a:lnTo>
                <a:lnTo>
                  <a:pt x="89" y="258"/>
                </a:lnTo>
                <a:lnTo>
                  <a:pt x="89" y="257"/>
                </a:lnTo>
                <a:lnTo>
                  <a:pt x="90" y="257"/>
                </a:lnTo>
                <a:lnTo>
                  <a:pt x="91" y="257"/>
                </a:lnTo>
                <a:lnTo>
                  <a:pt x="91" y="256"/>
                </a:lnTo>
                <a:lnTo>
                  <a:pt x="92" y="256"/>
                </a:lnTo>
                <a:lnTo>
                  <a:pt x="93" y="256"/>
                </a:lnTo>
                <a:lnTo>
                  <a:pt x="94" y="256"/>
                </a:lnTo>
                <a:lnTo>
                  <a:pt x="94" y="255"/>
                </a:lnTo>
                <a:lnTo>
                  <a:pt x="95" y="255"/>
                </a:lnTo>
                <a:lnTo>
                  <a:pt x="96" y="255"/>
                </a:lnTo>
                <a:lnTo>
                  <a:pt x="96" y="255"/>
                </a:lnTo>
                <a:lnTo>
                  <a:pt x="97" y="256"/>
                </a:lnTo>
                <a:lnTo>
                  <a:pt x="98" y="256"/>
                </a:lnTo>
                <a:lnTo>
                  <a:pt x="99" y="257"/>
                </a:lnTo>
                <a:lnTo>
                  <a:pt x="99" y="257"/>
                </a:lnTo>
                <a:lnTo>
                  <a:pt x="100" y="257"/>
                </a:lnTo>
                <a:lnTo>
                  <a:pt x="101" y="258"/>
                </a:lnTo>
                <a:lnTo>
                  <a:pt x="101" y="258"/>
                </a:lnTo>
                <a:lnTo>
                  <a:pt x="102" y="258"/>
                </a:lnTo>
                <a:lnTo>
                  <a:pt x="103" y="259"/>
                </a:lnTo>
                <a:lnTo>
                  <a:pt x="104" y="259"/>
                </a:lnTo>
                <a:lnTo>
                  <a:pt x="104" y="259"/>
                </a:lnTo>
                <a:lnTo>
                  <a:pt x="105" y="259"/>
                </a:lnTo>
                <a:lnTo>
                  <a:pt x="106" y="259"/>
                </a:lnTo>
                <a:lnTo>
                  <a:pt x="106" y="259"/>
                </a:lnTo>
                <a:lnTo>
                  <a:pt x="107" y="259"/>
                </a:lnTo>
                <a:lnTo>
                  <a:pt x="108" y="260"/>
                </a:lnTo>
                <a:lnTo>
                  <a:pt x="109" y="260"/>
                </a:lnTo>
                <a:lnTo>
                  <a:pt x="109" y="260"/>
                </a:lnTo>
                <a:lnTo>
                  <a:pt x="110" y="260"/>
                </a:lnTo>
                <a:lnTo>
                  <a:pt x="111" y="260"/>
                </a:lnTo>
                <a:lnTo>
                  <a:pt x="111" y="260"/>
                </a:lnTo>
                <a:lnTo>
                  <a:pt x="112" y="260"/>
                </a:lnTo>
                <a:lnTo>
                  <a:pt x="113" y="260"/>
                </a:lnTo>
                <a:lnTo>
                  <a:pt x="114" y="260"/>
                </a:lnTo>
                <a:lnTo>
                  <a:pt x="114" y="260"/>
                </a:lnTo>
                <a:lnTo>
                  <a:pt x="115" y="260"/>
                </a:lnTo>
                <a:lnTo>
                  <a:pt x="116" y="261"/>
                </a:lnTo>
                <a:lnTo>
                  <a:pt x="116" y="261"/>
                </a:lnTo>
                <a:lnTo>
                  <a:pt x="117" y="260"/>
                </a:lnTo>
                <a:lnTo>
                  <a:pt x="118" y="260"/>
                </a:lnTo>
                <a:lnTo>
                  <a:pt x="118" y="258"/>
                </a:lnTo>
                <a:lnTo>
                  <a:pt x="119" y="254"/>
                </a:lnTo>
                <a:lnTo>
                  <a:pt x="120" y="247"/>
                </a:lnTo>
                <a:lnTo>
                  <a:pt x="121" y="239"/>
                </a:lnTo>
                <a:lnTo>
                  <a:pt x="121" y="238"/>
                </a:lnTo>
                <a:lnTo>
                  <a:pt x="122" y="238"/>
                </a:lnTo>
                <a:lnTo>
                  <a:pt x="123" y="237"/>
                </a:lnTo>
                <a:lnTo>
                  <a:pt x="123" y="239"/>
                </a:lnTo>
                <a:lnTo>
                  <a:pt x="124" y="242"/>
                </a:lnTo>
                <a:lnTo>
                  <a:pt x="125" y="250"/>
                </a:lnTo>
                <a:lnTo>
                  <a:pt x="126" y="257"/>
                </a:lnTo>
                <a:lnTo>
                  <a:pt x="126" y="259"/>
                </a:lnTo>
                <a:lnTo>
                  <a:pt x="127" y="260"/>
                </a:lnTo>
                <a:lnTo>
                  <a:pt x="128" y="262"/>
                </a:lnTo>
                <a:lnTo>
                  <a:pt x="128" y="263"/>
                </a:lnTo>
                <a:lnTo>
                  <a:pt x="129" y="264"/>
                </a:lnTo>
                <a:lnTo>
                  <a:pt x="130" y="264"/>
                </a:lnTo>
                <a:lnTo>
                  <a:pt x="131" y="264"/>
                </a:lnTo>
                <a:lnTo>
                  <a:pt x="131" y="264"/>
                </a:lnTo>
                <a:lnTo>
                  <a:pt x="132" y="264"/>
                </a:lnTo>
                <a:lnTo>
                  <a:pt x="133" y="264"/>
                </a:lnTo>
                <a:lnTo>
                  <a:pt x="133" y="264"/>
                </a:lnTo>
                <a:lnTo>
                  <a:pt x="134" y="264"/>
                </a:lnTo>
                <a:lnTo>
                  <a:pt x="135" y="264"/>
                </a:lnTo>
                <a:lnTo>
                  <a:pt x="136" y="265"/>
                </a:lnTo>
                <a:lnTo>
                  <a:pt x="136" y="265"/>
                </a:lnTo>
                <a:lnTo>
                  <a:pt x="137" y="265"/>
                </a:lnTo>
                <a:lnTo>
                  <a:pt x="138" y="265"/>
                </a:lnTo>
                <a:lnTo>
                  <a:pt x="138" y="265"/>
                </a:lnTo>
                <a:lnTo>
                  <a:pt x="139" y="265"/>
                </a:lnTo>
                <a:lnTo>
                  <a:pt x="140" y="265"/>
                </a:lnTo>
                <a:lnTo>
                  <a:pt x="141" y="266"/>
                </a:lnTo>
                <a:lnTo>
                  <a:pt x="141" y="266"/>
                </a:lnTo>
                <a:lnTo>
                  <a:pt x="142" y="267"/>
                </a:lnTo>
                <a:lnTo>
                  <a:pt x="143" y="267"/>
                </a:lnTo>
                <a:lnTo>
                  <a:pt x="143" y="267"/>
                </a:lnTo>
                <a:lnTo>
                  <a:pt x="144" y="266"/>
                </a:lnTo>
                <a:lnTo>
                  <a:pt x="145" y="267"/>
                </a:lnTo>
                <a:lnTo>
                  <a:pt x="146" y="267"/>
                </a:lnTo>
                <a:lnTo>
                  <a:pt x="146" y="266"/>
                </a:lnTo>
                <a:lnTo>
                  <a:pt x="147" y="266"/>
                </a:lnTo>
                <a:lnTo>
                  <a:pt x="148" y="266"/>
                </a:lnTo>
                <a:lnTo>
                  <a:pt x="148" y="267"/>
                </a:lnTo>
                <a:lnTo>
                  <a:pt x="149" y="268"/>
                </a:lnTo>
                <a:lnTo>
                  <a:pt x="150" y="268"/>
                </a:lnTo>
                <a:lnTo>
                  <a:pt x="151" y="268"/>
                </a:lnTo>
                <a:lnTo>
                  <a:pt x="151" y="267"/>
                </a:lnTo>
                <a:lnTo>
                  <a:pt x="152" y="267"/>
                </a:lnTo>
                <a:lnTo>
                  <a:pt x="153" y="266"/>
                </a:lnTo>
                <a:lnTo>
                  <a:pt x="153" y="266"/>
                </a:lnTo>
                <a:lnTo>
                  <a:pt x="154" y="266"/>
                </a:lnTo>
                <a:lnTo>
                  <a:pt x="155" y="265"/>
                </a:lnTo>
                <a:lnTo>
                  <a:pt x="155" y="265"/>
                </a:lnTo>
                <a:lnTo>
                  <a:pt x="156" y="265"/>
                </a:lnTo>
                <a:lnTo>
                  <a:pt x="157" y="265"/>
                </a:lnTo>
                <a:lnTo>
                  <a:pt x="158" y="265"/>
                </a:lnTo>
                <a:lnTo>
                  <a:pt x="158" y="265"/>
                </a:lnTo>
                <a:lnTo>
                  <a:pt x="159" y="265"/>
                </a:lnTo>
                <a:lnTo>
                  <a:pt x="160" y="265"/>
                </a:lnTo>
                <a:lnTo>
                  <a:pt x="160" y="266"/>
                </a:lnTo>
                <a:lnTo>
                  <a:pt x="161" y="266"/>
                </a:lnTo>
                <a:lnTo>
                  <a:pt x="162" y="266"/>
                </a:lnTo>
                <a:lnTo>
                  <a:pt x="163" y="266"/>
                </a:lnTo>
                <a:lnTo>
                  <a:pt x="163" y="266"/>
                </a:lnTo>
                <a:lnTo>
                  <a:pt x="164" y="266"/>
                </a:lnTo>
                <a:lnTo>
                  <a:pt x="165" y="266"/>
                </a:lnTo>
                <a:lnTo>
                  <a:pt x="165" y="266"/>
                </a:lnTo>
                <a:lnTo>
                  <a:pt x="166" y="266"/>
                </a:lnTo>
                <a:lnTo>
                  <a:pt x="167" y="266"/>
                </a:lnTo>
                <a:lnTo>
                  <a:pt x="168" y="266"/>
                </a:lnTo>
                <a:lnTo>
                  <a:pt x="168" y="266"/>
                </a:lnTo>
                <a:lnTo>
                  <a:pt x="169" y="266"/>
                </a:lnTo>
                <a:lnTo>
                  <a:pt x="170" y="266"/>
                </a:lnTo>
                <a:lnTo>
                  <a:pt x="170" y="266"/>
                </a:lnTo>
                <a:lnTo>
                  <a:pt x="171" y="266"/>
                </a:lnTo>
                <a:lnTo>
                  <a:pt x="172" y="267"/>
                </a:lnTo>
                <a:lnTo>
                  <a:pt x="173" y="267"/>
                </a:lnTo>
                <a:lnTo>
                  <a:pt x="173" y="267"/>
                </a:lnTo>
                <a:lnTo>
                  <a:pt x="174" y="267"/>
                </a:lnTo>
                <a:lnTo>
                  <a:pt x="175" y="267"/>
                </a:lnTo>
                <a:lnTo>
                  <a:pt x="175" y="267"/>
                </a:lnTo>
                <a:lnTo>
                  <a:pt x="176" y="268"/>
                </a:lnTo>
                <a:lnTo>
                  <a:pt x="177" y="268"/>
                </a:lnTo>
                <a:lnTo>
                  <a:pt x="178" y="268"/>
                </a:lnTo>
                <a:lnTo>
                  <a:pt x="178" y="268"/>
                </a:lnTo>
                <a:lnTo>
                  <a:pt x="179" y="268"/>
                </a:lnTo>
                <a:lnTo>
                  <a:pt x="180" y="268"/>
                </a:lnTo>
                <a:lnTo>
                  <a:pt x="180" y="268"/>
                </a:lnTo>
                <a:lnTo>
                  <a:pt x="181" y="267"/>
                </a:lnTo>
                <a:lnTo>
                  <a:pt x="182" y="267"/>
                </a:lnTo>
                <a:lnTo>
                  <a:pt x="183" y="267"/>
                </a:lnTo>
                <a:lnTo>
                  <a:pt x="183" y="266"/>
                </a:lnTo>
                <a:lnTo>
                  <a:pt x="184" y="266"/>
                </a:lnTo>
                <a:lnTo>
                  <a:pt x="185" y="266"/>
                </a:lnTo>
                <a:lnTo>
                  <a:pt x="185" y="266"/>
                </a:lnTo>
                <a:lnTo>
                  <a:pt x="186" y="267"/>
                </a:lnTo>
                <a:lnTo>
                  <a:pt x="187" y="267"/>
                </a:lnTo>
                <a:lnTo>
                  <a:pt x="188" y="268"/>
                </a:lnTo>
                <a:lnTo>
                  <a:pt x="188" y="268"/>
                </a:lnTo>
                <a:lnTo>
                  <a:pt x="189" y="269"/>
                </a:lnTo>
                <a:lnTo>
                  <a:pt x="190" y="269"/>
                </a:lnTo>
                <a:lnTo>
                  <a:pt x="190" y="268"/>
                </a:lnTo>
                <a:lnTo>
                  <a:pt x="191" y="268"/>
                </a:lnTo>
                <a:lnTo>
                  <a:pt x="192" y="267"/>
                </a:lnTo>
                <a:lnTo>
                  <a:pt x="192" y="266"/>
                </a:lnTo>
                <a:lnTo>
                  <a:pt x="193" y="265"/>
                </a:lnTo>
                <a:lnTo>
                  <a:pt x="194" y="265"/>
                </a:lnTo>
                <a:lnTo>
                  <a:pt x="195" y="264"/>
                </a:lnTo>
                <a:lnTo>
                  <a:pt x="195" y="264"/>
                </a:lnTo>
                <a:lnTo>
                  <a:pt x="196" y="263"/>
                </a:lnTo>
                <a:lnTo>
                  <a:pt x="197" y="263"/>
                </a:lnTo>
                <a:lnTo>
                  <a:pt x="197" y="262"/>
                </a:lnTo>
                <a:lnTo>
                  <a:pt x="198" y="261"/>
                </a:lnTo>
                <a:lnTo>
                  <a:pt x="199" y="260"/>
                </a:lnTo>
                <a:lnTo>
                  <a:pt x="200" y="259"/>
                </a:lnTo>
                <a:lnTo>
                  <a:pt x="200" y="259"/>
                </a:lnTo>
                <a:lnTo>
                  <a:pt x="201" y="259"/>
                </a:lnTo>
                <a:lnTo>
                  <a:pt x="202" y="259"/>
                </a:lnTo>
                <a:lnTo>
                  <a:pt x="202" y="259"/>
                </a:lnTo>
                <a:lnTo>
                  <a:pt x="203" y="259"/>
                </a:lnTo>
                <a:lnTo>
                  <a:pt x="204" y="259"/>
                </a:lnTo>
                <a:lnTo>
                  <a:pt x="205" y="257"/>
                </a:lnTo>
                <a:lnTo>
                  <a:pt x="205" y="256"/>
                </a:lnTo>
                <a:lnTo>
                  <a:pt x="206" y="255"/>
                </a:lnTo>
                <a:lnTo>
                  <a:pt x="207" y="256"/>
                </a:lnTo>
                <a:lnTo>
                  <a:pt x="207" y="258"/>
                </a:lnTo>
                <a:lnTo>
                  <a:pt x="208" y="259"/>
                </a:lnTo>
                <a:lnTo>
                  <a:pt x="209" y="260"/>
                </a:lnTo>
                <a:lnTo>
                  <a:pt x="210" y="262"/>
                </a:lnTo>
                <a:lnTo>
                  <a:pt x="210" y="263"/>
                </a:lnTo>
                <a:lnTo>
                  <a:pt x="211" y="264"/>
                </a:lnTo>
                <a:lnTo>
                  <a:pt x="212" y="263"/>
                </a:lnTo>
                <a:lnTo>
                  <a:pt x="212" y="262"/>
                </a:lnTo>
                <a:lnTo>
                  <a:pt x="213" y="263"/>
                </a:lnTo>
                <a:lnTo>
                  <a:pt x="214" y="262"/>
                </a:lnTo>
                <a:lnTo>
                  <a:pt x="215" y="262"/>
                </a:lnTo>
                <a:lnTo>
                  <a:pt x="215" y="261"/>
                </a:lnTo>
                <a:lnTo>
                  <a:pt x="216" y="261"/>
                </a:lnTo>
                <a:lnTo>
                  <a:pt x="217" y="260"/>
                </a:lnTo>
                <a:lnTo>
                  <a:pt x="217" y="259"/>
                </a:lnTo>
                <a:lnTo>
                  <a:pt x="218" y="259"/>
                </a:lnTo>
                <a:lnTo>
                  <a:pt x="219" y="259"/>
                </a:lnTo>
                <a:lnTo>
                  <a:pt x="220" y="259"/>
                </a:lnTo>
                <a:lnTo>
                  <a:pt x="220" y="259"/>
                </a:lnTo>
                <a:lnTo>
                  <a:pt x="221" y="259"/>
                </a:lnTo>
                <a:lnTo>
                  <a:pt x="222" y="259"/>
                </a:lnTo>
                <a:lnTo>
                  <a:pt x="222" y="259"/>
                </a:lnTo>
                <a:lnTo>
                  <a:pt x="223" y="258"/>
                </a:lnTo>
                <a:lnTo>
                  <a:pt x="224" y="257"/>
                </a:lnTo>
                <a:lnTo>
                  <a:pt x="225" y="257"/>
                </a:lnTo>
                <a:lnTo>
                  <a:pt x="225" y="256"/>
                </a:lnTo>
                <a:lnTo>
                  <a:pt x="226" y="256"/>
                </a:lnTo>
                <a:lnTo>
                  <a:pt x="227" y="256"/>
                </a:lnTo>
                <a:lnTo>
                  <a:pt x="227" y="257"/>
                </a:lnTo>
                <a:lnTo>
                  <a:pt x="228" y="256"/>
                </a:lnTo>
                <a:lnTo>
                  <a:pt x="229" y="256"/>
                </a:lnTo>
                <a:lnTo>
                  <a:pt x="230" y="256"/>
                </a:lnTo>
                <a:lnTo>
                  <a:pt x="230" y="256"/>
                </a:lnTo>
                <a:lnTo>
                  <a:pt x="231" y="256"/>
                </a:lnTo>
                <a:lnTo>
                  <a:pt x="232" y="256"/>
                </a:lnTo>
                <a:lnTo>
                  <a:pt x="232" y="256"/>
                </a:lnTo>
                <a:lnTo>
                  <a:pt x="233" y="258"/>
                </a:lnTo>
                <a:lnTo>
                  <a:pt x="234" y="260"/>
                </a:lnTo>
                <a:lnTo>
                  <a:pt x="234" y="261"/>
                </a:lnTo>
                <a:lnTo>
                  <a:pt x="235" y="263"/>
                </a:lnTo>
                <a:lnTo>
                  <a:pt x="236" y="264"/>
                </a:lnTo>
                <a:lnTo>
                  <a:pt x="237" y="265"/>
                </a:lnTo>
                <a:lnTo>
                  <a:pt x="237" y="267"/>
                </a:lnTo>
                <a:lnTo>
                  <a:pt x="238" y="267"/>
                </a:lnTo>
                <a:lnTo>
                  <a:pt x="239" y="266"/>
                </a:lnTo>
                <a:lnTo>
                  <a:pt x="239" y="267"/>
                </a:lnTo>
                <a:lnTo>
                  <a:pt x="240" y="266"/>
                </a:lnTo>
                <a:lnTo>
                  <a:pt x="241" y="265"/>
                </a:lnTo>
                <a:lnTo>
                  <a:pt x="242" y="265"/>
                </a:lnTo>
                <a:lnTo>
                  <a:pt x="242" y="264"/>
                </a:lnTo>
                <a:lnTo>
                  <a:pt x="243" y="263"/>
                </a:lnTo>
                <a:lnTo>
                  <a:pt x="244" y="261"/>
                </a:lnTo>
                <a:lnTo>
                  <a:pt x="244" y="259"/>
                </a:lnTo>
                <a:lnTo>
                  <a:pt x="245" y="258"/>
                </a:lnTo>
                <a:lnTo>
                  <a:pt x="246" y="258"/>
                </a:lnTo>
                <a:lnTo>
                  <a:pt x="247" y="258"/>
                </a:lnTo>
                <a:lnTo>
                  <a:pt x="247" y="258"/>
                </a:lnTo>
                <a:lnTo>
                  <a:pt x="248" y="260"/>
                </a:lnTo>
                <a:lnTo>
                  <a:pt x="249" y="258"/>
                </a:lnTo>
                <a:lnTo>
                  <a:pt x="249" y="259"/>
                </a:lnTo>
                <a:lnTo>
                  <a:pt x="250" y="259"/>
                </a:lnTo>
                <a:lnTo>
                  <a:pt x="251" y="260"/>
                </a:lnTo>
                <a:lnTo>
                  <a:pt x="252" y="260"/>
                </a:lnTo>
                <a:lnTo>
                  <a:pt x="252" y="260"/>
                </a:lnTo>
                <a:lnTo>
                  <a:pt x="253" y="259"/>
                </a:lnTo>
                <a:lnTo>
                  <a:pt x="254" y="261"/>
                </a:lnTo>
                <a:lnTo>
                  <a:pt x="254" y="261"/>
                </a:lnTo>
                <a:lnTo>
                  <a:pt x="255" y="260"/>
                </a:lnTo>
                <a:lnTo>
                  <a:pt x="256" y="258"/>
                </a:lnTo>
                <a:lnTo>
                  <a:pt x="257" y="256"/>
                </a:lnTo>
                <a:lnTo>
                  <a:pt x="257" y="256"/>
                </a:lnTo>
                <a:lnTo>
                  <a:pt x="258" y="257"/>
                </a:lnTo>
                <a:lnTo>
                  <a:pt x="259" y="257"/>
                </a:lnTo>
                <a:lnTo>
                  <a:pt x="259" y="257"/>
                </a:lnTo>
                <a:lnTo>
                  <a:pt x="260" y="258"/>
                </a:lnTo>
                <a:lnTo>
                  <a:pt x="261" y="260"/>
                </a:lnTo>
                <a:lnTo>
                  <a:pt x="262" y="261"/>
                </a:lnTo>
                <a:lnTo>
                  <a:pt x="262" y="261"/>
                </a:lnTo>
                <a:lnTo>
                  <a:pt x="263" y="261"/>
                </a:lnTo>
                <a:lnTo>
                  <a:pt x="264" y="261"/>
                </a:lnTo>
                <a:lnTo>
                  <a:pt x="264" y="260"/>
                </a:lnTo>
                <a:lnTo>
                  <a:pt x="265" y="260"/>
                </a:lnTo>
                <a:lnTo>
                  <a:pt x="266" y="260"/>
                </a:lnTo>
                <a:lnTo>
                  <a:pt x="267" y="260"/>
                </a:lnTo>
                <a:lnTo>
                  <a:pt x="267" y="261"/>
                </a:lnTo>
                <a:lnTo>
                  <a:pt x="268" y="260"/>
                </a:lnTo>
                <a:lnTo>
                  <a:pt x="269" y="262"/>
                </a:lnTo>
                <a:lnTo>
                  <a:pt x="269" y="263"/>
                </a:lnTo>
                <a:lnTo>
                  <a:pt x="270" y="264"/>
                </a:lnTo>
                <a:lnTo>
                  <a:pt x="271" y="263"/>
                </a:lnTo>
                <a:lnTo>
                  <a:pt x="271" y="263"/>
                </a:lnTo>
                <a:lnTo>
                  <a:pt x="272" y="263"/>
                </a:lnTo>
                <a:lnTo>
                  <a:pt x="273" y="262"/>
                </a:lnTo>
                <a:lnTo>
                  <a:pt x="274" y="262"/>
                </a:lnTo>
                <a:lnTo>
                  <a:pt x="274" y="261"/>
                </a:lnTo>
                <a:lnTo>
                  <a:pt x="275" y="261"/>
                </a:lnTo>
                <a:lnTo>
                  <a:pt x="276" y="260"/>
                </a:lnTo>
                <a:lnTo>
                  <a:pt x="276" y="259"/>
                </a:lnTo>
                <a:lnTo>
                  <a:pt x="277" y="258"/>
                </a:lnTo>
                <a:lnTo>
                  <a:pt x="278" y="257"/>
                </a:lnTo>
                <a:lnTo>
                  <a:pt x="279" y="257"/>
                </a:lnTo>
                <a:lnTo>
                  <a:pt x="279" y="256"/>
                </a:lnTo>
                <a:lnTo>
                  <a:pt x="280" y="256"/>
                </a:lnTo>
                <a:lnTo>
                  <a:pt x="281" y="256"/>
                </a:lnTo>
                <a:lnTo>
                  <a:pt x="281" y="256"/>
                </a:lnTo>
                <a:lnTo>
                  <a:pt x="282" y="257"/>
                </a:lnTo>
                <a:lnTo>
                  <a:pt x="283" y="258"/>
                </a:lnTo>
                <a:lnTo>
                  <a:pt x="284" y="258"/>
                </a:lnTo>
                <a:lnTo>
                  <a:pt x="284" y="259"/>
                </a:lnTo>
                <a:lnTo>
                  <a:pt x="285" y="260"/>
                </a:lnTo>
                <a:lnTo>
                  <a:pt x="286" y="261"/>
                </a:lnTo>
                <a:lnTo>
                  <a:pt x="286" y="261"/>
                </a:lnTo>
                <a:lnTo>
                  <a:pt x="287" y="262"/>
                </a:lnTo>
                <a:lnTo>
                  <a:pt x="288" y="263"/>
                </a:lnTo>
                <a:lnTo>
                  <a:pt x="289" y="263"/>
                </a:lnTo>
                <a:lnTo>
                  <a:pt x="289" y="263"/>
                </a:lnTo>
                <a:lnTo>
                  <a:pt x="290" y="263"/>
                </a:lnTo>
                <a:lnTo>
                  <a:pt x="291" y="262"/>
                </a:lnTo>
                <a:lnTo>
                  <a:pt x="291" y="261"/>
                </a:lnTo>
                <a:lnTo>
                  <a:pt x="292" y="260"/>
                </a:lnTo>
                <a:lnTo>
                  <a:pt x="293" y="259"/>
                </a:lnTo>
                <a:lnTo>
                  <a:pt x="294" y="258"/>
                </a:lnTo>
                <a:lnTo>
                  <a:pt x="294" y="257"/>
                </a:lnTo>
                <a:lnTo>
                  <a:pt x="295" y="253"/>
                </a:lnTo>
                <a:lnTo>
                  <a:pt x="296" y="249"/>
                </a:lnTo>
                <a:lnTo>
                  <a:pt x="296" y="246"/>
                </a:lnTo>
                <a:lnTo>
                  <a:pt x="297" y="244"/>
                </a:lnTo>
                <a:lnTo>
                  <a:pt x="298" y="243"/>
                </a:lnTo>
                <a:lnTo>
                  <a:pt x="299" y="243"/>
                </a:lnTo>
                <a:lnTo>
                  <a:pt x="299" y="244"/>
                </a:lnTo>
                <a:lnTo>
                  <a:pt x="300" y="247"/>
                </a:lnTo>
                <a:lnTo>
                  <a:pt x="301" y="252"/>
                </a:lnTo>
                <a:lnTo>
                  <a:pt x="301" y="254"/>
                </a:lnTo>
                <a:lnTo>
                  <a:pt x="302" y="257"/>
                </a:lnTo>
                <a:lnTo>
                  <a:pt x="303" y="258"/>
                </a:lnTo>
                <a:lnTo>
                  <a:pt x="304" y="258"/>
                </a:lnTo>
                <a:lnTo>
                  <a:pt x="304" y="258"/>
                </a:lnTo>
                <a:lnTo>
                  <a:pt x="305" y="258"/>
                </a:lnTo>
                <a:lnTo>
                  <a:pt x="306" y="258"/>
                </a:lnTo>
                <a:lnTo>
                  <a:pt x="306" y="258"/>
                </a:lnTo>
                <a:lnTo>
                  <a:pt x="307" y="257"/>
                </a:lnTo>
                <a:lnTo>
                  <a:pt x="308" y="256"/>
                </a:lnTo>
                <a:lnTo>
                  <a:pt x="308" y="255"/>
                </a:lnTo>
                <a:lnTo>
                  <a:pt x="309" y="255"/>
                </a:lnTo>
                <a:lnTo>
                  <a:pt x="310" y="255"/>
                </a:lnTo>
                <a:lnTo>
                  <a:pt x="311" y="254"/>
                </a:lnTo>
                <a:lnTo>
                  <a:pt x="311" y="255"/>
                </a:lnTo>
                <a:lnTo>
                  <a:pt x="312" y="255"/>
                </a:lnTo>
                <a:lnTo>
                  <a:pt x="313" y="255"/>
                </a:lnTo>
                <a:lnTo>
                  <a:pt x="313" y="255"/>
                </a:lnTo>
                <a:lnTo>
                  <a:pt x="314" y="255"/>
                </a:lnTo>
                <a:lnTo>
                  <a:pt x="315" y="255"/>
                </a:lnTo>
                <a:lnTo>
                  <a:pt x="316" y="254"/>
                </a:lnTo>
                <a:lnTo>
                  <a:pt x="316" y="254"/>
                </a:lnTo>
                <a:lnTo>
                  <a:pt x="317" y="253"/>
                </a:lnTo>
                <a:lnTo>
                  <a:pt x="318" y="253"/>
                </a:lnTo>
                <a:lnTo>
                  <a:pt x="318" y="252"/>
                </a:lnTo>
                <a:lnTo>
                  <a:pt x="319" y="250"/>
                </a:lnTo>
                <a:lnTo>
                  <a:pt x="320" y="249"/>
                </a:lnTo>
                <a:lnTo>
                  <a:pt x="321" y="248"/>
                </a:lnTo>
                <a:lnTo>
                  <a:pt x="321" y="248"/>
                </a:lnTo>
                <a:lnTo>
                  <a:pt x="322" y="248"/>
                </a:lnTo>
                <a:lnTo>
                  <a:pt x="323" y="247"/>
                </a:lnTo>
                <a:lnTo>
                  <a:pt x="323" y="246"/>
                </a:lnTo>
                <a:lnTo>
                  <a:pt x="324" y="248"/>
                </a:lnTo>
                <a:lnTo>
                  <a:pt x="325" y="247"/>
                </a:lnTo>
                <a:lnTo>
                  <a:pt x="326" y="247"/>
                </a:lnTo>
                <a:lnTo>
                  <a:pt x="326" y="247"/>
                </a:lnTo>
                <a:lnTo>
                  <a:pt x="327" y="246"/>
                </a:lnTo>
                <a:lnTo>
                  <a:pt x="328" y="247"/>
                </a:lnTo>
                <a:lnTo>
                  <a:pt x="328" y="247"/>
                </a:lnTo>
                <a:lnTo>
                  <a:pt x="329" y="247"/>
                </a:lnTo>
                <a:lnTo>
                  <a:pt x="330" y="247"/>
                </a:lnTo>
                <a:lnTo>
                  <a:pt x="331" y="245"/>
                </a:lnTo>
                <a:lnTo>
                  <a:pt x="331" y="244"/>
                </a:lnTo>
                <a:lnTo>
                  <a:pt x="332" y="244"/>
                </a:lnTo>
                <a:lnTo>
                  <a:pt x="333" y="243"/>
                </a:lnTo>
                <a:lnTo>
                  <a:pt x="333" y="241"/>
                </a:lnTo>
                <a:lnTo>
                  <a:pt x="334" y="241"/>
                </a:lnTo>
                <a:lnTo>
                  <a:pt x="335" y="241"/>
                </a:lnTo>
                <a:lnTo>
                  <a:pt x="336" y="241"/>
                </a:lnTo>
                <a:lnTo>
                  <a:pt x="336" y="241"/>
                </a:lnTo>
                <a:lnTo>
                  <a:pt x="337" y="241"/>
                </a:lnTo>
                <a:lnTo>
                  <a:pt x="338" y="242"/>
                </a:lnTo>
                <a:lnTo>
                  <a:pt x="338" y="242"/>
                </a:lnTo>
                <a:lnTo>
                  <a:pt x="339" y="242"/>
                </a:lnTo>
                <a:lnTo>
                  <a:pt x="340" y="241"/>
                </a:lnTo>
                <a:lnTo>
                  <a:pt x="341" y="240"/>
                </a:lnTo>
                <a:lnTo>
                  <a:pt x="341" y="239"/>
                </a:lnTo>
                <a:lnTo>
                  <a:pt x="342" y="239"/>
                </a:lnTo>
                <a:lnTo>
                  <a:pt x="343" y="238"/>
                </a:lnTo>
                <a:lnTo>
                  <a:pt x="343" y="238"/>
                </a:lnTo>
                <a:lnTo>
                  <a:pt x="344" y="237"/>
                </a:lnTo>
                <a:lnTo>
                  <a:pt x="345" y="237"/>
                </a:lnTo>
                <a:lnTo>
                  <a:pt x="346" y="238"/>
                </a:lnTo>
                <a:lnTo>
                  <a:pt x="346" y="239"/>
                </a:lnTo>
                <a:lnTo>
                  <a:pt x="347" y="239"/>
                </a:lnTo>
                <a:lnTo>
                  <a:pt x="348" y="241"/>
                </a:lnTo>
                <a:lnTo>
                  <a:pt x="348" y="242"/>
                </a:lnTo>
                <a:lnTo>
                  <a:pt x="349" y="245"/>
                </a:lnTo>
                <a:lnTo>
                  <a:pt x="350" y="248"/>
                </a:lnTo>
                <a:lnTo>
                  <a:pt x="350" y="250"/>
                </a:lnTo>
                <a:lnTo>
                  <a:pt x="351" y="253"/>
                </a:lnTo>
                <a:lnTo>
                  <a:pt x="352" y="255"/>
                </a:lnTo>
                <a:lnTo>
                  <a:pt x="353" y="255"/>
                </a:lnTo>
                <a:lnTo>
                  <a:pt x="353" y="256"/>
                </a:lnTo>
                <a:lnTo>
                  <a:pt x="354" y="257"/>
                </a:lnTo>
                <a:lnTo>
                  <a:pt x="355" y="258"/>
                </a:lnTo>
                <a:lnTo>
                  <a:pt x="355" y="259"/>
                </a:lnTo>
                <a:lnTo>
                  <a:pt x="356" y="259"/>
                </a:lnTo>
                <a:lnTo>
                  <a:pt x="357" y="260"/>
                </a:lnTo>
                <a:lnTo>
                  <a:pt x="358" y="260"/>
                </a:lnTo>
                <a:lnTo>
                  <a:pt x="358" y="260"/>
                </a:lnTo>
                <a:lnTo>
                  <a:pt x="359" y="259"/>
                </a:lnTo>
                <a:lnTo>
                  <a:pt x="360" y="259"/>
                </a:lnTo>
                <a:lnTo>
                  <a:pt x="360" y="259"/>
                </a:lnTo>
                <a:lnTo>
                  <a:pt x="361" y="259"/>
                </a:lnTo>
                <a:lnTo>
                  <a:pt x="362" y="260"/>
                </a:lnTo>
                <a:lnTo>
                  <a:pt x="363" y="260"/>
                </a:lnTo>
                <a:lnTo>
                  <a:pt x="363" y="261"/>
                </a:lnTo>
                <a:lnTo>
                  <a:pt x="364" y="261"/>
                </a:lnTo>
                <a:lnTo>
                  <a:pt x="365" y="262"/>
                </a:lnTo>
                <a:lnTo>
                  <a:pt x="365" y="261"/>
                </a:lnTo>
                <a:lnTo>
                  <a:pt x="366" y="260"/>
                </a:lnTo>
                <a:lnTo>
                  <a:pt x="367" y="260"/>
                </a:lnTo>
                <a:lnTo>
                  <a:pt x="368" y="260"/>
                </a:lnTo>
                <a:lnTo>
                  <a:pt x="368" y="260"/>
                </a:lnTo>
                <a:lnTo>
                  <a:pt x="369" y="259"/>
                </a:lnTo>
                <a:lnTo>
                  <a:pt x="370" y="259"/>
                </a:lnTo>
                <a:lnTo>
                  <a:pt x="370" y="259"/>
                </a:lnTo>
                <a:lnTo>
                  <a:pt x="371" y="258"/>
                </a:lnTo>
                <a:lnTo>
                  <a:pt x="372" y="258"/>
                </a:lnTo>
                <a:lnTo>
                  <a:pt x="373" y="256"/>
                </a:lnTo>
                <a:lnTo>
                  <a:pt x="373" y="255"/>
                </a:lnTo>
                <a:lnTo>
                  <a:pt x="374" y="255"/>
                </a:lnTo>
                <a:lnTo>
                  <a:pt x="375" y="255"/>
                </a:lnTo>
                <a:lnTo>
                  <a:pt x="375" y="255"/>
                </a:lnTo>
                <a:lnTo>
                  <a:pt x="376" y="255"/>
                </a:lnTo>
                <a:lnTo>
                  <a:pt x="377" y="255"/>
                </a:lnTo>
                <a:lnTo>
                  <a:pt x="378" y="255"/>
                </a:lnTo>
                <a:lnTo>
                  <a:pt x="378" y="257"/>
                </a:lnTo>
                <a:lnTo>
                  <a:pt x="379" y="257"/>
                </a:lnTo>
                <a:lnTo>
                  <a:pt x="380" y="258"/>
                </a:lnTo>
                <a:lnTo>
                  <a:pt x="380" y="259"/>
                </a:lnTo>
                <a:lnTo>
                  <a:pt x="381" y="260"/>
                </a:lnTo>
                <a:lnTo>
                  <a:pt x="382" y="260"/>
                </a:lnTo>
                <a:lnTo>
                  <a:pt x="383" y="261"/>
                </a:lnTo>
                <a:lnTo>
                  <a:pt x="383" y="262"/>
                </a:lnTo>
                <a:lnTo>
                  <a:pt x="384" y="262"/>
                </a:lnTo>
                <a:lnTo>
                  <a:pt x="385" y="262"/>
                </a:lnTo>
                <a:lnTo>
                  <a:pt x="385" y="261"/>
                </a:lnTo>
                <a:lnTo>
                  <a:pt x="386" y="261"/>
                </a:lnTo>
                <a:lnTo>
                  <a:pt x="387" y="260"/>
                </a:lnTo>
                <a:lnTo>
                  <a:pt x="387" y="260"/>
                </a:lnTo>
                <a:lnTo>
                  <a:pt x="388" y="259"/>
                </a:lnTo>
                <a:lnTo>
                  <a:pt x="389" y="258"/>
                </a:lnTo>
                <a:lnTo>
                  <a:pt x="390" y="258"/>
                </a:lnTo>
                <a:lnTo>
                  <a:pt x="390" y="258"/>
                </a:lnTo>
                <a:lnTo>
                  <a:pt x="391" y="258"/>
                </a:lnTo>
                <a:lnTo>
                  <a:pt x="392" y="258"/>
                </a:lnTo>
                <a:lnTo>
                  <a:pt x="392" y="258"/>
                </a:lnTo>
                <a:lnTo>
                  <a:pt x="393" y="258"/>
                </a:lnTo>
                <a:lnTo>
                  <a:pt x="394" y="258"/>
                </a:lnTo>
                <a:lnTo>
                  <a:pt x="395" y="258"/>
                </a:lnTo>
                <a:lnTo>
                  <a:pt x="395" y="258"/>
                </a:lnTo>
                <a:lnTo>
                  <a:pt x="396" y="257"/>
                </a:lnTo>
                <a:lnTo>
                  <a:pt x="397" y="257"/>
                </a:lnTo>
                <a:lnTo>
                  <a:pt x="397" y="258"/>
                </a:lnTo>
                <a:lnTo>
                  <a:pt x="398" y="258"/>
                </a:lnTo>
                <a:lnTo>
                  <a:pt x="399" y="258"/>
                </a:lnTo>
                <a:lnTo>
                  <a:pt x="400" y="258"/>
                </a:lnTo>
                <a:lnTo>
                  <a:pt x="400" y="258"/>
                </a:lnTo>
                <a:lnTo>
                  <a:pt x="401" y="259"/>
                </a:lnTo>
                <a:lnTo>
                  <a:pt x="402" y="259"/>
                </a:lnTo>
                <a:lnTo>
                  <a:pt x="402" y="259"/>
                </a:lnTo>
                <a:lnTo>
                  <a:pt x="403" y="259"/>
                </a:lnTo>
                <a:lnTo>
                  <a:pt x="404" y="259"/>
                </a:lnTo>
                <a:lnTo>
                  <a:pt x="405" y="259"/>
                </a:lnTo>
                <a:lnTo>
                  <a:pt x="405" y="259"/>
                </a:lnTo>
                <a:lnTo>
                  <a:pt x="406" y="259"/>
                </a:lnTo>
                <a:lnTo>
                  <a:pt x="407" y="259"/>
                </a:lnTo>
                <a:lnTo>
                  <a:pt x="407" y="259"/>
                </a:lnTo>
                <a:lnTo>
                  <a:pt x="408" y="259"/>
                </a:lnTo>
                <a:lnTo>
                  <a:pt x="409" y="259"/>
                </a:lnTo>
                <a:lnTo>
                  <a:pt x="410" y="258"/>
                </a:lnTo>
                <a:lnTo>
                  <a:pt x="410" y="258"/>
                </a:lnTo>
                <a:lnTo>
                  <a:pt x="411" y="258"/>
                </a:lnTo>
                <a:lnTo>
                  <a:pt x="412" y="258"/>
                </a:lnTo>
                <a:lnTo>
                  <a:pt x="412" y="258"/>
                </a:lnTo>
                <a:lnTo>
                  <a:pt x="413" y="258"/>
                </a:lnTo>
                <a:lnTo>
                  <a:pt x="414" y="258"/>
                </a:lnTo>
                <a:lnTo>
                  <a:pt x="415" y="259"/>
                </a:lnTo>
                <a:lnTo>
                  <a:pt x="415" y="259"/>
                </a:lnTo>
                <a:lnTo>
                  <a:pt x="416" y="259"/>
                </a:lnTo>
                <a:lnTo>
                  <a:pt x="417" y="260"/>
                </a:lnTo>
                <a:lnTo>
                  <a:pt x="417" y="260"/>
                </a:lnTo>
                <a:lnTo>
                  <a:pt x="418" y="260"/>
                </a:lnTo>
                <a:lnTo>
                  <a:pt x="419" y="259"/>
                </a:lnTo>
                <a:lnTo>
                  <a:pt x="420" y="259"/>
                </a:lnTo>
                <a:lnTo>
                  <a:pt x="420" y="258"/>
                </a:lnTo>
                <a:lnTo>
                  <a:pt x="421" y="257"/>
                </a:lnTo>
                <a:lnTo>
                  <a:pt x="422" y="257"/>
                </a:lnTo>
                <a:lnTo>
                  <a:pt x="422" y="256"/>
                </a:lnTo>
                <a:lnTo>
                  <a:pt x="423" y="256"/>
                </a:lnTo>
                <a:lnTo>
                  <a:pt x="424" y="256"/>
                </a:lnTo>
                <a:lnTo>
                  <a:pt x="424" y="256"/>
                </a:lnTo>
                <a:lnTo>
                  <a:pt x="425" y="257"/>
                </a:lnTo>
                <a:lnTo>
                  <a:pt x="426" y="258"/>
                </a:lnTo>
                <a:lnTo>
                  <a:pt x="427" y="258"/>
                </a:lnTo>
                <a:lnTo>
                  <a:pt x="427" y="259"/>
                </a:lnTo>
                <a:lnTo>
                  <a:pt x="428" y="259"/>
                </a:lnTo>
                <a:lnTo>
                  <a:pt x="429" y="260"/>
                </a:lnTo>
                <a:lnTo>
                  <a:pt x="429" y="260"/>
                </a:lnTo>
                <a:lnTo>
                  <a:pt x="430" y="260"/>
                </a:lnTo>
                <a:lnTo>
                  <a:pt x="431" y="259"/>
                </a:lnTo>
                <a:lnTo>
                  <a:pt x="432" y="259"/>
                </a:lnTo>
                <a:lnTo>
                  <a:pt x="432" y="259"/>
                </a:lnTo>
                <a:lnTo>
                  <a:pt x="433" y="258"/>
                </a:lnTo>
                <a:lnTo>
                  <a:pt x="434" y="258"/>
                </a:lnTo>
                <a:lnTo>
                  <a:pt x="434" y="258"/>
                </a:lnTo>
                <a:lnTo>
                  <a:pt x="435" y="258"/>
                </a:lnTo>
                <a:lnTo>
                  <a:pt x="436" y="258"/>
                </a:lnTo>
                <a:lnTo>
                  <a:pt x="437" y="258"/>
                </a:lnTo>
                <a:lnTo>
                  <a:pt x="437" y="257"/>
                </a:lnTo>
                <a:lnTo>
                  <a:pt x="438" y="257"/>
                </a:lnTo>
                <a:lnTo>
                  <a:pt x="439" y="257"/>
                </a:lnTo>
                <a:lnTo>
                  <a:pt x="439" y="258"/>
                </a:lnTo>
                <a:lnTo>
                  <a:pt x="440" y="257"/>
                </a:lnTo>
                <a:lnTo>
                  <a:pt x="441" y="258"/>
                </a:lnTo>
                <a:lnTo>
                  <a:pt x="442" y="258"/>
                </a:lnTo>
                <a:lnTo>
                  <a:pt x="442" y="258"/>
                </a:lnTo>
                <a:lnTo>
                  <a:pt x="443" y="258"/>
                </a:lnTo>
                <a:lnTo>
                  <a:pt x="444" y="258"/>
                </a:lnTo>
                <a:lnTo>
                  <a:pt x="444" y="258"/>
                </a:lnTo>
                <a:lnTo>
                  <a:pt x="445" y="258"/>
                </a:lnTo>
                <a:lnTo>
                  <a:pt x="446" y="257"/>
                </a:lnTo>
                <a:lnTo>
                  <a:pt x="447" y="257"/>
                </a:lnTo>
                <a:lnTo>
                  <a:pt x="447" y="257"/>
                </a:lnTo>
                <a:lnTo>
                  <a:pt x="448" y="257"/>
                </a:lnTo>
                <a:lnTo>
                  <a:pt x="449" y="257"/>
                </a:lnTo>
                <a:lnTo>
                  <a:pt x="449" y="257"/>
                </a:lnTo>
                <a:lnTo>
                  <a:pt x="450" y="257"/>
                </a:lnTo>
                <a:lnTo>
                  <a:pt x="451" y="257"/>
                </a:lnTo>
                <a:lnTo>
                  <a:pt x="452" y="257"/>
                </a:lnTo>
                <a:lnTo>
                  <a:pt x="452" y="257"/>
                </a:lnTo>
                <a:lnTo>
                  <a:pt x="453" y="256"/>
                </a:lnTo>
                <a:lnTo>
                  <a:pt x="454" y="256"/>
                </a:lnTo>
                <a:lnTo>
                  <a:pt x="454" y="255"/>
                </a:lnTo>
                <a:lnTo>
                  <a:pt x="455" y="255"/>
                </a:lnTo>
                <a:lnTo>
                  <a:pt x="456" y="255"/>
                </a:lnTo>
                <a:lnTo>
                  <a:pt x="457" y="255"/>
                </a:lnTo>
                <a:lnTo>
                  <a:pt x="457" y="255"/>
                </a:lnTo>
                <a:lnTo>
                  <a:pt x="458" y="256"/>
                </a:lnTo>
                <a:lnTo>
                  <a:pt x="459" y="257"/>
                </a:lnTo>
                <a:lnTo>
                  <a:pt x="459" y="257"/>
                </a:lnTo>
                <a:lnTo>
                  <a:pt x="460" y="258"/>
                </a:lnTo>
                <a:lnTo>
                  <a:pt x="461" y="259"/>
                </a:lnTo>
                <a:lnTo>
                  <a:pt x="461" y="259"/>
                </a:lnTo>
                <a:lnTo>
                  <a:pt x="462" y="260"/>
                </a:lnTo>
                <a:lnTo>
                  <a:pt x="463" y="260"/>
                </a:lnTo>
                <a:lnTo>
                  <a:pt x="464" y="260"/>
                </a:lnTo>
                <a:lnTo>
                  <a:pt x="464" y="259"/>
                </a:lnTo>
                <a:lnTo>
                  <a:pt x="465" y="259"/>
                </a:lnTo>
                <a:lnTo>
                  <a:pt x="466" y="259"/>
                </a:lnTo>
                <a:lnTo>
                  <a:pt x="466" y="259"/>
                </a:lnTo>
                <a:lnTo>
                  <a:pt x="467" y="261"/>
                </a:lnTo>
                <a:lnTo>
                  <a:pt x="468" y="260"/>
                </a:lnTo>
                <a:lnTo>
                  <a:pt x="469" y="261"/>
                </a:lnTo>
                <a:lnTo>
                  <a:pt x="469" y="261"/>
                </a:lnTo>
                <a:lnTo>
                  <a:pt x="470" y="260"/>
                </a:lnTo>
                <a:lnTo>
                  <a:pt x="471" y="258"/>
                </a:lnTo>
                <a:lnTo>
                  <a:pt x="471" y="257"/>
                </a:lnTo>
                <a:lnTo>
                  <a:pt x="472" y="257"/>
                </a:lnTo>
                <a:lnTo>
                  <a:pt x="473" y="256"/>
                </a:lnTo>
                <a:lnTo>
                  <a:pt x="474" y="253"/>
                </a:lnTo>
                <a:lnTo>
                  <a:pt x="474" y="249"/>
                </a:lnTo>
                <a:lnTo>
                  <a:pt x="475" y="248"/>
                </a:lnTo>
                <a:lnTo>
                  <a:pt x="476" y="249"/>
                </a:lnTo>
                <a:lnTo>
                  <a:pt x="476" y="249"/>
                </a:lnTo>
                <a:lnTo>
                  <a:pt x="477" y="246"/>
                </a:lnTo>
                <a:lnTo>
                  <a:pt x="478" y="244"/>
                </a:lnTo>
                <a:lnTo>
                  <a:pt x="479" y="246"/>
                </a:lnTo>
                <a:lnTo>
                  <a:pt x="479" y="248"/>
                </a:lnTo>
                <a:lnTo>
                  <a:pt x="480" y="247"/>
                </a:lnTo>
                <a:lnTo>
                  <a:pt x="481" y="246"/>
                </a:lnTo>
                <a:lnTo>
                  <a:pt x="481" y="244"/>
                </a:lnTo>
                <a:lnTo>
                  <a:pt x="482" y="243"/>
                </a:lnTo>
                <a:lnTo>
                  <a:pt x="483" y="243"/>
                </a:lnTo>
                <a:lnTo>
                  <a:pt x="484" y="242"/>
                </a:lnTo>
                <a:lnTo>
                  <a:pt x="484" y="242"/>
                </a:lnTo>
                <a:lnTo>
                  <a:pt x="485" y="241"/>
                </a:lnTo>
                <a:lnTo>
                  <a:pt x="486" y="240"/>
                </a:lnTo>
                <a:lnTo>
                  <a:pt x="486" y="240"/>
                </a:lnTo>
                <a:lnTo>
                  <a:pt x="487" y="239"/>
                </a:lnTo>
                <a:lnTo>
                  <a:pt x="488" y="236"/>
                </a:lnTo>
                <a:lnTo>
                  <a:pt x="489" y="221"/>
                </a:lnTo>
                <a:lnTo>
                  <a:pt x="489" y="205"/>
                </a:lnTo>
                <a:lnTo>
                  <a:pt x="490" y="204"/>
                </a:lnTo>
                <a:lnTo>
                  <a:pt x="491" y="202"/>
                </a:lnTo>
                <a:lnTo>
                  <a:pt x="491" y="201"/>
                </a:lnTo>
                <a:lnTo>
                  <a:pt x="492" y="201"/>
                </a:lnTo>
                <a:lnTo>
                  <a:pt x="493" y="205"/>
                </a:lnTo>
                <a:lnTo>
                  <a:pt x="494" y="216"/>
                </a:lnTo>
                <a:lnTo>
                  <a:pt x="494" y="229"/>
                </a:lnTo>
                <a:lnTo>
                  <a:pt x="495" y="228"/>
                </a:lnTo>
                <a:lnTo>
                  <a:pt x="496" y="227"/>
                </a:lnTo>
                <a:lnTo>
                  <a:pt x="496" y="227"/>
                </a:lnTo>
                <a:lnTo>
                  <a:pt x="497" y="221"/>
                </a:lnTo>
                <a:lnTo>
                  <a:pt x="498" y="216"/>
                </a:lnTo>
                <a:lnTo>
                  <a:pt x="499" y="217"/>
                </a:lnTo>
                <a:lnTo>
                  <a:pt x="499" y="216"/>
                </a:lnTo>
                <a:lnTo>
                  <a:pt x="500" y="213"/>
                </a:lnTo>
                <a:lnTo>
                  <a:pt x="501" y="211"/>
                </a:lnTo>
                <a:lnTo>
                  <a:pt x="501" y="209"/>
                </a:lnTo>
                <a:lnTo>
                  <a:pt x="502" y="205"/>
                </a:lnTo>
                <a:lnTo>
                  <a:pt x="503" y="201"/>
                </a:lnTo>
                <a:lnTo>
                  <a:pt x="503" y="181"/>
                </a:lnTo>
                <a:lnTo>
                  <a:pt x="504" y="151"/>
                </a:lnTo>
                <a:lnTo>
                  <a:pt x="505" y="117"/>
                </a:lnTo>
                <a:lnTo>
                  <a:pt x="506" y="105"/>
                </a:lnTo>
                <a:lnTo>
                  <a:pt x="506" y="92"/>
                </a:lnTo>
                <a:lnTo>
                  <a:pt x="507" y="100"/>
                </a:lnTo>
                <a:lnTo>
                  <a:pt x="508" y="101"/>
                </a:lnTo>
                <a:lnTo>
                  <a:pt x="508" y="122"/>
                </a:lnTo>
                <a:lnTo>
                  <a:pt x="509" y="153"/>
                </a:lnTo>
                <a:lnTo>
                  <a:pt x="510" y="190"/>
                </a:lnTo>
                <a:lnTo>
                  <a:pt x="511" y="201"/>
                </a:lnTo>
                <a:lnTo>
                  <a:pt x="511" y="211"/>
                </a:lnTo>
                <a:lnTo>
                  <a:pt x="512" y="212"/>
                </a:lnTo>
                <a:lnTo>
                  <a:pt x="513" y="200"/>
                </a:lnTo>
                <a:lnTo>
                  <a:pt x="513" y="173"/>
                </a:lnTo>
                <a:lnTo>
                  <a:pt x="514" y="99"/>
                </a:lnTo>
                <a:lnTo>
                  <a:pt x="515" y="50"/>
                </a:lnTo>
                <a:lnTo>
                  <a:pt x="516" y="3"/>
                </a:lnTo>
                <a:lnTo>
                  <a:pt x="516" y="3"/>
                </a:lnTo>
                <a:lnTo>
                  <a:pt x="517" y="0"/>
                </a:lnTo>
                <a:lnTo>
                  <a:pt x="518" y="8"/>
                </a:lnTo>
                <a:lnTo>
                  <a:pt x="518" y="33"/>
                </a:lnTo>
                <a:lnTo>
                  <a:pt x="519" y="104"/>
                </a:lnTo>
                <a:lnTo>
                  <a:pt x="520" y="156"/>
                </a:lnTo>
                <a:lnTo>
                  <a:pt x="521" y="208"/>
                </a:lnTo>
                <a:lnTo>
                  <a:pt x="521" y="215"/>
                </a:lnTo>
                <a:lnTo>
                  <a:pt x="522" y="219"/>
                </a:lnTo>
                <a:lnTo>
                  <a:pt x="523" y="227"/>
                </a:lnTo>
                <a:lnTo>
                  <a:pt x="523" y="230"/>
                </a:lnTo>
                <a:lnTo>
                  <a:pt x="524" y="232"/>
                </a:lnTo>
                <a:lnTo>
                  <a:pt x="525" y="230"/>
                </a:lnTo>
                <a:lnTo>
                  <a:pt x="526" y="229"/>
                </a:lnTo>
                <a:lnTo>
                  <a:pt x="526" y="227"/>
                </a:lnTo>
                <a:lnTo>
                  <a:pt x="527" y="224"/>
                </a:lnTo>
                <a:lnTo>
                  <a:pt x="528" y="221"/>
                </a:lnTo>
                <a:lnTo>
                  <a:pt x="528" y="217"/>
                </a:lnTo>
                <a:lnTo>
                  <a:pt x="529" y="213"/>
                </a:lnTo>
                <a:lnTo>
                  <a:pt x="530" y="202"/>
                </a:lnTo>
                <a:lnTo>
                  <a:pt x="531" y="191"/>
                </a:lnTo>
                <a:lnTo>
                  <a:pt x="531" y="180"/>
                </a:lnTo>
                <a:lnTo>
                  <a:pt x="532" y="162"/>
                </a:lnTo>
                <a:lnTo>
                  <a:pt x="533" y="145"/>
                </a:lnTo>
                <a:lnTo>
                  <a:pt x="533" y="131"/>
                </a:lnTo>
                <a:lnTo>
                  <a:pt x="534" y="120"/>
                </a:lnTo>
                <a:lnTo>
                  <a:pt x="535" y="115"/>
                </a:lnTo>
                <a:lnTo>
                  <a:pt x="536" y="111"/>
                </a:lnTo>
                <a:lnTo>
                  <a:pt x="536" y="107"/>
                </a:lnTo>
                <a:lnTo>
                  <a:pt x="537" y="102"/>
                </a:lnTo>
                <a:lnTo>
                  <a:pt x="538" y="95"/>
                </a:lnTo>
              </a:path>
            </a:pathLst>
          </a:custGeom>
          <a:noFill/>
          <a:ln w="205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1920960" y="4560840"/>
            <a:ext cx="5473440" cy="750960"/>
          </a:xfrm>
          <a:custGeom>
            <a:avLst/>
            <a:gdLst/>
            <a:ahLst/>
            <a:rect l="l" t="t" r="r" b="b"/>
            <a:pathLst>
              <a:path w="538" h="65">
                <a:moveTo>
                  <a:pt x="0" y="59"/>
                </a:moveTo>
                <a:lnTo>
                  <a:pt x="1" y="59"/>
                </a:lnTo>
                <a:lnTo>
                  <a:pt x="2" y="58"/>
                </a:lnTo>
                <a:lnTo>
                  <a:pt x="2" y="58"/>
                </a:lnTo>
                <a:lnTo>
                  <a:pt x="3" y="57"/>
                </a:lnTo>
                <a:lnTo>
                  <a:pt x="4" y="57"/>
                </a:lnTo>
                <a:lnTo>
                  <a:pt x="5" y="56"/>
                </a:lnTo>
                <a:lnTo>
                  <a:pt x="5" y="56"/>
                </a:lnTo>
                <a:lnTo>
                  <a:pt x="6" y="55"/>
                </a:lnTo>
                <a:lnTo>
                  <a:pt x="7" y="55"/>
                </a:lnTo>
                <a:lnTo>
                  <a:pt x="7" y="55"/>
                </a:lnTo>
                <a:lnTo>
                  <a:pt x="8" y="54"/>
                </a:lnTo>
                <a:lnTo>
                  <a:pt x="9" y="54"/>
                </a:lnTo>
                <a:lnTo>
                  <a:pt x="10" y="53"/>
                </a:lnTo>
                <a:lnTo>
                  <a:pt x="10" y="52"/>
                </a:lnTo>
                <a:lnTo>
                  <a:pt x="11" y="51"/>
                </a:lnTo>
                <a:lnTo>
                  <a:pt x="12" y="50"/>
                </a:lnTo>
                <a:lnTo>
                  <a:pt x="12" y="50"/>
                </a:lnTo>
                <a:lnTo>
                  <a:pt x="13" y="49"/>
                </a:lnTo>
                <a:lnTo>
                  <a:pt x="14" y="49"/>
                </a:lnTo>
                <a:lnTo>
                  <a:pt x="15" y="49"/>
                </a:lnTo>
                <a:lnTo>
                  <a:pt x="15" y="48"/>
                </a:lnTo>
                <a:lnTo>
                  <a:pt x="16" y="47"/>
                </a:lnTo>
                <a:lnTo>
                  <a:pt x="17" y="47"/>
                </a:lnTo>
                <a:lnTo>
                  <a:pt x="17" y="46"/>
                </a:lnTo>
                <a:lnTo>
                  <a:pt x="18" y="45"/>
                </a:lnTo>
                <a:lnTo>
                  <a:pt x="19" y="45"/>
                </a:lnTo>
                <a:lnTo>
                  <a:pt x="20" y="44"/>
                </a:lnTo>
                <a:lnTo>
                  <a:pt x="20" y="44"/>
                </a:lnTo>
                <a:lnTo>
                  <a:pt x="21" y="44"/>
                </a:lnTo>
                <a:lnTo>
                  <a:pt x="22" y="44"/>
                </a:lnTo>
                <a:lnTo>
                  <a:pt x="22" y="44"/>
                </a:lnTo>
                <a:lnTo>
                  <a:pt x="23" y="43"/>
                </a:lnTo>
                <a:lnTo>
                  <a:pt x="24" y="43"/>
                </a:lnTo>
                <a:lnTo>
                  <a:pt x="25" y="43"/>
                </a:lnTo>
                <a:lnTo>
                  <a:pt x="25" y="44"/>
                </a:lnTo>
                <a:lnTo>
                  <a:pt x="26" y="44"/>
                </a:lnTo>
                <a:lnTo>
                  <a:pt x="27" y="45"/>
                </a:lnTo>
                <a:lnTo>
                  <a:pt x="27" y="46"/>
                </a:lnTo>
                <a:lnTo>
                  <a:pt x="28" y="46"/>
                </a:lnTo>
                <a:lnTo>
                  <a:pt x="29" y="46"/>
                </a:lnTo>
                <a:lnTo>
                  <a:pt x="30" y="47"/>
                </a:lnTo>
                <a:lnTo>
                  <a:pt x="30" y="47"/>
                </a:lnTo>
                <a:lnTo>
                  <a:pt x="31" y="47"/>
                </a:lnTo>
                <a:lnTo>
                  <a:pt x="32" y="47"/>
                </a:lnTo>
                <a:lnTo>
                  <a:pt x="32" y="47"/>
                </a:lnTo>
                <a:lnTo>
                  <a:pt x="33" y="47"/>
                </a:lnTo>
                <a:lnTo>
                  <a:pt x="34" y="47"/>
                </a:lnTo>
                <a:lnTo>
                  <a:pt x="35" y="48"/>
                </a:lnTo>
                <a:lnTo>
                  <a:pt x="35" y="48"/>
                </a:lnTo>
                <a:lnTo>
                  <a:pt x="36" y="47"/>
                </a:lnTo>
                <a:lnTo>
                  <a:pt x="37" y="46"/>
                </a:lnTo>
                <a:lnTo>
                  <a:pt x="37" y="46"/>
                </a:lnTo>
                <a:lnTo>
                  <a:pt x="38" y="45"/>
                </a:lnTo>
                <a:lnTo>
                  <a:pt x="39" y="44"/>
                </a:lnTo>
                <a:lnTo>
                  <a:pt x="39" y="44"/>
                </a:lnTo>
                <a:lnTo>
                  <a:pt x="40" y="44"/>
                </a:lnTo>
                <a:lnTo>
                  <a:pt x="41" y="44"/>
                </a:lnTo>
                <a:lnTo>
                  <a:pt x="42" y="43"/>
                </a:lnTo>
                <a:lnTo>
                  <a:pt x="42" y="43"/>
                </a:lnTo>
                <a:lnTo>
                  <a:pt x="43" y="43"/>
                </a:lnTo>
                <a:lnTo>
                  <a:pt x="44" y="42"/>
                </a:lnTo>
                <a:lnTo>
                  <a:pt x="44" y="42"/>
                </a:lnTo>
                <a:lnTo>
                  <a:pt x="45" y="41"/>
                </a:lnTo>
                <a:lnTo>
                  <a:pt x="46" y="41"/>
                </a:lnTo>
                <a:lnTo>
                  <a:pt x="47" y="41"/>
                </a:lnTo>
                <a:lnTo>
                  <a:pt x="47" y="42"/>
                </a:lnTo>
                <a:lnTo>
                  <a:pt x="48" y="43"/>
                </a:lnTo>
                <a:lnTo>
                  <a:pt x="49" y="45"/>
                </a:lnTo>
                <a:lnTo>
                  <a:pt x="49" y="47"/>
                </a:lnTo>
                <a:lnTo>
                  <a:pt x="50" y="48"/>
                </a:lnTo>
                <a:lnTo>
                  <a:pt x="51" y="49"/>
                </a:lnTo>
                <a:lnTo>
                  <a:pt x="52" y="49"/>
                </a:lnTo>
                <a:lnTo>
                  <a:pt x="52" y="50"/>
                </a:lnTo>
                <a:lnTo>
                  <a:pt x="53" y="51"/>
                </a:lnTo>
                <a:lnTo>
                  <a:pt x="54" y="51"/>
                </a:lnTo>
                <a:lnTo>
                  <a:pt x="54" y="51"/>
                </a:lnTo>
                <a:lnTo>
                  <a:pt x="55" y="51"/>
                </a:lnTo>
                <a:lnTo>
                  <a:pt x="56" y="51"/>
                </a:lnTo>
                <a:lnTo>
                  <a:pt x="57" y="51"/>
                </a:lnTo>
                <a:lnTo>
                  <a:pt x="57" y="51"/>
                </a:lnTo>
                <a:lnTo>
                  <a:pt x="58" y="50"/>
                </a:lnTo>
                <a:lnTo>
                  <a:pt x="59" y="50"/>
                </a:lnTo>
                <a:lnTo>
                  <a:pt x="59" y="50"/>
                </a:lnTo>
                <a:lnTo>
                  <a:pt x="60" y="50"/>
                </a:lnTo>
                <a:lnTo>
                  <a:pt x="61" y="50"/>
                </a:lnTo>
                <a:lnTo>
                  <a:pt x="62" y="50"/>
                </a:lnTo>
                <a:lnTo>
                  <a:pt x="62" y="51"/>
                </a:lnTo>
                <a:lnTo>
                  <a:pt x="63" y="51"/>
                </a:lnTo>
                <a:lnTo>
                  <a:pt x="64" y="51"/>
                </a:lnTo>
                <a:lnTo>
                  <a:pt x="64" y="51"/>
                </a:lnTo>
                <a:lnTo>
                  <a:pt x="65" y="51"/>
                </a:lnTo>
                <a:lnTo>
                  <a:pt x="66" y="51"/>
                </a:lnTo>
                <a:lnTo>
                  <a:pt x="67" y="51"/>
                </a:lnTo>
                <a:lnTo>
                  <a:pt x="67" y="50"/>
                </a:lnTo>
                <a:lnTo>
                  <a:pt x="68" y="50"/>
                </a:lnTo>
                <a:lnTo>
                  <a:pt x="69" y="50"/>
                </a:lnTo>
                <a:lnTo>
                  <a:pt x="69" y="50"/>
                </a:lnTo>
                <a:lnTo>
                  <a:pt x="70" y="50"/>
                </a:lnTo>
                <a:lnTo>
                  <a:pt x="71" y="50"/>
                </a:lnTo>
                <a:lnTo>
                  <a:pt x="72" y="50"/>
                </a:lnTo>
                <a:lnTo>
                  <a:pt x="72" y="49"/>
                </a:lnTo>
                <a:lnTo>
                  <a:pt x="73" y="49"/>
                </a:lnTo>
                <a:lnTo>
                  <a:pt x="74" y="49"/>
                </a:lnTo>
                <a:lnTo>
                  <a:pt x="74" y="48"/>
                </a:lnTo>
                <a:lnTo>
                  <a:pt x="75" y="48"/>
                </a:lnTo>
                <a:lnTo>
                  <a:pt x="76" y="47"/>
                </a:lnTo>
                <a:lnTo>
                  <a:pt x="77" y="46"/>
                </a:lnTo>
                <a:lnTo>
                  <a:pt x="77" y="45"/>
                </a:lnTo>
                <a:lnTo>
                  <a:pt x="78" y="45"/>
                </a:lnTo>
                <a:lnTo>
                  <a:pt x="79" y="44"/>
                </a:lnTo>
                <a:lnTo>
                  <a:pt x="79" y="43"/>
                </a:lnTo>
                <a:lnTo>
                  <a:pt x="80" y="43"/>
                </a:lnTo>
                <a:lnTo>
                  <a:pt x="81" y="42"/>
                </a:lnTo>
                <a:lnTo>
                  <a:pt x="81" y="42"/>
                </a:lnTo>
                <a:lnTo>
                  <a:pt x="82" y="42"/>
                </a:lnTo>
                <a:lnTo>
                  <a:pt x="83" y="42"/>
                </a:lnTo>
                <a:lnTo>
                  <a:pt x="84" y="43"/>
                </a:lnTo>
                <a:lnTo>
                  <a:pt x="84" y="44"/>
                </a:lnTo>
                <a:lnTo>
                  <a:pt x="85" y="45"/>
                </a:lnTo>
                <a:lnTo>
                  <a:pt x="86" y="46"/>
                </a:lnTo>
                <a:lnTo>
                  <a:pt x="86" y="47"/>
                </a:lnTo>
                <a:lnTo>
                  <a:pt x="87" y="47"/>
                </a:lnTo>
                <a:lnTo>
                  <a:pt x="88" y="48"/>
                </a:lnTo>
                <a:lnTo>
                  <a:pt x="89" y="47"/>
                </a:lnTo>
                <a:lnTo>
                  <a:pt x="89" y="47"/>
                </a:lnTo>
                <a:lnTo>
                  <a:pt x="90" y="47"/>
                </a:lnTo>
                <a:lnTo>
                  <a:pt x="91" y="47"/>
                </a:lnTo>
                <a:lnTo>
                  <a:pt x="91" y="47"/>
                </a:lnTo>
                <a:lnTo>
                  <a:pt x="92" y="47"/>
                </a:lnTo>
                <a:lnTo>
                  <a:pt x="93" y="47"/>
                </a:lnTo>
                <a:lnTo>
                  <a:pt x="94" y="46"/>
                </a:lnTo>
                <a:lnTo>
                  <a:pt x="94" y="46"/>
                </a:lnTo>
                <a:lnTo>
                  <a:pt x="95" y="46"/>
                </a:lnTo>
                <a:lnTo>
                  <a:pt x="96" y="46"/>
                </a:lnTo>
                <a:lnTo>
                  <a:pt x="96" y="46"/>
                </a:lnTo>
                <a:lnTo>
                  <a:pt x="97" y="46"/>
                </a:lnTo>
                <a:lnTo>
                  <a:pt x="98" y="47"/>
                </a:lnTo>
                <a:lnTo>
                  <a:pt x="99" y="47"/>
                </a:lnTo>
                <a:lnTo>
                  <a:pt x="99" y="47"/>
                </a:lnTo>
                <a:lnTo>
                  <a:pt x="100" y="48"/>
                </a:lnTo>
                <a:lnTo>
                  <a:pt x="101" y="48"/>
                </a:lnTo>
                <a:lnTo>
                  <a:pt x="101" y="48"/>
                </a:lnTo>
                <a:lnTo>
                  <a:pt x="102" y="49"/>
                </a:lnTo>
                <a:lnTo>
                  <a:pt x="103" y="49"/>
                </a:lnTo>
                <a:lnTo>
                  <a:pt x="104" y="49"/>
                </a:lnTo>
                <a:lnTo>
                  <a:pt x="104" y="49"/>
                </a:lnTo>
                <a:lnTo>
                  <a:pt x="105" y="49"/>
                </a:lnTo>
                <a:lnTo>
                  <a:pt x="106" y="50"/>
                </a:lnTo>
                <a:lnTo>
                  <a:pt x="106" y="50"/>
                </a:lnTo>
                <a:lnTo>
                  <a:pt x="107" y="50"/>
                </a:lnTo>
                <a:lnTo>
                  <a:pt x="108" y="51"/>
                </a:lnTo>
                <a:lnTo>
                  <a:pt x="109" y="51"/>
                </a:lnTo>
                <a:lnTo>
                  <a:pt x="109" y="51"/>
                </a:lnTo>
                <a:lnTo>
                  <a:pt x="110" y="52"/>
                </a:lnTo>
                <a:lnTo>
                  <a:pt x="111" y="52"/>
                </a:lnTo>
                <a:lnTo>
                  <a:pt x="111" y="51"/>
                </a:lnTo>
                <a:lnTo>
                  <a:pt x="112" y="51"/>
                </a:lnTo>
                <a:lnTo>
                  <a:pt x="113" y="51"/>
                </a:lnTo>
                <a:lnTo>
                  <a:pt x="114" y="51"/>
                </a:lnTo>
                <a:lnTo>
                  <a:pt x="114" y="51"/>
                </a:lnTo>
                <a:lnTo>
                  <a:pt x="115" y="51"/>
                </a:lnTo>
                <a:lnTo>
                  <a:pt x="116" y="51"/>
                </a:lnTo>
                <a:lnTo>
                  <a:pt x="116" y="52"/>
                </a:lnTo>
                <a:lnTo>
                  <a:pt x="117" y="51"/>
                </a:lnTo>
                <a:lnTo>
                  <a:pt x="118" y="51"/>
                </a:lnTo>
                <a:lnTo>
                  <a:pt x="118" y="50"/>
                </a:lnTo>
                <a:lnTo>
                  <a:pt x="119" y="48"/>
                </a:lnTo>
                <a:lnTo>
                  <a:pt x="120" y="43"/>
                </a:lnTo>
                <a:lnTo>
                  <a:pt x="121" y="39"/>
                </a:lnTo>
                <a:lnTo>
                  <a:pt x="121" y="38"/>
                </a:lnTo>
                <a:lnTo>
                  <a:pt x="122" y="37"/>
                </a:lnTo>
                <a:lnTo>
                  <a:pt x="123" y="37"/>
                </a:lnTo>
                <a:lnTo>
                  <a:pt x="123" y="38"/>
                </a:lnTo>
                <a:lnTo>
                  <a:pt x="124" y="40"/>
                </a:lnTo>
                <a:lnTo>
                  <a:pt x="125" y="45"/>
                </a:lnTo>
                <a:lnTo>
                  <a:pt x="126" y="49"/>
                </a:lnTo>
                <a:lnTo>
                  <a:pt x="126" y="50"/>
                </a:lnTo>
                <a:lnTo>
                  <a:pt x="127" y="52"/>
                </a:lnTo>
                <a:lnTo>
                  <a:pt x="128" y="53"/>
                </a:lnTo>
                <a:lnTo>
                  <a:pt x="128" y="54"/>
                </a:lnTo>
                <a:lnTo>
                  <a:pt x="129" y="55"/>
                </a:lnTo>
                <a:lnTo>
                  <a:pt x="130" y="55"/>
                </a:lnTo>
                <a:lnTo>
                  <a:pt x="131" y="55"/>
                </a:lnTo>
                <a:lnTo>
                  <a:pt x="131" y="56"/>
                </a:lnTo>
                <a:lnTo>
                  <a:pt x="132" y="56"/>
                </a:lnTo>
                <a:lnTo>
                  <a:pt x="133" y="57"/>
                </a:lnTo>
                <a:lnTo>
                  <a:pt x="133" y="57"/>
                </a:lnTo>
                <a:lnTo>
                  <a:pt x="134" y="57"/>
                </a:lnTo>
                <a:lnTo>
                  <a:pt x="135" y="57"/>
                </a:lnTo>
                <a:lnTo>
                  <a:pt x="136" y="57"/>
                </a:lnTo>
                <a:lnTo>
                  <a:pt x="136" y="57"/>
                </a:lnTo>
                <a:lnTo>
                  <a:pt x="137" y="57"/>
                </a:lnTo>
                <a:lnTo>
                  <a:pt x="138" y="57"/>
                </a:lnTo>
                <a:lnTo>
                  <a:pt x="138" y="57"/>
                </a:lnTo>
                <a:lnTo>
                  <a:pt x="139" y="57"/>
                </a:lnTo>
                <a:lnTo>
                  <a:pt x="140" y="57"/>
                </a:lnTo>
                <a:lnTo>
                  <a:pt x="141" y="57"/>
                </a:lnTo>
                <a:lnTo>
                  <a:pt x="141" y="57"/>
                </a:lnTo>
                <a:lnTo>
                  <a:pt x="142" y="58"/>
                </a:lnTo>
                <a:lnTo>
                  <a:pt x="143" y="58"/>
                </a:lnTo>
                <a:lnTo>
                  <a:pt x="143" y="58"/>
                </a:lnTo>
                <a:lnTo>
                  <a:pt x="144" y="58"/>
                </a:lnTo>
                <a:lnTo>
                  <a:pt x="145" y="58"/>
                </a:lnTo>
                <a:lnTo>
                  <a:pt x="146" y="58"/>
                </a:lnTo>
                <a:lnTo>
                  <a:pt x="146" y="58"/>
                </a:lnTo>
                <a:lnTo>
                  <a:pt x="147" y="58"/>
                </a:lnTo>
                <a:lnTo>
                  <a:pt x="148" y="58"/>
                </a:lnTo>
                <a:lnTo>
                  <a:pt x="148" y="58"/>
                </a:lnTo>
                <a:lnTo>
                  <a:pt x="149" y="58"/>
                </a:lnTo>
                <a:lnTo>
                  <a:pt x="150" y="58"/>
                </a:lnTo>
                <a:lnTo>
                  <a:pt x="151" y="58"/>
                </a:lnTo>
                <a:lnTo>
                  <a:pt x="151" y="58"/>
                </a:lnTo>
                <a:lnTo>
                  <a:pt x="152" y="58"/>
                </a:lnTo>
                <a:lnTo>
                  <a:pt x="153" y="58"/>
                </a:lnTo>
                <a:lnTo>
                  <a:pt x="153" y="58"/>
                </a:lnTo>
                <a:lnTo>
                  <a:pt x="154" y="58"/>
                </a:lnTo>
                <a:lnTo>
                  <a:pt x="155" y="57"/>
                </a:lnTo>
                <a:lnTo>
                  <a:pt x="155" y="57"/>
                </a:lnTo>
                <a:lnTo>
                  <a:pt x="156" y="57"/>
                </a:lnTo>
                <a:lnTo>
                  <a:pt x="157" y="57"/>
                </a:lnTo>
                <a:lnTo>
                  <a:pt x="158" y="57"/>
                </a:lnTo>
                <a:lnTo>
                  <a:pt x="158" y="57"/>
                </a:lnTo>
                <a:lnTo>
                  <a:pt x="159" y="57"/>
                </a:lnTo>
                <a:lnTo>
                  <a:pt x="160" y="57"/>
                </a:lnTo>
                <a:lnTo>
                  <a:pt x="160" y="57"/>
                </a:lnTo>
                <a:lnTo>
                  <a:pt x="161" y="57"/>
                </a:lnTo>
                <a:lnTo>
                  <a:pt x="162" y="57"/>
                </a:lnTo>
                <a:lnTo>
                  <a:pt x="163" y="58"/>
                </a:lnTo>
                <a:lnTo>
                  <a:pt x="163" y="58"/>
                </a:lnTo>
                <a:lnTo>
                  <a:pt x="164" y="58"/>
                </a:lnTo>
                <a:lnTo>
                  <a:pt x="165" y="58"/>
                </a:lnTo>
                <a:lnTo>
                  <a:pt x="165" y="57"/>
                </a:lnTo>
                <a:lnTo>
                  <a:pt x="166" y="57"/>
                </a:lnTo>
                <a:lnTo>
                  <a:pt x="167" y="58"/>
                </a:lnTo>
                <a:lnTo>
                  <a:pt x="168" y="57"/>
                </a:lnTo>
                <a:lnTo>
                  <a:pt x="168" y="57"/>
                </a:lnTo>
                <a:lnTo>
                  <a:pt x="169" y="58"/>
                </a:lnTo>
                <a:lnTo>
                  <a:pt x="170" y="58"/>
                </a:lnTo>
                <a:lnTo>
                  <a:pt x="170" y="58"/>
                </a:lnTo>
                <a:lnTo>
                  <a:pt x="171" y="58"/>
                </a:lnTo>
                <a:lnTo>
                  <a:pt x="172" y="58"/>
                </a:lnTo>
                <a:lnTo>
                  <a:pt x="173" y="58"/>
                </a:lnTo>
                <a:lnTo>
                  <a:pt x="173" y="58"/>
                </a:lnTo>
                <a:lnTo>
                  <a:pt x="174" y="58"/>
                </a:lnTo>
                <a:lnTo>
                  <a:pt x="175" y="59"/>
                </a:lnTo>
                <a:lnTo>
                  <a:pt x="175" y="59"/>
                </a:lnTo>
                <a:lnTo>
                  <a:pt x="176" y="59"/>
                </a:lnTo>
                <a:lnTo>
                  <a:pt x="177" y="59"/>
                </a:lnTo>
                <a:lnTo>
                  <a:pt x="178" y="59"/>
                </a:lnTo>
                <a:lnTo>
                  <a:pt x="178" y="60"/>
                </a:lnTo>
                <a:lnTo>
                  <a:pt x="179" y="60"/>
                </a:lnTo>
                <a:lnTo>
                  <a:pt x="180" y="60"/>
                </a:lnTo>
                <a:lnTo>
                  <a:pt x="180" y="60"/>
                </a:lnTo>
                <a:lnTo>
                  <a:pt x="181" y="59"/>
                </a:lnTo>
                <a:lnTo>
                  <a:pt x="182" y="59"/>
                </a:lnTo>
                <a:lnTo>
                  <a:pt x="183" y="58"/>
                </a:lnTo>
                <a:lnTo>
                  <a:pt x="183" y="58"/>
                </a:lnTo>
                <a:lnTo>
                  <a:pt x="184" y="58"/>
                </a:lnTo>
                <a:lnTo>
                  <a:pt x="185" y="57"/>
                </a:lnTo>
                <a:lnTo>
                  <a:pt x="185" y="58"/>
                </a:lnTo>
                <a:lnTo>
                  <a:pt x="186" y="58"/>
                </a:lnTo>
                <a:lnTo>
                  <a:pt x="187" y="58"/>
                </a:lnTo>
                <a:lnTo>
                  <a:pt x="188" y="59"/>
                </a:lnTo>
                <a:lnTo>
                  <a:pt x="188" y="59"/>
                </a:lnTo>
                <a:lnTo>
                  <a:pt x="189" y="59"/>
                </a:lnTo>
                <a:lnTo>
                  <a:pt x="190" y="59"/>
                </a:lnTo>
                <a:lnTo>
                  <a:pt x="190" y="60"/>
                </a:lnTo>
                <a:lnTo>
                  <a:pt x="191" y="59"/>
                </a:lnTo>
                <a:lnTo>
                  <a:pt x="192" y="59"/>
                </a:lnTo>
                <a:lnTo>
                  <a:pt x="192" y="59"/>
                </a:lnTo>
                <a:lnTo>
                  <a:pt x="193" y="59"/>
                </a:lnTo>
                <a:lnTo>
                  <a:pt x="194" y="59"/>
                </a:lnTo>
                <a:lnTo>
                  <a:pt x="195" y="59"/>
                </a:lnTo>
                <a:lnTo>
                  <a:pt x="195" y="59"/>
                </a:lnTo>
                <a:lnTo>
                  <a:pt x="196" y="59"/>
                </a:lnTo>
                <a:lnTo>
                  <a:pt x="197" y="58"/>
                </a:lnTo>
                <a:lnTo>
                  <a:pt x="197" y="56"/>
                </a:lnTo>
                <a:lnTo>
                  <a:pt x="198" y="54"/>
                </a:lnTo>
                <a:lnTo>
                  <a:pt x="199" y="53"/>
                </a:lnTo>
                <a:lnTo>
                  <a:pt x="200" y="52"/>
                </a:lnTo>
                <a:lnTo>
                  <a:pt x="200" y="52"/>
                </a:lnTo>
                <a:lnTo>
                  <a:pt x="201" y="52"/>
                </a:lnTo>
                <a:lnTo>
                  <a:pt x="202" y="52"/>
                </a:lnTo>
                <a:lnTo>
                  <a:pt x="202" y="53"/>
                </a:lnTo>
                <a:lnTo>
                  <a:pt x="203" y="54"/>
                </a:lnTo>
                <a:lnTo>
                  <a:pt x="204" y="55"/>
                </a:lnTo>
                <a:lnTo>
                  <a:pt x="205" y="54"/>
                </a:lnTo>
                <a:lnTo>
                  <a:pt x="205" y="54"/>
                </a:lnTo>
                <a:lnTo>
                  <a:pt x="206" y="54"/>
                </a:lnTo>
                <a:lnTo>
                  <a:pt x="207" y="54"/>
                </a:lnTo>
                <a:lnTo>
                  <a:pt x="207" y="55"/>
                </a:lnTo>
                <a:lnTo>
                  <a:pt x="208" y="56"/>
                </a:lnTo>
                <a:lnTo>
                  <a:pt x="209" y="57"/>
                </a:lnTo>
                <a:lnTo>
                  <a:pt x="210" y="58"/>
                </a:lnTo>
                <a:lnTo>
                  <a:pt x="210" y="59"/>
                </a:lnTo>
                <a:lnTo>
                  <a:pt x="211" y="60"/>
                </a:lnTo>
                <a:lnTo>
                  <a:pt x="212" y="60"/>
                </a:lnTo>
                <a:lnTo>
                  <a:pt x="212" y="60"/>
                </a:lnTo>
                <a:lnTo>
                  <a:pt x="213" y="60"/>
                </a:lnTo>
                <a:lnTo>
                  <a:pt x="214" y="61"/>
                </a:lnTo>
                <a:lnTo>
                  <a:pt x="215" y="61"/>
                </a:lnTo>
                <a:lnTo>
                  <a:pt x="215" y="61"/>
                </a:lnTo>
                <a:lnTo>
                  <a:pt x="216" y="60"/>
                </a:lnTo>
                <a:lnTo>
                  <a:pt x="217" y="59"/>
                </a:lnTo>
                <a:lnTo>
                  <a:pt x="217" y="58"/>
                </a:lnTo>
                <a:lnTo>
                  <a:pt x="218" y="58"/>
                </a:lnTo>
                <a:lnTo>
                  <a:pt x="219" y="57"/>
                </a:lnTo>
                <a:lnTo>
                  <a:pt x="220" y="57"/>
                </a:lnTo>
                <a:lnTo>
                  <a:pt x="220" y="56"/>
                </a:lnTo>
                <a:lnTo>
                  <a:pt x="221" y="56"/>
                </a:lnTo>
                <a:lnTo>
                  <a:pt x="222" y="55"/>
                </a:lnTo>
                <a:lnTo>
                  <a:pt x="222" y="55"/>
                </a:lnTo>
                <a:lnTo>
                  <a:pt x="223" y="54"/>
                </a:lnTo>
                <a:lnTo>
                  <a:pt x="224" y="54"/>
                </a:lnTo>
                <a:lnTo>
                  <a:pt x="225" y="53"/>
                </a:lnTo>
                <a:lnTo>
                  <a:pt x="225" y="53"/>
                </a:lnTo>
                <a:lnTo>
                  <a:pt x="226" y="53"/>
                </a:lnTo>
                <a:lnTo>
                  <a:pt x="227" y="53"/>
                </a:lnTo>
                <a:lnTo>
                  <a:pt x="227" y="53"/>
                </a:lnTo>
                <a:lnTo>
                  <a:pt x="228" y="53"/>
                </a:lnTo>
                <a:lnTo>
                  <a:pt x="229" y="53"/>
                </a:lnTo>
                <a:lnTo>
                  <a:pt x="230" y="53"/>
                </a:lnTo>
                <a:lnTo>
                  <a:pt x="230" y="53"/>
                </a:lnTo>
                <a:lnTo>
                  <a:pt x="231" y="54"/>
                </a:lnTo>
                <a:lnTo>
                  <a:pt x="232" y="54"/>
                </a:lnTo>
                <a:lnTo>
                  <a:pt x="232" y="54"/>
                </a:lnTo>
                <a:lnTo>
                  <a:pt x="233" y="55"/>
                </a:lnTo>
                <a:lnTo>
                  <a:pt x="234" y="55"/>
                </a:lnTo>
                <a:lnTo>
                  <a:pt x="234" y="57"/>
                </a:lnTo>
                <a:lnTo>
                  <a:pt x="235" y="59"/>
                </a:lnTo>
                <a:lnTo>
                  <a:pt x="236" y="60"/>
                </a:lnTo>
                <a:lnTo>
                  <a:pt x="237" y="62"/>
                </a:lnTo>
                <a:lnTo>
                  <a:pt x="237" y="63"/>
                </a:lnTo>
                <a:lnTo>
                  <a:pt x="238" y="64"/>
                </a:lnTo>
                <a:lnTo>
                  <a:pt x="239" y="65"/>
                </a:lnTo>
                <a:lnTo>
                  <a:pt x="239" y="65"/>
                </a:lnTo>
                <a:lnTo>
                  <a:pt x="240" y="65"/>
                </a:lnTo>
                <a:lnTo>
                  <a:pt x="241" y="65"/>
                </a:lnTo>
                <a:lnTo>
                  <a:pt x="242" y="65"/>
                </a:lnTo>
                <a:lnTo>
                  <a:pt x="242" y="64"/>
                </a:lnTo>
                <a:lnTo>
                  <a:pt x="243" y="64"/>
                </a:lnTo>
                <a:lnTo>
                  <a:pt x="244" y="63"/>
                </a:lnTo>
                <a:lnTo>
                  <a:pt x="244" y="62"/>
                </a:lnTo>
                <a:lnTo>
                  <a:pt x="245" y="62"/>
                </a:lnTo>
                <a:lnTo>
                  <a:pt x="246" y="62"/>
                </a:lnTo>
                <a:lnTo>
                  <a:pt x="247" y="62"/>
                </a:lnTo>
                <a:lnTo>
                  <a:pt x="247" y="62"/>
                </a:lnTo>
                <a:lnTo>
                  <a:pt x="248" y="61"/>
                </a:lnTo>
                <a:lnTo>
                  <a:pt x="249" y="61"/>
                </a:lnTo>
                <a:lnTo>
                  <a:pt x="249" y="61"/>
                </a:lnTo>
                <a:lnTo>
                  <a:pt x="250" y="62"/>
                </a:lnTo>
                <a:lnTo>
                  <a:pt x="251" y="62"/>
                </a:lnTo>
                <a:lnTo>
                  <a:pt x="252" y="62"/>
                </a:lnTo>
                <a:lnTo>
                  <a:pt x="252" y="62"/>
                </a:lnTo>
                <a:lnTo>
                  <a:pt x="253" y="63"/>
                </a:lnTo>
                <a:lnTo>
                  <a:pt x="254" y="63"/>
                </a:lnTo>
                <a:lnTo>
                  <a:pt x="254" y="63"/>
                </a:lnTo>
                <a:lnTo>
                  <a:pt x="255" y="63"/>
                </a:lnTo>
                <a:lnTo>
                  <a:pt x="256" y="62"/>
                </a:lnTo>
                <a:lnTo>
                  <a:pt x="257" y="62"/>
                </a:lnTo>
                <a:lnTo>
                  <a:pt x="257" y="61"/>
                </a:lnTo>
                <a:lnTo>
                  <a:pt x="258" y="61"/>
                </a:lnTo>
                <a:lnTo>
                  <a:pt x="259" y="61"/>
                </a:lnTo>
                <a:lnTo>
                  <a:pt x="259" y="60"/>
                </a:lnTo>
                <a:lnTo>
                  <a:pt x="260" y="60"/>
                </a:lnTo>
                <a:lnTo>
                  <a:pt x="261" y="60"/>
                </a:lnTo>
                <a:lnTo>
                  <a:pt x="262" y="60"/>
                </a:lnTo>
                <a:lnTo>
                  <a:pt x="262" y="60"/>
                </a:lnTo>
                <a:lnTo>
                  <a:pt x="263" y="59"/>
                </a:lnTo>
                <a:lnTo>
                  <a:pt x="264" y="58"/>
                </a:lnTo>
                <a:lnTo>
                  <a:pt x="264" y="58"/>
                </a:lnTo>
                <a:lnTo>
                  <a:pt x="265" y="57"/>
                </a:lnTo>
                <a:lnTo>
                  <a:pt x="266" y="57"/>
                </a:lnTo>
                <a:lnTo>
                  <a:pt x="267" y="57"/>
                </a:lnTo>
                <a:lnTo>
                  <a:pt x="267" y="58"/>
                </a:lnTo>
                <a:lnTo>
                  <a:pt x="268" y="58"/>
                </a:lnTo>
                <a:lnTo>
                  <a:pt x="269" y="58"/>
                </a:lnTo>
                <a:lnTo>
                  <a:pt x="269" y="59"/>
                </a:lnTo>
                <a:lnTo>
                  <a:pt x="270" y="59"/>
                </a:lnTo>
                <a:lnTo>
                  <a:pt x="271" y="58"/>
                </a:lnTo>
                <a:lnTo>
                  <a:pt x="271" y="57"/>
                </a:lnTo>
                <a:lnTo>
                  <a:pt x="272" y="57"/>
                </a:lnTo>
                <a:lnTo>
                  <a:pt x="273" y="56"/>
                </a:lnTo>
                <a:lnTo>
                  <a:pt x="274" y="55"/>
                </a:lnTo>
                <a:lnTo>
                  <a:pt x="274" y="55"/>
                </a:lnTo>
                <a:lnTo>
                  <a:pt x="275" y="55"/>
                </a:lnTo>
                <a:lnTo>
                  <a:pt x="276" y="54"/>
                </a:lnTo>
                <a:lnTo>
                  <a:pt x="276" y="53"/>
                </a:lnTo>
                <a:lnTo>
                  <a:pt x="277" y="52"/>
                </a:lnTo>
                <a:lnTo>
                  <a:pt x="278" y="51"/>
                </a:lnTo>
                <a:lnTo>
                  <a:pt x="279" y="51"/>
                </a:lnTo>
                <a:lnTo>
                  <a:pt x="279" y="50"/>
                </a:lnTo>
                <a:lnTo>
                  <a:pt x="280" y="50"/>
                </a:lnTo>
                <a:lnTo>
                  <a:pt x="281" y="50"/>
                </a:lnTo>
                <a:lnTo>
                  <a:pt x="281" y="51"/>
                </a:lnTo>
                <a:lnTo>
                  <a:pt x="282" y="52"/>
                </a:lnTo>
                <a:lnTo>
                  <a:pt x="283" y="53"/>
                </a:lnTo>
                <a:lnTo>
                  <a:pt x="284" y="53"/>
                </a:lnTo>
                <a:lnTo>
                  <a:pt x="284" y="54"/>
                </a:lnTo>
                <a:lnTo>
                  <a:pt x="285" y="54"/>
                </a:lnTo>
                <a:lnTo>
                  <a:pt x="286" y="55"/>
                </a:lnTo>
                <a:lnTo>
                  <a:pt x="286" y="56"/>
                </a:lnTo>
                <a:lnTo>
                  <a:pt x="287" y="57"/>
                </a:lnTo>
                <a:lnTo>
                  <a:pt x="288" y="57"/>
                </a:lnTo>
                <a:lnTo>
                  <a:pt x="289" y="58"/>
                </a:lnTo>
                <a:lnTo>
                  <a:pt x="289" y="59"/>
                </a:lnTo>
                <a:lnTo>
                  <a:pt x="290" y="59"/>
                </a:lnTo>
                <a:lnTo>
                  <a:pt x="291" y="59"/>
                </a:lnTo>
                <a:lnTo>
                  <a:pt x="291" y="58"/>
                </a:lnTo>
                <a:lnTo>
                  <a:pt x="292" y="58"/>
                </a:lnTo>
                <a:lnTo>
                  <a:pt x="293" y="57"/>
                </a:lnTo>
                <a:lnTo>
                  <a:pt x="294" y="56"/>
                </a:lnTo>
                <a:lnTo>
                  <a:pt x="294" y="55"/>
                </a:lnTo>
                <a:lnTo>
                  <a:pt x="295" y="54"/>
                </a:lnTo>
                <a:lnTo>
                  <a:pt x="296" y="53"/>
                </a:lnTo>
                <a:lnTo>
                  <a:pt x="296" y="52"/>
                </a:lnTo>
                <a:lnTo>
                  <a:pt x="297" y="52"/>
                </a:lnTo>
                <a:lnTo>
                  <a:pt x="298" y="52"/>
                </a:lnTo>
                <a:lnTo>
                  <a:pt x="299" y="52"/>
                </a:lnTo>
                <a:lnTo>
                  <a:pt x="299" y="53"/>
                </a:lnTo>
                <a:lnTo>
                  <a:pt x="300" y="53"/>
                </a:lnTo>
                <a:lnTo>
                  <a:pt x="301" y="53"/>
                </a:lnTo>
                <a:lnTo>
                  <a:pt x="301" y="53"/>
                </a:lnTo>
                <a:lnTo>
                  <a:pt x="302" y="53"/>
                </a:lnTo>
                <a:lnTo>
                  <a:pt x="303" y="53"/>
                </a:lnTo>
                <a:lnTo>
                  <a:pt x="304" y="52"/>
                </a:lnTo>
                <a:lnTo>
                  <a:pt x="304" y="52"/>
                </a:lnTo>
                <a:lnTo>
                  <a:pt x="305" y="52"/>
                </a:lnTo>
                <a:lnTo>
                  <a:pt x="306" y="52"/>
                </a:lnTo>
                <a:lnTo>
                  <a:pt x="306" y="51"/>
                </a:lnTo>
                <a:lnTo>
                  <a:pt x="307" y="51"/>
                </a:lnTo>
                <a:lnTo>
                  <a:pt x="308" y="50"/>
                </a:lnTo>
                <a:lnTo>
                  <a:pt x="308" y="49"/>
                </a:lnTo>
                <a:lnTo>
                  <a:pt x="309" y="48"/>
                </a:lnTo>
                <a:lnTo>
                  <a:pt x="310" y="47"/>
                </a:lnTo>
                <a:lnTo>
                  <a:pt x="311" y="47"/>
                </a:lnTo>
                <a:lnTo>
                  <a:pt x="311" y="47"/>
                </a:lnTo>
                <a:lnTo>
                  <a:pt x="312" y="47"/>
                </a:lnTo>
                <a:lnTo>
                  <a:pt x="313" y="47"/>
                </a:lnTo>
                <a:lnTo>
                  <a:pt x="313" y="46"/>
                </a:lnTo>
                <a:lnTo>
                  <a:pt x="314" y="46"/>
                </a:lnTo>
                <a:lnTo>
                  <a:pt x="315" y="46"/>
                </a:lnTo>
                <a:lnTo>
                  <a:pt x="316" y="46"/>
                </a:lnTo>
                <a:lnTo>
                  <a:pt x="316" y="45"/>
                </a:lnTo>
                <a:lnTo>
                  <a:pt x="317" y="45"/>
                </a:lnTo>
                <a:lnTo>
                  <a:pt x="318" y="44"/>
                </a:lnTo>
                <a:lnTo>
                  <a:pt x="318" y="43"/>
                </a:lnTo>
                <a:lnTo>
                  <a:pt x="319" y="42"/>
                </a:lnTo>
                <a:lnTo>
                  <a:pt x="320" y="41"/>
                </a:lnTo>
                <a:lnTo>
                  <a:pt x="321" y="41"/>
                </a:lnTo>
                <a:lnTo>
                  <a:pt x="321" y="40"/>
                </a:lnTo>
                <a:lnTo>
                  <a:pt x="322" y="40"/>
                </a:lnTo>
                <a:lnTo>
                  <a:pt x="323" y="39"/>
                </a:lnTo>
                <a:lnTo>
                  <a:pt x="323" y="39"/>
                </a:lnTo>
                <a:lnTo>
                  <a:pt x="324" y="39"/>
                </a:lnTo>
                <a:lnTo>
                  <a:pt x="325" y="39"/>
                </a:lnTo>
                <a:lnTo>
                  <a:pt x="326" y="39"/>
                </a:lnTo>
                <a:lnTo>
                  <a:pt x="326" y="39"/>
                </a:lnTo>
                <a:lnTo>
                  <a:pt x="327" y="39"/>
                </a:lnTo>
                <a:lnTo>
                  <a:pt x="328" y="39"/>
                </a:lnTo>
                <a:lnTo>
                  <a:pt x="328" y="39"/>
                </a:lnTo>
                <a:lnTo>
                  <a:pt x="329" y="39"/>
                </a:lnTo>
                <a:lnTo>
                  <a:pt x="330" y="39"/>
                </a:lnTo>
                <a:lnTo>
                  <a:pt x="331" y="39"/>
                </a:lnTo>
                <a:lnTo>
                  <a:pt x="331" y="39"/>
                </a:lnTo>
                <a:lnTo>
                  <a:pt x="332" y="38"/>
                </a:lnTo>
                <a:lnTo>
                  <a:pt x="333" y="38"/>
                </a:lnTo>
                <a:lnTo>
                  <a:pt x="333" y="38"/>
                </a:lnTo>
                <a:lnTo>
                  <a:pt x="334" y="38"/>
                </a:lnTo>
                <a:lnTo>
                  <a:pt x="335" y="38"/>
                </a:lnTo>
                <a:lnTo>
                  <a:pt x="336" y="38"/>
                </a:lnTo>
                <a:lnTo>
                  <a:pt x="336" y="37"/>
                </a:lnTo>
                <a:lnTo>
                  <a:pt x="337" y="37"/>
                </a:lnTo>
                <a:lnTo>
                  <a:pt x="338" y="37"/>
                </a:lnTo>
                <a:lnTo>
                  <a:pt x="338" y="36"/>
                </a:lnTo>
                <a:lnTo>
                  <a:pt x="339" y="36"/>
                </a:lnTo>
                <a:lnTo>
                  <a:pt x="340" y="36"/>
                </a:lnTo>
                <a:lnTo>
                  <a:pt x="341" y="35"/>
                </a:lnTo>
                <a:lnTo>
                  <a:pt x="341" y="34"/>
                </a:lnTo>
                <a:lnTo>
                  <a:pt x="342" y="33"/>
                </a:lnTo>
                <a:lnTo>
                  <a:pt x="343" y="33"/>
                </a:lnTo>
                <a:lnTo>
                  <a:pt x="343" y="33"/>
                </a:lnTo>
                <a:lnTo>
                  <a:pt x="344" y="33"/>
                </a:lnTo>
                <a:lnTo>
                  <a:pt x="345" y="32"/>
                </a:lnTo>
                <a:lnTo>
                  <a:pt x="346" y="33"/>
                </a:lnTo>
                <a:lnTo>
                  <a:pt x="346" y="34"/>
                </a:lnTo>
                <a:lnTo>
                  <a:pt x="347" y="35"/>
                </a:lnTo>
                <a:lnTo>
                  <a:pt x="348" y="36"/>
                </a:lnTo>
                <a:lnTo>
                  <a:pt x="348" y="37"/>
                </a:lnTo>
                <a:lnTo>
                  <a:pt x="349" y="39"/>
                </a:lnTo>
                <a:lnTo>
                  <a:pt x="350" y="41"/>
                </a:lnTo>
                <a:lnTo>
                  <a:pt x="350" y="43"/>
                </a:lnTo>
                <a:lnTo>
                  <a:pt x="351" y="45"/>
                </a:lnTo>
                <a:lnTo>
                  <a:pt x="352" y="47"/>
                </a:lnTo>
                <a:lnTo>
                  <a:pt x="353" y="48"/>
                </a:lnTo>
                <a:lnTo>
                  <a:pt x="353" y="49"/>
                </a:lnTo>
                <a:lnTo>
                  <a:pt x="354" y="50"/>
                </a:lnTo>
                <a:lnTo>
                  <a:pt x="355" y="51"/>
                </a:lnTo>
                <a:lnTo>
                  <a:pt x="355" y="52"/>
                </a:lnTo>
                <a:lnTo>
                  <a:pt x="356" y="53"/>
                </a:lnTo>
                <a:lnTo>
                  <a:pt x="357" y="53"/>
                </a:lnTo>
                <a:lnTo>
                  <a:pt x="358" y="53"/>
                </a:lnTo>
                <a:lnTo>
                  <a:pt x="358" y="53"/>
                </a:lnTo>
                <a:lnTo>
                  <a:pt x="359" y="52"/>
                </a:lnTo>
                <a:lnTo>
                  <a:pt x="360" y="52"/>
                </a:lnTo>
                <a:lnTo>
                  <a:pt x="360" y="51"/>
                </a:lnTo>
                <a:lnTo>
                  <a:pt x="361" y="52"/>
                </a:lnTo>
                <a:lnTo>
                  <a:pt x="362" y="52"/>
                </a:lnTo>
                <a:lnTo>
                  <a:pt x="363" y="53"/>
                </a:lnTo>
                <a:lnTo>
                  <a:pt x="363" y="54"/>
                </a:lnTo>
                <a:lnTo>
                  <a:pt x="364" y="54"/>
                </a:lnTo>
                <a:lnTo>
                  <a:pt x="365" y="54"/>
                </a:lnTo>
                <a:lnTo>
                  <a:pt x="365" y="54"/>
                </a:lnTo>
                <a:lnTo>
                  <a:pt x="366" y="54"/>
                </a:lnTo>
                <a:lnTo>
                  <a:pt x="367" y="54"/>
                </a:lnTo>
                <a:lnTo>
                  <a:pt x="368" y="53"/>
                </a:lnTo>
                <a:lnTo>
                  <a:pt x="368" y="53"/>
                </a:lnTo>
                <a:lnTo>
                  <a:pt x="369" y="53"/>
                </a:lnTo>
                <a:lnTo>
                  <a:pt x="370" y="52"/>
                </a:lnTo>
                <a:lnTo>
                  <a:pt x="370" y="52"/>
                </a:lnTo>
                <a:lnTo>
                  <a:pt x="371" y="52"/>
                </a:lnTo>
                <a:lnTo>
                  <a:pt x="372" y="51"/>
                </a:lnTo>
                <a:lnTo>
                  <a:pt x="373" y="50"/>
                </a:lnTo>
                <a:lnTo>
                  <a:pt x="373" y="50"/>
                </a:lnTo>
                <a:lnTo>
                  <a:pt x="374" y="50"/>
                </a:lnTo>
                <a:lnTo>
                  <a:pt x="375" y="50"/>
                </a:lnTo>
                <a:lnTo>
                  <a:pt x="375" y="50"/>
                </a:lnTo>
                <a:lnTo>
                  <a:pt x="376" y="50"/>
                </a:lnTo>
                <a:lnTo>
                  <a:pt x="377" y="51"/>
                </a:lnTo>
                <a:lnTo>
                  <a:pt x="378" y="51"/>
                </a:lnTo>
                <a:lnTo>
                  <a:pt x="378" y="51"/>
                </a:lnTo>
                <a:lnTo>
                  <a:pt x="379" y="52"/>
                </a:lnTo>
                <a:lnTo>
                  <a:pt x="380" y="52"/>
                </a:lnTo>
                <a:lnTo>
                  <a:pt x="380" y="52"/>
                </a:lnTo>
                <a:lnTo>
                  <a:pt x="381" y="53"/>
                </a:lnTo>
                <a:lnTo>
                  <a:pt x="382" y="53"/>
                </a:lnTo>
                <a:lnTo>
                  <a:pt x="383" y="54"/>
                </a:lnTo>
                <a:lnTo>
                  <a:pt x="383" y="54"/>
                </a:lnTo>
                <a:lnTo>
                  <a:pt x="384" y="54"/>
                </a:lnTo>
                <a:lnTo>
                  <a:pt x="385" y="53"/>
                </a:lnTo>
                <a:lnTo>
                  <a:pt x="385" y="53"/>
                </a:lnTo>
                <a:lnTo>
                  <a:pt x="386" y="52"/>
                </a:lnTo>
                <a:lnTo>
                  <a:pt x="387" y="51"/>
                </a:lnTo>
                <a:lnTo>
                  <a:pt x="387" y="51"/>
                </a:lnTo>
                <a:lnTo>
                  <a:pt x="388" y="50"/>
                </a:lnTo>
                <a:lnTo>
                  <a:pt x="389" y="50"/>
                </a:lnTo>
                <a:lnTo>
                  <a:pt x="390" y="50"/>
                </a:lnTo>
                <a:lnTo>
                  <a:pt x="390" y="50"/>
                </a:lnTo>
                <a:lnTo>
                  <a:pt x="391" y="50"/>
                </a:lnTo>
                <a:lnTo>
                  <a:pt x="392" y="50"/>
                </a:lnTo>
                <a:lnTo>
                  <a:pt x="392" y="50"/>
                </a:lnTo>
                <a:lnTo>
                  <a:pt x="393" y="50"/>
                </a:lnTo>
                <a:lnTo>
                  <a:pt x="394" y="50"/>
                </a:lnTo>
                <a:lnTo>
                  <a:pt x="395" y="50"/>
                </a:lnTo>
                <a:lnTo>
                  <a:pt x="395" y="49"/>
                </a:lnTo>
                <a:lnTo>
                  <a:pt x="396" y="49"/>
                </a:lnTo>
                <a:lnTo>
                  <a:pt x="397" y="49"/>
                </a:lnTo>
                <a:lnTo>
                  <a:pt x="397" y="49"/>
                </a:lnTo>
                <a:lnTo>
                  <a:pt x="398" y="49"/>
                </a:lnTo>
                <a:lnTo>
                  <a:pt x="399" y="49"/>
                </a:lnTo>
                <a:lnTo>
                  <a:pt x="400" y="49"/>
                </a:lnTo>
                <a:lnTo>
                  <a:pt x="400" y="49"/>
                </a:lnTo>
                <a:lnTo>
                  <a:pt x="401" y="49"/>
                </a:lnTo>
                <a:lnTo>
                  <a:pt x="402" y="49"/>
                </a:lnTo>
                <a:lnTo>
                  <a:pt x="402" y="49"/>
                </a:lnTo>
                <a:lnTo>
                  <a:pt x="403" y="49"/>
                </a:lnTo>
                <a:lnTo>
                  <a:pt x="404" y="49"/>
                </a:lnTo>
                <a:lnTo>
                  <a:pt x="405" y="50"/>
                </a:lnTo>
                <a:lnTo>
                  <a:pt x="405" y="50"/>
                </a:lnTo>
                <a:lnTo>
                  <a:pt x="406" y="50"/>
                </a:lnTo>
                <a:lnTo>
                  <a:pt x="407" y="50"/>
                </a:lnTo>
                <a:lnTo>
                  <a:pt x="407" y="50"/>
                </a:lnTo>
                <a:lnTo>
                  <a:pt x="408" y="50"/>
                </a:lnTo>
                <a:lnTo>
                  <a:pt x="409" y="50"/>
                </a:lnTo>
                <a:lnTo>
                  <a:pt x="410" y="49"/>
                </a:lnTo>
                <a:lnTo>
                  <a:pt x="410" y="49"/>
                </a:lnTo>
                <a:lnTo>
                  <a:pt x="411" y="49"/>
                </a:lnTo>
                <a:lnTo>
                  <a:pt x="412" y="49"/>
                </a:lnTo>
                <a:lnTo>
                  <a:pt x="412" y="48"/>
                </a:lnTo>
                <a:lnTo>
                  <a:pt x="413" y="48"/>
                </a:lnTo>
                <a:lnTo>
                  <a:pt x="414" y="48"/>
                </a:lnTo>
                <a:lnTo>
                  <a:pt x="415" y="48"/>
                </a:lnTo>
                <a:lnTo>
                  <a:pt x="415" y="48"/>
                </a:lnTo>
                <a:lnTo>
                  <a:pt x="416" y="48"/>
                </a:lnTo>
                <a:lnTo>
                  <a:pt x="417" y="49"/>
                </a:lnTo>
                <a:lnTo>
                  <a:pt x="417" y="49"/>
                </a:lnTo>
                <a:lnTo>
                  <a:pt x="418" y="49"/>
                </a:lnTo>
                <a:lnTo>
                  <a:pt x="419" y="48"/>
                </a:lnTo>
                <a:lnTo>
                  <a:pt x="420" y="48"/>
                </a:lnTo>
                <a:lnTo>
                  <a:pt x="420" y="47"/>
                </a:lnTo>
                <a:lnTo>
                  <a:pt x="421" y="47"/>
                </a:lnTo>
                <a:lnTo>
                  <a:pt x="422" y="46"/>
                </a:lnTo>
                <a:lnTo>
                  <a:pt x="422" y="46"/>
                </a:lnTo>
                <a:lnTo>
                  <a:pt x="423" y="45"/>
                </a:lnTo>
                <a:lnTo>
                  <a:pt x="424" y="45"/>
                </a:lnTo>
                <a:lnTo>
                  <a:pt x="424" y="46"/>
                </a:lnTo>
                <a:lnTo>
                  <a:pt x="425" y="46"/>
                </a:lnTo>
                <a:lnTo>
                  <a:pt x="426" y="47"/>
                </a:lnTo>
                <a:lnTo>
                  <a:pt x="427" y="47"/>
                </a:lnTo>
                <a:lnTo>
                  <a:pt x="427" y="48"/>
                </a:lnTo>
                <a:lnTo>
                  <a:pt x="428" y="48"/>
                </a:lnTo>
                <a:lnTo>
                  <a:pt x="429" y="49"/>
                </a:lnTo>
                <a:lnTo>
                  <a:pt x="429" y="49"/>
                </a:lnTo>
                <a:lnTo>
                  <a:pt x="430" y="49"/>
                </a:lnTo>
                <a:lnTo>
                  <a:pt x="431" y="48"/>
                </a:lnTo>
                <a:lnTo>
                  <a:pt x="432" y="48"/>
                </a:lnTo>
                <a:lnTo>
                  <a:pt x="432" y="48"/>
                </a:lnTo>
                <a:lnTo>
                  <a:pt x="433" y="48"/>
                </a:lnTo>
                <a:lnTo>
                  <a:pt x="434" y="47"/>
                </a:lnTo>
                <a:lnTo>
                  <a:pt x="434" y="47"/>
                </a:lnTo>
                <a:lnTo>
                  <a:pt x="435" y="47"/>
                </a:lnTo>
                <a:lnTo>
                  <a:pt x="436" y="47"/>
                </a:lnTo>
                <a:lnTo>
                  <a:pt x="437" y="47"/>
                </a:lnTo>
                <a:lnTo>
                  <a:pt x="437" y="47"/>
                </a:lnTo>
                <a:lnTo>
                  <a:pt x="438" y="47"/>
                </a:lnTo>
                <a:lnTo>
                  <a:pt x="439" y="47"/>
                </a:lnTo>
                <a:lnTo>
                  <a:pt x="439" y="47"/>
                </a:lnTo>
                <a:lnTo>
                  <a:pt x="440" y="47"/>
                </a:lnTo>
                <a:lnTo>
                  <a:pt x="441" y="47"/>
                </a:lnTo>
                <a:lnTo>
                  <a:pt x="442" y="47"/>
                </a:lnTo>
                <a:lnTo>
                  <a:pt x="442" y="47"/>
                </a:lnTo>
                <a:lnTo>
                  <a:pt x="443" y="47"/>
                </a:lnTo>
                <a:lnTo>
                  <a:pt x="444" y="47"/>
                </a:lnTo>
                <a:lnTo>
                  <a:pt x="444" y="47"/>
                </a:lnTo>
                <a:lnTo>
                  <a:pt x="445" y="46"/>
                </a:lnTo>
                <a:lnTo>
                  <a:pt x="446" y="46"/>
                </a:lnTo>
                <a:lnTo>
                  <a:pt x="447" y="46"/>
                </a:lnTo>
                <a:lnTo>
                  <a:pt x="447" y="46"/>
                </a:lnTo>
                <a:lnTo>
                  <a:pt x="448" y="45"/>
                </a:lnTo>
                <a:lnTo>
                  <a:pt x="449" y="45"/>
                </a:lnTo>
                <a:lnTo>
                  <a:pt x="449" y="45"/>
                </a:lnTo>
                <a:lnTo>
                  <a:pt x="450" y="46"/>
                </a:lnTo>
                <a:lnTo>
                  <a:pt x="451" y="46"/>
                </a:lnTo>
                <a:lnTo>
                  <a:pt x="452" y="46"/>
                </a:lnTo>
                <a:lnTo>
                  <a:pt x="452" y="47"/>
                </a:lnTo>
                <a:lnTo>
                  <a:pt x="453" y="47"/>
                </a:lnTo>
                <a:lnTo>
                  <a:pt x="454" y="47"/>
                </a:lnTo>
                <a:lnTo>
                  <a:pt x="454" y="48"/>
                </a:lnTo>
                <a:lnTo>
                  <a:pt x="455" y="48"/>
                </a:lnTo>
                <a:lnTo>
                  <a:pt x="456" y="49"/>
                </a:lnTo>
                <a:lnTo>
                  <a:pt x="457" y="50"/>
                </a:lnTo>
                <a:lnTo>
                  <a:pt x="457" y="51"/>
                </a:lnTo>
                <a:lnTo>
                  <a:pt x="458" y="52"/>
                </a:lnTo>
                <a:lnTo>
                  <a:pt x="459" y="53"/>
                </a:lnTo>
                <a:lnTo>
                  <a:pt x="459" y="54"/>
                </a:lnTo>
                <a:lnTo>
                  <a:pt x="460" y="55"/>
                </a:lnTo>
                <a:lnTo>
                  <a:pt x="461" y="56"/>
                </a:lnTo>
                <a:lnTo>
                  <a:pt x="461" y="56"/>
                </a:lnTo>
                <a:lnTo>
                  <a:pt x="462" y="57"/>
                </a:lnTo>
                <a:lnTo>
                  <a:pt x="463" y="57"/>
                </a:lnTo>
                <a:lnTo>
                  <a:pt x="464" y="57"/>
                </a:lnTo>
                <a:lnTo>
                  <a:pt x="464" y="57"/>
                </a:lnTo>
                <a:lnTo>
                  <a:pt x="465" y="57"/>
                </a:lnTo>
                <a:lnTo>
                  <a:pt x="466" y="58"/>
                </a:lnTo>
                <a:lnTo>
                  <a:pt x="466" y="58"/>
                </a:lnTo>
                <a:lnTo>
                  <a:pt x="467" y="59"/>
                </a:lnTo>
                <a:lnTo>
                  <a:pt x="468" y="59"/>
                </a:lnTo>
                <a:lnTo>
                  <a:pt x="469" y="60"/>
                </a:lnTo>
                <a:lnTo>
                  <a:pt x="469" y="60"/>
                </a:lnTo>
                <a:lnTo>
                  <a:pt x="470" y="60"/>
                </a:lnTo>
                <a:lnTo>
                  <a:pt x="471" y="60"/>
                </a:lnTo>
                <a:lnTo>
                  <a:pt x="471" y="59"/>
                </a:lnTo>
                <a:lnTo>
                  <a:pt x="472" y="58"/>
                </a:lnTo>
                <a:lnTo>
                  <a:pt x="473" y="58"/>
                </a:lnTo>
                <a:lnTo>
                  <a:pt x="474" y="57"/>
                </a:lnTo>
                <a:lnTo>
                  <a:pt x="474" y="55"/>
                </a:lnTo>
                <a:lnTo>
                  <a:pt x="475" y="54"/>
                </a:lnTo>
                <a:lnTo>
                  <a:pt x="476" y="53"/>
                </a:lnTo>
                <a:lnTo>
                  <a:pt x="476" y="53"/>
                </a:lnTo>
                <a:lnTo>
                  <a:pt x="477" y="52"/>
                </a:lnTo>
                <a:lnTo>
                  <a:pt x="478" y="51"/>
                </a:lnTo>
                <a:lnTo>
                  <a:pt x="479" y="50"/>
                </a:lnTo>
                <a:lnTo>
                  <a:pt x="479" y="50"/>
                </a:lnTo>
                <a:lnTo>
                  <a:pt x="480" y="49"/>
                </a:lnTo>
                <a:lnTo>
                  <a:pt x="481" y="48"/>
                </a:lnTo>
                <a:lnTo>
                  <a:pt x="481" y="46"/>
                </a:lnTo>
                <a:lnTo>
                  <a:pt x="482" y="45"/>
                </a:lnTo>
                <a:lnTo>
                  <a:pt x="483" y="44"/>
                </a:lnTo>
                <a:lnTo>
                  <a:pt x="484" y="44"/>
                </a:lnTo>
                <a:lnTo>
                  <a:pt x="484" y="43"/>
                </a:lnTo>
                <a:lnTo>
                  <a:pt x="485" y="42"/>
                </a:lnTo>
                <a:lnTo>
                  <a:pt x="486" y="41"/>
                </a:lnTo>
                <a:lnTo>
                  <a:pt x="486" y="40"/>
                </a:lnTo>
                <a:lnTo>
                  <a:pt x="487" y="39"/>
                </a:lnTo>
                <a:lnTo>
                  <a:pt x="488" y="37"/>
                </a:lnTo>
                <a:lnTo>
                  <a:pt x="489" y="34"/>
                </a:lnTo>
                <a:lnTo>
                  <a:pt x="489" y="32"/>
                </a:lnTo>
                <a:lnTo>
                  <a:pt x="490" y="32"/>
                </a:lnTo>
                <a:lnTo>
                  <a:pt x="491" y="31"/>
                </a:lnTo>
                <a:lnTo>
                  <a:pt x="491" y="30"/>
                </a:lnTo>
                <a:lnTo>
                  <a:pt x="492" y="30"/>
                </a:lnTo>
                <a:lnTo>
                  <a:pt x="493" y="30"/>
                </a:lnTo>
                <a:lnTo>
                  <a:pt x="494" y="30"/>
                </a:lnTo>
                <a:lnTo>
                  <a:pt x="494" y="30"/>
                </a:lnTo>
                <a:lnTo>
                  <a:pt x="495" y="30"/>
                </a:lnTo>
                <a:lnTo>
                  <a:pt x="496" y="30"/>
                </a:lnTo>
                <a:lnTo>
                  <a:pt x="496" y="30"/>
                </a:lnTo>
                <a:lnTo>
                  <a:pt x="497" y="27"/>
                </a:lnTo>
                <a:lnTo>
                  <a:pt x="498" y="26"/>
                </a:lnTo>
                <a:lnTo>
                  <a:pt x="499" y="26"/>
                </a:lnTo>
                <a:lnTo>
                  <a:pt x="499" y="26"/>
                </a:lnTo>
                <a:lnTo>
                  <a:pt x="500" y="25"/>
                </a:lnTo>
                <a:lnTo>
                  <a:pt x="501" y="23"/>
                </a:lnTo>
                <a:lnTo>
                  <a:pt x="501" y="22"/>
                </a:lnTo>
                <a:lnTo>
                  <a:pt x="502" y="22"/>
                </a:lnTo>
                <a:lnTo>
                  <a:pt x="503" y="21"/>
                </a:lnTo>
                <a:lnTo>
                  <a:pt x="503" y="19"/>
                </a:lnTo>
                <a:lnTo>
                  <a:pt x="504" y="18"/>
                </a:lnTo>
                <a:lnTo>
                  <a:pt x="505" y="18"/>
                </a:lnTo>
                <a:lnTo>
                  <a:pt x="506" y="18"/>
                </a:lnTo>
                <a:lnTo>
                  <a:pt x="506" y="19"/>
                </a:lnTo>
                <a:lnTo>
                  <a:pt x="507" y="22"/>
                </a:lnTo>
                <a:lnTo>
                  <a:pt x="508" y="24"/>
                </a:lnTo>
                <a:lnTo>
                  <a:pt x="508" y="26"/>
                </a:lnTo>
                <a:lnTo>
                  <a:pt x="509" y="29"/>
                </a:lnTo>
                <a:lnTo>
                  <a:pt x="510" y="32"/>
                </a:lnTo>
                <a:lnTo>
                  <a:pt x="511" y="34"/>
                </a:lnTo>
                <a:lnTo>
                  <a:pt x="511" y="35"/>
                </a:lnTo>
                <a:lnTo>
                  <a:pt x="512" y="35"/>
                </a:lnTo>
                <a:lnTo>
                  <a:pt x="513" y="37"/>
                </a:lnTo>
                <a:lnTo>
                  <a:pt x="513" y="34"/>
                </a:lnTo>
                <a:lnTo>
                  <a:pt x="514" y="28"/>
                </a:lnTo>
                <a:lnTo>
                  <a:pt x="515" y="25"/>
                </a:lnTo>
                <a:lnTo>
                  <a:pt x="516" y="23"/>
                </a:lnTo>
                <a:lnTo>
                  <a:pt x="516" y="21"/>
                </a:lnTo>
                <a:lnTo>
                  <a:pt x="517" y="16"/>
                </a:lnTo>
                <a:lnTo>
                  <a:pt x="518" y="11"/>
                </a:lnTo>
                <a:lnTo>
                  <a:pt x="518" y="11"/>
                </a:lnTo>
                <a:lnTo>
                  <a:pt x="519" y="14"/>
                </a:lnTo>
                <a:lnTo>
                  <a:pt x="520" y="16"/>
                </a:lnTo>
                <a:lnTo>
                  <a:pt x="521" y="19"/>
                </a:lnTo>
                <a:lnTo>
                  <a:pt x="521" y="22"/>
                </a:lnTo>
                <a:lnTo>
                  <a:pt x="522" y="25"/>
                </a:lnTo>
                <a:lnTo>
                  <a:pt x="523" y="28"/>
                </a:lnTo>
                <a:lnTo>
                  <a:pt x="523" y="29"/>
                </a:lnTo>
                <a:lnTo>
                  <a:pt x="524" y="29"/>
                </a:lnTo>
                <a:lnTo>
                  <a:pt x="525" y="28"/>
                </a:lnTo>
                <a:lnTo>
                  <a:pt x="526" y="26"/>
                </a:lnTo>
                <a:lnTo>
                  <a:pt x="526" y="23"/>
                </a:lnTo>
                <a:lnTo>
                  <a:pt x="527" y="21"/>
                </a:lnTo>
                <a:lnTo>
                  <a:pt x="528" y="20"/>
                </a:lnTo>
                <a:lnTo>
                  <a:pt x="528" y="18"/>
                </a:lnTo>
                <a:lnTo>
                  <a:pt x="529" y="17"/>
                </a:lnTo>
                <a:lnTo>
                  <a:pt x="530" y="15"/>
                </a:lnTo>
                <a:lnTo>
                  <a:pt x="531" y="14"/>
                </a:lnTo>
                <a:lnTo>
                  <a:pt x="531" y="12"/>
                </a:lnTo>
                <a:lnTo>
                  <a:pt x="532" y="10"/>
                </a:lnTo>
                <a:lnTo>
                  <a:pt x="533" y="7"/>
                </a:lnTo>
                <a:lnTo>
                  <a:pt x="533" y="6"/>
                </a:lnTo>
                <a:lnTo>
                  <a:pt x="534" y="5"/>
                </a:lnTo>
                <a:lnTo>
                  <a:pt x="535" y="5"/>
                </a:lnTo>
                <a:lnTo>
                  <a:pt x="536" y="5"/>
                </a:lnTo>
                <a:lnTo>
                  <a:pt x="536" y="5"/>
                </a:lnTo>
                <a:lnTo>
                  <a:pt x="537" y="2"/>
                </a:lnTo>
                <a:lnTo>
                  <a:pt x="538" y="0"/>
                </a:lnTo>
              </a:path>
            </a:pathLst>
          </a:custGeom>
          <a:noFill/>
          <a:ln w="93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2594880" y="2438280"/>
            <a:ext cx="2670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Mid-Columbia Power Prices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2592360" y="2666880"/>
            <a:ext cx="2659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Seven-Day Moving Average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2896920" y="2971800"/>
            <a:ext cx="1498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through 7/31/00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1717200" y="5265720"/>
            <a:ext cx="99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1635480" y="4780080"/>
            <a:ext cx="199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1554480" y="428472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1554480" y="380052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1554480" y="330372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1554480" y="281952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1554480" y="232236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1554480" y="183816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 rot="16200000">
            <a:off x="1669320" y="562572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07-07-98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 rot="16200000">
            <a:off x="2331000" y="562572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10-06-98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 rot="16200000">
            <a:off x="2993040" y="562572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01-05-99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 rot="16200000">
            <a:off x="3655080" y="562572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04-06-99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 rot="16200000">
            <a:off x="4304520" y="562572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07-06-99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 rot="16200000">
            <a:off x="4903200" y="5679720"/>
            <a:ext cx="633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10/05/1999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 rot="16200000">
            <a:off x="5564880" y="5679720"/>
            <a:ext cx="633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01/04/2000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 rot="16200000">
            <a:off x="6225480" y="5679720"/>
            <a:ext cx="633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04/04/2000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 rot="16200000">
            <a:off x="6876360" y="5679720"/>
            <a:ext cx="633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07/04/2000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 rot="16200000">
            <a:off x="1133640" y="3512160"/>
            <a:ext cx="565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$/MWh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2849400" y="6327720"/>
            <a:ext cx="244800" cy="1800"/>
          </a:xfrm>
          <a:prstGeom prst="line">
            <a:avLst/>
          </a:prstGeom>
          <a:ln w="205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3274560" y="6248520"/>
            <a:ext cx="920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MidC On-Peak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 flipV="1">
            <a:off x="4699080" y="6324120"/>
            <a:ext cx="253800" cy="3240"/>
          </a:xfrm>
          <a:prstGeom prst="line">
            <a:avLst/>
          </a:prstGeom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5254920" y="6248520"/>
            <a:ext cx="920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MidC Off-Peak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B21B2A-8A72-4574-94BE-71A159FACAE3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Declared Power Emergencies in California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88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1080"/>
                    <a:ext cx="7772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0FD254-1BCD-43E3-AE75-178FC464CFBD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Problems with “Deregulation”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9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National energy policy opened competition for generation in wholesale power markets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With a few exceptions most retail consumers do not see market prices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Supply and demand cannot be balanced if prices are not communicated to customers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Retail price caps combined with high market prices to push utilities to bankruptcy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C96EC4-4089-4077-9D3A-D606ADAF6E47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Northwest Loads &amp; Resources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BPA White Book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PNUCC Northwest Regional Forecast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NW Power Planning Council Reliability Study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4EDBC2-E18E-44D0-8612-E2771241796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Problems with Deregulation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9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Design of California market forced major utilities to sell </a:t>
            </a:r>
            <a:r>
              <a:rPr b="1" lang="en-US" sz="2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ALL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their power to the spot market and to repurchase what they needed to meet loads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This forced large amounts of power to be purchased from 1 to 24 hours before it was needed to meet loads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 instabilities are amplified by the short term structure of the California market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4573F5-6CCB-4329-87FE-12614C774E18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Future of Wholesale Competition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9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generation will be necessary to bring prices down but it will take 3 –5 years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Markets are immature and new are rules needed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Wholesale deregulation does not allow most loads to adjust to market prices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NW Market is very thin and will continue to be volatile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13166E-C249-4ABC-8D28-1C19FD6FDA52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PNUCC Surplus/Deficit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39" name=""/>
          <p:cNvGraphicFramePr/>
          <p:nvPr/>
        </p:nvGraphicFramePr>
        <p:xfrm>
          <a:off x="876240" y="1219320"/>
          <a:ext cx="7239240" cy="5397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6240" y="1219320"/>
                    <a:ext cx="7239240" cy="53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0A7213-70F8-4F35-8C56-9D672B994A0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BPA White Book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1392120" y="2347920"/>
            <a:ext cx="6769080" cy="34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1392120" y="5383080"/>
            <a:ext cx="67690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1392120" y="5003640"/>
            <a:ext cx="67690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1392120" y="4624560"/>
            <a:ext cx="6769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1392120" y="4245120"/>
            <a:ext cx="6769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392120" y="3867120"/>
            <a:ext cx="6769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1392120" y="3487680"/>
            <a:ext cx="67690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1392120" y="3108240"/>
            <a:ext cx="67690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392120" y="2727360"/>
            <a:ext cx="6769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1392120" y="2347920"/>
            <a:ext cx="6769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1392120" y="2347920"/>
            <a:ext cx="6769080" cy="3414600"/>
          </a:xfrm>
          <a:prstGeom prst="rect">
            <a:avLst/>
          </a:prstGeom>
          <a:noFill/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1392120" y="2347920"/>
            <a:ext cx="1800" cy="3414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1362240" y="5762520"/>
            <a:ext cx="29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362240" y="5383080"/>
            <a:ext cx="29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1362240" y="5003640"/>
            <a:ext cx="29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1362240" y="4624560"/>
            <a:ext cx="298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362240" y="4245120"/>
            <a:ext cx="298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1362240" y="3867120"/>
            <a:ext cx="298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362240" y="3487680"/>
            <a:ext cx="29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362240" y="3108240"/>
            <a:ext cx="29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1362240" y="2727360"/>
            <a:ext cx="298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1362240" y="2347920"/>
            <a:ext cx="298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1392120" y="5762520"/>
            <a:ext cx="67690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 flipV="1">
            <a:off x="1392120" y="5762520"/>
            <a:ext cx="180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 flipV="1">
            <a:off x="2070000" y="5762520"/>
            <a:ext cx="180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 flipV="1">
            <a:off x="2746440" y="5762520"/>
            <a:ext cx="144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 flipV="1">
            <a:off x="3422520" y="5762520"/>
            <a:ext cx="180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 flipV="1">
            <a:off x="4098960" y="5762520"/>
            <a:ext cx="144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 flipV="1">
            <a:off x="4778280" y="5762520"/>
            <a:ext cx="180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 flipV="1">
            <a:off x="5454720" y="5762520"/>
            <a:ext cx="144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 flipV="1">
            <a:off x="6130800" y="5762520"/>
            <a:ext cx="180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 flipV="1">
            <a:off x="6807240" y="5762520"/>
            <a:ext cx="144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 flipV="1">
            <a:off x="7485120" y="5762520"/>
            <a:ext cx="144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 flipV="1">
            <a:off x="8161200" y="5762520"/>
            <a:ext cx="180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 flipV="1">
            <a:off x="1731960" y="2855880"/>
            <a:ext cx="676440" cy="10656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 flipV="1">
            <a:off x="2408400" y="2750760"/>
            <a:ext cx="676080" cy="10476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 flipV="1">
            <a:off x="3084480" y="2709360"/>
            <a:ext cx="676440" cy="4140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 flipV="1">
            <a:off x="3760920" y="2666520"/>
            <a:ext cx="677880" cy="4284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4438800" y="2666880"/>
            <a:ext cx="677880" cy="6372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116680" y="2730600"/>
            <a:ext cx="676080" cy="4896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 flipV="1">
            <a:off x="5792760" y="2701800"/>
            <a:ext cx="676440" cy="7776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 flipV="1">
            <a:off x="6469200" y="2649240"/>
            <a:ext cx="677880" cy="5220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 flipV="1">
            <a:off x="7147080" y="2603520"/>
            <a:ext cx="676080" cy="4608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1731960" y="4957920"/>
            <a:ext cx="676440" cy="2700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408400" y="4984920"/>
            <a:ext cx="676080" cy="2520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3084480" y="5010120"/>
            <a:ext cx="676440" cy="7452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 flipV="1">
            <a:off x="3760920" y="5045040"/>
            <a:ext cx="677880" cy="3960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4438800" y="5045040"/>
            <a:ext cx="677880" cy="26532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 flipV="1">
            <a:off x="5116680" y="5210280"/>
            <a:ext cx="676080" cy="10008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5792760" y="5210280"/>
            <a:ext cx="676440" cy="8100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 flipV="1">
            <a:off x="6469200" y="5266800"/>
            <a:ext cx="677880" cy="2412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7147080" y="5267160"/>
            <a:ext cx="676080" cy="8748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1673280" y="2905200"/>
            <a:ext cx="115920" cy="11592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2349360" y="2798640"/>
            <a:ext cx="115920" cy="11592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3027240" y="2692440"/>
            <a:ext cx="115920" cy="11592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3703680" y="2651040"/>
            <a:ext cx="115920" cy="11592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4379760" y="2610000"/>
            <a:ext cx="115920" cy="11556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057640" y="2673360"/>
            <a:ext cx="115920" cy="11592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5735520" y="2722680"/>
            <a:ext cx="115920" cy="11592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411960" y="2644920"/>
            <a:ext cx="115920" cy="11592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7088040" y="2590920"/>
            <a:ext cx="115920" cy="11592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764480" y="2544840"/>
            <a:ext cx="115920" cy="115920"/>
          </a:xfrm>
          <a:custGeom>
            <a:avLst/>
            <a:gdLst/>
            <a:ahLst/>
            <a:rect l="l" t="t" r="r" b="b"/>
            <a:pathLst>
              <a:path w="146" h="145">
                <a:moveTo>
                  <a:pt x="73" y="0"/>
                </a:moveTo>
                <a:lnTo>
                  <a:pt x="146" y="73"/>
                </a:lnTo>
                <a:lnTo>
                  <a:pt x="73" y="145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1673280" y="490068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2349360" y="492768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027240" y="495144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3703680" y="502596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4379760" y="498636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5057640" y="525132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5735520" y="5151600"/>
            <a:ext cx="115920" cy="11556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6411960" y="523404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7088040" y="521028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7764480" y="529596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3517200" y="1851120"/>
            <a:ext cx="1965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BPA White Book Forecasts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1035360" y="5702400"/>
            <a:ext cx="284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1035360" y="5322960"/>
            <a:ext cx="284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20500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1035360" y="4943520"/>
            <a:ext cx="284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1035360" y="4562640"/>
            <a:ext cx="284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21500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1035360" y="4183200"/>
            <a:ext cx="284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1035360" y="3805200"/>
            <a:ext cx="284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22500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1035360" y="3425760"/>
            <a:ext cx="284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1035360" y="3046320"/>
            <a:ext cx="284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23500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1035360" y="2666880"/>
            <a:ext cx="284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1035360" y="2287440"/>
            <a:ext cx="284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24500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1619640" y="585000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2295720" y="585000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2972160" y="585000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3648600" y="585000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4326120" y="585000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2003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5004000" y="585000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2004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5680440" y="585000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2005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6356880" y="585000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2006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7034400" y="585000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2007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7710840" y="5850000"/>
            <a:ext cx="227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2008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 rot="16200000">
            <a:off x="798480" y="3993480"/>
            <a:ext cx="239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MWa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4676760" y="2467080"/>
            <a:ext cx="487440" cy="22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4721040" y="2496960"/>
            <a:ext cx="413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1940040" y="5157720"/>
            <a:ext cx="1520640" cy="2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1981440" y="5186520"/>
            <a:ext cx="1496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Generating Resources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 rot="16200000">
            <a:off x="7080120" y="3892320"/>
            <a:ext cx="1295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3626 MW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7696080" y="4724280"/>
            <a:ext cx="0" cy="6098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 flipV="1">
            <a:off x="7696080" y="2666880"/>
            <a:ext cx="0" cy="9144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D8F8F0-D3C7-4732-ABBE-A849BD108F9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PNUCC – NW Regional Forecast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44" name=""/>
          <p:cNvSpPr/>
          <p:nvPr/>
        </p:nvSpPr>
        <p:spPr>
          <a:xfrm rot="16200000">
            <a:off x="6813360" y="3854160"/>
            <a:ext cx="121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4455 MW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7467480" y="46483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 flipV="1">
            <a:off x="7467480" y="2971800"/>
            <a:ext cx="0" cy="5335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1455840" y="2347920"/>
            <a:ext cx="6705360" cy="34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1455840" y="5275440"/>
            <a:ext cx="6705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1455840" y="4788000"/>
            <a:ext cx="6705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1455840" y="4299120"/>
            <a:ext cx="6705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1455840" y="3811680"/>
            <a:ext cx="6705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1455840" y="3324240"/>
            <a:ext cx="6705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1455840" y="2836800"/>
            <a:ext cx="67053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455840" y="2347920"/>
            <a:ext cx="6705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455840" y="2347920"/>
            <a:ext cx="6705360" cy="3414600"/>
          </a:xfrm>
          <a:prstGeom prst="rect">
            <a:avLst/>
          </a:prstGeom>
          <a:noFill/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455840" y="2347920"/>
            <a:ext cx="1440" cy="3414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425600" y="5762520"/>
            <a:ext cx="302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425600" y="5275440"/>
            <a:ext cx="302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1425600" y="4788000"/>
            <a:ext cx="302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1425600" y="4299120"/>
            <a:ext cx="302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1425600" y="3811680"/>
            <a:ext cx="302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1425600" y="3324240"/>
            <a:ext cx="302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1425600" y="2836800"/>
            <a:ext cx="302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1425600" y="2347920"/>
            <a:ext cx="302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1455840" y="5762520"/>
            <a:ext cx="67053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 flipV="1">
            <a:off x="1455840" y="5762520"/>
            <a:ext cx="144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 flipV="1">
            <a:off x="2797200" y="5762520"/>
            <a:ext cx="144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 flipV="1">
            <a:off x="4137120" y="5762520"/>
            <a:ext cx="144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V="1">
            <a:off x="5478480" y="5762520"/>
            <a:ext cx="144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 flipV="1">
            <a:off x="6819840" y="5762520"/>
            <a:ext cx="180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 flipV="1">
            <a:off x="8161200" y="5762520"/>
            <a:ext cx="1800" cy="302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 flipV="1">
            <a:off x="2125800" y="3205080"/>
            <a:ext cx="1341360" cy="16200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 flipV="1">
            <a:off x="3467160" y="3133800"/>
            <a:ext cx="1341360" cy="7128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 flipV="1">
            <a:off x="4808520" y="2970360"/>
            <a:ext cx="1341360" cy="16344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 flipV="1">
            <a:off x="6149880" y="2881080"/>
            <a:ext cx="1341360" cy="88920"/>
          </a:xfrm>
          <a:prstGeom prst="line">
            <a:avLst/>
          </a:prstGeom>
          <a:ln w="367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2125800" y="4964040"/>
            <a:ext cx="1341360" cy="2376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3467160" y="4987800"/>
            <a:ext cx="1341360" cy="3492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4808520" y="5022720"/>
            <a:ext cx="1341360" cy="7776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 flipV="1">
            <a:off x="6149880" y="5054400"/>
            <a:ext cx="1341360" cy="45720"/>
          </a:xfrm>
          <a:prstGeom prst="line">
            <a:avLst/>
          </a:prstGeom>
          <a:ln w="36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2068560" y="3308400"/>
            <a:ext cx="115920" cy="115920"/>
          </a:xfrm>
          <a:custGeom>
            <a:avLst/>
            <a:gdLst/>
            <a:ahLst/>
            <a:rect l="l" t="t" r="r" b="b"/>
            <a:pathLst>
              <a:path w="145" h="146">
                <a:moveTo>
                  <a:pt x="72" y="0"/>
                </a:moveTo>
                <a:lnTo>
                  <a:pt x="145" y="73"/>
                </a:lnTo>
                <a:lnTo>
                  <a:pt x="72" y="146"/>
                </a:lnTo>
                <a:lnTo>
                  <a:pt x="0" y="73"/>
                </a:lnTo>
                <a:lnTo>
                  <a:pt x="72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3409920" y="3147840"/>
            <a:ext cx="115920" cy="11592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4749840" y="3075120"/>
            <a:ext cx="115920" cy="11592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6091200" y="2913120"/>
            <a:ext cx="115920" cy="115920"/>
          </a:xfrm>
          <a:custGeom>
            <a:avLst/>
            <a:gdLst/>
            <a:ahLst/>
            <a:rect l="l" t="t" r="r" b="b"/>
            <a:pathLst>
              <a:path w="145" h="146">
                <a:moveTo>
                  <a:pt x="72" y="0"/>
                </a:moveTo>
                <a:lnTo>
                  <a:pt x="145" y="73"/>
                </a:lnTo>
                <a:lnTo>
                  <a:pt x="72" y="146"/>
                </a:lnTo>
                <a:lnTo>
                  <a:pt x="0" y="73"/>
                </a:lnTo>
                <a:lnTo>
                  <a:pt x="72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7432560" y="2824200"/>
            <a:ext cx="115920" cy="115920"/>
          </a:xfrm>
          <a:custGeom>
            <a:avLst/>
            <a:gdLst/>
            <a:ahLst/>
            <a:rect l="l" t="t" r="r" b="b"/>
            <a:pathLst>
              <a:path w="146" h="146">
                <a:moveTo>
                  <a:pt x="73" y="0"/>
                </a:moveTo>
                <a:lnTo>
                  <a:pt x="146" y="73"/>
                </a:lnTo>
                <a:lnTo>
                  <a:pt x="73" y="146"/>
                </a:lnTo>
                <a:lnTo>
                  <a:pt x="0" y="73"/>
                </a:lnTo>
                <a:lnTo>
                  <a:pt x="73" y="0"/>
                </a:lnTo>
                <a:close/>
              </a:path>
            </a:pathLst>
          </a:custGeom>
          <a:solidFill>
            <a:srgbClr val="000080"/>
          </a:solidFill>
          <a:ln w="1260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2068560" y="4906800"/>
            <a:ext cx="115920" cy="11448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3409920" y="493092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4749840" y="496584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6091200" y="504360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7432560" y="4995720"/>
            <a:ext cx="115920" cy="115920"/>
          </a:xfrm>
          <a:prstGeom prst="rect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3148200" y="1851120"/>
            <a:ext cx="2693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PNUCC Northwest Regional Forecast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1035360" y="570240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1035360" y="521352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21,000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1035360" y="472608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22,000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1035360" y="423864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23,000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1035360" y="375120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24,000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1035360" y="326376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25,000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1035360" y="277488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26,000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1035360" y="228744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27,000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1940400" y="5850000"/>
            <a:ext cx="375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1999-00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3281760" y="5850000"/>
            <a:ext cx="375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2000-01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4623120" y="5850000"/>
            <a:ext cx="375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2001-02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5964480" y="5850000"/>
            <a:ext cx="375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2002-03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7304400" y="5850000"/>
            <a:ext cx="375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2003-04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 rot="16200000">
            <a:off x="798480" y="3993480"/>
            <a:ext cx="239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MWa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3621240" y="2905200"/>
            <a:ext cx="485640" cy="22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3665160" y="2933640"/>
            <a:ext cx="413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2610000" y="5062680"/>
            <a:ext cx="15206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2649600" y="5092560"/>
            <a:ext cx="1496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Generating Resources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0DFD27-38FA-4965-B250-2D777DF9B09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NPPC Reliability Study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510" name=""/>
          <p:cNvSpPr/>
          <p:nvPr/>
        </p:nvSpPr>
        <p:spPr>
          <a:xfrm>
            <a:off x="1498680" y="1498680"/>
            <a:ext cx="6278400" cy="4741920"/>
          </a:xfrm>
          <a:prstGeom prst="rect">
            <a:avLst/>
          </a:prstGeom>
          <a:noFill/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2933640" y="2459160"/>
            <a:ext cx="4479840" cy="2739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2933640" y="4743360"/>
            <a:ext cx="4479840" cy="180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2933640" y="4289400"/>
            <a:ext cx="447984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2933640" y="3833640"/>
            <a:ext cx="4479840" cy="180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2933640" y="3368520"/>
            <a:ext cx="4479840" cy="180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2933640" y="2914560"/>
            <a:ext cx="4479840" cy="180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2933640" y="2459160"/>
            <a:ext cx="447984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2933640" y="2459160"/>
            <a:ext cx="4479840" cy="27399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2933640" y="2459160"/>
            <a:ext cx="1800" cy="273996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2863800" y="5199120"/>
            <a:ext cx="6984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2863800" y="4743360"/>
            <a:ext cx="69840" cy="180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2863800" y="4289400"/>
            <a:ext cx="6984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2863800" y="3833640"/>
            <a:ext cx="69840" cy="180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2863800" y="3368520"/>
            <a:ext cx="69840" cy="180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2863800" y="2914560"/>
            <a:ext cx="69840" cy="180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2863800" y="2459160"/>
            <a:ext cx="6984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2933640" y="5199120"/>
            <a:ext cx="447984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 flipV="1">
            <a:off x="2933640" y="5199120"/>
            <a:ext cx="1800" cy="69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 flipV="1">
            <a:off x="3833640" y="5199120"/>
            <a:ext cx="1800" cy="69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 flipV="1">
            <a:off x="4724280" y="5199120"/>
            <a:ext cx="1800" cy="69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 flipV="1">
            <a:off x="5624640" y="5199120"/>
            <a:ext cx="1440" cy="69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 flipV="1">
            <a:off x="6513480" y="5199120"/>
            <a:ext cx="1800" cy="69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 flipV="1">
            <a:off x="7413480" y="5199120"/>
            <a:ext cx="1800" cy="69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2933640" y="3005280"/>
            <a:ext cx="900000" cy="828360"/>
          </a:xfrm>
          <a:custGeom>
            <a:avLst/>
            <a:gdLst/>
            <a:ahLst/>
            <a:rect l="l" t="t" r="r" b="b"/>
            <a:pathLst>
              <a:path w="567" h="522">
                <a:moveTo>
                  <a:pt x="0" y="0"/>
                </a:moveTo>
                <a:lnTo>
                  <a:pt x="141" y="134"/>
                </a:lnTo>
                <a:lnTo>
                  <a:pt x="287" y="274"/>
                </a:lnTo>
                <a:lnTo>
                  <a:pt x="427" y="407"/>
                </a:lnTo>
                <a:lnTo>
                  <a:pt x="497" y="465"/>
                </a:lnTo>
                <a:lnTo>
                  <a:pt x="567" y="522"/>
                </a:lnTo>
              </a:path>
            </a:pathLst>
          </a:custGeom>
          <a:noFill/>
          <a:ln w="208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3833640" y="3833640"/>
            <a:ext cx="890640" cy="525600"/>
          </a:xfrm>
          <a:custGeom>
            <a:avLst/>
            <a:gdLst/>
            <a:ahLst/>
            <a:rect l="l" t="t" r="r" b="b"/>
            <a:pathLst>
              <a:path w="561" h="331">
                <a:moveTo>
                  <a:pt x="0" y="0"/>
                </a:moveTo>
                <a:lnTo>
                  <a:pt x="70" y="51"/>
                </a:lnTo>
                <a:lnTo>
                  <a:pt x="140" y="96"/>
                </a:lnTo>
                <a:lnTo>
                  <a:pt x="281" y="178"/>
                </a:lnTo>
                <a:lnTo>
                  <a:pt x="421" y="255"/>
                </a:lnTo>
                <a:lnTo>
                  <a:pt x="561" y="331"/>
                </a:lnTo>
              </a:path>
            </a:pathLst>
          </a:custGeom>
          <a:noFill/>
          <a:ln w="208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4724280" y="4359240"/>
            <a:ext cx="900360" cy="495360"/>
          </a:xfrm>
          <a:custGeom>
            <a:avLst/>
            <a:gdLst/>
            <a:ahLst/>
            <a:rect l="l" t="t" r="r" b="b"/>
            <a:pathLst>
              <a:path w="567" h="312">
                <a:moveTo>
                  <a:pt x="0" y="0"/>
                </a:moveTo>
                <a:lnTo>
                  <a:pt x="140" y="83"/>
                </a:lnTo>
                <a:lnTo>
                  <a:pt x="280" y="166"/>
                </a:lnTo>
                <a:lnTo>
                  <a:pt x="427" y="249"/>
                </a:lnTo>
                <a:lnTo>
                  <a:pt x="497" y="280"/>
                </a:lnTo>
                <a:lnTo>
                  <a:pt x="567" y="312"/>
                </a:lnTo>
              </a:path>
            </a:pathLst>
          </a:custGeom>
          <a:noFill/>
          <a:ln w="208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5624640" y="4854600"/>
            <a:ext cx="888840" cy="233280"/>
          </a:xfrm>
          <a:custGeom>
            <a:avLst/>
            <a:gdLst/>
            <a:ahLst/>
            <a:rect l="l" t="t" r="r" b="b"/>
            <a:pathLst>
              <a:path w="560" h="147">
                <a:moveTo>
                  <a:pt x="0" y="0"/>
                </a:moveTo>
                <a:lnTo>
                  <a:pt x="70" y="26"/>
                </a:lnTo>
                <a:lnTo>
                  <a:pt x="140" y="51"/>
                </a:lnTo>
                <a:lnTo>
                  <a:pt x="280" y="83"/>
                </a:lnTo>
                <a:lnTo>
                  <a:pt x="420" y="115"/>
                </a:lnTo>
                <a:lnTo>
                  <a:pt x="560" y="147"/>
                </a:lnTo>
              </a:path>
            </a:pathLst>
          </a:custGeom>
          <a:noFill/>
          <a:ln w="208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2884320" y="2954160"/>
            <a:ext cx="90720" cy="90720"/>
          </a:xfrm>
          <a:prstGeom prst="rect">
            <a:avLst/>
          </a:prstGeom>
          <a:solidFill>
            <a:srgbClr val="ff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3782880" y="3782880"/>
            <a:ext cx="92160" cy="92160"/>
          </a:xfrm>
          <a:prstGeom prst="rect">
            <a:avLst/>
          </a:prstGeom>
          <a:solidFill>
            <a:srgbClr val="ff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4673520" y="4308480"/>
            <a:ext cx="90720" cy="92160"/>
          </a:xfrm>
          <a:prstGeom prst="rect">
            <a:avLst/>
          </a:prstGeom>
          <a:solidFill>
            <a:srgbClr val="ff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5573880" y="4803840"/>
            <a:ext cx="90360" cy="92160"/>
          </a:xfrm>
          <a:prstGeom prst="rect">
            <a:avLst/>
          </a:prstGeom>
          <a:solidFill>
            <a:srgbClr val="ff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6462720" y="5037120"/>
            <a:ext cx="92160" cy="90360"/>
          </a:xfrm>
          <a:prstGeom prst="rect">
            <a:avLst/>
          </a:prstGeom>
          <a:solidFill>
            <a:srgbClr val="ff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2319840" y="1649520"/>
            <a:ext cx="459432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Generation Loss of Load Probability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3803040" y="1984320"/>
            <a:ext cx="164592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Winter, 2003 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2641680" y="5087880"/>
            <a:ext cx="1209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2641680" y="4632480"/>
            <a:ext cx="1209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2519280" y="4178160"/>
            <a:ext cx="2415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2519280" y="3722760"/>
            <a:ext cx="2415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2519280" y="3257640"/>
            <a:ext cx="2415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2519280" y="2801880"/>
            <a:ext cx="2415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2519280" y="2347920"/>
            <a:ext cx="2415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2873520" y="5411880"/>
            <a:ext cx="1209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3591000" y="5411880"/>
            <a:ext cx="4820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4481640" y="5411880"/>
            <a:ext cx="4820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5382000" y="5411880"/>
            <a:ext cx="4820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3000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6270840" y="5411880"/>
            <a:ext cx="4820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4000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7170840" y="5411880"/>
            <a:ext cx="4820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5000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2890080" y="5784840"/>
            <a:ext cx="46656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Pacific Northwest Generation Additions (MW)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1759680" y="3500280"/>
            <a:ext cx="5778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LOLP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1861200" y="3773520"/>
            <a:ext cx="3974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(%)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1498680" y="1498680"/>
            <a:ext cx="6278400" cy="4741920"/>
          </a:xfrm>
          <a:prstGeom prst="rect">
            <a:avLst/>
          </a:prstGeom>
          <a:noFill/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A16CB7-4CC3-4CAD-AF97-568DD8014F3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WSCC Supply Demand Balance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3" name=""/>
          <p:cNvGraphicFramePr/>
          <p:nvPr/>
        </p:nvGraphicFramePr>
        <p:xfrm>
          <a:off x="685800" y="1676520"/>
          <a:ext cx="7924680" cy="4313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676520"/>
                    <a:ext cx="7924680" cy="431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BE98D3-05E4-46EA-9D07-0DE98CF81AE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WSCC Forecasts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6" name=""/>
          <p:cNvGraphicFramePr/>
          <p:nvPr/>
        </p:nvGraphicFramePr>
        <p:xfrm>
          <a:off x="228600" y="1523880"/>
          <a:ext cx="8534520" cy="5026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3880"/>
                    <a:ext cx="8534520" cy="50263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73BEBE-7800-41D8-A499-264F518ACD8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2000-09-18T15:50:32Z</dcterms:created>
  <dc:creator>James Litchfield</dc:creator>
  <dc:description/>
  <dc:language>en-US</dc:language>
  <cp:lastModifiedBy>James Litchfield</cp:lastModifiedBy>
  <dcterms:modified xsi:type="dcterms:W3CDTF">2001-01-31T14:58:59Z</dcterms:modified>
  <cp:revision>98</cp:revision>
  <dc:subject/>
  <dc:title>Western Power Markets</dc:title>
</cp:coreProperties>
</file>