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8.png" ContentType="image/png"/>
  <Override PartName="/ppt/media/image11.wmf" ContentType="image/x-wmf"/>
  <Override PartName="/ppt/media/image12.png" ContentType="image/png"/>
  <Override PartName="/ppt/media/image9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887671-E51E-4FB8-A532-EE4F3F82F6C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879810-C63C-4026-907B-2E5C263DBFB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" name=""/>
          <p:cNvGraphicFramePr/>
          <p:nvPr/>
        </p:nvGraphicFramePr>
        <p:xfrm>
          <a:off x="1523880" y="1395360"/>
          <a:ext cx="6096240" cy="4067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3880" y="1395360"/>
                    <a:ext cx="6096240" cy="4067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-304920" y="-4680"/>
            <a:ext cx="9753840" cy="686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2001-08-13T10:50:40Z</dcterms:created>
  <dc:creator>aromero</dc:creator>
  <dc:description/>
  <dc:language>en-US</dc:language>
  <cp:lastModifiedBy>mdalia</cp:lastModifiedBy>
  <dcterms:modified xsi:type="dcterms:W3CDTF">2001-08-14T16:12:19Z</dcterms:modified>
  <cp:revision>5</cp:revision>
  <dc:subject/>
  <dc:title>PowerPoint Presentation</dc:title>
</cp:coreProperties>
</file>