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media/image1.wmf" ContentType="image/x-wmf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dt" idx="4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ftr" idx="5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6"/>
          <p:cNvSpPr>
            <a:spLocks noGrp="1"/>
          </p:cNvSpPr>
          <p:nvPr>
            <p:ph type="sldNum" idx="6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922B92C-1BEE-4319-9A36-9842F60C2D15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sldImg"/>
          </p:nvPr>
        </p:nvSpPr>
        <p:spPr>
          <a:xfrm>
            <a:off x="1335240" y="968400"/>
            <a:ext cx="2244600" cy="1682640"/>
          </a:xfrm>
          <a:prstGeom prst="rect">
            <a:avLst/>
          </a:prstGeom>
          <a:ln w="0">
            <a:noFill/>
          </a:ln>
        </p:spPr>
      </p:sp>
      <p:sp>
        <p:nvSpPr>
          <p:cNvPr id="33" name=""/>
          <p:cNvSpPr/>
          <p:nvPr/>
        </p:nvSpPr>
        <p:spPr>
          <a:xfrm>
            <a:off x="6271560" y="293760"/>
            <a:ext cx="290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0080" rIns="100080" tIns="46800" bIns="46800" anchor="t">
            <a:spAutoFit/>
          </a:bodyPr>
          <a:p>
            <a:pPr algn="r">
              <a:tabLst>
                <a:tab algn="l" pos="0"/>
                <a:tab algn="l" pos="1049400"/>
                <a:tab algn="l" pos="2098800"/>
                <a:tab algn="l" pos="3147840"/>
                <a:tab algn="l" pos="4197240"/>
                <a:tab algn="l" pos="5246640"/>
                <a:tab algn="l" pos="6296040"/>
                <a:tab algn="l" pos="7345440"/>
                <a:tab algn="l" pos="8394840"/>
                <a:tab algn="l" pos="9443880"/>
                <a:tab algn="l" pos="104932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EBA81D0-0240-4EFF-AC17-1431D5FAA9C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5D7AF90-7B59-4973-ABCF-010666097E9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85D451F-6E90-498E-A1A4-9517DE554F5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711360" y="6248520"/>
            <a:ext cx="1896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149640" y="6248520"/>
            <a:ext cx="28447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0" y="5043600"/>
            <a:ext cx="914400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Concorde"/>
              </a:rPr>
              <a:t>Presentation to Analysts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0" y="6324480"/>
            <a:ext cx="2057400" cy="5335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543800" y="6248520"/>
            <a:ext cx="1600200" cy="609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" name=""/>
          <p:cNvGraphicFramePr/>
          <p:nvPr/>
        </p:nvGraphicFramePr>
        <p:xfrm>
          <a:off x="1981080" y="1539720"/>
          <a:ext cx="5346720" cy="2270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81080" y="1539720"/>
                    <a:ext cx="5346720" cy="227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1144800" y="1219320"/>
            <a:ext cx="3948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Return on Capital Employed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10560" y="609480"/>
            <a:ext cx="3236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Improved Performance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194560" y="1946160"/>
            <a:ext cx="278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Merger Tax Credits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272040" y="2590920"/>
            <a:ext cx="1298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583440" y="3124080"/>
            <a:ext cx="1772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Divestments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116960" y="3733920"/>
            <a:ext cx="2094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Cash Flow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573800" y="4419720"/>
            <a:ext cx="2305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Operating Costs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151240" y="5029200"/>
            <a:ext cx="3000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Personnel Reductions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555240" y="5715000"/>
            <a:ext cx="1678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Income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03720" y="4264200"/>
            <a:ext cx="274644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SENSE OF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URGENCY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259960" y="1295280"/>
            <a:ext cx="3508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FLEXIBILITY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1998-10-25T11:30:53Z</dcterms:created>
  <dc:creator>Low Oil Prices</dc:creator>
  <dc:description/>
  <dc:language>en-US</dc:language>
  <cp:lastModifiedBy>MLR</cp:lastModifiedBy>
  <dcterms:modified xsi:type="dcterms:W3CDTF">2001-01-18T20:23:08Z</dcterms:modified>
  <cp:revision>19</cp:revision>
  <dc:subject/>
  <dc:title>No Slide Title</dc:title>
</cp:coreProperties>
</file>