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png" ContentType="image/png"/>
  <Override PartName="/ppt/media/image2.png" ContentType="image/png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72864C1-78D2-4064-BCDA-E44B61E4010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sldImg"/>
          </p:nvPr>
        </p:nvSpPr>
        <p:spPr>
          <a:xfrm>
            <a:off x="1335240" y="968400"/>
            <a:ext cx="2244600" cy="1682640"/>
          </a:xfrm>
          <a:prstGeom prst="rect">
            <a:avLst/>
          </a:prstGeom>
          <a:ln w="0">
            <a:noFill/>
          </a:ln>
        </p:spPr>
      </p:sp>
      <p:sp>
        <p:nvSpPr>
          <p:cNvPr id="33" name=""/>
          <p:cNvSpPr/>
          <p:nvPr/>
        </p:nvSpPr>
        <p:spPr>
          <a:xfrm>
            <a:off x="6271560" y="293760"/>
            <a:ext cx="290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0080" rIns="100080" tIns="46800" bIns="46800" anchor="t">
            <a:spAutoFit/>
          </a:bodyPr>
          <a:p>
            <a:pPr algn="r">
              <a:tabLst>
                <a:tab algn="l" pos="0"/>
                <a:tab algn="l" pos="1049400"/>
                <a:tab algn="l" pos="2098800"/>
                <a:tab algn="l" pos="3147840"/>
                <a:tab algn="l" pos="4197240"/>
                <a:tab algn="l" pos="5246640"/>
                <a:tab algn="l" pos="6296040"/>
                <a:tab algn="l" pos="7345440"/>
                <a:tab algn="l" pos="8394840"/>
                <a:tab algn="l" pos="9443880"/>
                <a:tab algn="l" pos="104932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98BE83-DBBE-47D4-82BC-78CDFCC05FB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95B3E4-180A-4960-82D2-E9FE7D58B6C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0D7C69-769D-4194-AE98-28B948C4D6B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http://www.dynegy.com/" TargetMode="External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711360" y="6248520"/>
            <a:ext cx="1896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149640" y="6248520"/>
            <a:ext cx="2844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5043600"/>
            <a:ext cx="91440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Concorde"/>
              </a:rPr>
              <a:t>Presentation to Analysts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0" y="6324480"/>
            <a:ext cx="2057400" cy="533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543800" y="6248520"/>
            <a:ext cx="1600200" cy="60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ENE_C_WHI" descr=""/>
          <p:cNvPicPr/>
          <p:nvPr/>
        </p:nvPicPr>
        <p:blipFill>
          <a:blip r:embed="rId1"/>
          <a:stretch/>
        </p:blipFill>
        <p:spPr>
          <a:xfrm>
            <a:off x="609480" y="1523880"/>
            <a:ext cx="2806920" cy="281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logo" descr="">
            <a:hlinkClick r:id="rId2"/>
          </p:cNvPr>
          <p:cNvPicPr/>
          <p:nvPr/>
        </p:nvPicPr>
        <p:blipFill>
          <a:blip r:embed="rId3"/>
          <a:stretch/>
        </p:blipFill>
        <p:spPr>
          <a:xfrm>
            <a:off x="4114800" y="2060640"/>
            <a:ext cx="4495680" cy="22334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1144800" y="1219320"/>
            <a:ext cx="3948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Return on Capital Employed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10560" y="609480"/>
            <a:ext cx="323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Improved Performance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194560" y="1946160"/>
            <a:ext cx="278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Merger Tax Credits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272040" y="2590920"/>
            <a:ext cx="1298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83440" y="3124080"/>
            <a:ext cx="177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Divestments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116960" y="3733920"/>
            <a:ext cx="2094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Cash Flow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573800" y="4419720"/>
            <a:ext cx="2305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Operating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151240" y="5029200"/>
            <a:ext cx="3000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Personnel Reductions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555240" y="5715000"/>
            <a:ext cx="1678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Income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03720" y="4264200"/>
            <a:ext cx="274644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SENSE OF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URGENCY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259960" y="1295280"/>
            <a:ext cx="3508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FLEXIBILITY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1998-10-25T11:30:53Z</dcterms:created>
  <dc:creator>Low Oil Prices</dc:creator>
  <dc:description/>
  <dc:language>en-US</dc:language>
  <cp:lastModifiedBy>mratner</cp:lastModifiedBy>
  <dcterms:modified xsi:type="dcterms:W3CDTF">2001-11-13T14:37:57Z</dcterms:modified>
  <cp:revision>21</cp:revision>
  <dc:subject/>
  <dc:title>No Slide Title</dc:title>
</cp:coreProperties>
</file>