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1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media/image12.wmf" ContentType="image/x-wmf"/>
  <Override PartName="/ppt/media/image3.wmf" ContentType="image/x-wmf"/>
  <Override PartName="/ppt/media/image9.wmf" ContentType="image/x-wmf"/>
  <Override PartName="/ppt/media/image13.wmf" ContentType="image/x-wmf"/>
  <Override PartName="/ppt/media/image4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/>
  <p:notesSz cx="7008813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1923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66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66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66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0" y="6318360"/>
            <a:ext cx="9144000" cy="53316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813200" y="6416280"/>
            <a:ext cx="3743280" cy="3376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Risk Management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8634240" y="6386400"/>
            <a:ext cx="424080" cy="424080"/>
            <a:chOff x="8634240" y="6386400"/>
            <a:chExt cx="424080" cy="424080"/>
          </a:xfrm>
        </p:grpSpPr>
        <p:grpSp>
          <p:nvGrpSpPr>
            <p:cNvPr id="5" name=""/>
            <p:cNvGrpSpPr/>
            <p:nvPr/>
          </p:nvGrpSpPr>
          <p:grpSpPr>
            <a:xfrm>
              <a:off x="8634240" y="6543000"/>
              <a:ext cx="424080" cy="267480"/>
              <a:chOff x="8634240" y="6543000"/>
              <a:chExt cx="424080" cy="267480"/>
            </a:xfrm>
          </p:grpSpPr>
          <p:sp>
            <p:nvSpPr>
              <p:cNvPr id="6" name=""/>
              <p:cNvSpPr/>
              <p:nvPr/>
            </p:nvSpPr>
            <p:spPr>
              <a:xfrm>
                <a:off x="8634240" y="6544080"/>
                <a:ext cx="84960" cy="84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7800" bIns="37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8675280" y="6585480"/>
                <a:ext cx="90360" cy="9036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3560" bIns="4356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8811000" y="6720840"/>
                <a:ext cx="90000" cy="8964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2840" bIns="42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776080" y="6684480"/>
                <a:ext cx="3960" cy="136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3120" bIns="-331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776080" y="6632640"/>
                <a:ext cx="27360" cy="536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6840" bIns="68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8722800" y="6634080"/>
                <a:ext cx="53280" cy="8748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0680" bIns="406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8810640" y="6684480"/>
                <a:ext cx="36000" cy="67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0880" bIns="2088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8775000" y="6688440"/>
                <a:ext cx="36000" cy="68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21240" bIns="212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8889480" y="6543000"/>
                <a:ext cx="168840" cy="2134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ffff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5" name=""/>
            <p:cNvSpPr/>
            <p:nvPr/>
          </p:nvSpPr>
          <p:spPr>
            <a:xfrm>
              <a:off x="8688960" y="6386400"/>
              <a:ext cx="213480" cy="2131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812800" y="6464520"/>
              <a:ext cx="167760" cy="21348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" name=""/>
          <p:cNvSpPr/>
          <p:nvPr/>
        </p:nvSpPr>
        <p:spPr>
          <a:xfrm>
            <a:off x="168120" y="6477120"/>
            <a:ext cx="6256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10/01/01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" name=""/>
          <p:cNvGraphicFramePr/>
          <p:nvPr/>
        </p:nvGraphicFramePr>
        <p:xfrm>
          <a:off x="1722600" y="1700280"/>
          <a:ext cx="5564160" cy="3325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22600" y="1700280"/>
                    <a:ext cx="5564160" cy="332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0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Americas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" name=""/>
          <p:cNvGrpSpPr/>
          <p:nvPr/>
        </p:nvGrpSpPr>
        <p:grpSpPr>
          <a:xfrm>
            <a:off x="7726320" y="5300640"/>
            <a:ext cx="1278000" cy="873000"/>
            <a:chOff x="7726320" y="5300640"/>
            <a:chExt cx="1278000" cy="873000"/>
          </a:xfrm>
        </p:grpSpPr>
        <p:sp>
          <p:nvSpPr>
            <p:cNvPr id="22" name=""/>
            <p:cNvSpPr/>
            <p:nvPr/>
          </p:nvSpPr>
          <p:spPr>
            <a:xfrm>
              <a:off x="7726320" y="530064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>
              <a:off x="7733520" y="533700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622440" y="16524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Gas Settlements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" name=""/>
          <p:cNvGrpSpPr/>
          <p:nvPr/>
        </p:nvGrpSpPr>
        <p:grpSpPr>
          <a:xfrm>
            <a:off x="7535880" y="5338800"/>
            <a:ext cx="1278000" cy="873000"/>
            <a:chOff x="7535880" y="5338800"/>
            <a:chExt cx="1278000" cy="873000"/>
          </a:xfrm>
        </p:grpSpPr>
        <p:sp>
          <p:nvSpPr>
            <p:cNvPr id="79" name=""/>
            <p:cNvSpPr/>
            <p:nvPr/>
          </p:nvSpPr>
          <p:spPr>
            <a:xfrm>
              <a:off x="7535880" y="533880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7543080" y="537516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81" name=""/>
          <p:cNvGraphicFramePr/>
          <p:nvPr/>
        </p:nvGraphicFramePr>
        <p:xfrm>
          <a:off x="447840" y="890640"/>
          <a:ext cx="8153280" cy="5337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47840" y="890640"/>
                    <a:ext cx="8153280" cy="5337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	</a:t>
            </a:r>
            <a:endParaRPr b="1" lang="en-US" sz="24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"/>
          <p:cNvSpPr/>
          <p:nvPr/>
        </p:nvSpPr>
        <p:spPr>
          <a:xfrm>
            <a:off x="685800" y="241200"/>
            <a:ext cx="807732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 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533520" y="5486400"/>
            <a:ext cx="604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62501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flipH="1">
            <a:off x="599400" y="2071800"/>
            <a:ext cx="104760" cy="4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960" bIns="-3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Net Works LLC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228600" y="946080"/>
          <a:ext cx="8636040" cy="5308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946080"/>
                    <a:ext cx="8636040" cy="530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9" name=""/>
          <p:cNvSpPr/>
          <p:nvPr/>
        </p:nvSpPr>
        <p:spPr>
          <a:xfrm>
            <a:off x="0" y="6324480"/>
            <a:ext cx="9144000" cy="533520"/>
          </a:xfrm>
          <a:prstGeom prst="rect">
            <a:avLst/>
          </a:prstGeom>
          <a:gradFill rotWithShape="0">
            <a:gsLst>
              <a:gs pos="0">
                <a:srgbClr val="0000b0"/>
              </a:gs>
              <a:gs pos="100000">
                <a:srgbClr val="000066"/>
              </a:gs>
            </a:gsLst>
            <a:lin ang="10800000"/>
          </a:gradFill>
          <a:ln w="936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Natural Gas Trading Operations</a:t>
            </a: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04920" y="6477120"/>
            <a:ext cx="8380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42080" y="6434280"/>
            <a:ext cx="689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7/31/01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2" name=""/>
          <p:cNvGrpSpPr/>
          <p:nvPr/>
        </p:nvGrpSpPr>
        <p:grpSpPr>
          <a:xfrm>
            <a:off x="7848720" y="5543640"/>
            <a:ext cx="1243080" cy="754200"/>
            <a:chOff x="7848720" y="5543640"/>
            <a:chExt cx="1243080" cy="754200"/>
          </a:xfrm>
        </p:grpSpPr>
        <p:sp>
          <p:nvSpPr>
            <p:cNvPr id="93" name=""/>
            <p:cNvSpPr/>
            <p:nvPr/>
          </p:nvSpPr>
          <p:spPr>
            <a:xfrm>
              <a:off x="7848720" y="5543640"/>
              <a:ext cx="1202760" cy="7023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" name=""/>
            <p:cNvSpPr/>
            <p:nvPr/>
          </p:nvSpPr>
          <p:spPr>
            <a:xfrm>
              <a:off x="7855920" y="5593320"/>
              <a:ext cx="1235880" cy="7045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01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Gas Logistics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6" name=""/>
          <p:cNvGraphicFramePr/>
          <p:nvPr/>
        </p:nvGraphicFramePr>
        <p:xfrm>
          <a:off x="1273320" y="1066680"/>
          <a:ext cx="6678360" cy="499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3320" y="1066680"/>
                    <a:ext cx="6678360" cy="499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98" name=""/>
          <p:cNvGrpSpPr/>
          <p:nvPr/>
        </p:nvGrpSpPr>
        <p:grpSpPr>
          <a:xfrm>
            <a:off x="7485120" y="5160960"/>
            <a:ext cx="1278000" cy="873000"/>
            <a:chOff x="7485120" y="5160960"/>
            <a:chExt cx="1278000" cy="873000"/>
          </a:xfrm>
        </p:grpSpPr>
        <p:sp>
          <p:nvSpPr>
            <p:cNvPr id="99" name=""/>
            <p:cNvSpPr/>
            <p:nvPr/>
          </p:nvSpPr>
          <p:spPr>
            <a:xfrm>
              <a:off x="7485120" y="516096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>
              <a:off x="7492320" y="519732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Gas Logistics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619200" y="1050840"/>
          <a:ext cx="7902360" cy="509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9200" y="1050840"/>
                    <a:ext cx="7902360" cy="50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104" name=""/>
          <p:cNvGrpSpPr/>
          <p:nvPr/>
        </p:nvGrpSpPr>
        <p:grpSpPr>
          <a:xfrm>
            <a:off x="7599240" y="5249880"/>
            <a:ext cx="1278000" cy="873000"/>
            <a:chOff x="7599240" y="5249880"/>
            <a:chExt cx="1278000" cy="873000"/>
          </a:xfrm>
        </p:grpSpPr>
        <p:sp>
          <p:nvSpPr>
            <p:cNvPr id="105" name=""/>
            <p:cNvSpPr/>
            <p:nvPr/>
          </p:nvSpPr>
          <p:spPr>
            <a:xfrm>
              <a:off x="7599240" y="524988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7606440" y="528624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/>
          <p:nvPr/>
        </p:nvSpPr>
        <p:spPr>
          <a:xfrm>
            <a:off x="673200" y="24120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2311560" y="279360"/>
            <a:ext cx="44067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    Gas Volume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9" name=""/>
          <p:cNvGrpSpPr/>
          <p:nvPr/>
        </p:nvGrpSpPr>
        <p:grpSpPr>
          <a:xfrm>
            <a:off x="7543800" y="5334120"/>
            <a:ext cx="1278000" cy="873000"/>
            <a:chOff x="7543800" y="5334120"/>
            <a:chExt cx="1278000" cy="873000"/>
          </a:xfrm>
        </p:grpSpPr>
        <p:sp>
          <p:nvSpPr>
            <p:cNvPr id="110" name=""/>
            <p:cNvSpPr/>
            <p:nvPr/>
          </p:nvSpPr>
          <p:spPr>
            <a:xfrm>
              <a:off x="7543800" y="5334120"/>
              <a:ext cx="1278000" cy="87300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" name=""/>
            <p:cNvSpPr/>
            <p:nvPr/>
          </p:nvSpPr>
          <p:spPr>
            <a:xfrm>
              <a:off x="7551000" y="537048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112" name=""/>
          <p:cNvGraphicFramePr/>
          <p:nvPr/>
        </p:nvGraphicFramePr>
        <p:xfrm>
          <a:off x="1019160" y="1282680"/>
          <a:ext cx="6467400" cy="460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19160" y="1282680"/>
                    <a:ext cx="6467400" cy="460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0" y="206280"/>
            <a:ext cx="9321840" cy="6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105120" rIns="105120" tIns="52560" bIns="525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Canada Corp.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Energy Operations as at June 30, 2001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311040" y="1112760"/>
          <a:ext cx="8460000" cy="4992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11040" y="1112760"/>
                    <a:ext cx="8460000" cy="4992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27" name=""/>
          <p:cNvGrpSpPr/>
          <p:nvPr/>
        </p:nvGrpSpPr>
        <p:grpSpPr>
          <a:xfrm>
            <a:off x="7574040" y="5307120"/>
            <a:ext cx="1398600" cy="885240"/>
            <a:chOff x="7574040" y="5307120"/>
            <a:chExt cx="1398600" cy="885240"/>
          </a:xfrm>
        </p:grpSpPr>
        <p:sp>
          <p:nvSpPr>
            <p:cNvPr id="28" name=""/>
            <p:cNvSpPr/>
            <p:nvPr/>
          </p:nvSpPr>
          <p:spPr>
            <a:xfrm>
              <a:off x="7574040" y="5307120"/>
              <a:ext cx="1346400" cy="88524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7580880" y="5344200"/>
              <a:ext cx="139176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35.5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1" name=""/>
          <p:cNvGrpSpPr/>
          <p:nvPr/>
        </p:nvGrpSpPr>
        <p:grpSpPr>
          <a:xfrm>
            <a:off x="7726320" y="5300640"/>
            <a:ext cx="1278000" cy="873000"/>
            <a:chOff x="7726320" y="5300640"/>
            <a:chExt cx="1278000" cy="873000"/>
          </a:xfrm>
        </p:grpSpPr>
        <p:sp>
          <p:nvSpPr>
            <p:cNvPr id="32" name=""/>
            <p:cNvSpPr/>
            <p:nvPr/>
          </p:nvSpPr>
          <p:spPr>
            <a:xfrm>
              <a:off x="7726320" y="530064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" name=""/>
            <p:cNvSpPr/>
            <p:nvPr/>
          </p:nvSpPr>
          <p:spPr>
            <a:xfrm>
              <a:off x="7733520" y="533700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4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6" name=""/>
          <p:cNvGrpSpPr/>
          <p:nvPr/>
        </p:nvGrpSpPr>
        <p:grpSpPr>
          <a:xfrm>
            <a:off x="7726320" y="5300640"/>
            <a:ext cx="1278000" cy="873000"/>
            <a:chOff x="7726320" y="5300640"/>
            <a:chExt cx="1278000" cy="873000"/>
          </a:xfrm>
        </p:grpSpPr>
        <p:sp>
          <p:nvSpPr>
            <p:cNvPr id="37" name=""/>
            <p:cNvSpPr/>
            <p:nvPr/>
          </p:nvSpPr>
          <p:spPr>
            <a:xfrm>
              <a:off x="7726320" y="530064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" name=""/>
            <p:cNvSpPr/>
            <p:nvPr/>
          </p:nvSpPr>
          <p:spPr>
            <a:xfrm>
              <a:off x="7733520" y="533700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13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39" name=""/>
          <p:cNvGraphicFramePr/>
          <p:nvPr/>
        </p:nvGraphicFramePr>
        <p:xfrm>
          <a:off x="1693800" y="990720"/>
          <a:ext cx="5724720" cy="508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93800" y="990720"/>
                    <a:ext cx="5724720" cy="508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Energy Operations Power &amp; Gas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7726320" y="5300640"/>
            <a:ext cx="1278000" cy="873000"/>
            <a:chOff x="7726320" y="5300640"/>
            <a:chExt cx="1278000" cy="873000"/>
          </a:xfrm>
        </p:grpSpPr>
        <p:sp>
          <p:nvSpPr>
            <p:cNvPr id="43" name=""/>
            <p:cNvSpPr/>
            <p:nvPr/>
          </p:nvSpPr>
          <p:spPr>
            <a:xfrm>
              <a:off x="7726320" y="530064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7733520" y="533700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45" name=""/>
          <p:cNvGraphicFramePr/>
          <p:nvPr/>
        </p:nvGraphicFramePr>
        <p:xfrm>
          <a:off x="1387440" y="1274760"/>
          <a:ext cx="6811920" cy="3575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87440" y="1274760"/>
                    <a:ext cx="6811920" cy="3575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Client Services and Volume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" name=""/>
          <p:cNvGraphicFramePr/>
          <p:nvPr/>
        </p:nvGraphicFramePr>
        <p:xfrm>
          <a:off x="3297240" y="831960"/>
          <a:ext cx="2335320" cy="508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97240" y="831960"/>
                    <a:ext cx="2335320" cy="508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50" name=""/>
          <p:cNvGrpSpPr/>
          <p:nvPr/>
        </p:nvGrpSpPr>
        <p:grpSpPr>
          <a:xfrm>
            <a:off x="7548480" y="5275440"/>
            <a:ext cx="1278000" cy="873000"/>
            <a:chOff x="7548480" y="5275440"/>
            <a:chExt cx="1278000" cy="873000"/>
          </a:xfrm>
        </p:grpSpPr>
        <p:sp>
          <p:nvSpPr>
            <p:cNvPr id="51" name=""/>
            <p:cNvSpPr/>
            <p:nvPr/>
          </p:nvSpPr>
          <p:spPr>
            <a:xfrm>
              <a:off x="7548480" y="527544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7555680" y="531180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Documentation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4" name=""/>
          <p:cNvGrpSpPr/>
          <p:nvPr/>
        </p:nvGrpSpPr>
        <p:grpSpPr>
          <a:xfrm>
            <a:off x="7726320" y="5300640"/>
            <a:ext cx="1278000" cy="873000"/>
            <a:chOff x="7726320" y="5300640"/>
            <a:chExt cx="1278000" cy="873000"/>
          </a:xfrm>
        </p:grpSpPr>
        <p:sp>
          <p:nvSpPr>
            <p:cNvPr id="55" name=""/>
            <p:cNvSpPr/>
            <p:nvPr/>
          </p:nvSpPr>
          <p:spPr>
            <a:xfrm>
              <a:off x="7726320" y="530064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7733520" y="533700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57" name=""/>
          <p:cNvGraphicFramePr/>
          <p:nvPr/>
        </p:nvGraphicFramePr>
        <p:xfrm>
          <a:off x="1081080" y="1060560"/>
          <a:ext cx="6870600" cy="5078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81080" y="1060560"/>
                    <a:ext cx="6870600" cy="5078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"/>
          <p:cNvSpPr/>
          <p:nvPr/>
        </p:nvSpPr>
        <p:spPr>
          <a:xfrm>
            <a:off x="2468160" y="198360"/>
            <a:ext cx="4195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Global Contracts / Facilities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0" name=""/>
          <p:cNvGrpSpPr/>
          <p:nvPr/>
        </p:nvGrpSpPr>
        <p:grpSpPr>
          <a:xfrm>
            <a:off x="7497720" y="5275440"/>
            <a:ext cx="1278000" cy="873000"/>
            <a:chOff x="7497720" y="5275440"/>
            <a:chExt cx="1278000" cy="873000"/>
          </a:xfrm>
        </p:grpSpPr>
        <p:sp>
          <p:nvSpPr>
            <p:cNvPr id="61" name=""/>
            <p:cNvSpPr/>
            <p:nvPr/>
          </p:nvSpPr>
          <p:spPr>
            <a:xfrm>
              <a:off x="7497720" y="5275440"/>
              <a:ext cx="1278000" cy="87300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7504920" y="531180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63" name=""/>
          <p:cNvGraphicFramePr/>
          <p:nvPr/>
        </p:nvGraphicFramePr>
        <p:xfrm>
          <a:off x="3056040" y="1871640"/>
          <a:ext cx="3446280" cy="3538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56040" y="1871640"/>
                    <a:ext cx="3446280" cy="3538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2050200" y="177840"/>
            <a:ext cx="514332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Physical / Financial Confirmations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987480" y="2016000"/>
          <a:ext cx="7405560" cy="2884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87480" y="2016000"/>
                    <a:ext cx="7405560" cy="2884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68" name=""/>
          <p:cNvGrpSpPr/>
          <p:nvPr/>
        </p:nvGrpSpPr>
        <p:grpSpPr>
          <a:xfrm>
            <a:off x="7612200" y="5262480"/>
            <a:ext cx="1277640" cy="873360"/>
            <a:chOff x="7612200" y="5262480"/>
            <a:chExt cx="1277640" cy="873360"/>
          </a:xfrm>
        </p:grpSpPr>
        <p:sp>
          <p:nvSpPr>
            <p:cNvPr id="69" name=""/>
            <p:cNvSpPr/>
            <p:nvPr/>
          </p:nvSpPr>
          <p:spPr>
            <a:xfrm>
              <a:off x="7612200" y="5262480"/>
              <a:ext cx="1277640" cy="8733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" name=""/>
            <p:cNvSpPr/>
            <p:nvPr/>
          </p:nvSpPr>
          <p:spPr>
            <a:xfrm>
              <a:off x="7618680" y="529920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09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"/>
          <p:cNvGraphicFramePr/>
          <p:nvPr/>
        </p:nvGraphicFramePr>
        <p:xfrm>
          <a:off x="776160" y="1522440"/>
          <a:ext cx="7400880" cy="3978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76160" y="1522440"/>
                    <a:ext cx="7400880" cy="3978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3" name=""/>
          <p:cNvSpPr/>
          <p:nvPr/>
        </p:nvSpPr>
        <p:spPr>
          <a:xfrm>
            <a:off x="2793240" y="150840"/>
            <a:ext cx="3330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Net Works LLC</a:t>
            </a:r>
            <a:br>
              <a:rPr sz="2400"/>
            </a:b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Financial Settlements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4" name=""/>
          <p:cNvGrpSpPr/>
          <p:nvPr/>
        </p:nvGrpSpPr>
        <p:grpSpPr>
          <a:xfrm>
            <a:off x="7526160" y="5418000"/>
            <a:ext cx="1278000" cy="873360"/>
            <a:chOff x="7526160" y="5418000"/>
            <a:chExt cx="1278000" cy="873360"/>
          </a:xfrm>
        </p:grpSpPr>
        <p:sp>
          <p:nvSpPr>
            <p:cNvPr id="75" name=""/>
            <p:cNvSpPr/>
            <p:nvPr/>
          </p:nvSpPr>
          <p:spPr>
            <a:xfrm>
              <a:off x="7526160" y="5418000"/>
              <a:ext cx="1278000" cy="87336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" name=""/>
            <p:cNvSpPr/>
            <p:nvPr/>
          </p:nvSpPr>
          <p:spPr>
            <a:xfrm>
              <a:off x="7533360" y="5454720"/>
              <a:ext cx="1264680" cy="825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Full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21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Part Time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Contract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00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Vacant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	</a:t>
              </a: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02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2001-02-28T12:52:35Z</dcterms:created>
  <dc:creator>bcarriz</dc:creator>
  <dc:description/>
  <dc:language>en-US</dc:language>
  <cp:lastModifiedBy>shennessy</cp:lastModifiedBy>
  <dcterms:modified xsi:type="dcterms:W3CDTF">2001-12-04T19:16:35Z</dcterms:modified>
  <cp:revision>223</cp:revision>
  <dc:subject/>
  <dc:title>PowerPoint Presentation</dc:title>
</cp:coreProperties>
</file>