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11425C-5084-479D-BFBF-5218BF38846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61491E-A987-4156-A610-7BB6925A3C7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A06FA0-310C-494E-9F17-4711DC428E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6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863360" y="1752480"/>
            <a:ext cx="5217480" cy="23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Power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/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Gas Origination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Date- August 23,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240" y="1371600"/>
            <a:ext cx="914076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840" y="98280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352320" y="5029200"/>
            <a:ext cx="24710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4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4953600" y="457200"/>
            <a:ext cx="2838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914400" y="1143000"/>
            <a:ext cx="7696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0880" y="1438200"/>
            <a:ext cx="8534520" cy="4572000"/>
          </a:xfrm>
          <a:prstGeom prst="rect">
            <a:avLst/>
          </a:prstGeom>
          <a:solidFill>
            <a:srgbClr val="ffffff"/>
          </a:solidFill>
          <a:ln w="1260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Our review was designed to identify and test key policies, procedures, and controls to determine timely and effective review and approval of originated transactions.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AA Team Members: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Team Members: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Tom Bauer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Brian Redmond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Patty Grutzmacher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Janet Dietrich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Jennifer Stevenson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Billy Lemmons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Sean Kiehne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Ed McMichael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Dana Carr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Berney Aucoin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Sharon Smith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Power/Gas Origination</a:t>
            </a:r>
            <a:br>
              <a:rPr sz="40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840" y="98280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0" y="611352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611352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457200" y="1600200"/>
          <a:ext cx="8267760" cy="6883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00200"/>
                    <a:ext cx="8267760" cy="688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00280" y="6548400"/>
            <a:ext cx="402264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3"/>
          <a:stretch/>
        </p:blipFill>
        <p:spPr>
          <a:xfrm>
            <a:off x="6815160" y="625788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1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4421520" y="457200"/>
            <a:ext cx="440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Power/Gas Origination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527040" y="1066680"/>
            <a:ext cx="830592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0" y="685800"/>
            <a:ext cx="8908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421520" y="304920"/>
            <a:ext cx="440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Power/Gas Origination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6858000" y="6269040"/>
            <a:ext cx="2060640" cy="588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"/>
          <p:cNvSpPr/>
          <p:nvPr/>
        </p:nvSpPr>
        <p:spPr>
          <a:xfrm>
            <a:off x="2666880" y="6477120"/>
            <a:ext cx="402300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914400" y="1371600"/>
          <a:ext cx="7467480" cy="4775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914400" y="1371600"/>
                    <a:ext cx="7467480" cy="477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2000-05-16T17:15:27Z</dcterms:created>
  <dc:creator>Arthur Andersen</dc:creator>
  <dc:description/>
  <dc:language>en-US</dc:language>
  <cp:lastModifiedBy>Arthur Andersen</cp:lastModifiedBy>
  <cp:lastPrinted>2000-08-22T13:50:33Z</cp:lastPrinted>
  <dcterms:modified xsi:type="dcterms:W3CDTF">2000-08-22T20:15:28Z</dcterms:modified>
  <cp:revision>107</cp:revision>
  <dc:subject/>
  <dc:title>No Slide Title</dc:title>
</cp:coreProperties>
</file>