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0610F7-55C8-4694-8001-99761D29020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8E82DD-10A6-4A1C-A167-0D710C88591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2001-06-18T10:54:51Z</dcterms:created>
  <dc:creator>aromero</dc:creator>
  <dc:description/>
  <dc:language>en-US</dc:language>
  <cp:lastModifiedBy>aromero</cp:lastModifiedBy>
  <dcterms:modified xsi:type="dcterms:W3CDTF">2001-06-18T10:55:10Z</dcterms:modified>
  <cp:revision>1</cp:revision>
  <dc:subject/>
  <dc:title>PowerPoint Presentation</dc:title>
</cp:coreProperties>
</file>