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152318-C68C-4D2E-90FE-DB5AACD841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F9E490-4691-41FD-BBD1-EA8C6DE019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2001-05-23T10:34:41Z</dcterms:created>
  <dc:creator>aromero</dc:creator>
  <dc:description/>
  <dc:language>en-US</dc:language>
  <cp:lastModifiedBy>aromero</cp:lastModifiedBy>
  <dcterms:modified xsi:type="dcterms:W3CDTF">2001-05-23T10:34:55Z</dcterms:modified>
  <cp:revision>1</cp:revision>
  <dc:subject/>
  <dc:title>PowerPoint Presentation</dc:title>
</cp:coreProperties>
</file>