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67D3AD-4B20-463A-80BD-B6A58CA375E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54CBB7-8199-4542-AC7B-CAA5EE4768EC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Fourth Outline Level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00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  <a:p>
            <a:pPr lvl="5" marL="1828800">
              <a:spcBef>
                <a:spcPts val="300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  <a:p>
            <a:pPr lvl="6" marL="1828800">
              <a:spcBef>
                <a:spcPts val="300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October 19,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1E0643-8F81-4798-9565-95EF628E2B5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/>
          </p:nvPr>
        </p:nvSpPr>
        <p:spPr>
          <a:xfrm>
            <a:off x="457200" y="205740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Scope: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build a calculation tool that allows for the billing of all charges that are related to consumption band contracts from 1997 - 2001. First phase of initiative will concentrate mainly on the contracts related to California.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Acquire recovered power contracts from the Contract Validation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Brief contracts and highlight pertinent consumption band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Meet with Enron functional groups (Deal Capture, Risk, Site Profile, Trading) to confirm information being captured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additional information required and add to database elements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36DE21-E18E-437D-AE1A-108EA0D14D0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/>
          </p:nvPr>
        </p:nvSpPr>
        <p:spPr>
          <a:xfrm>
            <a:off x="380520" y="2133720"/>
            <a:ext cx="39625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Accomplishments: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Completed creation of basis for consumption band database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Identification and documentation of various contract forms and consumption band terms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Complete review and entry into the database of 160 contracts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Calculation engine currently able to support Q201 contract forward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1142640" y="1218960"/>
            <a:ext cx="75438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3" name=""/>
          <p:cNvSpPr/>
          <p:nvPr/>
        </p:nvSpPr>
        <p:spPr>
          <a:xfrm>
            <a:off x="4495680" y="2133720"/>
            <a:ext cx="441972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Accomplishments Specifications: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SQL database with Access front end to support database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XXXX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Scenario / terms captured to date to support the variables used calculating consumption bands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terms complete and consumption information being gathered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This process has not yet been implemented with billing processes.  (Manual Entry)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91120" y="27432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91120" y="36576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91120" y="48006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91120" y="57150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A31C03-2A2E-4741-8595-30227D2D421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/>
          </p:nvPr>
        </p:nvSpPr>
        <p:spPr>
          <a:xfrm>
            <a:off x="9907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Of Contracts Reviewed To Date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Not all contracts contain consumption band language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 those contracts with consumption band language, some exclude Baseline or Consumption band terms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Out of the contract language and terms reviewed to date, the majority of them have vague language around what makes up the following;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Baseline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Consumption bands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Definition of penalty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There are many subjective clauses in the contracts, resulting in multiple, possible interpretations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Newer contracts (2001 forward) contain more descriptive consumption band terms  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AEFC43-B90D-4673-9B94-8671F34462C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/>
          </p:nvPr>
        </p:nvSpPr>
        <p:spPr>
          <a:xfrm>
            <a:off x="6094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Open Issues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is dependant on the collection of all missing contracts which have not been collected in the round-up efforts.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is dependant on gaps in information being filled through other functional areas: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Legal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Baseline Management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Trading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Deal Capture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59A957-6413-4CD1-8F29-8DA3E77D239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Develop weekly progress report (Statistics – see report example). Available by 10/25/01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Publish proposed completion timeline by 11/1/01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 forward calculation and integration with billing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GNO / Mid Market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CSC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Historical calculation of unbilled contracts (true-up)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Validation of focus areas and identification of any quick wins by 11/1/01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C126AF-6363-4C1A-8DEE-3CDF42D1B55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Consumptions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573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Proposed Contract “Universe” Reporting Format: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758880" y="2813040"/>
          <a:ext cx="7962840" cy="3006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8880" y="2813040"/>
                    <a:ext cx="7962840" cy="300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 txBox="1"/>
          <p:nvPr/>
        </p:nvSpPr>
        <p:spPr>
          <a:xfrm>
            <a:off x="2133720" y="3276720"/>
            <a:ext cx="1238040" cy="1457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Draft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D1F8C1-ECFB-4661-A763-B75EEA8E397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2001-10-17T11:42:33Z</dcterms:created>
  <dc:creator>tdawson2</dc:creator>
  <dc:description/>
  <dc:language>en-US</dc:language>
  <cp:lastModifiedBy>Mojo</cp:lastModifiedBy>
  <dcterms:modified xsi:type="dcterms:W3CDTF">2001-10-19T04:53:39Z</dcterms:modified>
  <cp:revision>22</cp:revision>
  <dc:subject/>
  <dc:title>Gas Consumption Bands</dc:title>
</cp:coreProperties>
</file>