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601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601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3AC67C7-93B6-4AF5-9D09-B3381809877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1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1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1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4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sldNum" idx="6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B51185-6A59-4E28-A53B-5F2377DCD66F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00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Fourth Outline Level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300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i"/>
              </a:rPr>
              <a:t>Fifth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i"/>
            </a:endParaRPr>
          </a:p>
          <a:p>
            <a:pPr lvl="5" marL="1828800">
              <a:spcBef>
                <a:spcPts val="300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i"/>
              </a:rPr>
              <a:t>Sixth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i"/>
            </a:endParaRPr>
          </a:p>
          <a:p>
            <a:pPr lvl="6" marL="1828800">
              <a:spcBef>
                <a:spcPts val="300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i"/>
              </a:rPr>
              <a:t>Seventh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 Band Project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October 19,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866DCF-A8A3-40F2-9FB5-BA12EC10B38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/>
          </p:nvPr>
        </p:nvSpPr>
        <p:spPr>
          <a:xfrm>
            <a:off x="457200" y="205740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Scope: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build a calculation tool that allows for the billing of all charges that are related to consumption band contracts from 1997 - 2001. First phase of initiative will concentrate mainly on the contracts related to California.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Process: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Acquire recovered power contracts from the Contract Validation team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Brief contracts and highlight pertinent consumption band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Meet with Enron functional groups (Deal Capture, Risk, Site Profile, Trading) to confirm information being captured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identify additional information required and add to database elements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 Band Project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1A6257-EA7A-401E-8EF0-2D7D586A04B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/>
          </p:nvPr>
        </p:nvSpPr>
        <p:spPr>
          <a:xfrm>
            <a:off x="380520" y="2133720"/>
            <a:ext cx="396252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Accomplishments: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Completed creation of basis for consumption band database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Identification and documentation of various contract forms and consumption band terms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Complete review and entry into the database of 160 contracts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Calculation engine currently able to support Q201 contract forward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title"/>
          </p:nvPr>
        </p:nvSpPr>
        <p:spPr>
          <a:xfrm>
            <a:off x="1142640" y="1218960"/>
            <a:ext cx="754380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 Band Project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3" name=""/>
          <p:cNvSpPr/>
          <p:nvPr/>
        </p:nvSpPr>
        <p:spPr>
          <a:xfrm>
            <a:off x="4495680" y="2133720"/>
            <a:ext cx="441972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Accomplishments Specifications: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SQL database with Access front end to support database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 scenario / terms captured to date to support the variables used calculating consumption bands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Contract terms complete and consumption information being gathered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This process has not yet been implemented with billing processes.  (Manual Entry)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191120" y="2743200"/>
            <a:ext cx="4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191120" y="3657600"/>
            <a:ext cx="4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191120" y="4800600"/>
            <a:ext cx="4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191120" y="5715000"/>
            <a:ext cx="457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053CB20-35C9-47A4-8B15-3282FBB16B6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/>
          </p:nvPr>
        </p:nvSpPr>
        <p:spPr>
          <a:xfrm>
            <a:off x="990720" y="20574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Findings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Of Contracts Reviewed To Date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Not all contracts contain consumption band language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For those contracts with consumption band language, some exclude Baseline or Consumption band terms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Out of the contract language and terms reviewed to date, the majority of them have vague language around what makes up the following;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Baseline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Consumption bands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Definition of penalty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There are many subjective clauses in the contracts, resulting in multiple, possible interpretations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Newer contracts (2001 forward) contain more descriptive consumption band terms  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 Band Project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A91E31-2061-47AF-9CA5-0F77A23424F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/>
          </p:nvPr>
        </p:nvSpPr>
        <p:spPr>
          <a:xfrm>
            <a:off x="60948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Open Issues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Project is dependant on the collection of all missing contracts which have not been collected in the round-up efforts.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Project is dependant on gaps in information being filled through other functional areas: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Legal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Baseline Management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Trading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Deal Capture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 Band Project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1713FA4-8E22-4AC7-9517-D5FB3A0B55A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Next Steps: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Develop weekly progress report (Statistics – see report example). Available by 10/25/01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Publish proposed completion timeline by 11/1/01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 forward calculation and integration with billing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00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GNO / Mid Market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00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CSC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Historical calculation of unbilled contracts (true-up)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Validation of focus areas and identification of any quick wins by 11/1/01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 Band Project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949DCB-2582-4719-A42F-F44B598E1D1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Power Consumptions Band Project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573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Proposed Contract “Universe” Reporting Format: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758880" y="2813040"/>
          <a:ext cx="7962840" cy="3006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8880" y="2813040"/>
                    <a:ext cx="7962840" cy="300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" name=""/>
          <p:cNvSpPr txBox="1"/>
          <p:nvPr/>
        </p:nvSpPr>
        <p:spPr>
          <a:xfrm>
            <a:off x="2133720" y="3276720"/>
            <a:ext cx="1238040" cy="14572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SlantUp">
              <a:avLst>
                <a:gd name="adj" fmla="val 5555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000000"/>
                </a:solidFill>
                <a:uFillTx/>
                <a:latin typeface="Arial Black"/>
              </a:rPr>
              <a:t>Draft</a:t>
            </a:r>
            <a:endParaRPr b="0" lang="en-US" sz="24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000000"/>
              </a:solidFill>
              <a:uFillTx/>
              <a:latin typeface="Arial Black"/>
              <a:ea typeface="Arial Black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AD6C6A-F2B8-4217-9CD2-B2FD756BEAFE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2001-10-17T11:42:33Z</dcterms:created>
  <dc:creator>tdawson2</dc:creator>
  <dc:description/>
  <dc:language>en-US</dc:language>
  <cp:lastModifiedBy>Mojo</cp:lastModifiedBy>
  <dcterms:modified xsi:type="dcterms:W3CDTF">2001-10-19T09:48:34Z</dcterms:modified>
  <cp:revision>23</cp:revision>
  <dc:subject/>
  <dc:title>Gas Consumption Bands</dc:title>
</cp:coreProperties>
</file>