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0C9324-0D76-4FDC-A677-97A9EF8DE3D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663303-BF55-4709-9E0A-6AD906F0C40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236520" y="461880"/>
            <a:ext cx="867420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2001-01-31T19:51:39Z</dcterms:created>
  <dc:creator>jpadron</dc:creator>
  <dc:description/>
  <dc:language>en-US</dc:language>
  <cp:lastModifiedBy>jpadron</cp:lastModifiedBy>
  <dcterms:modified xsi:type="dcterms:W3CDTF">2001-01-31T20:01:54Z</dcterms:modified>
  <cp:revision>3</cp:revision>
  <dc:subject/>
  <dc:title>No Slide Title</dc:title>
</cp:coreProperties>
</file>