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wmf" ContentType="image/x-wmf"/>
  <Override PartName="/ppt/media/image8.png" ContentType="image/png"/>
  <Override PartName="/ppt/media/image11.wmf" ContentType="image/x-wmf"/>
  <Override PartName="/ppt/media/image12.png" ContentType="image/png"/>
  <Override PartName="/ppt/media/image9.png" ContentType="image/png"/>
  <Override PartName="/ppt/media/image1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84B4DEA-51A9-4F0E-9FE6-9E7701E07E19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image" Target="../media/image8.png"/><Relationship Id="rId6" Type="http://schemas.openxmlformats.org/officeDocument/2006/relationships/image" Target="../media/image8.png"/><Relationship Id="rId7" Type="http://schemas.openxmlformats.org/officeDocument/2006/relationships/image" Target="../media/image8.png"/><Relationship Id="rId8" Type="http://schemas.openxmlformats.org/officeDocument/2006/relationships/image" Target="../media/image8.png"/><Relationship Id="rId9" Type="http://schemas.openxmlformats.org/officeDocument/2006/relationships/image" Target="../media/image8.png"/><Relationship Id="rId10" Type="http://schemas.openxmlformats.org/officeDocument/2006/relationships/image" Target="../media/image8.png"/><Relationship Id="rId11" Type="http://schemas.openxmlformats.org/officeDocument/2006/relationships/image" Target="../media/image8.png"/><Relationship Id="rId12" Type="http://schemas.openxmlformats.org/officeDocument/2006/relationships/image" Target="../media/image8.png"/><Relationship Id="rId13" Type="http://schemas.openxmlformats.org/officeDocument/2006/relationships/image" Target="../media/image8.png"/><Relationship Id="rId14" Type="http://schemas.openxmlformats.org/officeDocument/2006/relationships/image" Target="../media/image8.png"/><Relationship Id="rId15" Type="http://schemas.openxmlformats.org/officeDocument/2006/relationships/image" Target="../media/image8.png"/><Relationship Id="rId16" Type="http://schemas.openxmlformats.org/officeDocument/2006/relationships/image" Target="../media/image8.png"/><Relationship Id="rId17" Type="http://schemas.openxmlformats.org/officeDocument/2006/relationships/image" Target="../media/image8.png"/><Relationship Id="rId18" Type="http://schemas.openxmlformats.org/officeDocument/2006/relationships/image" Target="../media/image8.png"/><Relationship Id="rId19" Type="http://schemas.openxmlformats.org/officeDocument/2006/relationships/image" Target="../media/image8.png"/><Relationship Id="rId20" Type="http://schemas.openxmlformats.org/officeDocument/2006/relationships/image" Target="../media/image8.png"/><Relationship Id="rId21" Type="http://schemas.openxmlformats.org/officeDocument/2006/relationships/image" Target="../media/image8.png"/><Relationship Id="rId22" Type="http://schemas.openxmlformats.org/officeDocument/2006/relationships/image" Target="../media/image8.png"/><Relationship Id="rId23" Type="http://schemas.openxmlformats.org/officeDocument/2006/relationships/image" Target="../media/image8.png"/><Relationship Id="rId24" Type="http://schemas.openxmlformats.org/officeDocument/2006/relationships/image" Target="../media/image8.png"/><Relationship Id="rId25" Type="http://schemas.openxmlformats.org/officeDocument/2006/relationships/image" Target="../media/image8.png"/><Relationship Id="rId26" Type="http://schemas.openxmlformats.org/officeDocument/2006/relationships/image" Target="../media/image8.png"/><Relationship Id="rId27" Type="http://schemas.openxmlformats.org/officeDocument/2006/relationships/image" Target="../media/image8.png"/><Relationship Id="rId28" Type="http://schemas.openxmlformats.org/officeDocument/2006/relationships/image" Target="../media/image8.png"/><Relationship Id="rId29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1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image" Target="../media/image12.png"/><Relationship Id="rId7" Type="http://schemas.openxmlformats.org/officeDocument/2006/relationships/image" Target="../media/image12.png"/><Relationship Id="rId8" Type="http://schemas.openxmlformats.org/officeDocument/2006/relationships/image" Target="../media/image12.png"/><Relationship Id="rId9" Type="http://schemas.openxmlformats.org/officeDocument/2006/relationships/image" Target="../media/image12.png"/><Relationship Id="rId10" Type="http://schemas.openxmlformats.org/officeDocument/2006/relationships/image" Target="../media/image12.png"/><Relationship Id="rId11" Type="http://schemas.openxmlformats.org/officeDocument/2006/relationships/image" Target="../media/image12.png"/><Relationship Id="rId12" Type="http://schemas.openxmlformats.org/officeDocument/2006/relationships/image" Target="../media/image12.png"/><Relationship Id="rId13" Type="http://schemas.openxmlformats.org/officeDocument/2006/relationships/image" Target="../media/image12.png"/><Relationship Id="rId14" Type="http://schemas.openxmlformats.org/officeDocument/2006/relationships/image" Target="../media/image12.png"/><Relationship Id="rId15" Type="http://schemas.openxmlformats.org/officeDocument/2006/relationships/image" Target="../media/image12.png"/><Relationship Id="rId16" Type="http://schemas.openxmlformats.org/officeDocument/2006/relationships/image" Target="../media/image13.png"/><Relationship Id="rId17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38000" y="2887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BTU Marketing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 necessary condition: marketing of the entire spectrum of energy commodities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However, multiple product lines don’t automatically create a true BTU marketer. Example: a gas liquids producer is not necessarily a BTU marketer.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Additional features: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cross market transactions involving multiple distinct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additional financial and non-financial services which make inter-market transactions  possible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transactions involve transformation of one commodity into another through  financial/physical activities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Inter-Market Arbitrage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Exploitation of market price differences resulting from: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transportation bottlenecks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inventory shortages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structural demand/supply shifts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Example: high gas prices in the winter of 1995/1996 created opportunities for power and natural gas markets arbitrage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Marketers exploit differences between market price ratios and technological transformation rates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Example: Gas tolling. Generation owner receives natural gas in return for electricity.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040" y="876240"/>
            <a:ext cx="8775720" cy="303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472760" y="468648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5400" y="299520"/>
            <a:ext cx="8863200" cy="130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trading cannot be separated from the physical side of the business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Even in the most liquid market, certain percentage of trades goes into delivery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Physical energy commodities have to be produced, stored, delivered to the end-user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transportation/transmission system is of paramount importance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Trading activity revolves to a large extent around the needs to protect the  economic performance of fixed assets (refineries, natural gas and oil storage facilities, power plants)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12800" y="286920"/>
            <a:ext cx="8874000" cy="132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However , trading activity allows to create virtual physical assets through a combination of financial 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3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5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19280" y="973080"/>
            <a:ext cx="8889840" cy="31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CHALLENGE OF VALUATION MODELS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1447920" y="4660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Option Pricing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Major 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Complicated payoff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Non-traditional price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 many case ability of delta hedging is limited or nonexistent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Current models: most commercially available approaches  represent mechanical implementations of solutions borrowed from the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Examples to follow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Option Pricing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market for electricity options is dormant/under an oxygen 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Price spikes of 1998 effectively shut down the market for electricity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Call options continue to be written by the generators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treated as covered calls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cash flow enhancement is the main incentive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Hedging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In many cases it is impossible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it is not feasible to delta hedge with physical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Traditional modeling tools (Geometric Brownian Motion)  may apply to the  long-term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As we get closer to the delivery month, the price dynamics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Gapping behavior of the spot prices and the front of the forward curve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Limited liquidity and backward bending supply curves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d4d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262872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Restructuring  US Energy Market and Implications for the Future of Energy Trading: Practitioner’s Perspective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11280" y="4876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Vincent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HOUSTON, May 9,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73600" y="214200"/>
            <a:ext cx="2495520" cy="2478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one can speak rather about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89840" cy="445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61760" y="2286000"/>
            <a:ext cx="8762760" cy="222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IMPACT OF THE INTERNET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1447920" y="4660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725040" y="262080"/>
            <a:ext cx="8961480" cy="13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Communications Revolution</a:t>
            </a:r>
            <a:br>
              <a:rPr sz="3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401040" y="1766880"/>
            <a:ext cx="952920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“A new communications technology (…) that allowed people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communicate almost instantly across great distances, in effect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shrinking the world faster and further than ever before. A world-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wide communications network whose cables spanned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continents and oceans, it revolutionized business practice,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gave rise to new forms of crime, and inundated its users   with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a deluge of information. Romances blossomed over its wires.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Secret codes were devised by some users and cracked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others. The benefits of the network were relentlessly hyped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its advocates and dismissed by the skeptics. Governments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regulators tried and failed to control the new medium.”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11000" y="237600"/>
            <a:ext cx="8948520" cy="130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Communications Revolution</a:t>
            </a:r>
            <a:r>
              <a:rPr b="1" lang="en-US" sz="3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br>
              <a:rPr sz="3400"/>
            </a:br>
            <a:endParaRPr b="0" lang="en-US" sz="3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401040" y="1627200"/>
            <a:ext cx="952920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“A new communications technology (…) that allowed people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communicate almost instantly across great distances, in effect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shrinking the world faster and further than ever before. A world-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wide communications network whose cables spanned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continents and oceans, it revolutionized business practice,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gave rise to new forms of crime, and inundated its users   with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a deluge of information. Romances blossomed over its wires.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Secret codes were devised by some users and cracked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others. The benefits of the network were relentlessly hyped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its advocates and dismissed by the skeptics. Governments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regulators tried and failed to control the new medium.”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TOM STANDAGE, “The Victorian Internet”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12800" y="263160"/>
            <a:ext cx="8874000" cy="141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the Internet: A Digression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closest analogy in history: the Mother of all Networks or the Victorian Internet: </a:t>
            </a:r>
            <a:r>
              <a:rPr b="1" lang="en-US" sz="1900" strike="noStrike" u="none">
                <a:solidFill>
                  <a:srgbClr val="c20017"/>
                </a:solidFill>
                <a:effectLst/>
                <a:uFillTx/>
                <a:latin typeface="Frutiger 55 Roman"/>
              </a:rPr>
              <a:t>THE TELEGRAPH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Explosive growth after technical viability of the concept was proved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invention supported in  its first stage of development by the government,  fully implemented by private investors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economic and social impact of the telegraph was immediately recognized by everybody.  The long-term consequences of the telegraph were completely unexpected and took decades to identify.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example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telegraph reduced by about 50%  capital requirements of the railway system, significantly accelerating late 19</a:t>
            </a:r>
            <a:r>
              <a:rPr b="1" lang="en-US" sz="1700" strike="noStrike" u="none" baseline="30000">
                <a:solidFill>
                  <a:srgbClr val="ebad17"/>
                </a:solidFill>
                <a:effectLst/>
                <a:uFillTx/>
                <a:latin typeface="Frutiger 55 Roman"/>
              </a:rPr>
              <a:t>th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century economic growth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771480" y="123840"/>
            <a:ext cx="87440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br>
              <a:rPr sz="3000"/>
            </a:b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 </a:t>
            </a: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Extending Enron’s Products to the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1714680" y="260280"/>
            <a:ext cx="685800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1444680" y="2189160"/>
            <a:ext cx="5029200" cy="39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3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3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409680" y="161460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409680" y="230976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409680" y="325584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409680" y="395280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480960" y="1495440"/>
            <a:ext cx="351144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Free, Reliable Transaction System with Enron as Principal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Fully Integrated into Enron’s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Established Risk Management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and Logistic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Utilizing Site to Offer Energy-Related Auction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Expands Enron’s Information Base and Market Knowledge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“Tried and Tested” Platform for Expanding Enron’s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eCommerce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66" name="" descr=""/>
          <p:cNvPicPr/>
          <p:nvPr/>
        </p:nvPicPr>
        <p:blipFill>
          <a:blip r:embed="rId1"/>
          <a:srcRect l="0" t="18728" r="23146" b="24260"/>
          <a:stretch/>
        </p:blipFill>
        <p:spPr>
          <a:xfrm>
            <a:off x="3956040" y="1601640"/>
            <a:ext cx="6087960" cy="378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409680" y="464508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0" y="222120"/>
            <a:ext cx="10287000" cy="657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888840" y="1170000"/>
            <a:ext cx="8560080" cy="339840"/>
          </a:xfrm>
          <a:prstGeom prst="rect">
            <a:avLst/>
          </a:prstGeom>
          <a:solidFill>
            <a:srgbClr val="008226"/>
          </a:solidFill>
          <a:ln w="93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916" y="0"/>
                </a:ln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77" y="0"/>
                </a:ln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1003" y="0"/>
                </a:ln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97" y="0"/>
                </a:ln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2065" y="0"/>
                </a:ln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49" y="0"/>
                </a:ln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484" y="0"/>
                </a:ln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8" y="381"/>
                </a:lnTo>
                <a:lnTo>
                  <a:pt x="3106" y="381"/>
                </a:lnTo>
                <a:lnTo>
                  <a:pt x="3108" y="395"/>
                </a:lnTo>
                <a:lnTo>
                  <a:pt x="3108" y="436"/>
                </a:ln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0"/>
                </a:lnTo>
                <a:lnTo>
                  <a:pt x="249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5207040" y="284040"/>
            <a:ext cx="4933800" cy="2235240"/>
            <a:chOff x="5207040" y="284040"/>
            <a:chExt cx="4933800" cy="2235240"/>
          </a:xfrm>
        </p:grpSpPr>
        <p:sp>
          <p:nvSpPr>
            <p:cNvPr id="72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837" y="8"/>
                </a:lnTo>
                <a:lnTo>
                  <a:pt x="806" y="46"/>
                </a:lnTo>
                <a:lnTo>
                  <a:pt x="802" y="63"/>
                </a:lnTo>
                <a:lnTo>
                  <a:pt x="810" y="63"/>
                </a:lnTo>
                <a:lnTo>
                  <a:pt x="800" y="79"/>
                </a:lnTo>
                <a:lnTo>
                  <a:pt x="818" y="87"/>
                </a:lnTo>
                <a:lnTo>
                  <a:pt x="813" y="116"/>
                </a:lnTo>
                <a:lnTo>
                  <a:pt x="816" y="130"/>
                </a:lnTo>
                <a:lnTo>
                  <a:pt x="808" y="136"/>
                </a:lnTo>
                <a:lnTo>
                  <a:pt x="806" y="164"/>
                </a:lnTo>
                <a:lnTo>
                  <a:pt x="832" y="171"/>
                </a:lnTo>
                <a:lnTo>
                  <a:pt x="831" y="178"/>
                </a:lnTo>
                <a:lnTo>
                  <a:pt x="839" y="205"/>
                </a:lnTo>
                <a:lnTo>
                  <a:pt x="851" y="215"/>
                </a:lnTo>
                <a:lnTo>
                  <a:pt x="835" y="256"/>
                </a:lnTo>
                <a:lnTo>
                  <a:pt x="810" y="217"/>
                </a:lnTo>
                <a:lnTo>
                  <a:pt x="750" y="169"/>
                </a:lnTo>
                <a:lnTo>
                  <a:pt x="693" y="147"/>
                </a:lnTo>
                <a:lnTo>
                  <a:pt x="674" y="164"/>
                </a:lnTo>
                <a:lnTo>
                  <a:pt x="689" y="196"/>
                </a:lnTo>
                <a:lnTo>
                  <a:pt x="684" y="212"/>
                </a:lnTo>
                <a:lnTo>
                  <a:pt x="666" y="224"/>
                </a:lnTo>
                <a:lnTo>
                  <a:pt x="668" y="238"/>
                </a:lnTo>
                <a:lnTo>
                  <a:pt x="659" y="248"/>
                </a:lnTo>
                <a:lnTo>
                  <a:pt x="651" y="240"/>
                </a:lnTo>
                <a:lnTo>
                  <a:pt x="658" y="224"/>
                </a:lnTo>
                <a:lnTo>
                  <a:pt x="645" y="202"/>
                </a:lnTo>
                <a:lnTo>
                  <a:pt x="614" y="237"/>
                </a:lnTo>
                <a:lnTo>
                  <a:pt x="574" y="234"/>
                </a:lnTo>
                <a:lnTo>
                  <a:pt x="560" y="260"/>
                </a:lnTo>
                <a:lnTo>
                  <a:pt x="546" y="248"/>
                </a:lnTo>
                <a:lnTo>
                  <a:pt x="544" y="231"/>
                </a:lnTo>
                <a:lnTo>
                  <a:pt x="548" y="219"/>
                </a:lnTo>
                <a:lnTo>
                  <a:pt x="539" y="215"/>
                </a:lnTo>
                <a:lnTo>
                  <a:pt x="556" y="207"/>
                </a:lnTo>
                <a:lnTo>
                  <a:pt x="534" y="212"/>
                </a:lnTo>
                <a:lnTo>
                  <a:pt x="529" y="219"/>
                </a:lnTo>
                <a:lnTo>
                  <a:pt x="532" y="229"/>
                </a:lnTo>
                <a:lnTo>
                  <a:pt x="527" y="231"/>
                </a:lnTo>
                <a:lnTo>
                  <a:pt x="521" y="221"/>
                </a:lnTo>
                <a:lnTo>
                  <a:pt x="513" y="231"/>
                </a:lnTo>
                <a:lnTo>
                  <a:pt x="517" y="237"/>
                </a:lnTo>
                <a:lnTo>
                  <a:pt x="513" y="248"/>
                </a:lnTo>
                <a:lnTo>
                  <a:pt x="506" y="237"/>
                </a:lnTo>
                <a:lnTo>
                  <a:pt x="499" y="238"/>
                </a:lnTo>
                <a:lnTo>
                  <a:pt x="424" y="297"/>
                </a:lnTo>
                <a:lnTo>
                  <a:pt x="417" y="318"/>
                </a:lnTo>
                <a:lnTo>
                  <a:pt x="417" y="330"/>
                </a:lnTo>
                <a:lnTo>
                  <a:pt x="395" y="352"/>
                </a:lnTo>
                <a:lnTo>
                  <a:pt x="393" y="338"/>
                </a:lnTo>
                <a:lnTo>
                  <a:pt x="382" y="340"/>
                </a:lnTo>
                <a:lnTo>
                  <a:pt x="362" y="303"/>
                </a:lnTo>
                <a:lnTo>
                  <a:pt x="370" y="286"/>
                </a:lnTo>
                <a:lnTo>
                  <a:pt x="395" y="279"/>
                </a:lnTo>
                <a:lnTo>
                  <a:pt x="391" y="258"/>
                </a:lnTo>
                <a:lnTo>
                  <a:pt x="379" y="238"/>
                </a:lnTo>
                <a:lnTo>
                  <a:pt x="329" y="226"/>
                </a:lnTo>
                <a:lnTo>
                  <a:pt x="346" y="248"/>
                </a:lnTo>
                <a:lnTo>
                  <a:pt x="346" y="284"/>
                </a:lnTo>
                <a:lnTo>
                  <a:pt x="339" y="311"/>
                </a:lnTo>
                <a:lnTo>
                  <a:pt x="354" y="332"/>
                </a:lnTo>
                <a:lnTo>
                  <a:pt x="346" y="371"/>
                </a:lnTo>
                <a:lnTo>
                  <a:pt x="346" y="395"/>
                </a:lnTo>
                <a:lnTo>
                  <a:pt x="339" y="381"/>
                </a:lnTo>
                <a:lnTo>
                  <a:pt x="331" y="385"/>
                </a:lnTo>
                <a:lnTo>
                  <a:pt x="335" y="373"/>
                </a:lnTo>
                <a:lnTo>
                  <a:pt x="309" y="359"/>
                </a:lnTo>
                <a:lnTo>
                  <a:pt x="292" y="385"/>
                </a:lnTo>
                <a:lnTo>
                  <a:pt x="259" y="412"/>
                </a:lnTo>
                <a:lnTo>
                  <a:pt x="260" y="428"/>
                </a:lnTo>
                <a:lnTo>
                  <a:pt x="279" y="477"/>
                </a:lnTo>
                <a:lnTo>
                  <a:pt x="232" y="458"/>
                </a:lnTo>
                <a:lnTo>
                  <a:pt x="224" y="467"/>
                </a:lnTo>
                <a:lnTo>
                  <a:pt x="222" y="460"/>
                </a:lnTo>
                <a:lnTo>
                  <a:pt x="227" y="455"/>
                </a:lnTo>
                <a:lnTo>
                  <a:pt x="199" y="436"/>
                </a:lnTo>
                <a:lnTo>
                  <a:pt x="190" y="453"/>
                </a:lnTo>
                <a:lnTo>
                  <a:pt x="194" y="463"/>
                </a:lnTo>
                <a:lnTo>
                  <a:pt x="208" y="482"/>
                </a:lnTo>
                <a:lnTo>
                  <a:pt x="220" y="477"/>
                </a:lnTo>
                <a:lnTo>
                  <a:pt x="225" y="508"/>
                </a:lnTo>
                <a:lnTo>
                  <a:pt x="211" y="513"/>
                </a:lnTo>
                <a:lnTo>
                  <a:pt x="185" y="501"/>
                </a:lnTo>
                <a:lnTo>
                  <a:pt x="172" y="482"/>
                </a:lnTo>
                <a:lnTo>
                  <a:pt x="154" y="477"/>
                </a:lnTo>
                <a:lnTo>
                  <a:pt x="157" y="467"/>
                </a:lnTo>
                <a:lnTo>
                  <a:pt x="157" y="453"/>
                </a:lnTo>
                <a:lnTo>
                  <a:pt x="147" y="428"/>
                </a:lnTo>
                <a:lnTo>
                  <a:pt x="154" y="422"/>
                </a:lnTo>
                <a:lnTo>
                  <a:pt x="155" y="395"/>
                </a:lnTo>
                <a:lnTo>
                  <a:pt x="98" y="325"/>
                </a:lnTo>
                <a:lnTo>
                  <a:pt x="108" y="320"/>
                </a:lnTo>
                <a:lnTo>
                  <a:pt x="128" y="344"/>
                </a:lnTo>
                <a:lnTo>
                  <a:pt x="147" y="347"/>
                </a:lnTo>
                <a:lnTo>
                  <a:pt x="149" y="357"/>
                </a:lnTo>
                <a:lnTo>
                  <a:pt x="238" y="382"/>
                </a:lnTo>
                <a:lnTo>
                  <a:pt x="262" y="371"/>
                </a:lnTo>
                <a:lnTo>
                  <a:pt x="286" y="341"/>
                </a:lnTo>
                <a:lnTo>
                  <a:pt x="290" y="320"/>
                </a:lnTo>
                <a:lnTo>
                  <a:pt x="283" y="316"/>
                </a:lnTo>
                <a:lnTo>
                  <a:pt x="281" y="292"/>
                </a:lnTo>
                <a:lnTo>
                  <a:pt x="260" y="262"/>
                </a:lnTo>
                <a:lnTo>
                  <a:pt x="230" y="251"/>
                </a:lnTo>
                <a:lnTo>
                  <a:pt x="178" y="193"/>
                </a:lnTo>
                <a:lnTo>
                  <a:pt x="126" y="191"/>
                </a:lnTo>
                <a:lnTo>
                  <a:pt x="122" y="178"/>
                </a:lnTo>
                <a:lnTo>
                  <a:pt x="116" y="183"/>
                </a:lnTo>
                <a:lnTo>
                  <a:pt x="119" y="176"/>
                </a:lnTo>
                <a:lnTo>
                  <a:pt x="98" y="166"/>
                </a:lnTo>
                <a:lnTo>
                  <a:pt x="102" y="155"/>
                </a:lnTo>
                <a:lnTo>
                  <a:pt x="116" y="166"/>
                </a:lnTo>
                <a:lnTo>
                  <a:pt x="121" y="155"/>
                </a:lnTo>
                <a:lnTo>
                  <a:pt x="96" y="142"/>
                </a:lnTo>
                <a:lnTo>
                  <a:pt x="98" y="152"/>
                </a:lnTo>
                <a:lnTo>
                  <a:pt x="93" y="152"/>
                </a:lnTo>
                <a:lnTo>
                  <a:pt x="91" y="161"/>
                </a:lnTo>
                <a:lnTo>
                  <a:pt x="75" y="152"/>
                </a:lnTo>
                <a:lnTo>
                  <a:pt x="75" y="166"/>
                </a:lnTo>
                <a:lnTo>
                  <a:pt x="63" y="161"/>
                </a:lnTo>
                <a:lnTo>
                  <a:pt x="60" y="176"/>
                </a:lnTo>
                <a:lnTo>
                  <a:pt x="40" y="199"/>
                </a:lnTo>
                <a:lnTo>
                  <a:pt x="30" y="212"/>
                </a:lnTo>
                <a:lnTo>
                  <a:pt x="32" y="215"/>
                </a:lnTo>
                <a:lnTo>
                  <a:pt x="30" y="243"/>
                </a:lnTo>
                <a:lnTo>
                  <a:pt x="46" y="260"/>
                </a:lnTo>
                <a:lnTo>
                  <a:pt x="58" y="294"/>
                </a:lnTo>
                <a:lnTo>
                  <a:pt x="42" y="332"/>
                </a:lnTo>
                <a:lnTo>
                  <a:pt x="60" y="400"/>
                </a:lnTo>
                <a:lnTo>
                  <a:pt x="54" y="428"/>
                </a:lnTo>
                <a:lnTo>
                  <a:pt x="54" y="453"/>
                </a:lnTo>
                <a:lnTo>
                  <a:pt x="60" y="455"/>
                </a:lnTo>
                <a:lnTo>
                  <a:pt x="60" y="472"/>
                </a:lnTo>
                <a:lnTo>
                  <a:pt x="70" y="483"/>
                </a:lnTo>
                <a:lnTo>
                  <a:pt x="65" y="515"/>
                </a:lnTo>
                <a:lnTo>
                  <a:pt x="75" y="532"/>
                </a:lnTo>
                <a:lnTo>
                  <a:pt x="87" y="549"/>
                </a:lnTo>
                <a:lnTo>
                  <a:pt x="87" y="568"/>
                </a:lnTo>
                <a:lnTo>
                  <a:pt x="56" y="622"/>
                </a:lnTo>
                <a:lnTo>
                  <a:pt x="11" y="671"/>
                </a:lnTo>
                <a:lnTo>
                  <a:pt x="30" y="666"/>
                </a:lnTo>
                <a:lnTo>
                  <a:pt x="30" y="679"/>
                </a:lnTo>
                <a:lnTo>
                  <a:pt x="25" y="674"/>
                </a:lnTo>
                <a:lnTo>
                  <a:pt x="27" y="687"/>
                </a:lnTo>
                <a:lnTo>
                  <a:pt x="54" y="693"/>
                </a:lnTo>
                <a:lnTo>
                  <a:pt x="63" y="703"/>
                </a:lnTo>
                <a:lnTo>
                  <a:pt x="40" y="703"/>
                </a:lnTo>
                <a:lnTo>
                  <a:pt x="23" y="717"/>
                </a:lnTo>
                <a:lnTo>
                  <a:pt x="23" y="729"/>
                </a:lnTo>
                <a:lnTo>
                  <a:pt x="15" y="747"/>
                </a:lnTo>
                <a:lnTo>
                  <a:pt x="0" y="751"/>
                </a:lnTo>
                <a:lnTo>
                  <a:pt x="4" y="775"/>
                </a:lnTo>
                <a:lnTo>
                  <a:pt x="9" y="778"/>
                </a:lnTo>
                <a:lnTo>
                  <a:pt x="11" y="788"/>
                </a:lnTo>
                <a:lnTo>
                  <a:pt x="13" y="792"/>
                </a:lnTo>
                <a:lnTo>
                  <a:pt x="15" y="799"/>
                </a:lnTo>
                <a:lnTo>
                  <a:pt x="9" y="810"/>
                </a:lnTo>
                <a:lnTo>
                  <a:pt x="9" y="811"/>
                </a:lnTo>
                <a:lnTo>
                  <a:pt x="15" y="824"/>
                </a:lnTo>
                <a:lnTo>
                  <a:pt x="13" y="840"/>
                </a:lnTo>
                <a:lnTo>
                  <a:pt x="19" y="843"/>
                </a:lnTo>
                <a:lnTo>
                  <a:pt x="23" y="854"/>
                </a:lnTo>
                <a:lnTo>
                  <a:pt x="25" y="873"/>
                </a:lnTo>
                <a:lnTo>
                  <a:pt x="25" y="876"/>
                </a:lnTo>
                <a:lnTo>
                  <a:pt x="46" y="879"/>
                </a:lnTo>
                <a:lnTo>
                  <a:pt x="51" y="884"/>
                </a:lnTo>
                <a:lnTo>
                  <a:pt x="48" y="891"/>
                </a:lnTo>
                <a:lnTo>
                  <a:pt x="65" y="886"/>
                </a:lnTo>
                <a:lnTo>
                  <a:pt x="79" y="895"/>
                </a:lnTo>
                <a:lnTo>
                  <a:pt x="79" y="908"/>
                </a:lnTo>
                <a:lnTo>
                  <a:pt x="81" y="914"/>
                </a:lnTo>
                <a:lnTo>
                  <a:pt x="79" y="930"/>
                </a:lnTo>
                <a:lnTo>
                  <a:pt x="89" y="953"/>
                </a:lnTo>
                <a:lnTo>
                  <a:pt x="98" y="960"/>
                </a:lnTo>
                <a:lnTo>
                  <a:pt x="98" y="971"/>
                </a:lnTo>
                <a:lnTo>
                  <a:pt x="108" y="968"/>
                </a:lnTo>
                <a:lnTo>
                  <a:pt x="112" y="971"/>
                </a:lnTo>
                <a:lnTo>
                  <a:pt x="114" y="977"/>
                </a:lnTo>
                <a:lnTo>
                  <a:pt x="116" y="977"/>
                </a:lnTo>
                <a:lnTo>
                  <a:pt x="116" y="985"/>
                </a:lnTo>
                <a:lnTo>
                  <a:pt x="105" y="994"/>
                </a:lnTo>
                <a:lnTo>
                  <a:pt x="91" y="990"/>
                </a:lnTo>
                <a:lnTo>
                  <a:pt x="87" y="996"/>
                </a:lnTo>
                <a:lnTo>
                  <a:pt x="91" y="1004"/>
                </a:lnTo>
                <a:lnTo>
                  <a:pt x="98" y="1033"/>
                </a:lnTo>
                <a:lnTo>
                  <a:pt x="102" y="1037"/>
                </a:lnTo>
                <a:lnTo>
                  <a:pt x="110" y="1026"/>
                </a:lnTo>
                <a:lnTo>
                  <a:pt x="137" y="1026"/>
                </a:lnTo>
                <a:lnTo>
                  <a:pt x="149" y="1045"/>
                </a:lnTo>
                <a:lnTo>
                  <a:pt x="149" y="1047"/>
                </a:lnTo>
                <a:lnTo>
                  <a:pt x="145" y="1050"/>
                </a:lnTo>
                <a:lnTo>
                  <a:pt x="147" y="1064"/>
                </a:lnTo>
                <a:lnTo>
                  <a:pt x="157" y="1069"/>
                </a:lnTo>
                <a:lnTo>
                  <a:pt x="164" y="1067"/>
                </a:lnTo>
                <a:lnTo>
                  <a:pt x="170" y="1076"/>
                </a:lnTo>
                <a:lnTo>
                  <a:pt x="170" y="1091"/>
                </a:lnTo>
                <a:lnTo>
                  <a:pt x="174" y="1097"/>
                </a:lnTo>
                <a:lnTo>
                  <a:pt x="187" y="1097"/>
                </a:lnTo>
                <a:lnTo>
                  <a:pt x="190" y="1102"/>
                </a:lnTo>
                <a:lnTo>
                  <a:pt x="194" y="1102"/>
                </a:lnTo>
                <a:lnTo>
                  <a:pt x="209" y="1095"/>
                </a:lnTo>
                <a:lnTo>
                  <a:pt x="224" y="1115"/>
                </a:lnTo>
                <a:lnTo>
                  <a:pt x="230" y="1113"/>
                </a:lnTo>
                <a:lnTo>
                  <a:pt x="241" y="1119"/>
                </a:lnTo>
                <a:lnTo>
                  <a:pt x="246" y="1116"/>
                </a:lnTo>
                <a:lnTo>
                  <a:pt x="267" y="1129"/>
                </a:lnTo>
                <a:lnTo>
                  <a:pt x="265" y="1132"/>
                </a:lnTo>
                <a:lnTo>
                  <a:pt x="267" y="1141"/>
                </a:lnTo>
                <a:lnTo>
                  <a:pt x="265" y="1146"/>
                </a:lnTo>
                <a:lnTo>
                  <a:pt x="259" y="1148"/>
                </a:lnTo>
                <a:lnTo>
                  <a:pt x="265" y="1156"/>
                </a:lnTo>
                <a:lnTo>
                  <a:pt x="259" y="1160"/>
                </a:lnTo>
                <a:lnTo>
                  <a:pt x="259" y="1173"/>
                </a:lnTo>
                <a:lnTo>
                  <a:pt x="262" y="1175"/>
                </a:lnTo>
                <a:lnTo>
                  <a:pt x="259" y="1192"/>
                </a:lnTo>
                <a:lnTo>
                  <a:pt x="246" y="1192"/>
                </a:lnTo>
                <a:lnTo>
                  <a:pt x="242" y="1189"/>
                </a:lnTo>
                <a:lnTo>
                  <a:pt x="236" y="1197"/>
                </a:lnTo>
                <a:lnTo>
                  <a:pt x="230" y="1198"/>
                </a:lnTo>
                <a:lnTo>
                  <a:pt x="227" y="1206"/>
                </a:lnTo>
                <a:lnTo>
                  <a:pt x="227" y="1217"/>
                </a:lnTo>
                <a:lnTo>
                  <a:pt x="244" y="1214"/>
                </a:lnTo>
                <a:lnTo>
                  <a:pt x="248" y="1220"/>
                </a:lnTo>
                <a:lnTo>
                  <a:pt x="230" y="1228"/>
                </a:lnTo>
                <a:lnTo>
                  <a:pt x="232" y="1233"/>
                </a:lnTo>
                <a:lnTo>
                  <a:pt x="217" y="1233"/>
                </a:lnTo>
                <a:lnTo>
                  <a:pt x="215" y="1238"/>
                </a:lnTo>
                <a:lnTo>
                  <a:pt x="232" y="1252"/>
                </a:lnTo>
                <a:lnTo>
                  <a:pt x="220" y="1257"/>
                </a:lnTo>
                <a:lnTo>
                  <a:pt x="209" y="1276"/>
                </a:lnTo>
                <a:lnTo>
                  <a:pt x="199" y="1276"/>
                </a:lnTo>
                <a:lnTo>
                  <a:pt x="194" y="1283"/>
                </a:lnTo>
                <a:lnTo>
                  <a:pt x="209" y="1299"/>
                </a:lnTo>
                <a:lnTo>
                  <a:pt x="213" y="1299"/>
                </a:lnTo>
                <a:lnTo>
                  <a:pt x="236" y="1317"/>
                </a:lnTo>
                <a:lnTo>
                  <a:pt x="259" y="1339"/>
                </a:lnTo>
                <a:lnTo>
                  <a:pt x="276" y="1336"/>
                </a:lnTo>
                <a:lnTo>
                  <a:pt x="298" y="1345"/>
                </a:lnTo>
                <a:lnTo>
                  <a:pt x="323" y="1348"/>
                </a:lnTo>
                <a:lnTo>
                  <a:pt x="344" y="1365"/>
                </a:lnTo>
                <a:lnTo>
                  <a:pt x="358" y="1359"/>
                </a:lnTo>
                <a:lnTo>
                  <a:pt x="368" y="1362"/>
                </a:lnTo>
                <a:lnTo>
                  <a:pt x="379" y="1367"/>
                </a:lnTo>
                <a:lnTo>
                  <a:pt x="379" y="1377"/>
                </a:lnTo>
                <a:lnTo>
                  <a:pt x="393" y="1386"/>
                </a:lnTo>
                <a:lnTo>
                  <a:pt x="407" y="1399"/>
                </a:lnTo>
                <a:lnTo>
                  <a:pt x="410" y="1408"/>
                </a:lnTo>
                <a:lnTo>
                  <a:pt x="422" y="1408"/>
                </a:lnTo>
                <a:lnTo>
                  <a:pt x="433" y="1391"/>
                </a:lnTo>
                <a:lnTo>
                  <a:pt x="431" y="1389"/>
                </a:lnTo>
                <a:lnTo>
                  <a:pt x="414" y="1353"/>
                </a:lnTo>
                <a:lnTo>
                  <a:pt x="416" y="1326"/>
                </a:lnTo>
                <a:lnTo>
                  <a:pt x="414" y="1336"/>
                </a:lnTo>
                <a:lnTo>
                  <a:pt x="405" y="1317"/>
                </a:lnTo>
                <a:lnTo>
                  <a:pt x="395" y="1304"/>
                </a:lnTo>
                <a:lnTo>
                  <a:pt x="410" y="1280"/>
                </a:lnTo>
                <a:lnTo>
                  <a:pt x="412" y="1263"/>
                </a:lnTo>
                <a:lnTo>
                  <a:pt x="414" y="1266"/>
                </a:lnTo>
                <a:lnTo>
                  <a:pt x="416" y="1252"/>
                </a:lnTo>
                <a:lnTo>
                  <a:pt x="414" y="1244"/>
                </a:lnTo>
                <a:lnTo>
                  <a:pt x="420" y="1247"/>
                </a:lnTo>
                <a:lnTo>
                  <a:pt x="426" y="1261"/>
                </a:lnTo>
                <a:lnTo>
                  <a:pt x="436" y="1247"/>
                </a:lnTo>
                <a:lnTo>
                  <a:pt x="445" y="1244"/>
                </a:lnTo>
                <a:lnTo>
                  <a:pt x="436" y="1238"/>
                </a:lnTo>
                <a:lnTo>
                  <a:pt x="433" y="1235"/>
                </a:lnTo>
                <a:lnTo>
                  <a:pt x="434" y="1230"/>
                </a:lnTo>
                <a:lnTo>
                  <a:pt x="445" y="1230"/>
                </a:lnTo>
                <a:lnTo>
                  <a:pt x="436" y="1206"/>
                </a:lnTo>
                <a:lnTo>
                  <a:pt x="431" y="1194"/>
                </a:lnTo>
                <a:lnTo>
                  <a:pt x="414" y="1192"/>
                </a:lnTo>
                <a:lnTo>
                  <a:pt x="414" y="1197"/>
                </a:lnTo>
                <a:lnTo>
                  <a:pt x="410" y="1192"/>
                </a:lnTo>
                <a:lnTo>
                  <a:pt x="405" y="1175"/>
                </a:lnTo>
                <a:lnTo>
                  <a:pt x="395" y="1170"/>
                </a:lnTo>
                <a:lnTo>
                  <a:pt x="399" y="1154"/>
                </a:lnTo>
                <a:lnTo>
                  <a:pt x="407" y="1146"/>
                </a:lnTo>
                <a:lnTo>
                  <a:pt x="401" y="1138"/>
                </a:lnTo>
                <a:lnTo>
                  <a:pt x="405" y="1116"/>
                </a:lnTo>
                <a:lnTo>
                  <a:pt x="412" y="1113"/>
                </a:lnTo>
                <a:lnTo>
                  <a:pt x="416" y="1095"/>
                </a:lnTo>
                <a:lnTo>
                  <a:pt x="434" y="1122"/>
                </a:lnTo>
                <a:lnTo>
                  <a:pt x="443" y="1115"/>
                </a:lnTo>
                <a:lnTo>
                  <a:pt x="436" y="1091"/>
                </a:lnTo>
                <a:lnTo>
                  <a:pt x="443" y="1091"/>
                </a:lnTo>
                <a:lnTo>
                  <a:pt x="452" y="1083"/>
                </a:lnTo>
                <a:lnTo>
                  <a:pt x="455" y="1074"/>
                </a:lnTo>
                <a:lnTo>
                  <a:pt x="471" y="1067"/>
                </a:lnTo>
                <a:lnTo>
                  <a:pt x="480" y="1052"/>
                </a:lnTo>
                <a:lnTo>
                  <a:pt x="492" y="1050"/>
                </a:lnTo>
                <a:lnTo>
                  <a:pt x="494" y="1056"/>
                </a:lnTo>
                <a:lnTo>
                  <a:pt x="499" y="1056"/>
                </a:lnTo>
                <a:lnTo>
                  <a:pt x="501" y="1059"/>
                </a:lnTo>
                <a:lnTo>
                  <a:pt x="504" y="1050"/>
                </a:lnTo>
                <a:lnTo>
                  <a:pt x="511" y="1047"/>
                </a:lnTo>
                <a:lnTo>
                  <a:pt x="515" y="1047"/>
                </a:lnTo>
                <a:lnTo>
                  <a:pt x="519" y="1056"/>
                </a:lnTo>
                <a:lnTo>
                  <a:pt x="537" y="1056"/>
                </a:lnTo>
                <a:lnTo>
                  <a:pt x="556" y="1083"/>
                </a:lnTo>
                <a:lnTo>
                  <a:pt x="558" y="1093"/>
                </a:lnTo>
                <a:lnTo>
                  <a:pt x="562" y="1093"/>
                </a:lnTo>
                <a:lnTo>
                  <a:pt x="562" y="1076"/>
                </a:lnTo>
                <a:lnTo>
                  <a:pt x="564" y="1076"/>
                </a:lnTo>
                <a:lnTo>
                  <a:pt x="571" y="1086"/>
                </a:lnTo>
                <a:lnTo>
                  <a:pt x="583" y="1093"/>
                </a:lnTo>
                <a:lnTo>
                  <a:pt x="597" y="1078"/>
                </a:lnTo>
                <a:lnTo>
                  <a:pt x="604" y="1078"/>
                </a:lnTo>
                <a:lnTo>
                  <a:pt x="604" y="1076"/>
                </a:lnTo>
                <a:lnTo>
                  <a:pt x="612" y="1074"/>
                </a:lnTo>
                <a:lnTo>
                  <a:pt x="618" y="1081"/>
                </a:lnTo>
                <a:lnTo>
                  <a:pt x="626" y="1074"/>
                </a:lnTo>
                <a:lnTo>
                  <a:pt x="635" y="1074"/>
                </a:lnTo>
                <a:lnTo>
                  <a:pt x="639" y="1074"/>
                </a:lnTo>
                <a:lnTo>
                  <a:pt x="645" y="1091"/>
                </a:lnTo>
                <a:lnTo>
                  <a:pt x="658" y="1091"/>
                </a:lnTo>
                <a:lnTo>
                  <a:pt x="659" y="1095"/>
                </a:lnTo>
                <a:lnTo>
                  <a:pt x="666" y="1095"/>
                </a:lnTo>
                <a:lnTo>
                  <a:pt x="672" y="1083"/>
                </a:lnTo>
                <a:lnTo>
                  <a:pt x="682" y="1091"/>
                </a:lnTo>
                <a:lnTo>
                  <a:pt x="698" y="1086"/>
                </a:lnTo>
                <a:lnTo>
                  <a:pt x="703" y="1064"/>
                </a:lnTo>
                <a:lnTo>
                  <a:pt x="691" y="1059"/>
                </a:lnTo>
                <a:lnTo>
                  <a:pt x="686" y="1054"/>
                </a:lnTo>
                <a:lnTo>
                  <a:pt x="678" y="1052"/>
                </a:lnTo>
                <a:lnTo>
                  <a:pt x="677" y="1045"/>
                </a:lnTo>
                <a:lnTo>
                  <a:pt x="670" y="1042"/>
                </a:lnTo>
                <a:lnTo>
                  <a:pt x="670" y="1040"/>
                </a:lnTo>
                <a:lnTo>
                  <a:pt x="689" y="1028"/>
                </a:lnTo>
                <a:lnTo>
                  <a:pt x="691" y="1021"/>
                </a:lnTo>
                <a:lnTo>
                  <a:pt x="684" y="1012"/>
                </a:lnTo>
                <a:lnTo>
                  <a:pt x="693" y="1001"/>
                </a:lnTo>
                <a:lnTo>
                  <a:pt x="709" y="1001"/>
                </a:lnTo>
                <a:lnTo>
                  <a:pt x="713" y="999"/>
                </a:lnTo>
                <a:lnTo>
                  <a:pt x="707" y="992"/>
                </a:lnTo>
                <a:lnTo>
                  <a:pt x="694" y="990"/>
                </a:lnTo>
                <a:lnTo>
                  <a:pt x="694" y="982"/>
                </a:lnTo>
                <a:lnTo>
                  <a:pt x="701" y="980"/>
                </a:lnTo>
                <a:lnTo>
                  <a:pt x="698" y="977"/>
                </a:lnTo>
                <a:lnTo>
                  <a:pt x="691" y="977"/>
                </a:lnTo>
                <a:lnTo>
                  <a:pt x="694" y="968"/>
                </a:lnTo>
                <a:lnTo>
                  <a:pt x="691" y="963"/>
                </a:lnTo>
                <a:lnTo>
                  <a:pt x="698" y="960"/>
                </a:lnTo>
                <a:lnTo>
                  <a:pt x="701" y="963"/>
                </a:lnTo>
                <a:lnTo>
                  <a:pt x="719" y="963"/>
                </a:lnTo>
                <a:lnTo>
                  <a:pt x="722" y="966"/>
                </a:lnTo>
                <a:lnTo>
                  <a:pt x="724" y="960"/>
                </a:lnTo>
                <a:lnTo>
                  <a:pt x="734" y="960"/>
                </a:lnTo>
                <a:lnTo>
                  <a:pt x="745" y="951"/>
                </a:lnTo>
                <a:lnTo>
                  <a:pt x="752" y="955"/>
                </a:lnTo>
                <a:lnTo>
                  <a:pt x="752" y="951"/>
                </a:lnTo>
                <a:lnTo>
                  <a:pt x="761" y="949"/>
                </a:lnTo>
                <a:lnTo>
                  <a:pt x="773" y="949"/>
                </a:lnTo>
                <a:lnTo>
                  <a:pt x="775" y="939"/>
                </a:lnTo>
                <a:lnTo>
                  <a:pt x="792" y="934"/>
                </a:lnTo>
                <a:lnTo>
                  <a:pt x="835" y="922"/>
                </a:lnTo>
                <a:lnTo>
                  <a:pt x="837" y="912"/>
                </a:lnTo>
                <a:lnTo>
                  <a:pt x="843" y="912"/>
                </a:lnTo>
                <a:lnTo>
                  <a:pt x="851" y="905"/>
                </a:lnTo>
                <a:lnTo>
                  <a:pt x="867" y="908"/>
                </a:lnTo>
                <a:lnTo>
                  <a:pt x="876" y="914"/>
                </a:lnTo>
                <a:lnTo>
                  <a:pt x="886" y="911"/>
                </a:lnTo>
                <a:lnTo>
                  <a:pt x="891" y="912"/>
                </a:lnTo>
                <a:lnTo>
                  <a:pt x="893" y="930"/>
                </a:lnTo>
                <a:lnTo>
                  <a:pt x="899" y="934"/>
                </a:lnTo>
                <a:lnTo>
                  <a:pt x="897" y="944"/>
                </a:lnTo>
                <a:lnTo>
                  <a:pt x="893" y="951"/>
                </a:lnTo>
                <a:lnTo>
                  <a:pt x="897" y="955"/>
                </a:lnTo>
                <a:lnTo>
                  <a:pt x="914" y="953"/>
                </a:lnTo>
                <a:lnTo>
                  <a:pt x="916" y="946"/>
                </a:lnTo>
                <a:lnTo>
                  <a:pt x="918" y="949"/>
                </a:lnTo>
                <a:lnTo>
                  <a:pt x="921" y="955"/>
                </a:lnTo>
                <a:lnTo>
                  <a:pt x="921" y="963"/>
                </a:lnTo>
                <a:lnTo>
                  <a:pt x="926" y="963"/>
                </a:lnTo>
                <a:lnTo>
                  <a:pt x="924" y="958"/>
                </a:lnTo>
                <a:lnTo>
                  <a:pt x="926" y="958"/>
                </a:lnTo>
                <a:lnTo>
                  <a:pt x="940" y="966"/>
                </a:lnTo>
                <a:lnTo>
                  <a:pt x="947" y="960"/>
                </a:lnTo>
                <a:lnTo>
                  <a:pt x="949" y="968"/>
                </a:lnTo>
                <a:lnTo>
                  <a:pt x="942" y="971"/>
                </a:lnTo>
                <a:lnTo>
                  <a:pt x="940" y="977"/>
                </a:lnTo>
                <a:lnTo>
                  <a:pt x="942" y="982"/>
                </a:lnTo>
                <a:lnTo>
                  <a:pt x="953" y="977"/>
                </a:lnTo>
                <a:lnTo>
                  <a:pt x="963" y="980"/>
                </a:lnTo>
                <a:lnTo>
                  <a:pt x="963" y="974"/>
                </a:lnTo>
                <a:lnTo>
                  <a:pt x="977" y="968"/>
                </a:lnTo>
                <a:lnTo>
                  <a:pt x="986" y="955"/>
                </a:lnTo>
                <a:lnTo>
                  <a:pt x="994" y="953"/>
                </a:lnTo>
                <a:lnTo>
                  <a:pt x="1010" y="946"/>
                </a:lnTo>
                <a:lnTo>
                  <a:pt x="1013" y="951"/>
                </a:lnTo>
                <a:lnTo>
                  <a:pt x="1005" y="955"/>
                </a:lnTo>
                <a:lnTo>
                  <a:pt x="1005" y="963"/>
                </a:lnTo>
                <a:lnTo>
                  <a:pt x="1033" y="992"/>
                </a:lnTo>
                <a:lnTo>
                  <a:pt x="1076" y="1086"/>
                </a:lnTo>
                <a:lnTo>
                  <a:pt x="1083" y="1081"/>
                </a:lnTo>
                <a:lnTo>
                  <a:pt x="1087" y="1069"/>
                </a:lnTo>
                <a:lnTo>
                  <a:pt x="1092" y="1067"/>
                </a:lnTo>
                <a:lnTo>
                  <a:pt x="1099" y="1074"/>
                </a:lnTo>
                <a:lnTo>
                  <a:pt x="1099" y="1078"/>
                </a:lnTo>
                <a:lnTo>
                  <a:pt x="1104" y="1088"/>
                </a:lnTo>
                <a:lnTo>
                  <a:pt x="1128" y="1088"/>
                </a:lnTo>
                <a:lnTo>
                  <a:pt x="1132" y="1081"/>
                </a:lnTo>
                <a:lnTo>
                  <a:pt x="1137" y="1081"/>
                </a:lnTo>
                <a:lnTo>
                  <a:pt x="1141" y="1076"/>
                </a:lnTo>
                <a:lnTo>
                  <a:pt x="1147" y="1078"/>
                </a:lnTo>
                <a:lnTo>
                  <a:pt x="1162" y="1091"/>
                </a:lnTo>
                <a:lnTo>
                  <a:pt x="1163" y="1105"/>
                </a:lnTo>
                <a:lnTo>
                  <a:pt x="1174" y="1110"/>
                </a:lnTo>
                <a:lnTo>
                  <a:pt x="1174" y="1116"/>
                </a:lnTo>
                <a:lnTo>
                  <a:pt x="1182" y="1127"/>
                </a:lnTo>
                <a:lnTo>
                  <a:pt x="1203" y="1134"/>
                </a:lnTo>
                <a:lnTo>
                  <a:pt x="1205" y="1127"/>
                </a:lnTo>
                <a:lnTo>
                  <a:pt x="1211" y="1124"/>
                </a:lnTo>
                <a:lnTo>
                  <a:pt x="1221" y="1146"/>
                </a:lnTo>
                <a:lnTo>
                  <a:pt x="1216" y="1156"/>
                </a:lnTo>
                <a:lnTo>
                  <a:pt x="1223" y="1160"/>
                </a:lnTo>
                <a:lnTo>
                  <a:pt x="1232" y="1154"/>
                </a:lnTo>
                <a:lnTo>
                  <a:pt x="1242" y="1136"/>
                </a:lnTo>
                <a:lnTo>
                  <a:pt x="1289" y="1102"/>
                </a:lnTo>
                <a:lnTo>
                  <a:pt x="1315" y="1093"/>
                </a:lnTo>
                <a:lnTo>
                  <a:pt x="1364" y="1100"/>
                </a:lnTo>
                <a:lnTo>
                  <a:pt x="1376" y="1115"/>
                </a:lnTo>
                <a:lnTo>
                  <a:pt x="1434" y="1115"/>
                </a:lnTo>
                <a:lnTo>
                  <a:pt x="1439" y="1113"/>
                </a:lnTo>
                <a:lnTo>
                  <a:pt x="1436" y="1097"/>
                </a:lnTo>
                <a:lnTo>
                  <a:pt x="1441" y="1091"/>
                </a:lnTo>
                <a:lnTo>
                  <a:pt x="1436" y="1061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916" y="0"/>
                </a:move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38" y="3"/>
                </a:lnTo>
                <a:lnTo>
                  <a:pt x="932" y="27"/>
                </a:lnTo>
                <a:lnTo>
                  <a:pt x="957" y="90"/>
                </a:lnTo>
                <a:lnTo>
                  <a:pt x="942" y="147"/>
                </a:lnTo>
                <a:lnTo>
                  <a:pt x="951" y="174"/>
                </a:lnTo>
                <a:lnTo>
                  <a:pt x="947" y="191"/>
                </a:lnTo>
                <a:lnTo>
                  <a:pt x="973" y="199"/>
                </a:lnTo>
                <a:lnTo>
                  <a:pt x="994" y="191"/>
                </a:lnTo>
                <a:lnTo>
                  <a:pt x="1025" y="215"/>
                </a:lnTo>
                <a:lnTo>
                  <a:pt x="1036" y="251"/>
                </a:lnTo>
                <a:lnTo>
                  <a:pt x="1025" y="260"/>
                </a:lnTo>
                <a:lnTo>
                  <a:pt x="1024" y="284"/>
                </a:lnTo>
                <a:lnTo>
                  <a:pt x="1050" y="297"/>
                </a:lnTo>
                <a:lnTo>
                  <a:pt x="1027" y="299"/>
                </a:lnTo>
                <a:lnTo>
                  <a:pt x="1017" y="286"/>
                </a:lnTo>
                <a:lnTo>
                  <a:pt x="1021" y="258"/>
                </a:lnTo>
                <a:lnTo>
                  <a:pt x="1017" y="251"/>
                </a:lnTo>
                <a:lnTo>
                  <a:pt x="1019" y="238"/>
                </a:lnTo>
                <a:lnTo>
                  <a:pt x="1008" y="224"/>
                </a:lnTo>
                <a:lnTo>
                  <a:pt x="1005" y="207"/>
                </a:lnTo>
                <a:lnTo>
                  <a:pt x="963" y="221"/>
                </a:lnTo>
                <a:lnTo>
                  <a:pt x="957" y="243"/>
                </a:lnTo>
                <a:lnTo>
                  <a:pt x="968" y="270"/>
                </a:lnTo>
                <a:lnTo>
                  <a:pt x="965" y="289"/>
                </a:lnTo>
                <a:lnTo>
                  <a:pt x="951" y="311"/>
                </a:lnTo>
                <a:lnTo>
                  <a:pt x="940" y="338"/>
                </a:lnTo>
                <a:lnTo>
                  <a:pt x="918" y="354"/>
                </a:lnTo>
                <a:lnTo>
                  <a:pt x="916" y="373"/>
                </a:lnTo>
                <a:lnTo>
                  <a:pt x="912" y="376"/>
                </a:lnTo>
                <a:lnTo>
                  <a:pt x="872" y="368"/>
                </a:lnTo>
                <a:lnTo>
                  <a:pt x="870" y="347"/>
                </a:lnTo>
                <a:lnTo>
                  <a:pt x="867" y="341"/>
                </a:lnTo>
                <a:lnTo>
                  <a:pt x="881" y="347"/>
                </a:lnTo>
                <a:lnTo>
                  <a:pt x="909" y="332"/>
                </a:lnTo>
                <a:lnTo>
                  <a:pt x="899" y="318"/>
                </a:lnTo>
                <a:lnTo>
                  <a:pt x="914" y="320"/>
                </a:lnTo>
                <a:lnTo>
                  <a:pt x="924" y="297"/>
                </a:lnTo>
                <a:lnTo>
                  <a:pt x="932" y="286"/>
                </a:lnTo>
                <a:lnTo>
                  <a:pt x="932" y="260"/>
                </a:lnTo>
                <a:lnTo>
                  <a:pt x="940" y="243"/>
                </a:lnTo>
                <a:lnTo>
                  <a:pt x="940" y="231"/>
                </a:lnTo>
                <a:lnTo>
                  <a:pt x="920" y="202"/>
                </a:lnTo>
                <a:lnTo>
                  <a:pt x="924" y="147"/>
                </a:lnTo>
                <a:lnTo>
                  <a:pt x="920" y="118"/>
                </a:lnTo>
                <a:lnTo>
                  <a:pt x="926" y="109"/>
                </a:lnTo>
                <a:lnTo>
                  <a:pt x="926" y="75"/>
                </a:lnTo>
                <a:lnTo>
                  <a:pt x="921" y="51"/>
                </a:lnTo>
                <a:lnTo>
                  <a:pt x="905" y="29"/>
                </a:lnTo>
                <a:lnTo>
                  <a:pt x="916" y="0"/>
                </a:lnTo>
                <a:lnTo>
                  <a:pt x="916" y="0"/>
                </a:lnTo>
                <a:close/>
                <a:moveTo>
                  <a:pt x="977" y="0"/>
                </a:move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998" y="24"/>
                </a:lnTo>
                <a:lnTo>
                  <a:pt x="1024" y="46"/>
                </a:lnTo>
                <a:lnTo>
                  <a:pt x="1031" y="38"/>
                </a:lnTo>
                <a:lnTo>
                  <a:pt x="1041" y="70"/>
                </a:lnTo>
                <a:lnTo>
                  <a:pt x="980" y="41"/>
                </a:lnTo>
                <a:lnTo>
                  <a:pt x="975" y="35"/>
                </a:lnTo>
                <a:lnTo>
                  <a:pt x="982" y="32"/>
                </a:lnTo>
                <a:lnTo>
                  <a:pt x="982" y="19"/>
                </a:lnTo>
                <a:lnTo>
                  <a:pt x="977" y="0"/>
                </a:lnTo>
                <a:lnTo>
                  <a:pt x="977" y="0"/>
                </a:lnTo>
                <a:close/>
                <a:moveTo>
                  <a:pt x="1003" y="0"/>
                </a:move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17" y="13"/>
                </a:lnTo>
                <a:lnTo>
                  <a:pt x="1008" y="14"/>
                </a:lnTo>
                <a:lnTo>
                  <a:pt x="1003" y="0"/>
                </a:lnTo>
                <a:lnTo>
                  <a:pt x="1003" y="0"/>
                </a:lnTo>
                <a:close/>
                <a:moveTo>
                  <a:pt x="1097" y="0"/>
                </a:move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1145" y="3"/>
                </a:lnTo>
                <a:lnTo>
                  <a:pt x="1147" y="22"/>
                </a:lnTo>
                <a:lnTo>
                  <a:pt x="1141" y="49"/>
                </a:lnTo>
                <a:lnTo>
                  <a:pt x="1149" y="92"/>
                </a:lnTo>
                <a:lnTo>
                  <a:pt x="1149" y="111"/>
                </a:lnTo>
                <a:lnTo>
                  <a:pt x="1137" y="118"/>
                </a:lnTo>
                <a:lnTo>
                  <a:pt x="1139" y="133"/>
                </a:lnTo>
                <a:lnTo>
                  <a:pt x="1120" y="118"/>
                </a:lnTo>
                <a:lnTo>
                  <a:pt x="1122" y="87"/>
                </a:lnTo>
                <a:lnTo>
                  <a:pt x="1120" y="54"/>
                </a:lnTo>
                <a:lnTo>
                  <a:pt x="1134" y="38"/>
                </a:lnTo>
                <a:lnTo>
                  <a:pt x="1141" y="17"/>
                </a:lnTo>
                <a:lnTo>
                  <a:pt x="1104" y="13"/>
                </a:lnTo>
                <a:lnTo>
                  <a:pt x="1097" y="0"/>
                </a:lnTo>
                <a:lnTo>
                  <a:pt x="1097" y="0"/>
                </a:lnTo>
                <a:close/>
                <a:moveTo>
                  <a:pt x="2065" y="0"/>
                </a:move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31" y="27"/>
                </a:lnTo>
                <a:lnTo>
                  <a:pt x="2131" y="54"/>
                </a:lnTo>
                <a:lnTo>
                  <a:pt x="2116" y="87"/>
                </a:lnTo>
                <a:lnTo>
                  <a:pt x="2108" y="70"/>
                </a:lnTo>
                <a:lnTo>
                  <a:pt x="2087" y="63"/>
                </a:lnTo>
                <a:lnTo>
                  <a:pt x="2070" y="17"/>
                </a:lnTo>
                <a:lnTo>
                  <a:pt x="2067" y="19"/>
                </a:lnTo>
                <a:lnTo>
                  <a:pt x="2065" y="0"/>
                </a:lnTo>
                <a:lnTo>
                  <a:pt x="2065" y="0"/>
                </a:lnTo>
                <a:close/>
                <a:moveTo>
                  <a:pt x="2149" y="0"/>
                </a:move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290" y="3"/>
                </a:lnTo>
                <a:lnTo>
                  <a:pt x="2285" y="10"/>
                </a:lnTo>
                <a:lnTo>
                  <a:pt x="2292" y="32"/>
                </a:lnTo>
                <a:lnTo>
                  <a:pt x="2281" y="27"/>
                </a:lnTo>
                <a:lnTo>
                  <a:pt x="2250" y="55"/>
                </a:lnTo>
                <a:lnTo>
                  <a:pt x="2203" y="19"/>
                </a:lnTo>
                <a:lnTo>
                  <a:pt x="2190" y="19"/>
                </a:lnTo>
                <a:lnTo>
                  <a:pt x="2187" y="41"/>
                </a:lnTo>
                <a:lnTo>
                  <a:pt x="2164" y="35"/>
                </a:lnTo>
                <a:lnTo>
                  <a:pt x="2149" y="0"/>
                </a:lnTo>
                <a:lnTo>
                  <a:pt x="2149" y="0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3"/>
                </a:lnTo>
                <a:lnTo>
                  <a:pt x="2496" y="0"/>
                </a:lnTo>
                <a:lnTo>
                  <a:pt x="2496" y="0"/>
                </a:lnTo>
                <a:close/>
                <a:moveTo>
                  <a:pt x="2484" y="0"/>
                </a:move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4" y="210"/>
                </a:lnTo>
                <a:lnTo>
                  <a:pt x="3073" y="176"/>
                </a:lnTo>
                <a:lnTo>
                  <a:pt x="3025" y="147"/>
                </a:lnTo>
                <a:lnTo>
                  <a:pt x="2967" y="147"/>
                </a:lnTo>
                <a:lnTo>
                  <a:pt x="2918" y="133"/>
                </a:lnTo>
                <a:lnTo>
                  <a:pt x="2909" y="136"/>
                </a:lnTo>
                <a:lnTo>
                  <a:pt x="2909" y="155"/>
                </a:lnTo>
                <a:lnTo>
                  <a:pt x="2903" y="164"/>
                </a:lnTo>
                <a:lnTo>
                  <a:pt x="2914" y="166"/>
                </a:lnTo>
                <a:lnTo>
                  <a:pt x="2921" y="197"/>
                </a:lnTo>
                <a:lnTo>
                  <a:pt x="2899" y="219"/>
                </a:lnTo>
                <a:lnTo>
                  <a:pt x="2866" y="191"/>
                </a:lnTo>
                <a:lnTo>
                  <a:pt x="2864" y="166"/>
                </a:lnTo>
                <a:lnTo>
                  <a:pt x="2855" y="152"/>
                </a:lnTo>
                <a:lnTo>
                  <a:pt x="2837" y="171"/>
                </a:lnTo>
                <a:lnTo>
                  <a:pt x="2799" y="166"/>
                </a:lnTo>
                <a:lnTo>
                  <a:pt x="2779" y="152"/>
                </a:lnTo>
                <a:lnTo>
                  <a:pt x="2748" y="157"/>
                </a:lnTo>
                <a:lnTo>
                  <a:pt x="2724" y="178"/>
                </a:lnTo>
                <a:lnTo>
                  <a:pt x="2724" y="166"/>
                </a:lnTo>
                <a:lnTo>
                  <a:pt x="2692" y="150"/>
                </a:lnTo>
                <a:lnTo>
                  <a:pt x="2698" y="120"/>
                </a:lnTo>
                <a:lnTo>
                  <a:pt x="2698" y="106"/>
                </a:lnTo>
                <a:lnTo>
                  <a:pt x="2675" y="70"/>
                </a:lnTo>
                <a:lnTo>
                  <a:pt x="2591" y="68"/>
                </a:lnTo>
                <a:lnTo>
                  <a:pt x="2548" y="79"/>
                </a:lnTo>
                <a:lnTo>
                  <a:pt x="2531" y="68"/>
                </a:lnTo>
                <a:lnTo>
                  <a:pt x="2544" y="54"/>
                </a:lnTo>
                <a:lnTo>
                  <a:pt x="2527" y="35"/>
                </a:lnTo>
                <a:lnTo>
                  <a:pt x="2511" y="36"/>
                </a:lnTo>
                <a:lnTo>
                  <a:pt x="2501" y="19"/>
                </a:lnTo>
                <a:lnTo>
                  <a:pt x="2475" y="14"/>
                </a:lnTo>
                <a:lnTo>
                  <a:pt x="2484" y="0"/>
                </a:lnTo>
                <a:lnTo>
                  <a:pt x="2484" y="0"/>
                </a:lnTo>
                <a:close/>
                <a:moveTo>
                  <a:pt x="3108" y="381"/>
                </a:moveTo>
                <a:lnTo>
                  <a:pt x="3106" y="381"/>
                </a:lnTo>
                <a:lnTo>
                  <a:pt x="3108" y="395"/>
                </a:lnTo>
                <a:lnTo>
                  <a:pt x="3106" y="381"/>
                </a:lnTo>
                <a:lnTo>
                  <a:pt x="3108" y="381"/>
                </a:lnTo>
                <a:lnTo>
                  <a:pt x="3108" y="381"/>
                </a:lnTo>
                <a:close/>
                <a:moveTo>
                  <a:pt x="3108" y="436"/>
                </a:move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519" y="1059"/>
                </a:lnTo>
                <a:lnTo>
                  <a:pt x="1523" y="1088"/>
                </a:lnTo>
                <a:lnTo>
                  <a:pt x="1540" y="1102"/>
                </a:lnTo>
                <a:lnTo>
                  <a:pt x="1552" y="1107"/>
                </a:lnTo>
                <a:lnTo>
                  <a:pt x="1580" y="1091"/>
                </a:lnTo>
                <a:lnTo>
                  <a:pt x="1594" y="1095"/>
                </a:lnTo>
                <a:lnTo>
                  <a:pt x="1641" y="1122"/>
                </a:lnTo>
                <a:lnTo>
                  <a:pt x="1657" y="1136"/>
                </a:lnTo>
                <a:lnTo>
                  <a:pt x="1685" y="1143"/>
                </a:lnTo>
                <a:lnTo>
                  <a:pt x="1701" y="1146"/>
                </a:lnTo>
                <a:lnTo>
                  <a:pt x="1742" y="1132"/>
                </a:lnTo>
                <a:lnTo>
                  <a:pt x="1775" y="1107"/>
                </a:lnTo>
                <a:lnTo>
                  <a:pt x="1798" y="1119"/>
                </a:lnTo>
                <a:lnTo>
                  <a:pt x="1812" y="1116"/>
                </a:lnTo>
                <a:lnTo>
                  <a:pt x="1841" y="1132"/>
                </a:lnTo>
                <a:lnTo>
                  <a:pt x="1870" y="1113"/>
                </a:lnTo>
                <a:lnTo>
                  <a:pt x="1872" y="1100"/>
                </a:lnTo>
                <a:lnTo>
                  <a:pt x="1885" y="1059"/>
                </a:lnTo>
                <a:lnTo>
                  <a:pt x="1901" y="1042"/>
                </a:lnTo>
                <a:lnTo>
                  <a:pt x="1899" y="1023"/>
                </a:lnTo>
                <a:lnTo>
                  <a:pt x="1885" y="1023"/>
                </a:lnTo>
                <a:lnTo>
                  <a:pt x="1887" y="1015"/>
                </a:lnTo>
                <a:lnTo>
                  <a:pt x="1903" y="996"/>
                </a:lnTo>
                <a:lnTo>
                  <a:pt x="1959" y="987"/>
                </a:lnTo>
                <a:lnTo>
                  <a:pt x="1976" y="999"/>
                </a:lnTo>
                <a:lnTo>
                  <a:pt x="2000" y="1006"/>
                </a:lnTo>
                <a:lnTo>
                  <a:pt x="2016" y="1031"/>
                </a:lnTo>
                <a:lnTo>
                  <a:pt x="2019" y="1052"/>
                </a:lnTo>
                <a:lnTo>
                  <a:pt x="2032" y="1083"/>
                </a:lnTo>
                <a:lnTo>
                  <a:pt x="2039" y="1129"/>
                </a:lnTo>
                <a:lnTo>
                  <a:pt x="2072" y="1136"/>
                </a:lnTo>
                <a:lnTo>
                  <a:pt x="2100" y="1156"/>
                </a:lnTo>
                <a:lnTo>
                  <a:pt x="2105" y="1173"/>
                </a:lnTo>
                <a:lnTo>
                  <a:pt x="2105" y="1187"/>
                </a:lnTo>
                <a:lnTo>
                  <a:pt x="2112" y="1198"/>
                </a:lnTo>
                <a:lnTo>
                  <a:pt x="2131" y="1198"/>
                </a:lnTo>
                <a:lnTo>
                  <a:pt x="2187" y="1173"/>
                </a:lnTo>
                <a:lnTo>
                  <a:pt x="2184" y="1179"/>
                </a:lnTo>
                <a:lnTo>
                  <a:pt x="2187" y="1203"/>
                </a:lnTo>
                <a:lnTo>
                  <a:pt x="2176" y="1214"/>
                </a:lnTo>
                <a:lnTo>
                  <a:pt x="2166" y="1255"/>
                </a:lnTo>
                <a:lnTo>
                  <a:pt x="2154" y="1288"/>
                </a:lnTo>
                <a:lnTo>
                  <a:pt x="2147" y="1293"/>
                </a:lnTo>
                <a:lnTo>
                  <a:pt x="2126" y="1283"/>
                </a:lnTo>
                <a:lnTo>
                  <a:pt x="2110" y="1302"/>
                </a:lnTo>
                <a:lnTo>
                  <a:pt x="2114" y="1318"/>
                </a:lnTo>
                <a:lnTo>
                  <a:pt x="2114" y="1345"/>
                </a:lnTo>
                <a:lnTo>
                  <a:pt x="2101" y="1362"/>
                </a:lnTo>
                <a:lnTo>
                  <a:pt x="2101" y="1370"/>
                </a:lnTo>
                <a:lnTo>
                  <a:pt x="2103" y="1377"/>
                </a:lnTo>
                <a:lnTo>
                  <a:pt x="2105" y="1375"/>
                </a:lnTo>
                <a:lnTo>
                  <a:pt x="2103" y="1370"/>
                </a:lnTo>
                <a:lnTo>
                  <a:pt x="2114" y="1370"/>
                </a:lnTo>
                <a:lnTo>
                  <a:pt x="2126" y="1343"/>
                </a:lnTo>
                <a:lnTo>
                  <a:pt x="2131" y="1353"/>
                </a:lnTo>
                <a:lnTo>
                  <a:pt x="2136" y="1348"/>
                </a:lnTo>
                <a:lnTo>
                  <a:pt x="2136" y="1362"/>
                </a:lnTo>
                <a:lnTo>
                  <a:pt x="2155" y="1367"/>
                </a:lnTo>
                <a:lnTo>
                  <a:pt x="2171" y="1362"/>
                </a:lnTo>
                <a:lnTo>
                  <a:pt x="2192" y="1343"/>
                </a:lnTo>
                <a:lnTo>
                  <a:pt x="2255" y="1252"/>
                </a:lnTo>
                <a:lnTo>
                  <a:pt x="2265" y="1225"/>
                </a:lnTo>
                <a:lnTo>
                  <a:pt x="2281" y="1197"/>
                </a:lnTo>
                <a:lnTo>
                  <a:pt x="2300" y="1173"/>
                </a:lnTo>
                <a:lnTo>
                  <a:pt x="2306" y="1115"/>
                </a:lnTo>
                <a:lnTo>
                  <a:pt x="2302" y="1091"/>
                </a:lnTo>
                <a:lnTo>
                  <a:pt x="2310" y="1064"/>
                </a:lnTo>
                <a:lnTo>
                  <a:pt x="2323" y="1035"/>
                </a:lnTo>
                <a:lnTo>
                  <a:pt x="2316" y="1026"/>
                </a:lnTo>
                <a:lnTo>
                  <a:pt x="2318" y="1018"/>
                </a:lnTo>
                <a:lnTo>
                  <a:pt x="2316" y="1006"/>
                </a:lnTo>
                <a:lnTo>
                  <a:pt x="2321" y="992"/>
                </a:lnTo>
                <a:lnTo>
                  <a:pt x="2300" y="974"/>
                </a:lnTo>
                <a:lnTo>
                  <a:pt x="2290" y="953"/>
                </a:lnTo>
                <a:lnTo>
                  <a:pt x="2267" y="951"/>
                </a:lnTo>
                <a:lnTo>
                  <a:pt x="2267" y="972"/>
                </a:lnTo>
                <a:lnTo>
                  <a:pt x="2258" y="982"/>
                </a:lnTo>
                <a:lnTo>
                  <a:pt x="2260" y="972"/>
                </a:lnTo>
                <a:lnTo>
                  <a:pt x="2255" y="977"/>
                </a:lnTo>
                <a:lnTo>
                  <a:pt x="2238" y="982"/>
                </a:lnTo>
                <a:lnTo>
                  <a:pt x="2244" y="971"/>
                </a:lnTo>
                <a:lnTo>
                  <a:pt x="2238" y="960"/>
                </a:lnTo>
                <a:lnTo>
                  <a:pt x="2244" y="951"/>
                </a:lnTo>
                <a:lnTo>
                  <a:pt x="2236" y="955"/>
                </a:lnTo>
                <a:lnTo>
                  <a:pt x="2236" y="968"/>
                </a:lnTo>
                <a:lnTo>
                  <a:pt x="2227" y="974"/>
                </a:lnTo>
                <a:lnTo>
                  <a:pt x="2227" y="939"/>
                </a:lnTo>
                <a:lnTo>
                  <a:pt x="2206" y="941"/>
                </a:lnTo>
                <a:lnTo>
                  <a:pt x="2196" y="934"/>
                </a:lnTo>
                <a:lnTo>
                  <a:pt x="2196" y="927"/>
                </a:lnTo>
                <a:lnTo>
                  <a:pt x="2246" y="873"/>
                </a:lnTo>
                <a:lnTo>
                  <a:pt x="2277" y="826"/>
                </a:lnTo>
                <a:lnTo>
                  <a:pt x="2300" y="804"/>
                </a:lnTo>
                <a:lnTo>
                  <a:pt x="2310" y="783"/>
                </a:lnTo>
                <a:lnTo>
                  <a:pt x="2339" y="747"/>
                </a:lnTo>
                <a:lnTo>
                  <a:pt x="2358" y="734"/>
                </a:lnTo>
                <a:lnTo>
                  <a:pt x="2405" y="729"/>
                </a:lnTo>
                <a:lnTo>
                  <a:pt x="2415" y="742"/>
                </a:lnTo>
                <a:lnTo>
                  <a:pt x="2424" y="729"/>
                </a:lnTo>
                <a:lnTo>
                  <a:pt x="2445" y="739"/>
                </a:lnTo>
                <a:lnTo>
                  <a:pt x="2461" y="731"/>
                </a:lnTo>
                <a:lnTo>
                  <a:pt x="2467" y="739"/>
                </a:lnTo>
                <a:lnTo>
                  <a:pt x="2471" y="739"/>
                </a:lnTo>
                <a:lnTo>
                  <a:pt x="2469" y="729"/>
                </a:lnTo>
                <a:lnTo>
                  <a:pt x="2478" y="728"/>
                </a:lnTo>
                <a:lnTo>
                  <a:pt x="2475" y="717"/>
                </a:lnTo>
                <a:lnTo>
                  <a:pt x="2480" y="715"/>
                </a:lnTo>
                <a:lnTo>
                  <a:pt x="2513" y="729"/>
                </a:lnTo>
                <a:lnTo>
                  <a:pt x="2523" y="723"/>
                </a:lnTo>
                <a:lnTo>
                  <a:pt x="2539" y="737"/>
                </a:lnTo>
                <a:lnTo>
                  <a:pt x="2518" y="747"/>
                </a:lnTo>
                <a:lnTo>
                  <a:pt x="2523" y="756"/>
                </a:lnTo>
                <a:lnTo>
                  <a:pt x="2548" y="748"/>
                </a:lnTo>
                <a:lnTo>
                  <a:pt x="2553" y="753"/>
                </a:lnTo>
                <a:lnTo>
                  <a:pt x="2569" y="739"/>
                </a:lnTo>
                <a:lnTo>
                  <a:pt x="2595" y="744"/>
                </a:lnTo>
                <a:lnTo>
                  <a:pt x="2600" y="742"/>
                </a:lnTo>
                <a:lnTo>
                  <a:pt x="2600" y="734"/>
                </a:lnTo>
                <a:lnTo>
                  <a:pt x="2581" y="728"/>
                </a:lnTo>
                <a:lnTo>
                  <a:pt x="2583" y="723"/>
                </a:lnTo>
                <a:lnTo>
                  <a:pt x="2581" y="710"/>
                </a:lnTo>
                <a:lnTo>
                  <a:pt x="2585" y="710"/>
                </a:lnTo>
                <a:lnTo>
                  <a:pt x="2593" y="688"/>
                </a:lnTo>
                <a:lnTo>
                  <a:pt x="2616" y="666"/>
                </a:lnTo>
                <a:lnTo>
                  <a:pt x="2642" y="622"/>
                </a:lnTo>
                <a:lnTo>
                  <a:pt x="2677" y="609"/>
                </a:lnTo>
                <a:lnTo>
                  <a:pt x="2696" y="622"/>
                </a:lnTo>
                <a:lnTo>
                  <a:pt x="2707" y="609"/>
                </a:lnTo>
                <a:lnTo>
                  <a:pt x="2703" y="628"/>
                </a:lnTo>
                <a:lnTo>
                  <a:pt x="2696" y="641"/>
                </a:lnTo>
                <a:lnTo>
                  <a:pt x="2698" y="647"/>
                </a:lnTo>
                <a:lnTo>
                  <a:pt x="2696" y="657"/>
                </a:lnTo>
                <a:lnTo>
                  <a:pt x="2707" y="655"/>
                </a:lnTo>
                <a:lnTo>
                  <a:pt x="2703" y="674"/>
                </a:lnTo>
                <a:lnTo>
                  <a:pt x="2748" y="624"/>
                </a:lnTo>
                <a:lnTo>
                  <a:pt x="2757" y="622"/>
                </a:lnTo>
                <a:lnTo>
                  <a:pt x="2761" y="628"/>
                </a:lnTo>
                <a:lnTo>
                  <a:pt x="2764" y="622"/>
                </a:lnTo>
                <a:lnTo>
                  <a:pt x="2759" y="616"/>
                </a:lnTo>
                <a:lnTo>
                  <a:pt x="2761" y="600"/>
                </a:lnTo>
                <a:lnTo>
                  <a:pt x="2771" y="578"/>
                </a:lnTo>
                <a:lnTo>
                  <a:pt x="2787" y="570"/>
                </a:lnTo>
                <a:lnTo>
                  <a:pt x="2799" y="581"/>
                </a:lnTo>
                <a:lnTo>
                  <a:pt x="2797" y="584"/>
                </a:lnTo>
                <a:lnTo>
                  <a:pt x="2783" y="595"/>
                </a:lnTo>
                <a:lnTo>
                  <a:pt x="2779" y="622"/>
                </a:lnTo>
                <a:lnTo>
                  <a:pt x="2775" y="628"/>
                </a:lnTo>
                <a:lnTo>
                  <a:pt x="2775" y="643"/>
                </a:lnTo>
                <a:lnTo>
                  <a:pt x="2771" y="650"/>
                </a:lnTo>
                <a:lnTo>
                  <a:pt x="2773" y="660"/>
                </a:lnTo>
                <a:lnTo>
                  <a:pt x="2738" y="682"/>
                </a:lnTo>
                <a:lnTo>
                  <a:pt x="2736" y="693"/>
                </a:lnTo>
                <a:lnTo>
                  <a:pt x="2709" y="725"/>
                </a:lnTo>
                <a:lnTo>
                  <a:pt x="2665" y="789"/>
                </a:lnTo>
                <a:lnTo>
                  <a:pt x="2647" y="804"/>
                </a:lnTo>
                <a:lnTo>
                  <a:pt x="2635" y="802"/>
                </a:lnTo>
                <a:lnTo>
                  <a:pt x="2639" y="816"/>
                </a:lnTo>
                <a:lnTo>
                  <a:pt x="2635" y="835"/>
                </a:lnTo>
                <a:lnTo>
                  <a:pt x="2616" y="852"/>
                </a:lnTo>
                <a:lnTo>
                  <a:pt x="2609" y="905"/>
                </a:lnTo>
                <a:lnTo>
                  <a:pt x="2609" y="939"/>
                </a:lnTo>
                <a:lnTo>
                  <a:pt x="2635" y="1083"/>
                </a:lnTo>
                <a:lnTo>
                  <a:pt x="2663" y="1047"/>
                </a:lnTo>
                <a:lnTo>
                  <a:pt x="2670" y="1006"/>
                </a:lnTo>
                <a:lnTo>
                  <a:pt x="2692" y="994"/>
                </a:lnTo>
                <a:lnTo>
                  <a:pt x="2698" y="999"/>
                </a:lnTo>
                <a:lnTo>
                  <a:pt x="2696" y="963"/>
                </a:lnTo>
                <a:lnTo>
                  <a:pt x="2717" y="941"/>
                </a:lnTo>
                <a:lnTo>
                  <a:pt x="2729" y="944"/>
                </a:lnTo>
                <a:lnTo>
                  <a:pt x="2740" y="934"/>
                </a:lnTo>
                <a:lnTo>
                  <a:pt x="2731" y="903"/>
                </a:lnTo>
                <a:lnTo>
                  <a:pt x="2738" y="884"/>
                </a:lnTo>
                <a:lnTo>
                  <a:pt x="2748" y="873"/>
                </a:lnTo>
                <a:lnTo>
                  <a:pt x="2744" y="867"/>
                </a:lnTo>
                <a:lnTo>
                  <a:pt x="2759" y="859"/>
                </a:lnTo>
                <a:lnTo>
                  <a:pt x="2752" y="871"/>
                </a:lnTo>
                <a:lnTo>
                  <a:pt x="2759" y="884"/>
                </a:lnTo>
                <a:lnTo>
                  <a:pt x="2764" y="871"/>
                </a:lnTo>
                <a:lnTo>
                  <a:pt x="2762" y="854"/>
                </a:lnTo>
                <a:lnTo>
                  <a:pt x="2754" y="850"/>
                </a:lnTo>
                <a:lnTo>
                  <a:pt x="2754" y="830"/>
                </a:lnTo>
                <a:lnTo>
                  <a:pt x="2762" y="804"/>
                </a:lnTo>
                <a:lnTo>
                  <a:pt x="2752" y="797"/>
                </a:lnTo>
                <a:lnTo>
                  <a:pt x="2744" y="807"/>
                </a:lnTo>
                <a:lnTo>
                  <a:pt x="2740" y="799"/>
                </a:lnTo>
                <a:lnTo>
                  <a:pt x="2740" y="785"/>
                </a:lnTo>
                <a:lnTo>
                  <a:pt x="2759" y="747"/>
                </a:lnTo>
                <a:lnTo>
                  <a:pt x="2762" y="747"/>
                </a:lnTo>
                <a:lnTo>
                  <a:pt x="2769" y="710"/>
                </a:lnTo>
                <a:lnTo>
                  <a:pt x="2779" y="703"/>
                </a:lnTo>
                <a:lnTo>
                  <a:pt x="2783" y="710"/>
                </a:lnTo>
                <a:lnTo>
                  <a:pt x="2790" y="701"/>
                </a:lnTo>
                <a:lnTo>
                  <a:pt x="2799" y="710"/>
                </a:lnTo>
                <a:lnTo>
                  <a:pt x="2804" y="693"/>
                </a:lnTo>
                <a:lnTo>
                  <a:pt x="2822" y="679"/>
                </a:lnTo>
                <a:lnTo>
                  <a:pt x="2825" y="682"/>
                </a:lnTo>
                <a:lnTo>
                  <a:pt x="2825" y="710"/>
                </a:lnTo>
                <a:lnTo>
                  <a:pt x="2839" y="682"/>
                </a:lnTo>
                <a:lnTo>
                  <a:pt x="2864" y="671"/>
                </a:lnTo>
                <a:lnTo>
                  <a:pt x="2888" y="679"/>
                </a:lnTo>
                <a:lnTo>
                  <a:pt x="2907" y="706"/>
                </a:lnTo>
                <a:lnTo>
                  <a:pt x="2911" y="682"/>
                </a:lnTo>
                <a:lnTo>
                  <a:pt x="2944" y="660"/>
                </a:lnTo>
                <a:lnTo>
                  <a:pt x="2942" y="650"/>
                </a:lnTo>
                <a:lnTo>
                  <a:pt x="2951" y="652"/>
                </a:lnTo>
                <a:lnTo>
                  <a:pt x="2949" y="646"/>
                </a:lnTo>
                <a:lnTo>
                  <a:pt x="2965" y="636"/>
                </a:lnTo>
                <a:lnTo>
                  <a:pt x="2971" y="619"/>
                </a:lnTo>
                <a:lnTo>
                  <a:pt x="2980" y="624"/>
                </a:lnTo>
                <a:lnTo>
                  <a:pt x="3003" y="606"/>
                </a:lnTo>
                <a:lnTo>
                  <a:pt x="3005" y="597"/>
                </a:lnTo>
                <a:lnTo>
                  <a:pt x="3048" y="578"/>
                </a:lnTo>
                <a:lnTo>
                  <a:pt x="3043" y="561"/>
                </a:lnTo>
                <a:lnTo>
                  <a:pt x="3052" y="575"/>
                </a:lnTo>
                <a:lnTo>
                  <a:pt x="3056" y="570"/>
                </a:lnTo>
                <a:lnTo>
                  <a:pt x="3085" y="587"/>
                </a:lnTo>
                <a:lnTo>
                  <a:pt x="3095" y="568"/>
                </a:lnTo>
                <a:lnTo>
                  <a:pt x="3085" y="551"/>
                </a:lnTo>
                <a:lnTo>
                  <a:pt x="3093" y="551"/>
                </a:lnTo>
                <a:lnTo>
                  <a:pt x="3081" y="527"/>
                </a:lnTo>
                <a:lnTo>
                  <a:pt x="3078" y="504"/>
                </a:lnTo>
                <a:lnTo>
                  <a:pt x="3071" y="501"/>
                </a:lnTo>
                <a:lnTo>
                  <a:pt x="3074" y="496"/>
                </a:lnTo>
                <a:lnTo>
                  <a:pt x="3071" y="482"/>
                </a:lnTo>
                <a:lnTo>
                  <a:pt x="3066" y="489"/>
                </a:lnTo>
                <a:lnTo>
                  <a:pt x="3054" y="480"/>
                </a:lnTo>
                <a:lnTo>
                  <a:pt x="3052" y="460"/>
                </a:lnTo>
                <a:lnTo>
                  <a:pt x="3068" y="460"/>
                </a:lnTo>
                <a:lnTo>
                  <a:pt x="3074" y="469"/>
                </a:lnTo>
                <a:lnTo>
                  <a:pt x="3101" y="445"/>
                </a:lnTo>
                <a:lnTo>
                  <a:pt x="3104" y="441"/>
                </a:lnTo>
                <a:lnTo>
                  <a:pt x="3108" y="436"/>
                </a:lnTo>
                <a:lnTo>
                  <a:pt x="3108" y="4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5207040" y="284040"/>
            <a:ext cx="2322360" cy="2235240"/>
            <a:chOff x="5207040" y="284040"/>
            <a:chExt cx="2322360" cy="2235240"/>
          </a:xfrm>
        </p:grpSpPr>
        <p:sp>
          <p:nvSpPr>
            <p:cNvPr id="76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6583320" y="284040"/>
            <a:ext cx="290520" cy="596880"/>
            <a:chOff x="6583320" y="284040"/>
            <a:chExt cx="290520" cy="596880"/>
          </a:xfrm>
        </p:grpSpPr>
        <p:sp>
          <p:nvSpPr>
            <p:cNvPr id="79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6754680" y="284040"/>
            <a:ext cx="104760" cy="111240"/>
            <a:chOff x="6754680" y="284040"/>
            <a:chExt cx="104760" cy="111240"/>
          </a:xfrm>
        </p:grpSpPr>
        <p:sp>
          <p:nvSpPr>
            <p:cNvPr id="82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6799320" y="284040"/>
            <a:ext cx="38160" cy="22320"/>
            <a:chOff x="6799320" y="284040"/>
            <a:chExt cx="38160" cy="22320"/>
          </a:xfrm>
        </p:grpSpPr>
        <p:sp>
          <p:nvSpPr>
            <p:cNvPr id="85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6948360" y="284040"/>
            <a:ext cx="82800" cy="211320"/>
            <a:chOff x="6948360" y="284040"/>
            <a:chExt cx="82800" cy="211320"/>
          </a:xfrm>
        </p:grpSpPr>
        <p:sp>
          <p:nvSpPr>
            <p:cNvPr id="88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9136080" y="284040"/>
            <a:ext cx="1004760" cy="347760"/>
            <a:chOff x="9136080" y="284040"/>
            <a:chExt cx="1004760" cy="347760"/>
          </a:xfrm>
        </p:grpSpPr>
        <p:sp>
          <p:nvSpPr>
            <p:cNvPr id="91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10137600" y="888840"/>
            <a:ext cx="3240" cy="22320"/>
            <a:chOff x="10137600" y="888840"/>
            <a:chExt cx="3240" cy="22320"/>
          </a:xfrm>
        </p:grpSpPr>
        <p:sp>
          <p:nvSpPr>
            <p:cNvPr id="94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7529400" y="976320"/>
            <a:ext cx="2611440" cy="1494000"/>
            <a:chOff x="7529400" y="976320"/>
            <a:chExt cx="2611440" cy="1494000"/>
          </a:xfrm>
        </p:grpSpPr>
        <p:sp>
          <p:nvSpPr>
            <p:cNvPr id="97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9896400" y="5589720"/>
            <a:ext cx="189000" cy="339480"/>
          </a:xfrm>
          <a:custGeom>
            <a:avLst/>
            <a:gdLst/>
            <a:ahLst/>
            <a:rect l="l" t="t" r="r" b="b"/>
            <a:pathLst>
              <a:path w="119" h="214">
                <a:moveTo>
                  <a:pt x="4" y="0"/>
                </a:moveTo>
                <a:lnTo>
                  <a:pt x="11" y="15"/>
                </a:lnTo>
                <a:lnTo>
                  <a:pt x="15" y="13"/>
                </a:lnTo>
                <a:lnTo>
                  <a:pt x="33" y="27"/>
                </a:lnTo>
                <a:lnTo>
                  <a:pt x="37" y="43"/>
                </a:lnTo>
                <a:lnTo>
                  <a:pt x="33" y="43"/>
                </a:lnTo>
                <a:lnTo>
                  <a:pt x="46" y="60"/>
                </a:lnTo>
                <a:lnTo>
                  <a:pt x="42" y="73"/>
                </a:lnTo>
                <a:lnTo>
                  <a:pt x="52" y="75"/>
                </a:lnTo>
                <a:lnTo>
                  <a:pt x="56" y="82"/>
                </a:lnTo>
                <a:lnTo>
                  <a:pt x="56" y="62"/>
                </a:lnTo>
                <a:lnTo>
                  <a:pt x="63" y="68"/>
                </a:lnTo>
                <a:lnTo>
                  <a:pt x="68" y="94"/>
                </a:lnTo>
                <a:lnTo>
                  <a:pt x="89" y="103"/>
                </a:lnTo>
                <a:lnTo>
                  <a:pt x="110" y="92"/>
                </a:lnTo>
                <a:lnTo>
                  <a:pt x="119" y="94"/>
                </a:lnTo>
                <a:lnTo>
                  <a:pt x="115" y="120"/>
                </a:lnTo>
                <a:lnTo>
                  <a:pt x="108" y="125"/>
                </a:lnTo>
                <a:lnTo>
                  <a:pt x="108" y="138"/>
                </a:lnTo>
                <a:lnTo>
                  <a:pt x="91" y="139"/>
                </a:lnTo>
                <a:lnTo>
                  <a:pt x="86" y="149"/>
                </a:lnTo>
                <a:lnTo>
                  <a:pt x="89" y="158"/>
                </a:lnTo>
                <a:lnTo>
                  <a:pt x="82" y="178"/>
                </a:lnTo>
                <a:lnTo>
                  <a:pt x="58" y="214"/>
                </a:lnTo>
                <a:lnTo>
                  <a:pt x="42" y="204"/>
                </a:lnTo>
                <a:lnTo>
                  <a:pt x="52" y="185"/>
                </a:lnTo>
                <a:lnTo>
                  <a:pt x="52" y="168"/>
                </a:lnTo>
                <a:lnTo>
                  <a:pt x="23" y="144"/>
                </a:lnTo>
                <a:lnTo>
                  <a:pt x="28" y="138"/>
                </a:lnTo>
                <a:lnTo>
                  <a:pt x="37" y="130"/>
                </a:lnTo>
                <a:lnTo>
                  <a:pt x="42" y="108"/>
                </a:lnTo>
                <a:lnTo>
                  <a:pt x="46" y="106"/>
                </a:lnTo>
                <a:lnTo>
                  <a:pt x="46" y="87"/>
                </a:lnTo>
                <a:lnTo>
                  <a:pt x="40" y="79"/>
                </a:lnTo>
                <a:lnTo>
                  <a:pt x="44" y="75"/>
                </a:lnTo>
                <a:lnTo>
                  <a:pt x="37" y="75"/>
                </a:lnTo>
                <a:lnTo>
                  <a:pt x="33" y="68"/>
                </a:lnTo>
                <a:lnTo>
                  <a:pt x="33" y="51"/>
                </a:lnTo>
                <a:lnTo>
                  <a:pt x="28" y="51"/>
                </a:lnTo>
                <a:lnTo>
                  <a:pt x="30" y="56"/>
                </a:lnTo>
                <a:lnTo>
                  <a:pt x="17" y="38"/>
                </a:lnTo>
                <a:lnTo>
                  <a:pt x="15" y="32"/>
                </a:lnTo>
                <a:lnTo>
                  <a:pt x="17" y="27"/>
                </a:lnTo>
                <a:lnTo>
                  <a:pt x="15" y="32"/>
                </a:lnTo>
                <a:lnTo>
                  <a:pt x="11" y="27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9896400" y="5589720"/>
            <a:ext cx="189000" cy="339480"/>
            <a:chOff x="9896400" y="5589720"/>
            <a:chExt cx="189000" cy="339480"/>
          </a:xfrm>
        </p:grpSpPr>
        <p:sp>
          <p:nvSpPr>
            <p:cNvPr id="101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9701280" y="5875200"/>
            <a:ext cx="245880" cy="320760"/>
          </a:xfrm>
          <a:custGeom>
            <a:avLst/>
            <a:gdLst/>
            <a:ahLst/>
            <a:rect l="l" t="t" r="r" b="b"/>
            <a:pathLst>
              <a:path w="155" h="202">
                <a:moveTo>
                  <a:pt x="113" y="18"/>
                </a:moveTo>
                <a:lnTo>
                  <a:pt x="123" y="0"/>
                </a:lnTo>
                <a:lnTo>
                  <a:pt x="134" y="24"/>
                </a:lnTo>
                <a:lnTo>
                  <a:pt x="148" y="15"/>
                </a:lnTo>
                <a:lnTo>
                  <a:pt x="148" y="24"/>
                </a:lnTo>
                <a:lnTo>
                  <a:pt x="151" y="18"/>
                </a:lnTo>
                <a:lnTo>
                  <a:pt x="155" y="19"/>
                </a:lnTo>
                <a:lnTo>
                  <a:pt x="153" y="24"/>
                </a:lnTo>
                <a:lnTo>
                  <a:pt x="155" y="41"/>
                </a:lnTo>
                <a:lnTo>
                  <a:pt x="139" y="75"/>
                </a:lnTo>
                <a:lnTo>
                  <a:pt x="128" y="84"/>
                </a:lnTo>
                <a:lnTo>
                  <a:pt x="125" y="101"/>
                </a:lnTo>
                <a:lnTo>
                  <a:pt x="132" y="109"/>
                </a:lnTo>
                <a:lnTo>
                  <a:pt x="120" y="104"/>
                </a:lnTo>
                <a:lnTo>
                  <a:pt x="104" y="116"/>
                </a:lnTo>
                <a:lnTo>
                  <a:pt x="99" y="114"/>
                </a:lnTo>
                <a:lnTo>
                  <a:pt x="85" y="179"/>
                </a:lnTo>
                <a:lnTo>
                  <a:pt x="62" y="198"/>
                </a:lnTo>
                <a:lnTo>
                  <a:pt x="49" y="202"/>
                </a:lnTo>
                <a:lnTo>
                  <a:pt x="24" y="193"/>
                </a:lnTo>
                <a:lnTo>
                  <a:pt x="22" y="185"/>
                </a:lnTo>
                <a:lnTo>
                  <a:pt x="3" y="185"/>
                </a:lnTo>
                <a:lnTo>
                  <a:pt x="5" y="176"/>
                </a:lnTo>
                <a:lnTo>
                  <a:pt x="1" y="182"/>
                </a:lnTo>
                <a:lnTo>
                  <a:pt x="3" y="176"/>
                </a:lnTo>
                <a:lnTo>
                  <a:pt x="0" y="176"/>
                </a:lnTo>
                <a:lnTo>
                  <a:pt x="5" y="169"/>
                </a:lnTo>
                <a:lnTo>
                  <a:pt x="8" y="164"/>
                </a:lnTo>
                <a:lnTo>
                  <a:pt x="3" y="161"/>
                </a:lnTo>
                <a:lnTo>
                  <a:pt x="5" y="155"/>
                </a:lnTo>
                <a:lnTo>
                  <a:pt x="14" y="155"/>
                </a:lnTo>
                <a:lnTo>
                  <a:pt x="10" y="152"/>
                </a:lnTo>
                <a:lnTo>
                  <a:pt x="10" y="144"/>
                </a:lnTo>
                <a:lnTo>
                  <a:pt x="14" y="142"/>
                </a:lnTo>
                <a:lnTo>
                  <a:pt x="18" y="144"/>
                </a:lnTo>
                <a:lnTo>
                  <a:pt x="18" y="138"/>
                </a:lnTo>
                <a:lnTo>
                  <a:pt x="33" y="114"/>
                </a:lnTo>
                <a:lnTo>
                  <a:pt x="52" y="109"/>
                </a:lnTo>
                <a:lnTo>
                  <a:pt x="88" y="73"/>
                </a:lnTo>
                <a:lnTo>
                  <a:pt x="99" y="41"/>
                </a:lnTo>
                <a:lnTo>
                  <a:pt x="109" y="35"/>
                </a:lnTo>
                <a:lnTo>
                  <a:pt x="113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4" name=""/>
          <p:cNvGrpSpPr/>
          <p:nvPr/>
        </p:nvGrpSpPr>
        <p:grpSpPr>
          <a:xfrm>
            <a:off x="9701280" y="5875200"/>
            <a:ext cx="245880" cy="320760"/>
            <a:chOff x="9701280" y="5875200"/>
            <a:chExt cx="245880" cy="320760"/>
          </a:xfrm>
        </p:grpSpPr>
        <p:sp>
          <p:nvSpPr>
            <p:cNvPr id="105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6900840" y="3851280"/>
            <a:ext cx="68400" cy="144360"/>
          </a:xfrm>
          <a:custGeom>
            <a:avLst/>
            <a:gdLst/>
            <a:ahLst/>
            <a:rect l="l" t="t" r="r" b="b"/>
            <a:pathLst>
              <a:path w="43" h="91">
                <a:moveTo>
                  <a:pt x="9" y="0"/>
                </a:moveTo>
                <a:lnTo>
                  <a:pt x="6" y="3"/>
                </a:lnTo>
                <a:lnTo>
                  <a:pt x="12" y="8"/>
                </a:lnTo>
                <a:lnTo>
                  <a:pt x="9" y="9"/>
                </a:lnTo>
                <a:lnTo>
                  <a:pt x="2" y="41"/>
                </a:lnTo>
                <a:lnTo>
                  <a:pt x="0" y="41"/>
                </a:lnTo>
                <a:lnTo>
                  <a:pt x="2" y="72"/>
                </a:lnTo>
                <a:lnTo>
                  <a:pt x="10" y="90"/>
                </a:lnTo>
                <a:lnTo>
                  <a:pt x="23" y="91"/>
                </a:lnTo>
                <a:lnTo>
                  <a:pt x="43" y="74"/>
                </a:lnTo>
                <a:lnTo>
                  <a:pt x="43" y="53"/>
                </a:lnTo>
                <a:lnTo>
                  <a:pt x="25" y="14"/>
                </a:lnTo>
                <a:lnTo>
                  <a:pt x="12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6900840" y="3851280"/>
            <a:ext cx="68400" cy="144360"/>
            <a:chOff x="6900840" y="3851280"/>
            <a:chExt cx="68400" cy="144360"/>
          </a:xfrm>
        </p:grpSpPr>
        <p:sp>
          <p:nvSpPr>
            <p:cNvPr id="109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1" name=""/>
          <p:cNvSpPr/>
          <p:nvPr/>
        </p:nvSpPr>
        <p:spPr>
          <a:xfrm>
            <a:off x="1425600" y="284040"/>
            <a:ext cx="930240" cy="970200"/>
          </a:xfrm>
          <a:custGeom>
            <a:avLst/>
            <a:gdLst/>
            <a:ahLst/>
            <a:rect l="l" t="t" r="r" b="b"/>
            <a:pathLst>
              <a:path w="586" h="611">
                <a:moveTo>
                  <a:pt x="457" y="553"/>
                </a:moveTo>
                <a:lnTo>
                  <a:pt x="436" y="524"/>
                </a:lnTo>
                <a:lnTo>
                  <a:pt x="433" y="515"/>
                </a:lnTo>
                <a:lnTo>
                  <a:pt x="436" y="513"/>
                </a:lnTo>
                <a:lnTo>
                  <a:pt x="450" y="529"/>
                </a:lnTo>
                <a:lnTo>
                  <a:pt x="457" y="524"/>
                </a:lnTo>
                <a:lnTo>
                  <a:pt x="476" y="551"/>
                </a:lnTo>
                <a:lnTo>
                  <a:pt x="501" y="556"/>
                </a:lnTo>
                <a:lnTo>
                  <a:pt x="516" y="578"/>
                </a:lnTo>
                <a:lnTo>
                  <a:pt x="518" y="575"/>
                </a:lnTo>
                <a:lnTo>
                  <a:pt x="511" y="561"/>
                </a:lnTo>
                <a:lnTo>
                  <a:pt x="522" y="564"/>
                </a:lnTo>
                <a:lnTo>
                  <a:pt x="520" y="551"/>
                </a:lnTo>
                <a:lnTo>
                  <a:pt x="511" y="539"/>
                </a:lnTo>
                <a:lnTo>
                  <a:pt x="511" y="529"/>
                </a:lnTo>
                <a:lnTo>
                  <a:pt x="522" y="539"/>
                </a:lnTo>
                <a:lnTo>
                  <a:pt x="523" y="515"/>
                </a:lnTo>
                <a:lnTo>
                  <a:pt x="520" y="501"/>
                </a:lnTo>
                <a:lnTo>
                  <a:pt x="507" y="493"/>
                </a:lnTo>
                <a:lnTo>
                  <a:pt x="511" y="469"/>
                </a:lnTo>
                <a:lnTo>
                  <a:pt x="505" y="463"/>
                </a:lnTo>
                <a:lnTo>
                  <a:pt x="499" y="467"/>
                </a:lnTo>
                <a:lnTo>
                  <a:pt x="497" y="455"/>
                </a:lnTo>
                <a:lnTo>
                  <a:pt x="485" y="458"/>
                </a:lnTo>
                <a:lnTo>
                  <a:pt x="488" y="450"/>
                </a:lnTo>
                <a:lnTo>
                  <a:pt x="478" y="450"/>
                </a:lnTo>
                <a:lnTo>
                  <a:pt x="476" y="458"/>
                </a:lnTo>
                <a:lnTo>
                  <a:pt x="471" y="436"/>
                </a:lnTo>
                <a:lnTo>
                  <a:pt x="466" y="433"/>
                </a:lnTo>
                <a:lnTo>
                  <a:pt x="466" y="412"/>
                </a:lnTo>
                <a:lnTo>
                  <a:pt x="452" y="412"/>
                </a:lnTo>
                <a:lnTo>
                  <a:pt x="453" y="395"/>
                </a:lnTo>
                <a:lnTo>
                  <a:pt x="468" y="392"/>
                </a:lnTo>
                <a:lnTo>
                  <a:pt x="447" y="366"/>
                </a:lnTo>
                <a:lnTo>
                  <a:pt x="455" y="360"/>
                </a:lnTo>
                <a:lnTo>
                  <a:pt x="466" y="371"/>
                </a:lnTo>
                <a:lnTo>
                  <a:pt x="462" y="359"/>
                </a:lnTo>
                <a:lnTo>
                  <a:pt x="474" y="359"/>
                </a:lnTo>
                <a:lnTo>
                  <a:pt x="472" y="371"/>
                </a:lnTo>
                <a:lnTo>
                  <a:pt x="493" y="382"/>
                </a:lnTo>
                <a:lnTo>
                  <a:pt x="495" y="392"/>
                </a:lnTo>
                <a:lnTo>
                  <a:pt x="505" y="390"/>
                </a:lnTo>
                <a:lnTo>
                  <a:pt x="505" y="406"/>
                </a:lnTo>
                <a:lnTo>
                  <a:pt x="513" y="423"/>
                </a:lnTo>
                <a:lnTo>
                  <a:pt x="518" y="419"/>
                </a:lnTo>
                <a:lnTo>
                  <a:pt x="518" y="431"/>
                </a:lnTo>
                <a:lnTo>
                  <a:pt x="522" y="436"/>
                </a:lnTo>
                <a:lnTo>
                  <a:pt x="528" y="433"/>
                </a:lnTo>
                <a:lnTo>
                  <a:pt x="540" y="452"/>
                </a:lnTo>
                <a:lnTo>
                  <a:pt x="549" y="428"/>
                </a:lnTo>
                <a:lnTo>
                  <a:pt x="544" y="404"/>
                </a:lnTo>
                <a:lnTo>
                  <a:pt x="559" y="414"/>
                </a:lnTo>
                <a:lnTo>
                  <a:pt x="565" y="392"/>
                </a:lnTo>
                <a:lnTo>
                  <a:pt x="572" y="387"/>
                </a:lnTo>
                <a:lnTo>
                  <a:pt x="561" y="385"/>
                </a:lnTo>
                <a:lnTo>
                  <a:pt x="567" y="373"/>
                </a:lnTo>
                <a:lnTo>
                  <a:pt x="561" y="371"/>
                </a:lnTo>
                <a:lnTo>
                  <a:pt x="579" y="376"/>
                </a:lnTo>
                <a:lnTo>
                  <a:pt x="582" y="371"/>
                </a:lnTo>
                <a:lnTo>
                  <a:pt x="577" y="366"/>
                </a:lnTo>
                <a:lnTo>
                  <a:pt x="586" y="354"/>
                </a:lnTo>
                <a:lnTo>
                  <a:pt x="570" y="332"/>
                </a:lnTo>
                <a:lnTo>
                  <a:pt x="546" y="337"/>
                </a:lnTo>
                <a:lnTo>
                  <a:pt x="553" y="313"/>
                </a:lnTo>
                <a:lnTo>
                  <a:pt x="528" y="318"/>
                </a:lnTo>
                <a:lnTo>
                  <a:pt x="534" y="308"/>
                </a:lnTo>
                <a:lnTo>
                  <a:pt x="522" y="284"/>
                </a:lnTo>
                <a:lnTo>
                  <a:pt x="509" y="279"/>
                </a:lnTo>
                <a:lnTo>
                  <a:pt x="511" y="267"/>
                </a:lnTo>
                <a:lnTo>
                  <a:pt x="493" y="277"/>
                </a:lnTo>
                <a:lnTo>
                  <a:pt x="487" y="270"/>
                </a:lnTo>
                <a:lnTo>
                  <a:pt x="490" y="262"/>
                </a:lnTo>
                <a:lnTo>
                  <a:pt x="487" y="256"/>
                </a:lnTo>
                <a:lnTo>
                  <a:pt x="474" y="256"/>
                </a:lnTo>
                <a:lnTo>
                  <a:pt x="476" y="245"/>
                </a:lnTo>
                <a:lnTo>
                  <a:pt x="443" y="231"/>
                </a:lnTo>
                <a:lnTo>
                  <a:pt x="455" y="226"/>
                </a:lnTo>
                <a:lnTo>
                  <a:pt x="447" y="212"/>
                </a:lnTo>
                <a:lnTo>
                  <a:pt x="455" y="205"/>
                </a:lnTo>
                <a:lnTo>
                  <a:pt x="439" y="193"/>
                </a:lnTo>
                <a:lnTo>
                  <a:pt x="480" y="188"/>
                </a:lnTo>
                <a:lnTo>
                  <a:pt x="433" y="169"/>
                </a:lnTo>
                <a:lnTo>
                  <a:pt x="466" y="157"/>
                </a:lnTo>
                <a:lnTo>
                  <a:pt x="471" y="150"/>
                </a:lnTo>
                <a:lnTo>
                  <a:pt x="466" y="142"/>
                </a:lnTo>
                <a:lnTo>
                  <a:pt x="447" y="118"/>
                </a:lnTo>
                <a:lnTo>
                  <a:pt x="445" y="130"/>
                </a:lnTo>
                <a:lnTo>
                  <a:pt x="429" y="139"/>
                </a:lnTo>
                <a:lnTo>
                  <a:pt x="436" y="125"/>
                </a:lnTo>
                <a:lnTo>
                  <a:pt x="417" y="128"/>
                </a:lnTo>
                <a:lnTo>
                  <a:pt x="439" y="111"/>
                </a:lnTo>
                <a:lnTo>
                  <a:pt x="441" y="96"/>
                </a:lnTo>
                <a:lnTo>
                  <a:pt x="418" y="84"/>
                </a:lnTo>
                <a:lnTo>
                  <a:pt x="401" y="104"/>
                </a:lnTo>
                <a:lnTo>
                  <a:pt x="412" y="79"/>
                </a:lnTo>
                <a:lnTo>
                  <a:pt x="391" y="92"/>
                </a:lnTo>
                <a:lnTo>
                  <a:pt x="398" y="73"/>
                </a:lnTo>
                <a:lnTo>
                  <a:pt x="398" y="63"/>
                </a:lnTo>
                <a:lnTo>
                  <a:pt x="366" y="63"/>
                </a:lnTo>
                <a:lnTo>
                  <a:pt x="385" y="55"/>
                </a:lnTo>
                <a:lnTo>
                  <a:pt x="387" y="51"/>
                </a:lnTo>
                <a:lnTo>
                  <a:pt x="382" y="32"/>
                </a:lnTo>
                <a:lnTo>
                  <a:pt x="356" y="14"/>
                </a:lnTo>
                <a:lnTo>
                  <a:pt x="350" y="27"/>
                </a:lnTo>
                <a:lnTo>
                  <a:pt x="342" y="27"/>
                </a:lnTo>
                <a:lnTo>
                  <a:pt x="342" y="43"/>
                </a:lnTo>
                <a:lnTo>
                  <a:pt x="335" y="35"/>
                </a:lnTo>
                <a:lnTo>
                  <a:pt x="335" y="27"/>
                </a:lnTo>
                <a:lnTo>
                  <a:pt x="328" y="35"/>
                </a:lnTo>
                <a:lnTo>
                  <a:pt x="338" y="8"/>
                </a:lnTo>
                <a:lnTo>
                  <a:pt x="307" y="17"/>
                </a:lnTo>
                <a:lnTo>
                  <a:pt x="321" y="3"/>
                </a:lnTo>
                <a:lnTo>
                  <a:pt x="321" y="0"/>
                </a:lnTo>
                <a:lnTo>
                  <a:pt x="87" y="0"/>
                </a:lnTo>
                <a:lnTo>
                  <a:pt x="96" y="14"/>
                </a:lnTo>
                <a:lnTo>
                  <a:pt x="108" y="19"/>
                </a:lnTo>
                <a:lnTo>
                  <a:pt x="106" y="63"/>
                </a:lnTo>
                <a:lnTo>
                  <a:pt x="104" y="70"/>
                </a:lnTo>
                <a:lnTo>
                  <a:pt x="102" y="55"/>
                </a:lnTo>
                <a:lnTo>
                  <a:pt x="69" y="65"/>
                </a:lnTo>
                <a:lnTo>
                  <a:pt x="104" y="46"/>
                </a:lnTo>
                <a:lnTo>
                  <a:pt x="77" y="0"/>
                </a:lnTo>
                <a:lnTo>
                  <a:pt x="0" y="0"/>
                </a:lnTo>
                <a:lnTo>
                  <a:pt x="4" y="10"/>
                </a:lnTo>
                <a:lnTo>
                  <a:pt x="0" y="35"/>
                </a:lnTo>
                <a:lnTo>
                  <a:pt x="58" y="68"/>
                </a:lnTo>
                <a:lnTo>
                  <a:pt x="13" y="63"/>
                </a:lnTo>
                <a:lnTo>
                  <a:pt x="15" y="68"/>
                </a:lnTo>
                <a:lnTo>
                  <a:pt x="13" y="75"/>
                </a:lnTo>
                <a:lnTo>
                  <a:pt x="37" y="116"/>
                </a:lnTo>
                <a:lnTo>
                  <a:pt x="60" y="118"/>
                </a:lnTo>
                <a:lnTo>
                  <a:pt x="70" y="106"/>
                </a:lnTo>
                <a:lnTo>
                  <a:pt x="73" y="118"/>
                </a:lnTo>
                <a:lnTo>
                  <a:pt x="84" y="135"/>
                </a:lnTo>
                <a:lnTo>
                  <a:pt x="141" y="137"/>
                </a:lnTo>
                <a:lnTo>
                  <a:pt x="166" y="152"/>
                </a:lnTo>
                <a:lnTo>
                  <a:pt x="173" y="139"/>
                </a:lnTo>
                <a:lnTo>
                  <a:pt x="183" y="155"/>
                </a:lnTo>
                <a:lnTo>
                  <a:pt x="187" y="155"/>
                </a:lnTo>
                <a:lnTo>
                  <a:pt x="185" y="150"/>
                </a:lnTo>
                <a:lnTo>
                  <a:pt x="173" y="128"/>
                </a:lnTo>
                <a:lnTo>
                  <a:pt x="208" y="139"/>
                </a:lnTo>
                <a:lnTo>
                  <a:pt x="211" y="150"/>
                </a:lnTo>
                <a:lnTo>
                  <a:pt x="228" y="144"/>
                </a:lnTo>
                <a:lnTo>
                  <a:pt x="232" y="139"/>
                </a:lnTo>
                <a:lnTo>
                  <a:pt x="224" y="116"/>
                </a:lnTo>
                <a:lnTo>
                  <a:pt x="215" y="111"/>
                </a:lnTo>
                <a:lnTo>
                  <a:pt x="230" y="111"/>
                </a:lnTo>
                <a:lnTo>
                  <a:pt x="243" y="125"/>
                </a:lnTo>
                <a:lnTo>
                  <a:pt x="253" y="123"/>
                </a:lnTo>
                <a:lnTo>
                  <a:pt x="255" y="150"/>
                </a:lnTo>
                <a:lnTo>
                  <a:pt x="269" y="150"/>
                </a:lnTo>
                <a:lnTo>
                  <a:pt x="269" y="159"/>
                </a:lnTo>
                <a:lnTo>
                  <a:pt x="265" y="164"/>
                </a:lnTo>
                <a:lnTo>
                  <a:pt x="292" y="188"/>
                </a:lnTo>
                <a:lnTo>
                  <a:pt x="295" y="197"/>
                </a:lnTo>
                <a:lnTo>
                  <a:pt x="286" y="205"/>
                </a:lnTo>
                <a:lnTo>
                  <a:pt x="274" y="202"/>
                </a:lnTo>
                <a:lnTo>
                  <a:pt x="276" y="226"/>
                </a:lnTo>
                <a:lnTo>
                  <a:pt x="296" y="210"/>
                </a:lnTo>
                <a:lnTo>
                  <a:pt x="311" y="207"/>
                </a:lnTo>
                <a:lnTo>
                  <a:pt x="311" y="217"/>
                </a:lnTo>
                <a:lnTo>
                  <a:pt x="323" y="236"/>
                </a:lnTo>
                <a:lnTo>
                  <a:pt x="323" y="224"/>
                </a:lnTo>
                <a:lnTo>
                  <a:pt x="331" y="226"/>
                </a:lnTo>
                <a:lnTo>
                  <a:pt x="331" y="248"/>
                </a:lnTo>
                <a:lnTo>
                  <a:pt x="349" y="259"/>
                </a:lnTo>
                <a:lnTo>
                  <a:pt x="363" y="313"/>
                </a:lnTo>
                <a:lnTo>
                  <a:pt x="350" y="332"/>
                </a:lnTo>
                <a:lnTo>
                  <a:pt x="349" y="346"/>
                </a:lnTo>
                <a:lnTo>
                  <a:pt x="319" y="381"/>
                </a:lnTo>
                <a:lnTo>
                  <a:pt x="338" y="412"/>
                </a:lnTo>
                <a:lnTo>
                  <a:pt x="338" y="422"/>
                </a:lnTo>
                <a:lnTo>
                  <a:pt x="325" y="417"/>
                </a:lnTo>
                <a:lnTo>
                  <a:pt x="300" y="431"/>
                </a:lnTo>
                <a:lnTo>
                  <a:pt x="259" y="422"/>
                </a:lnTo>
                <a:lnTo>
                  <a:pt x="263" y="426"/>
                </a:lnTo>
                <a:lnTo>
                  <a:pt x="259" y="426"/>
                </a:lnTo>
                <a:lnTo>
                  <a:pt x="259" y="436"/>
                </a:lnTo>
                <a:lnTo>
                  <a:pt x="248" y="445"/>
                </a:lnTo>
                <a:lnTo>
                  <a:pt x="244" y="464"/>
                </a:lnTo>
                <a:lnTo>
                  <a:pt x="253" y="479"/>
                </a:lnTo>
                <a:lnTo>
                  <a:pt x="274" y="488"/>
                </a:lnTo>
                <a:lnTo>
                  <a:pt x="290" y="479"/>
                </a:lnTo>
                <a:lnTo>
                  <a:pt x="290" y="472"/>
                </a:lnTo>
                <a:lnTo>
                  <a:pt x="295" y="467"/>
                </a:lnTo>
                <a:lnTo>
                  <a:pt x="314" y="479"/>
                </a:lnTo>
                <a:lnTo>
                  <a:pt x="317" y="474"/>
                </a:lnTo>
                <a:lnTo>
                  <a:pt x="309" y="458"/>
                </a:lnTo>
                <a:lnTo>
                  <a:pt x="314" y="452"/>
                </a:lnTo>
                <a:lnTo>
                  <a:pt x="317" y="464"/>
                </a:lnTo>
                <a:lnTo>
                  <a:pt x="338" y="467"/>
                </a:lnTo>
                <a:lnTo>
                  <a:pt x="350" y="504"/>
                </a:lnTo>
                <a:lnTo>
                  <a:pt x="383" y="523"/>
                </a:lnTo>
                <a:lnTo>
                  <a:pt x="371" y="532"/>
                </a:lnTo>
                <a:lnTo>
                  <a:pt x="366" y="524"/>
                </a:lnTo>
                <a:lnTo>
                  <a:pt x="383" y="553"/>
                </a:lnTo>
                <a:lnTo>
                  <a:pt x="403" y="565"/>
                </a:lnTo>
                <a:lnTo>
                  <a:pt x="412" y="559"/>
                </a:lnTo>
                <a:lnTo>
                  <a:pt x="414" y="568"/>
                </a:lnTo>
                <a:lnTo>
                  <a:pt x="422" y="564"/>
                </a:lnTo>
                <a:lnTo>
                  <a:pt x="429" y="584"/>
                </a:lnTo>
                <a:lnTo>
                  <a:pt x="435" y="580"/>
                </a:lnTo>
                <a:lnTo>
                  <a:pt x="439" y="592"/>
                </a:lnTo>
                <a:lnTo>
                  <a:pt x="464" y="605"/>
                </a:lnTo>
                <a:lnTo>
                  <a:pt x="474" y="599"/>
                </a:lnTo>
                <a:lnTo>
                  <a:pt x="485" y="611"/>
                </a:lnTo>
                <a:lnTo>
                  <a:pt x="490" y="611"/>
                </a:lnTo>
                <a:lnTo>
                  <a:pt x="488" y="587"/>
                </a:lnTo>
                <a:lnTo>
                  <a:pt x="457" y="55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1425600" y="284040"/>
            <a:ext cx="930240" cy="970200"/>
            <a:chOff x="1425600" y="284040"/>
            <a:chExt cx="930240" cy="970200"/>
          </a:xfrm>
        </p:grpSpPr>
        <p:sp>
          <p:nvSpPr>
            <p:cNvPr id="113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1922400" y="69696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10"/>
                </a:moveTo>
                <a:lnTo>
                  <a:pt x="8" y="0"/>
                </a:lnTo>
                <a:lnTo>
                  <a:pt x="24" y="21"/>
                </a:lnTo>
                <a:lnTo>
                  <a:pt x="5" y="24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1922400" y="696960"/>
            <a:ext cx="38160" cy="38160"/>
            <a:chOff x="1922400" y="696960"/>
            <a:chExt cx="38160" cy="38160"/>
          </a:xfrm>
        </p:grpSpPr>
        <p:sp>
          <p:nvSpPr>
            <p:cNvPr id="117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" name=""/>
          <p:cNvSpPr/>
          <p:nvPr/>
        </p:nvSpPr>
        <p:spPr>
          <a:xfrm>
            <a:off x="1841400" y="682560"/>
            <a:ext cx="71640" cy="98640"/>
          </a:xfrm>
          <a:custGeom>
            <a:avLst/>
            <a:gdLst/>
            <a:ahLst/>
            <a:rect l="l" t="t" r="r" b="b"/>
            <a:pathLst>
              <a:path w="45" h="62">
                <a:moveTo>
                  <a:pt x="18" y="0"/>
                </a:moveTo>
                <a:lnTo>
                  <a:pt x="41" y="5"/>
                </a:lnTo>
                <a:lnTo>
                  <a:pt x="45" y="19"/>
                </a:lnTo>
                <a:lnTo>
                  <a:pt x="43" y="48"/>
                </a:lnTo>
                <a:lnTo>
                  <a:pt x="33" y="62"/>
                </a:lnTo>
                <a:lnTo>
                  <a:pt x="5" y="62"/>
                </a:lnTo>
                <a:lnTo>
                  <a:pt x="0" y="46"/>
                </a:lnTo>
                <a:lnTo>
                  <a:pt x="1" y="28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1841400" y="682560"/>
            <a:ext cx="71640" cy="98640"/>
            <a:chOff x="1841400" y="682560"/>
            <a:chExt cx="71640" cy="98640"/>
          </a:xfrm>
        </p:grpSpPr>
        <p:sp>
          <p:nvSpPr>
            <p:cNvPr id="121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2535120" y="284040"/>
            <a:ext cx="1096920" cy="1113120"/>
          </a:xfrm>
          <a:custGeom>
            <a:avLst/>
            <a:gdLst/>
            <a:ahLst/>
            <a:rect l="l" t="t" r="r" b="b"/>
            <a:pathLst>
              <a:path w="691" h="701">
                <a:moveTo>
                  <a:pt x="287" y="554"/>
                </a:moveTo>
                <a:lnTo>
                  <a:pt x="292" y="559"/>
                </a:lnTo>
                <a:lnTo>
                  <a:pt x="285" y="562"/>
                </a:lnTo>
                <a:lnTo>
                  <a:pt x="264" y="573"/>
                </a:lnTo>
                <a:lnTo>
                  <a:pt x="274" y="585"/>
                </a:lnTo>
                <a:lnTo>
                  <a:pt x="276" y="617"/>
                </a:lnTo>
                <a:lnTo>
                  <a:pt x="267" y="641"/>
                </a:lnTo>
                <a:lnTo>
                  <a:pt x="262" y="674"/>
                </a:lnTo>
                <a:lnTo>
                  <a:pt x="246" y="677"/>
                </a:lnTo>
                <a:lnTo>
                  <a:pt x="257" y="682"/>
                </a:lnTo>
                <a:lnTo>
                  <a:pt x="258" y="696"/>
                </a:lnTo>
                <a:lnTo>
                  <a:pt x="240" y="693"/>
                </a:lnTo>
                <a:lnTo>
                  <a:pt x="238" y="688"/>
                </a:lnTo>
                <a:lnTo>
                  <a:pt x="225" y="701"/>
                </a:lnTo>
                <a:lnTo>
                  <a:pt x="215" y="693"/>
                </a:lnTo>
                <a:lnTo>
                  <a:pt x="222" y="674"/>
                </a:lnTo>
                <a:lnTo>
                  <a:pt x="215" y="682"/>
                </a:lnTo>
                <a:lnTo>
                  <a:pt x="213" y="669"/>
                </a:lnTo>
                <a:lnTo>
                  <a:pt x="208" y="679"/>
                </a:lnTo>
                <a:lnTo>
                  <a:pt x="205" y="669"/>
                </a:lnTo>
                <a:lnTo>
                  <a:pt x="211" y="658"/>
                </a:lnTo>
                <a:lnTo>
                  <a:pt x="203" y="663"/>
                </a:lnTo>
                <a:lnTo>
                  <a:pt x="206" y="658"/>
                </a:lnTo>
                <a:lnTo>
                  <a:pt x="199" y="658"/>
                </a:lnTo>
                <a:lnTo>
                  <a:pt x="201" y="652"/>
                </a:lnTo>
                <a:lnTo>
                  <a:pt x="155" y="663"/>
                </a:lnTo>
                <a:lnTo>
                  <a:pt x="168" y="652"/>
                </a:lnTo>
                <a:lnTo>
                  <a:pt x="136" y="636"/>
                </a:lnTo>
                <a:lnTo>
                  <a:pt x="154" y="628"/>
                </a:lnTo>
                <a:lnTo>
                  <a:pt x="133" y="628"/>
                </a:lnTo>
                <a:lnTo>
                  <a:pt x="138" y="622"/>
                </a:lnTo>
                <a:lnTo>
                  <a:pt x="131" y="609"/>
                </a:lnTo>
                <a:lnTo>
                  <a:pt x="138" y="600"/>
                </a:lnTo>
                <a:lnTo>
                  <a:pt x="126" y="605"/>
                </a:lnTo>
                <a:lnTo>
                  <a:pt x="122" y="600"/>
                </a:lnTo>
                <a:lnTo>
                  <a:pt x="131" y="597"/>
                </a:lnTo>
                <a:lnTo>
                  <a:pt x="114" y="578"/>
                </a:lnTo>
                <a:lnTo>
                  <a:pt x="116" y="564"/>
                </a:lnTo>
                <a:lnTo>
                  <a:pt x="112" y="568"/>
                </a:lnTo>
                <a:lnTo>
                  <a:pt x="110" y="556"/>
                </a:lnTo>
                <a:lnTo>
                  <a:pt x="103" y="554"/>
                </a:lnTo>
                <a:lnTo>
                  <a:pt x="89" y="521"/>
                </a:lnTo>
                <a:lnTo>
                  <a:pt x="91" y="516"/>
                </a:lnTo>
                <a:lnTo>
                  <a:pt x="87" y="516"/>
                </a:lnTo>
                <a:lnTo>
                  <a:pt x="87" y="496"/>
                </a:lnTo>
                <a:lnTo>
                  <a:pt x="114" y="477"/>
                </a:lnTo>
                <a:lnTo>
                  <a:pt x="101" y="472"/>
                </a:lnTo>
                <a:lnTo>
                  <a:pt x="105" y="464"/>
                </a:lnTo>
                <a:lnTo>
                  <a:pt x="116" y="467"/>
                </a:lnTo>
                <a:lnTo>
                  <a:pt x="103" y="455"/>
                </a:lnTo>
                <a:lnTo>
                  <a:pt x="91" y="464"/>
                </a:lnTo>
                <a:lnTo>
                  <a:pt x="83" y="486"/>
                </a:lnTo>
                <a:lnTo>
                  <a:pt x="75" y="489"/>
                </a:lnTo>
                <a:lnTo>
                  <a:pt x="75" y="464"/>
                </a:lnTo>
                <a:lnTo>
                  <a:pt x="81" y="455"/>
                </a:lnTo>
                <a:lnTo>
                  <a:pt x="70" y="443"/>
                </a:lnTo>
                <a:lnTo>
                  <a:pt x="70" y="429"/>
                </a:lnTo>
                <a:lnTo>
                  <a:pt x="67" y="429"/>
                </a:lnTo>
                <a:lnTo>
                  <a:pt x="72" y="422"/>
                </a:lnTo>
                <a:lnTo>
                  <a:pt x="63" y="420"/>
                </a:lnTo>
                <a:lnTo>
                  <a:pt x="63" y="404"/>
                </a:lnTo>
                <a:lnTo>
                  <a:pt x="54" y="409"/>
                </a:lnTo>
                <a:lnTo>
                  <a:pt x="60" y="395"/>
                </a:lnTo>
                <a:lnTo>
                  <a:pt x="54" y="400"/>
                </a:lnTo>
                <a:lnTo>
                  <a:pt x="48" y="388"/>
                </a:lnTo>
                <a:lnTo>
                  <a:pt x="58" y="379"/>
                </a:lnTo>
                <a:lnTo>
                  <a:pt x="46" y="379"/>
                </a:lnTo>
                <a:lnTo>
                  <a:pt x="49" y="374"/>
                </a:lnTo>
                <a:lnTo>
                  <a:pt x="44" y="368"/>
                </a:lnTo>
                <a:lnTo>
                  <a:pt x="46" y="359"/>
                </a:lnTo>
                <a:lnTo>
                  <a:pt x="54" y="359"/>
                </a:lnTo>
                <a:lnTo>
                  <a:pt x="48" y="352"/>
                </a:lnTo>
                <a:lnTo>
                  <a:pt x="56" y="335"/>
                </a:lnTo>
                <a:lnTo>
                  <a:pt x="44" y="335"/>
                </a:lnTo>
                <a:lnTo>
                  <a:pt x="37" y="325"/>
                </a:lnTo>
                <a:lnTo>
                  <a:pt x="42" y="303"/>
                </a:lnTo>
                <a:lnTo>
                  <a:pt x="49" y="299"/>
                </a:lnTo>
                <a:lnTo>
                  <a:pt x="44" y="297"/>
                </a:lnTo>
                <a:lnTo>
                  <a:pt x="48" y="292"/>
                </a:lnTo>
                <a:lnTo>
                  <a:pt x="46" y="278"/>
                </a:lnTo>
                <a:lnTo>
                  <a:pt x="60" y="270"/>
                </a:lnTo>
                <a:lnTo>
                  <a:pt x="48" y="262"/>
                </a:lnTo>
                <a:lnTo>
                  <a:pt x="100" y="262"/>
                </a:lnTo>
                <a:lnTo>
                  <a:pt x="87" y="251"/>
                </a:lnTo>
                <a:lnTo>
                  <a:pt x="93" y="240"/>
                </a:lnTo>
                <a:lnTo>
                  <a:pt x="68" y="256"/>
                </a:lnTo>
                <a:lnTo>
                  <a:pt x="60" y="256"/>
                </a:lnTo>
                <a:lnTo>
                  <a:pt x="58" y="243"/>
                </a:lnTo>
                <a:lnTo>
                  <a:pt x="65" y="234"/>
                </a:lnTo>
                <a:lnTo>
                  <a:pt x="93" y="232"/>
                </a:lnTo>
                <a:lnTo>
                  <a:pt x="98" y="219"/>
                </a:lnTo>
                <a:lnTo>
                  <a:pt x="91" y="219"/>
                </a:lnTo>
                <a:lnTo>
                  <a:pt x="95" y="215"/>
                </a:lnTo>
                <a:lnTo>
                  <a:pt x="95" y="197"/>
                </a:lnTo>
                <a:lnTo>
                  <a:pt x="110" y="200"/>
                </a:lnTo>
                <a:lnTo>
                  <a:pt x="105" y="196"/>
                </a:lnTo>
                <a:lnTo>
                  <a:pt x="112" y="191"/>
                </a:lnTo>
                <a:lnTo>
                  <a:pt x="110" y="183"/>
                </a:lnTo>
                <a:lnTo>
                  <a:pt x="98" y="185"/>
                </a:lnTo>
                <a:lnTo>
                  <a:pt x="98" y="177"/>
                </a:lnTo>
                <a:lnTo>
                  <a:pt x="101" y="171"/>
                </a:lnTo>
                <a:lnTo>
                  <a:pt x="100" y="164"/>
                </a:lnTo>
                <a:lnTo>
                  <a:pt x="105" y="159"/>
                </a:lnTo>
                <a:lnTo>
                  <a:pt x="103" y="152"/>
                </a:lnTo>
                <a:lnTo>
                  <a:pt x="110" y="150"/>
                </a:lnTo>
                <a:lnTo>
                  <a:pt x="110" y="136"/>
                </a:lnTo>
                <a:lnTo>
                  <a:pt x="68" y="130"/>
                </a:lnTo>
                <a:lnTo>
                  <a:pt x="37" y="111"/>
                </a:lnTo>
                <a:lnTo>
                  <a:pt x="27" y="90"/>
                </a:lnTo>
                <a:lnTo>
                  <a:pt x="60" y="84"/>
                </a:lnTo>
                <a:lnTo>
                  <a:pt x="103" y="114"/>
                </a:lnTo>
                <a:lnTo>
                  <a:pt x="103" y="104"/>
                </a:lnTo>
                <a:lnTo>
                  <a:pt x="98" y="104"/>
                </a:lnTo>
                <a:lnTo>
                  <a:pt x="91" y="95"/>
                </a:lnTo>
                <a:lnTo>
                  <a:pt x="98" y="98"/>
                </a:lnTo>
                <a:lnTo>
                  <a:pt x="101" y="90"/>
                </a:lnTo>
                <a:lnTo>
                  <a:pt x="95" y="84"/>
                </a:lnTo>
                <a:lnTo>
                  <a:pt x="101" y="82"/>
                </a:lnTo>
                <a:lnTo>
                  <a:pt x="79" y="63"/>
                </a:lnTo>
                <a:lnTo>
                  <a:pt x="89" y="68"/>
                </a:lnTo>
                <a:lnTo>
                  <a:pt x="89" y="55"/>
                </a:lnTo>
                <a:lnTo>
                  <a:pt x="72" y="58"/>
                </a:lnTo>
                <a:lnTo>
                  <a:pt x="83" y="41"/>
                </a:lnTo>
                <a:lnTo>
                  <a:pt x="65" y="55"/>
                </a:lnTo>
                <a:lnTo>
                  <a:pt x="79" y="35"/>
                </a:lnTo>
                <a:lnTo>
                  <a:pt x="56" y="36"/>
                </a:lnTo>
                <a:lnTo>
                  <a:pt x="79" y="17"/>
                </a:lnTo>
                <a:lnTo>
                  <a:pt x="54" y="14"/>
                </a:lnTo>
                <a:lnTo>
                  <a:pt x="58" y="0"/>
                </a:lnTo>
                <a:lnTo>
                  <a:pt x="671" y="0"/>
                </a:lnTo>
                <a:lnTo>
                  <a:pt x="660" y="22"/>
                </a:lnTo>
                <a:lnTo>
                  <a:pt x="683" y="13"/>
                </a:lnTo>
                <a:lnTo>
                  <a:pt x="673" y="35"/>
                </a:lnTo>
                <a:lnTo>
                  <a:pt x="673" y="46"/>
                </a:lnTo>
                <a:lnTo>
                  <a:pt x="688" y="32"/>
                </a:lnTo>
                <a:lnTo>
                  <a:pt x="688" y="58"/>
                </a:lnTo>
                <a:lnTo>
                  <a:pt x="681" y="63"/>
                </a:lnTo>
                <a:lnTo>
                  <a:pt x="688" y="68"/>
                </a:lnTo>
                <a:lnTo>
                  <a:pt x="688" y="79"/>
                </a:lnTo>
                <a:lnTo>
                  <a:pt x="691" y="104"/>
                </a:lnTo>
                <a:lnTo>
                  <a:pt x="677" y="104"/>
                </a:lnTo>
                <a:lnTo>
                  <a:pt x="673" y="79"/>
                </a:lnTo>
                <a:lnTo>
                  <a:pt x="671" y="106"/>
                </a:lnTo>
                <a:lnTo>
                  <a:pt x="656" y="104"/>
                </a:lnTo>
                <a:lnTo>
                  <a:pt x="642" y="84"/>
                </a:lnTo>
                <a:lnTo>
                  <a:pt x="638" y="60"/>
                </a:lnTo>
                <a:lnTo>
                  <a:pt x="627" y="43"/>
                </a:lnTo>
                <a:lnTo>
                  <a:pt x="569" y="5"/>
                </a:lnTo>
                <a:lnTo>
                  <a:pt x="571" y="19"/>
                </a:lnTo>
                <a:lnTo>
                  <a:pt x="566" y="19"/>
                </a:lnTo>
                <a:lnTo>
                  <a:pt x="576" y="32"/>
                </a:lnTo>
                <a:lnTo>
                  <a:pt x="607" y="32"/>
                </a:lnTo>
                <a:lnTo>
                  <a:pt x="611" y="51"/>
                </a:lnTo>
                <a:lnTo>
                  <a:pt x="607" y="46"/>
                </a:lnTo>
                <a:lnTo>
                  <a:pt x="609" y="54"/>
                </a:lnTo>
                <a:lnTo>
                  <a:pt x="590" y="70"/>
                </a:lnTo>
                <a:lnTo>
                  <a:pt x="557" y="70"/>
                </a:lnTo>
                <a:lnTo>
                  <a:pt x="562" y="82"/>
                </a:lnTo>
                <a:lnTo>
                  <a:pt x="559" y="92"/>
                </a:lnTo>
                <a:lnTo>
                  <a:pt x="543" y="104"/>
                </a:lnTo>
                <a:lnTo>
                  <a:pt x="590" y="106"/>
                </a:lnTo>
                <a:lnTo>
                  <a:pt x="550" y="136"/>
                </a:lnTo>
                <a:lnTo>
                  <a:pt x="564" y="136"/>
                </a:lnTo>
                <a:lnTo>
                  <a:pt x="615" y="111"/>
                </a:lnTo>
                <a:lnTo>
                  <a:pt x="648" y="130"/>
                </a:lnTo>
                <a:lnTo>
                  <a:pt x="681" y="128"/>
                </a:lnTo>
                <a:lnTo>
                  <a:pt x="677" y="142"/>
                </a:lnTo>
                <a:lnTo>
                  <a:pt x="662" y="142"/>
                </a:lnTo>
                <a:lnTo>
                  <a:pt x="658" y="147"/>
                </a:lnTo>
                <a:lnTo>
                  <a:pt x="665" y="152"/>
                </a:lnTo>
                <a:lnTo>
                  <a:pt x="646" y="155"/>
                </a:lnTo>
                <a:lnTo>
                  <a:pt x="650" y="161"/>
                </a:lnTo>
                <a:lnTo>
                  <a:pt x="648" y="169"/>
                </a:lnTo>
                <a:lnTo>
                  <a:pt x="636" y="166"/>
                </a:lnTo>
                <a:lnTo>
                  <a:pt x="642" y="178"/>
                </a:lnTo>
                <a:lnTo>
                  <a:pt x="618" y="191"/>
                </a:lnTo>
                <a:lnTo>
                  <a:pt x="623" y="200"/>
                </a:lnTo>
                <a:lnTo>
                  <a:pt x="611" y="200"/>
                </a:lnTo>
                <a:lnTo>
                  <a:pt x="615" y="207"/>
                </a:lnTo>
                <a:lnTo>
                  <a:pt x="597" y="224"/>
                </a:lnTo>
                <a:lnTo>
                  <a:pt x="533" y="253"/>
                </a:lnTo>
                <a:lnTo>
                  <a:pt x="524" y="243"/>
                </a:lnTo>
                <a:lnTo>
                  <a:pt x="518" y="262"/>
                </a:lnTo>
                <a:lnTo>
                  <a:pt x="508" y="251"/>
                </a:lnTo>
                <a:lnTo>
                  <a:pt x="512" y="265"/>
                </a:lnTo>
                <a:lnTo>
                  <a:pt x="501" y="258"/>
                </a:lnTo>
                <a:lnTo>
                  <a:pt x="498" y="262"/>
                </a:lnTo>
                <a:lnTo>
                  <a:pt x="501" y="267"/>
                </a:lnTo>
                <a:lnTo>
                  <a:pt x="487" y="267"/>
                </a:lnTo>
                <a:lnTo>
                  <a:pt x="483" y="256"/>
                </a:lnTo>
                <a:lnTo>
                  <a:pt x="487" y="253"/>
                </a:lnTo>
                <a:lnTo>
                  <a:pt x="475" y="243"/>
                </a:lnTo>
                <a:lnTo>
                  <a:pt x="471" y="229"/>
                </a:lnTo>
                <a:lnTo>
                  <a:pt x="466" y="237"/>
                </a:lnTo>
                <a:lnTo>
                  <a:pt x="473" y="256"/>
                </a:lnTo>
                <a:lnTo>
                  <a:pt x="482" y="265"/>
                </a:lnTo>
                <a:lnTo>
                  <a:pt x="477" y="278"/>
                </a:lnTo>
                <a:lnTo>
                  <a:pt x="456" y="287"/>
                </a:lnTo>
                <a:lnTo>
                  <a:pt x="456" y="297"/>
                </a:lnTo>
                <a:lnTo>
                  <a:pt x="450" y="308"/>
                </a:lnTo>
                <a:lnTo>
                  <a:pt x="450" y="325"/>
                </a:lnTo>
                <a:lnTo>
                  <a:pt x="442" y="335"/>
                </a:lnTo>
                <a:lnTo>
                  <a:pt x="442" y="342"/>
                </a:lnTo>
                <a:lnTo>
                  <a:pt x="435" y="352"/>
                </a:lnTo>
                <a:lnTo>
                  <a:pt x="431" y="344"/>
                </a:lnTo>
                <a:lnTo>
                  <a:pt x="426" y="368"/>
                </a:lnTo>
                <a:lnTo>
                  <a:pt x="419" y="363"/>
                </a:lnTo>
                <a:lnTo>
                  <a:pt x="415" y="374"/>
                </a:lnTo>
                <a:lnTo>
                  <a:pt x="405" y="363"/>
                </a:lnTo>
                <a:lnTo>
                  <a:pt x="407" y="376"/>
                </a:lnTo>
                <a:lnTo>
                  <a:pt x="400" y="395"/>
                </a:lnTo>
                <a:lnTo>
                  <a:pt x="390" y="388"/>
                </a:lnTo>
                <a:lnTo>
                  <a:pt x="388" y="400"/>
                </a:lnTo>
                <a:lnTo>
                  <a:pt x="376" y="382"/>
                </a:lnTo>
                <a:lnTo>
                  <a:pt x="376" y="395"/>
                </a:lnTo>
                <a:lnTo>
                  <a:pt x="372" y="393"/>
                </a:lnTo>
                <a:lnTo>
                  <a:pt x="374" y="400"/>
                </a:lnTo>
                <a:lnTo>
                  <a:pt x="363" y="388"/>
                </a:lnTo>
                <a:lnTo>
                  <a:pt x="378" y="371"/>
                </a:lnTo>
                <a:lnTo>
                  <a:pt x="363" y="363"/>
                </a:lnTo>
                <a:lnTo>
                  <a:pt x="358" y="368"/>
                </a:lnTo>
                <a:lnTo>
                  <a:pt x="363" y="376"/>
                </a:lnTo>
                <a:lnTo>
                  <a:pt x="358" y="382"/>
                </a:lnTo>
                <a:lnTo>
                  <a:pt x="360" y="393"/>
                </a:lnTo>
                <a:lnTo>
                  <a:pt x="351" y="388"/>
                </a:lnTo>
                <a:lnTo>
                  <a:pt x="351" y="395"/>
                </a:lnTo>
                <a:lnTo>
                  <a:pt x="358" y="400"/>
                </a:lnTo>
                <a:lnTo>
                  <a:pt x="353" y="409"/>
                </a:lnTo>
                <a:lnTo>
                  <a:pt x="325" y="407"/>
                </a:lnTo>
                <a:lnTo>
                  <a:pt x="316" y="417"/>
                </a:lnTo>
                <a:lnTo>
                  <a:pt x="325" y="431"/>
                </a:lnTo>
                <a:lnTo>
                  <a:pt x="316" y="443"/>
                </a:lnTo>
                <a:lnTo>
                  <a:pt x="297" y="441"/>
                </a:lnTo>
                <a:lnTo>
                  <a:pt x="295" y="450"/>
                </a:lnTo>
                <a:lnTo>
                  <a:pt x="297" y="450"/>
                </a:lnTo>
                <a:lnTo>
                  <a:pt x="314" y="480"/>
                </a:lnTo>
                <a:lnTo>
                  <a:pt x="290" y="484"/>
                </a:lnTo>
                <a:lnTo>
                  <a:pt x="306" y="491"/>
                </a:lnTo>
                <a:lnTo>
                  <a:pt x="308" y="516"/>
                </a:lnTo>
                <a:lnTo>
                  <a:pt x="292" y="513"/>
                </a:lnTo>
                <a:lnTo>
                  <a:pt x="306" y="524"/>
                </a:lnTo>
                <a:lnTo>
                  <a:pt x="297" y="532"/>
                </a:lnTo>
                <a:lnTo>
                  <a:pt x="295" y="542"/>
                </a:lnTo>
                <a:lnTo>
                  <a:pt x="287" y="537"/>
                </a:lnTo>
                <a:lnTo>
                  <a:pt x="287" y="549"/>
                </a:lnTo>
                <a:lnTo>
                  <a:pt x="292" y="551"/>
                </a:lnTo>
                <a:lnTo>
                  <a:pt x="276" y="546"/>
                </a:lnTo>
                <a:lnTo>
                  <a:pt x="287" y="554"/>
                </a:lnTo>
                <a:lnTo>
                  <a:pt x="287" y="554"/>
                </a:lnTo>
                <a:close/>
                <a:moveTo>
                  <a:pt x="56" y="0"/>
                </a:moveTo>
                <a:lnTo>
                  <a:pt x="49" y="8"/>
                </a:lnTo>
                <a:lnTo>
                  <a:pt x="48" y="0"/>
                </a:lnTo>
                <a:lnTo>
                  <a:pt x="56" y="0"/>
                </a:lnTo>
                <a:lnTo>
                  <a:pt x="56" y="0"/>
                </a:lnTo>
                <a:close/>
                <a:moveTo>
                  <a:pt x="44" y="0"/>
                </a:moveTo>
                <a:lnTo>
                  <a:pt x="44" y="5"/>
                </a:lnTo>
                <a:lnTo>
                  <a:pt x="33" y="19"/>
                </a:lnTo>
                <a:lnTo>
                  <a:pt x="35" y="32"/>
                </a:lnTo>
                <a:lnTo>
                  <a:pt x="9" y="36"/>
                </a:lnTo>
                <a:lnTo>
                  <a:pt x="2" y="22"/>
                </a:lnTo>
                <a:lnTo>
                  <a:pt x="0" y="14"/>
                </a:lnTo>
                <a:lnTo>
                  <a:pt x="4" y="10"/>
                </a:lnTo>
                <a:lnTo>
                  <a:pt x="13" y="0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" name=""/>
          <p:cNvGrpSpPr/>
          <p:nvPr/>
        </p:nvGrpSpPr>
        <p:grpSpPr>
          <a:xfrm>
            <a:off x="2577960" y="284040"/>
            <a:ext cx="1054080" cy="1113120"/>
            <a:chOff x="2577960" y="284040"/>
            <a:chExt cx="1054080" cy="1113120"/>
          </a:xfrm>
        </p:grpSpPr>
        <p:sp>
          <p:nvSpPr>
            <p:cNvPr id="125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2611440" y="284040"/>
            <a:ext cx="12600" cy="12960"/>
            <a:chOff x="2611440" y="284040"/>
            <a:chExt cx="12600" cy="12960"/>
          </a:xfrm>
        </p:grpSpPr>
        <p:sp>
          <p:nvSpPr>
            <p:cNvPr id="128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535120" y="284040"/>
            <a:ext cx="69840" cy="57240"/>
            <a:chOff x="2535120" y="284040"/>
            <a:chExt cx="69840" cy="57240"/>
          </a:xfrm>
        </p:grpSpPr>
        <p:sp>
          <p:nvSpPr>
            <p:cNvPr id="131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3" name=""/>
          <p:cNvSpPr/>
          <p:nvPr/>
        </p:nvSpPr>
        <p:spPr>
          <a:xfrm>
            <a:off x="3443400" y="376200"/>
            <a:ext cx="85680" cy="68400"/>
          </a:xfrm>
          <a:custGeom>
            <a:avLst/>
            <a:gdLst/>
            <a:ahLst/>
            <a:rect l="l" t="t" r="r" b="b"/>
            <a:pathLst>
              <a:path w="54" h="43">
                <a:moveTo>
                  <a:pt x="54" y="13"/>
                </a:moveTo>
                <a:lnTo>
                  <a:pt x="54" y="29"/>
                </a:lnTo>
                <a:lnTo>
                  <a:pt x="51" y="34"/>
                </a:lnTo>
                <a:lnTo>
                  <a:pt x="0" y="43"/>
                </a:lnTo>
                <a:lnTo>
                  <a:pt x="2" y="32"/>
                </a:lnTo>
                <a:lnTo>
                  <a:pt x="19" y="15"/>
                </a:lnTo>
                <a:lnTo>
                  <a:pt x="44" y="0"/>
                </a:lnTo>
                <a:lnTo>
                  <a:pt x="54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4" name=""/>
          <p:cNvGrpSpPr/>
          <p:nvPr/>
        </p:nvGrpSpPr>
        <p:grpSpPr>
          <a:xfrm>
            <a:off x="3443400" y="376200"/>
            <a:ext cx="85680" cy="68400"/>
            <a:chOff x="3443400" y="376200"/>
            <a:chExt cx="85680" cy="68400"/>
          </a:xfrm>
        </p:grpSpPr>
        <p:sp>
          <p:nvSpPr>
            <p:cNvPr id="135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2560680" y="465120"/>
            <a:ext cx="100080" cy="109440"/>
          </a:xfrm>
          <a:custGeom>
            <a:avLst/>
            <a:gdLst/>
            <a:ahLst/>
            <a:rect l="l" t="t" r="r" b="b"/>
            <a:pathLst>
              <a:path w="63" h="69">
                <a:moveTo>
                  <a:pt x="13" y="0"/>
                </a:moveTo>
                <a:lnTo>
                  <a:pt x="35" y="9"/>
                </a:lnTo>
                <a:lnTo>
                  <a:pt x="63" y="50"/>
                </a:lnTo>
                <a:lnTo>
                  <a:pt x="33" y="69"/>
                </a:lnTo>
                <a:lnTo>
                  <a:pt x="17" y="64"/>
                </a:lnTo>
                <a:lnTo>
                  <a:pt x="32" y="57"/>
                </a:lnTo>
                <a:lnTo>
                  <a:pt x="2" y="50"/>
                </a:lnTo>
                <a:lnTo>
                  <a:pt x="13" y="45"/>
                </a:lnTo>
                <a:lnTo>
                  <a:pt x="0" y="33"/>
                </a:lnTo>
                <a:lnTo>
                  <a:pt x="13" y="28"/>
                </a:lnTo>
                <a:lnTo>
                  <a:pt x="2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2560680" y="465120"/>
            <a:ext cx="100080" cy="109440"/>
            <a:chOff x="2560680" y="465120"/>
            <a:chExt cx="100080" cy="109440"/>
          </a:xfrm>
        </p:grpSpPr>
        <p:sp>
          <p:nvSpPr>
            <p:cNvPr id="139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4678200" y="2878200"/>
            <a:ext cx="504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4678200" y="2878200"/>
            <a:ext cx="5040" cy="7920"/>
            <a:chOff x="4678200" y="2878200"/>
            <a:chExt cx="5040" cy="7920"/>
          </a:xfrm>
        </p:grpSpPr>
        <p:sp>
          <p:nvSpPr>
            <p:cNvPr id="143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" name=""/>
          <p:cNvSpPr/>
          <p:nvPr/>
        </p:nvSpPr>
        <p:spPr>
          <a:xfrm>
            <a:off x="4875120" y="2073240"/>
            <a:ext cx="182520" cy="106560"/>
          </a:xfrm>
          <a:custGeom>
            <a:avLst/>
            <a:gdLst/>
            <a:ahLst/>
            <a:rect l="l" t="t" r="r" b="b"/>
            <a:pathLst>
              <a:path w="115" h="67">
                <a:moveTo>
                  <a:pt x="0" y="38"/>
                </a:moveTo>
                <a:lnTo>
                  <a:pt x="8" y="29"/>
                </a:lnTo>
                <a:lnTo>
                  <a:pt x="12" y="29"/>
                </a:lnTo>
                <a:lnTo>
                  <a:pt x="22" y="19"/>
                </a:lnTo>
                <a:lnTo>
                  <a:pt x="22" y="11"/>
                </a:lnTo>
                <a:lnTo>
                  <a:pt x="28" y="3"/>
                </a:lnTo>
                <a:lnTo>
                  <a:pt x="35" y="0"/>
                </a:lnTo>
                <a:lnTo>
                  <a:pt x="45" y="8"/>
                </a:lnTo>
                <a:lnTo>
                  <a:pt x="53" y="5"/>
                </a:lnTo>
                <a:lnTo>
                  <a:pt x="64" y="14"/>
                </a:lnTo>
                <a:lnTo>
                  <a:pt x="94" y="8"/>
                </a:lnTo>
                <a:lnTo>
                  <a:pt x="115" y="19"/>
                </a:lnTo>
                <a:lnTo>
                  <a:pt x="108" y="46"/>
                </a:lnTo>
                <a:lnTo>
                  <a:pt x="80" y="40"/>
                </a:lnTo>
                <a:lnTo>
                  <a:pt x="64" y="52"/>
                </a:lnTo>
                <a:lnTo>
                  <a:pt x="38" y="57"/>
                </a:lnTo>
                <a:lnTo>
                  <a:pt x="33" y="67"/>
                </a:lnTo>
                <a:lnTo>
                  <a:pt x="20" y="67"/>
                </a:lnTo>
                <a:lnTo>
                  <a:pt x="5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" name=""/>
          <p:cNvGrpSpPr/>
          <p:nvPr/>
        </p:nvGrpSpPr>
        <p:grpSpPr>
          <a:xfrm>
            <a:off x="4875120" y="2073240"/>
            <a:ext cx="182520" cy="106560"/>
            <a:chOff x="4875120" y="2073240"/>
            <a:chExt cx="182520" cy="106560"/>
          </a:xfrm>
        </p:grpSpPr>
        <p:sp>
          <p:nvSpPr>
            <p:cNvPr id="147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4719600" y="1986120"/>
            <a:ext cx="211320" cy="147600"/>
          </a:xfrm>
          <a:custGeom>
            <a:avLst/>
            <a:gdLst/>
            <a:ahLst/>
            <a:rect l="l" t="t" r="r" b="b"/>
            <a:pathLst>
              <a:path w="133" h="93">
                <a:moveTo>
                  <a:pt x="98" y="93"/>
                </a:moveTo>
                <a:lnTo>
                  <a:pt x="106" y="84"/>
                </a:lnTo>
                <a:lnTo>
                  <a:pt x="110" y="84"/>
                </a:lnTo>
                <a:lnTo>
                  <a:pt x="120" y="74"/>
                </a:lnTo>
                <a:lnTo>
                  <a:pt x="120" y="66"/>
                </a:lnTo>
                <a:lnTo>
                  <a:pt x="126" y="57"/>
                </a:lnTo>
                <a:lnTo>
                  <a:pt x="133" y="55"/>
                </a:lnTo>
                <a:lnTo>
                  <a:pt x="115" y="41"/>
                </a:lnTo>
                <a:lnTo>
                  <a:pt x="115" y="31"/>
                </a:lnTo>
                <a:lnTo>
                  <a:pt x="99" y="28"/>
                </a:lnTo>
                <a:lnTo>
                  <a:pt x="96" y="36"/>
                </a:lnTo>
                <a:lnTo>
                  <a:pt x="79" y="14"/>
                </a:lnTo>
                <a:lnTo>
                  <a:pt x="64" y="4"/>
                </a:lnTo>
                <a:lnTo>
                  <a:pt x="54" y="11"/>
                </a:lnTo>
                <a:lnTo>
                  <a:pt x="44" y="0"/>
                </a:lnTo>
                <a:lnTo>
                  <a:pt x="44" y="9"/>
                </a:lnTo>
                <a:lnTo>
                  <a:pt x="7" y="36"/>
                </a:lnTo>
                <a:lnTo>
                  <a:pt x="0" y="31"/>
                </a:lnTo>
                <a:lnTo>
                  <a:pt x="11" y="60"/>
                </a:lnTo>
                <a:lnTo>
                  <a:pt x="37" y="88"/>
                </a:lnTo>
                <a:lnTo>
                  <a:pt x="52" y="90"/>
                </a:lnTo>
                <a:lnTo>
                  <a:pt x="63" y="79"/>
                </a:lnTo>
                <a:lnTo>
                  <a:pt x="96" y="85"/>
                </a:lnTo>
                <a:lnTo>
                  <a:pt x="98" y="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" name=""/>
          <p:cNvGrpSpPr/>
          <p:nvPr/>
        </p:nvGrpSpPr>
        <p:grpSpPr>
          <a:xfrm>
            <a:off x="4719600" y="1986120"/>
            <a:ext cx="211320" cy="147600"/>
            <a:chOff x="4719600" y="1986120"/>
            <a:chExt cx="211320" cy="147600"/>
          </a:xfrm>
        </p:grpSpPr>
        <p:sp>
          <p:nvSpPr>
            <p:cNvPr id="151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" name=""/>
          <p:cNvSpPr/>
          <p:nvPr/>
        </p:nvSpPr>
        <p:spPr>
          <a:xfrm>
            <a:off x="4637160" y="2111400"/>
            <a:ext cx="245880" cy="139680"/>
          </a:xfrm>
          <a:custGeom>
            <a:avLst/>
            <a:gdLst/>
            <a:ahLst/>
            <a:rect l="l" t="t" r="r" b="b"/>
            <a:pathLst>
              <a:path w="155" h="88">
                <a:moveTo>
                  <a:pt x="150" y="14"/>
                </a:moveTo>
                <a:lnTo>
                  <a:pt x="147" y="6"/>
                </a:lnTo>
                <a:lnTo>
                  <a:pt x="114" y="0"/>
                </a:lnTo>
                <a:lnTo>
                  <a:pt x="103" y="11"/>
                </a:lnTo>
                <a:lnTo>
                  <a:pt x="89" y="9"/>
                </a:lnTo>
                <a:lnTo>
                  <a:pt x="70" y="26"/>
                </a:lnTo>
                <a:lnTo>
                  <a:pt x="73" y="47"/>
                </a:lnTo>
                <a:lnTo>
                  <a:pt x="68" y="50"/>
                </a:lnTo>
                <a:lnTo>
                  <a:pt x="58" y="46"/>
                </a:lnTo>
                <a:lnTo>
                  <a:pt x="35" y="55"/>
                </a:lnTo>
                <a:lnTo>
                  <a:pt x="23" y="50"/>
                </a:lnTo>
                <a:lnTo>
                  <a:pt x="16" y="57"/>
                </a:lnTo>
                <a:lnTo>
                  <a:pt x="9" y="50"/>
                </a:lnTo>
                <a:lnTo>
                  <a:pt x="0" y="52"/>
                </a:lnTo>
                <a:lnTo>
                  <a:pt x="4" y="69"/>
                </a:lnTo>
                <a:lnTo>
                  <a:pt x="19" y="74"/>
                </a:lnTo>
                <a:lnTo>
                  <a:pt x="54" y="66"/>
                </a:lnTo>
                <a:lnTo>
                  <a:pt x="63" y="82"/>
                </a:lnTo>
                <a:lnTo>
                  <a:pt x="85" y="88"/>
                </a:lnTo>
                <a:lnTo>
                  <a:pt x="103" y="88"/>
                </a:lnTo>
                <a:lnTo>
                  <a:pt x="134" y="74"/>
                </a:lnTo>
                <a:lnTo>
                  <a:pt x="143" y="69"/>
                </a:lnTo>
                <a:lnTo>
                  <a:pt x="145" y="46"/>
                </a:lnTo>
                <a:lnTo>
                  <a:pt x="155" y="46"/>
                </a:lnTo>
                <a:lnTo>
                  <a:pt x="155" y="33"/>
                </a:lnTo>
                <a:lnTo>
                  <a:pt x="150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55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58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4424400" y="1973160"/>
            <a:ext cx="112680" cy="103320"/>
          </a:xfrm>
          <a:custGeom>
            <a:avLst/>
            <a:gdLst/>
            <a:ahLst/>
            <a:rect l="l" t="t" r="r" b="b"/>
            <a:pathLst>
              <a:path w="71" h="65">
                <a:moveTo>
                  <a:pt x="45" y="0"/>
                </a:moveTo>
                <a:lnTo>
                  <a:pt x="21" y="5"/>
                </a:lnTo>
                <a:lnTo>
                  <a:pt x="14" y="0"/>
                </a:lnTo>
                <a:lnTo>
                  <a:pt x="0" y="10"/>
                </a:lnTo>
                <a:lnTo>
                  <a:pt x="0" y="19"/>
                </a:lnTo>
                <a:lnTo>
                  <a:pt x="24" y="38"/>
                </a:lnTo>
                <a:lnTo>
                  <a:pt x="29" y="51"/>
                </a:lnTo>
                <a:lnTo>
                  <a:pt x="43" y="46"/>
                </a:lnTo>
                <a:lnTo>
                  <a:pt x="43" y="60"/>
                </a:lnTo>
                <a:lnTo>
                  <a:pt x="60" y="65"/>
                </a:lnTo>
                <a:lnTo>
                  <a:pt x="57" y="52"/>
                </a:lnTo>
                <a:lnTo>
                  <a:pt x="67" y="43"/>
                </a:lnTo>
                <a:lnTo>
                  <a:pt x="71" y="33"/>
                </a:lnTo>
                <a:lnTo>
                  <a:pt x="64" y="24"/>
                </a:lnTo>
                <a:lnTo>
                  <a:pt x="58" y="19"/>
                </a:lnTo>
                <a:lnTo>
                  <a:pt x="57" y="8"/>
                </a:lnTo>
                <a:lnTo>
                  <a:pt x="4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4424400" y="1973160"/>
            <a:ext cx="112680" cy="103320"/>
            <a:chOff x="4424400" y="1973160"/>
            <a:chExt cx="112680" cy="103320"/>
          </a:xfrm>
        </p:grpSpPr>
        <p:sp>
          <p:nvSpPr>
            <p:cNvPr id="162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5375160" y="2790720"/>
            <a:ext cx="76320" cy="49320"/>
          </a:xfrm>
          <a:custGeom>
            <a:avLst/>
            <a:gdLst/>
            <a:ahLst/>
            <a:rect l="l" t="t" r="r" b="b"/>
            <a:pathLst>
              <a:path w="48" h="31">
                <a:moveTo>
                  <a:pt x="35" y="6"/>
                </a:moveTo>
                <a:lnTo>
                  <a:pt x="48" y="0"/>
                </a:lnTo>
                <a:lnTo>
                  <a:pt x="35" y="22"/>
                </a:lnTo>
                <a:lnTo>
                  <a:pt x="16" y="31"/>
                </a:lnTo>
                <a:lnTo>
                  <a:pt x="7" y="26"/>
                </a:lnTo>
                <a:lnTo>
                  <a:pt x="0" y="19"/>
                </a:lnTo>
                <a:lnTo>
                  <a:pt x="15" y="9"/>
                </a:lnTo>
                <a:lnTo>
                  <a:pt x="35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5375160" y="2790720"/>
            <a:ext cx="76320" cy="49320"/>
            <a:chOff x="5375160" y="2790720"/>
            <a:chExt cx="76320" cy="49320"/>
          </a:xfrm>
        </p:grpSpPr>
        <p:sp>
          <p:nvSpPr>
            <p:cNvPr id="166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" name=""/>
          <p:cNvSpPr/>
          <p:nvPr/>
        </p:nvSpPr>
        <p:spPr>
          <a:xfrm>
            <a:off x="4849920" y="2138400"/>
            <a:ext cx="217440" cy="150840"/>
          </a:xfrm>
          <a:custGeom>
            <a:avLst/>
            <a:gdLst/>
            <a:ahLst/>
            <a:rect l="l" t="t" r="r" b="b"/>
            <a:pathLst>
              <a:path w="137" h="95">
                <a:moveTo>
                  <a:pt x="7" y="62"/>
                </a:moveTo>
                <a:lnTo>
                  <a:pt x="37" y="95"/>
                </a:lnTo>
                <a:lnTo>
                  <a:pt x="54" y="89"/>
                </a:lnTo>
                <a:lnTo>
                  <a:pt x="72" y="81"/>
                </a:lnTo>
                <a:lnTo>
                  <a:pt x="84" y="84"/>
                </a:lnTo>
                <a:lnTo>
                  <a:pt x="103" y="76"/>
                </a:lnTo>
                <a:lnTo>
                  <a:pt x="119" y="30"/>
                </a:lnTo>
                <a:lnTo>
                  <a:pt x="137" y="19"/>
                </a:lnTo>
                <a:lnTo>
                  <a:pt x="124" y="5"/>
                </a:lnTo>
                <a:lnTo>
                  <a:pt x="95" y="0"/>
                </a:lnTo>
                <a:lnTo>
                  <a:pt x="79" y="11"/>
                </a:lnTo>
                <a:lnTo>
                  <a:pt x="54" y="16"/>
                </a:lnTo>
                <a:lnTo>
                  <a:pt x="48" y="27"/>
                </a:lnTo>
                <a:lnTo>
                  <a:pt x="35" y="27"/>
                </a:lnTo>
                <a:lnTo>
                  <a:pt x="21" y="16"/>
                </a:lnTo>
                <a:lnTo>
                  <a:pt x="21" y="29"/>
                </a:lnTo>
                <a:lnTo>
                  <a:pt x="11" y="29"/>
                </a:lnTo>
                <a:lnTo>
                  <a:pt x="9" y="52"/>
                </a:lnTo>
                <a:lnTo>
                  <a:pt x="0" y="57"/>
                </a:lnTo>
                <a:lnTo>
                  <a:pt x="7" y="6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4849920" y="2138400"/>
            <a:ext cx="217440" cy="150840"/>
            <a:chOff x="4849920" y="2138400"/>
            <a:chExt cx="217440" cy="150840"/>
          </a:xfrm>
        </p:grpSpPr>
        <p:sp>
          <p:nvSpPr>
            <p:cNvPr id="170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4805280" y="1730520"/>
            <a:ext cx="12960" cy="14040"/>
          </a:xfrm>
          <a:custGeom>
            <a:avLst/>
            <a:gdLst/>
            <a:ahLst/>
            <a:rect l="l" t="t" r="r" b="b"/>
            <a:pathLst>
              <a:path w="8" h="9">
                <a:moveTo>
                  <a:pt x="8" y="9"/>
                </a:moveTo>
                <a:lnTo>
                  <a:pt x="0" y="0"/>
                </a:lnTo>
                <a:lnTo>
                  <a:pt x="0" y="6"/>
                </a:lnTo>
                <a:lnTo>
                  <a:pt x="8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" name=""/>
          <p:cNvGrpSpPr/>
          <p:nvPr/>
        </p:nvGrpSpPr>
        <p:grpSpPr>
          <a:xfrm>
            <a:off x="4805280" y="1730520"/>
            <a:ext cx="12960" cy="14040"/>
            <a:chOff x="4805280" y="1730520"/>
            <a:chExt cx="12960" cy="14040"/>
          </a:xfrm>
        </p:grpSpPr>
        <p:sp>
          <p:nvSpPr>
            <p:cNvPr id="174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" name=""/>
          <p:cNvSpPr/>
          <p:nvPr/>
        </p:nvSpPr>
        <p:spPr>
          <a:xfrm>
            <a:off x="4592520" y="1560600"/>
            <a:ext cx="90720" cy="195120"/>
          </a:xfrm>
          <a:custGeom>
            <a:avLst/>
            <a:gdLst/>
            <a:ahLst/>
            <a:rect l="l" t="t" r="r" b="b"/>
            <a:pathLst>
              <a:path w="57" h="123">
                <a:moveTo>
                  <a:pt x="31" y="123"/>
                </a:moveTo>
                <a:lnTo>
                  <a:pt x="12" y="120"/>
                </a:lnTo>
                <a:lnTo>
                  <a:pt x="12" y="104"/>
                </a:lnTo>
                <a:lnTo>
                  <a:pt x="2" y="94"/>
                </a:lnTo>
                <a:lnTo>
                  <a:pt x="0" y="58"/>
                </a:lnTo>
                <a:lnTo>
                  <a:pt x="5" y="36"/>
                </a:lnTo>
                <a:lnTo>
                  <a:pt x="47" y="0"/>
                </a:lnTo>
                <a:lnTo>
                  <a:pt x="49" y="22"/>
                </a:lnTo>
                <a:lnTo>
                  <a:pt x="41" y="47"/>
                </a:lnTo>
                <a:lnTo>
                  <a:pt x="45" y="47"/>
                </a:lnTo>
                <a:lnTo>
                  <a:pt x="43" y="55"/>
                </a:lnTo>
                <a:lnTo>
                  <a:pt x="57" y="55"/>
                </a:lnTo>
                <a:lnTo>
                  <a:pt x="57" y="63"/>
                </a:lnTo>
                <a:lnTo>
                  <a:pt x="49" y="69"/>
                </a:lnTo>
                <a:lnTo>
                  <a:pt x="45" y="67"/>
                </a:lnTo>
                <a:lnTo>
                  <a:pt x="45" y="77"/>
                </a:lnTo>
                <a:lnTo>
                  <a:pt x="37" y="79"/>
                </a:lnTo>
                <a:lnTo>
                  <a:pt x="37" y="87"/>
                </a:lnTo>
                <a:lnTo>
                  <a:pt x="31" y="87"/>
                </a:lnTo>
                <a:lnTo>
                  <a:pt x="33" y="91"/>
                </a:lnTo>
                <a:lnTo>
                  <a:pt x="28" y="113"/>
                </a:lnTo>
                <a:lnTo>
                  <a:pt x="33" y="123"/>
                </a:lnTo>
                <a:lnTo>
                  <a:pt x="3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" name=""/>
          <p:cNvGrpSpPr/>
          <p:nvPr/>
        </p:nvGrpSpPr>
        <p:grpSpPr>
          <a:xfrm>
            <a:off x="4592520" y="1560600"/>
            <a:ext cx="90720" cy="195120"/>
            <a:chOff x="4592520" y="1560600"/>
            <a:chExt cx="90720" cy="195120"/>
          </a:xfrm>
        </p:grpSpPr>
        <p:sp>
          <p:nvSpPr>
            <p:cNvPr id="178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" name=""/>
          <p:cNvSpPr/>
          <p:nvPr/>
        </p:nvSpPr>
        <p:spPr>
          <a:xfrm>
            <a:off x="4678200" y="1744560"/>
            <a:ext cx="5040" cy="17640"/>
          </a:xfrm>
          <a:custGeom>
            <a:avLst/>
            <a:gdLst/>
            <a:ahLst/>
            <a:rect l="l" t="t" r="r" b="b"/>
            <a:pathLst>
              <a:path w="3" h="11">
                <a:moveTo>
                  <a:pt x="3" y="0"/>
                </a:moveTo>
                <a:lnTo>
                  <a:pt x="2" y="11"/>
                </a:lnTo>
                <a:lnTo>
                  <a:pt x="0" y="7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4678200" y="1744560"/>
            <a:ext cx="5040" cy="17640"/>
            <a:chOff x="4678200" y="1744560"/>
            <a:chExt cx="5040" cy="17640"/>
          </a:xfrm>
        </p:grpSpPr>
        <p:sp>
          <p:nvSpPr>
            <p:cNvPr id="182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" name=""/>
          <p:cNvSpPr/>
          <p:nvPr/>
        </p:nvSpPr>
        <p:spPr>
          <a:xfrm>
            <a:off x="4648320" y="1704960"/>
            <a:ext cx="34920" cy="39600"/>
          </a:xfrm>
          <a:custGeom>
            <a:avLst/>
            <a:gdLst/>
            <a:ahLst/>
            <a:rect l="l" t="t" r="r" b="b"/>
            <a:pathLst>
              <a:path w="22" h="25">
                <a:moveTo>
                  <a:pt x="5" y="3"/>
                </a:moveTo>
                <a:lnTo>
                  <a:pt x="19" y="0"/>
                </a:lnTo>
                <a:lnTo>
                  <a:pt x="22" y="16"/>
                </a:lnTo>
                <a:lnTo>
                  <a:pt x="22" y="22"/>
                </a:lnTo>
                <a:lnTo>
                  <a:pt x="8" y="25"/>
                </a:lnTo>
                <a:lnTo>
                  <a:pt x="0" y="5"/>
                </a:lnTo>
                <a:lnTo>
                  <a:pt x="5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" name=""/>
          <p:cNvGrpSpPr/>
          <p:nvPr/>
        </p:nvGrpSpPr>
        <p:grpSpPr>
          <a:xfrm>
            <a:off x="4648320" y="1704960"/>
            <a:ext cx="34920" cy="39600"/>
            <a:chOff x="4648320" y="1704960"/>
            <a:chExt cx="34920" cy="39600"/>
          </a:xfrm>
        </p:grpSpPr>
        <p:sp>
          <p:nvSpPr>
            <p:cNvPr id="186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" name=""/>
          <p:cNvSpPr/>
          <p:nvPr/>
        </p:nvSpPr>
        <p:spPr>
          <a:xfrm>
            <a:off x="4689360" y="1747800"/>
            <a:ext cx="23760" cy="19080"/>
          </a:xfrm>
          <a:custGeom>
            <a:avLst/>
            <a:gdLst/>
            <a:ahLst/>
            <a:rect l="l" t="t" r="r" b="b"/>
            <a:pathLst>
              <a:path w="15" h="12">
                <a:moveTo>
                  <a:pt x="5" y="0"/>
                </a:moveTo>
                <a:lnTo>
                  <a:pt x="13" y="5"/>
                </a:lnTo>
                <a:lnTo>
                  <a:pt x="15" y="12"/>
                </a:lnTo>
                <a:lnTo>
                  <a:pt x="0" y="9"/>
                </a:lnTo>
                <a:lnTo>
                  <a:pt x="0" y="3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" name=""/>
          <p:cNvGrpSpPr/>
          <p:nvPr/>
        </p:nvGrpSpPr>
        <p:grpSpPr>
          <a:xfrm>
            <a:off x="4689360" y="1747800"/>
            <a:ext cx="23760" cy="19080"/>
            <a:chOff x="4689360" y="1747800"/>
            <a:chExt cx="23760" cy="19080"/>
          </a:xfrm>
        </p:grpSpPr>
        <p:sp>
          <p:nvSpPr>
            <p:cNvPr id="190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" name=""/>
          <p:cNvSpPr/>
          <p:nvPr/>
        </p:nvSpPr>
        <p:spPr>
          <a:xfrm>
            <a:off x="4713120" y="1747800"/>
            <a:ext cx="972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0" y="0"/>
                </a:moveTo>
                <a:lnTo>
                  <a:pt x="6" y="5"/>
                </a:lnTo>
                <a:lnTo>
                  <a:pt x="4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4713120" y="1747800"/>
            <a:ext cx="9720" cy="27000"/>
            <a:chOff x="4713120" y="1747800"/>
            <a:chExt cx="9720" cy="27000"/>
          </a:xfrm>
        </p:grpSpPr>
        <p:sp>
          <p:nvSpPr>
            <p:cNvPr id="194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" name=""/>
          <p:cNvSpPr/>
          <p:nvPr/>
        </p:nvSpPr>
        <p:spPr>
          <a:xfrm>
            <a:off x="4686480" y="1671480"/>
            <a:ext cx="55440" cy="76320"/>
          </a:xfrm>
          <a:custGeom>
            <a:avLst/>
            <a:gdLst/>
            <a:ahLst/>
            <a:rect l="l" t="t" r="r" b="b"/>
            <a:pathLst>
              <a:path w="35" h="48">
                <a:moveTo>
                  <a:pt x="11" y="5"/>
                </a:moveTo>
                <a:lnTo>
                  <a:pt x="13" y="10"/>
                </a:lnTo>
                <a:lnTo>
                  <a:pt x="0" y="18"/>
                </a:lnTo>
                <a:lnTo>
                  <a:pt x="4" y="21"/>
                </a:lnTo>
                <a:lnTo>
                  <a:pt x="7" y="38"/>
                </a:lnTo>
                <a:lnTo>
                  <a:pt x="16" y="40"/>
                </a:lnTo>
                <a:lnTo>
                  <a:pt x="16" y="45"/>
                </a:lnTo>
                <a:lnTo>
                  <a:pt x="25" y="48"/>
                </a:lnTo>
                <a:lnTo>
                  <a:pt x="25" y="38"/>
                </a:lnTo>
                <a:lnTo>
                  <a:pt x="32" y="37"/>
                </a:lnTo>
                <a:lnTo>
                  <a:pt x="27" y="27"/>
                </a:lnTo>
                <a:lnTo>
                  <a:pt x="35" y="19"/>
                </a:lnTo>
                <a:lnTo>
                  <a:pt x="30" y="0"/>
                </a:lnTo>
                <a:lnTo>
                  <a:pt x="21" y="5"/>
                </a:lnTo>
                <a:lnTo>
                  <a:pt x="21" y="10"/>
                </a:lnTo>
                <a:lnTo>
                  <a:pt x="16" y="19"/>
                </a:lnTo>
                <a:lnTo>
                  <a:pt x="16" y="8"/>
                </a:lnTo>
                <a:lnTo>
                  <a:pt x="1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4686480" y="1671480"/>
            <a:ext cx="55440" cy="76320"/>
            <a:chOff x="4686480" y="1671480"/>
            <a:chExt cx="55440" cy="76320"/>
          </a:xfrm>
        </p:grpSpPr>
        <p:sp>
          <p:nvSpPr>
            <p:cNvPr id="198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202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206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" name=""/>
          <p:cNvSpPr/>
          <p:nvPr/>
        </p:nvSpPr>
        <p:spPr>
          <a:xfrm>
            <a:off x="4525920" y="1752480"/>
            <a:ext cx="285840" cy="449280"/>
          </a:xfrm>
          <a:custGeom>
            <a:avLst/>
            <a:gdLst/>
            <a:ahLst/>
            <a:rect l="l" t="t" r="r" b="b"/>
            <a:pathLst>
              <a:path w="180" h="283">
                <a:moveTo>
                  <a:pt x="176" y="158"/>
                </a:moveTo>
                <a:lnTo>
                  <a:pt x="180" y="136"/>
                </a:lnTo>
                <a:lnTo>
                  <a:pt x="173" y="127"/>
                </a:lnTo>
                <a:lnTo>
                  <a:pt x="169" y="87"/>
                </a:lnTo>
                <a:lnTo>
                  <a:pt x="166" y="82"/>
                </a:lnTo>
                <a:lnTo>
                  <a:pt x="169" y="65"/>
                </a:lnTo>
                <a:lnTo>
                  <a:pt x="166" y="46"/>
                </a:lnTo>
                <a:lnTo>
                  <a:pt x="140" y="22"/>
                </a:lnTo>
                <a:lnTo>
                  <a:pt x="128" y="27"/>
                </a:lnTo>
                <a:lnTo>
                  <a:pt x="133" y="19"/>
                </a:lnTo>
                <a:lnTo>
                  <a:pt x="110" y="38"/>
                </a:lnTo>
                <a:lnTo>
                  <a:pt x="95" y="38"/>
                </a:lnTo>
                <a:lnTo>
                  <a:pt x="101" y="24"/>
                </a:lnTo>
                <a:lnTo>
                  <a:pt x="82" y="22"/>
                </a:lnTo>
                <a:lnTo>
                  <a:pt x="79" y="17"/>
                </a:lnTo>
                <a:lnTo>
                  <a:pt x="79" y="5"/>
                </a:lnTo>
                <a:lnTo>
                  <a:pt x="72" y="3"/>
                </a:lnTo>
                <a:lnTo>
                  <a:pt x="54" y="0"/>
                </a:lnTo>
                <a:lnTo>
                  <a:pt x="63" y="17"/>
                </a:lnTo>
                <a:lnTo>
                  <a:pt x="54" y="24"/>
                </a:lnTo>
                <a:lnTo>
                  <a:pt x="64" y="43"/>
                </a:lnTo>
                <a:lnTo>
                  <a:pt x="54" y="46"/>
                </a:lnTo>
                <a:lnTo>
                  <a:pt x="54" y="65"/>
                </a:lnTo>
                <a:lnTo>
                  <a:pt x="52" y="55"/>
                </a:lnTo>
                <a:lnTo>
                  <a:pt x="44" y="60"/>
                </a:lnTo>
                <a:lnTo>
                  <a:pt x="42" y="50"/>
                </a:lnTo>
                <a:lnTo>
                  <a:pt x="35" y="50"/>
                </a:lnTo>
                <a:lnTo>
                  <a:pt x="27" y="50"/>
                </a:lnTo>
                <a:lnTo>
                  <a:pt x="23" y="60"/>
                </a:lnTo>
                <a:lnTo>
                  <a:pt x="31" y="69"/>
                </a:lnTo>
                <a:lnTo>
                  <a:pt x="23" y="68"/>
                </a:lnTo>
                <a:lnTo>
                  <a:pt x="19" y="87"/>
                </a:lnTo>
                <a:lnTo>
                  <a:pt x="12" y="91"/>
                </a:lnTo>
                <a:lnTo>
                  <a:pt x="21" y="103"/>
                </a:lnTo>
                <a:lnTo>
                  <a:pt x="12" y="117"/>
                </a:lnTo>
                <a:lnTo>
                  <a:pt x="0" y="117"/>
                </a:lnTo>
                <a:lnTo>
                  <a:pt x="0" y="163"/>
                </a:lnTo>
                <a:lnTo>
                  <a:pt x="7" y="172"/>
                </a:lnTo>
                <a:lnTo>
                  <a:pt x="2" y="182"/>
                </a:lnTo>
                <a:lnTo>
                  <a:pt x="7" y="199"/>
                </a:lnTo>
                <a:lnTo>
                  <a:pt x="7" y="207"/>
                </a:lnTo>
                <a:lnTo>
                  <a:pt x="14" y="218"/>
                </a:lnTo>
                <a:lnTo>
                  <a:pt x="42" y="226"/>
                </a:lnTo>
                <a:lnTo>
                  <a:pt x="31" y="256"/>
                </a:lnTo>
                <a:lnTo>
                  <a:pt x="31" y="273"/>
                </a:lnTo>
                <a:lnTo>
                  <a:pt x="58" y="273"/>
                </a:lnTo>
                <a:lnTo>
                  <a:pt x="70" y="278"/>
                </a:lnTo>
                <a:lnTo>
                  <a:pt x="79" y="275"/>
                </a:lnTo>
                <a:lnTo>
                  <a:pt x="87" y="283"/>
                </a:lnTo>
                <a:lnTo>
                  <a:pt x="93" y="275"/>
                </a:lnTo>
                <a:lnTo>
                  <a:pt x="105" y="280"/>
                </a:lnTo>
                <a:lnTo>
                  <a:pt x="128" y="272"/>
                </a:lnTo>
                <a:lnTo>
                  <a:pt x="138" y="275"/>
                </a:lnTo>
                <a:lnTo>
                  <a:pt x="143" y="273"/>
                </a:lnTo>
                <a:lnTo>
                  <a:pt x="140" y="251"/>
                </a:lnTo>
                <a:lnTo>
                  <a:pt x="159" y="235"/>
                </a:lnTo>
                <a:lnTo>
                  <a:pt x="133" y="207"/>
                </a:lnTo>
                <a:lnTo>
                  <a:pt x="122" y="177"/>
                </a:lnTo>
                <a:lnTo>
                  <a:pt x="128" y="182"/>
                </a:lnTo>
                <a:lnTo>
                  <a:pt x="166" y="156"/>
                </a:lnTo>
                <a:lnTo>
                  <a:pt x="166" y="147"/>
                </a:lnTo>
                <a:lnTo>
                  <a:pt x="176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4525920" y="1752480"/>
            <a:ext cx="285840" cy="449280"/>
            <a:chOff x="4525920" y="1752480"/>
            <a:chExt cx="285840" cy="449280"/>
          </a:xfrm>
        </p:grpSpPr>
        <p:sp>
          <p:nvSpPr>
            <p:cNvPr id="210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" name=""/>
          <p:cNvSpPr/>
          <p:nvPr/>
        </p:nvSpPr>
        <p:spPr>
          <a:xfrm>
            <a:off x="4789440" y="1760400"/>
            <a:ext cx="317520" cy="343080"/>
          </a:xfrm>
          <a:custGeom>
            <a:avLst/>
            <a:gdLst/>
            <a:ahLst/>
            <a:rect l="l" t="t" r="r" b="b"/>
            <a:pathLst>
              <a:path w="200" h="216">
                <a:moveTo>
                  <a:pt x="192" y="36"/>
                </a:moveTo>
                <a:lnTo>
                  <a:pt x="196" y="82"/>
                </a:lnTo>
                <a:lnTo>
                  <a:pt x="184" y="98"/>
                </a:lnTo>
                <a:lnTo>
                  <a:pt x="190" y="107"/>
                </a:lnTo>
                <a:lnTo>
                  <a:pt x="190" y="124"/>
                </a:lnTo>
                <a:lnTo>
                  <a:pt x="200" y="161"/>
                </a:lnTo>
                <a:lnTo>
                  <a:pt x="179" y="187"/>
                </a:lnTo>
                <a:lnTo>
                  <a:pt x="174" y="204"/>
                </a:lnTo>
                <a:lnTo>
                  <a:pt x="174" y="216"/>
                </a:lnTo>
                <a:lnTo>
                  <a:pt x="169" y="216"/>
                </a:lnTo>
                <a:lnTo>
                  <a:pt x="148" y="204"/>
                </a:lnTo>
                <a:lnTo>
                  <a:pt x="118" y="211"/>
                </a:lnTo>
                <a:lnTo>
                  <a:pt x="107" y="202"/>
                </a:lnTo>
                <a:lnTo>
                  <a:pt x="99" y="204"/>
                </a:lnTo>
                <a:lnTo>
                  <a:pt x="89" y="197"/>
                </a:lnTo>
                <a:lnTo>
                  <a:pt x="71" y="183"/>
                </a:lnTo>
                <a:lnTo>
                  <a:pt x="71" y="173"/>
                </a:lnTo>
                <a:lnTo>
                  <a:pt x="55" y="170"/>
                </a:lnTo>
                <a:lnTo>
                  <a:pt x="52" y="178"/>
                </a:lnTo>
                <a:lnTo>
                  <a:pt x="35" y="156"/>
                </a:lnTo>
                <a:lnTo>
                  <a:pt x="20" y="146"/>
                </a:lnTo>
                <a:lnTo>
                  <a:pt x="10" y="153"/>
                </a:lnTo>
                <a:lnTo>
                  <a:pt x="14" y="132"/>
                </a:lnTo>
                <a:lnTo>
                  <a:pt x="8" y="123"/>
                </a:lnTo>
                <a:lnTo>
                  <a:pt x="3" y="82"/>
                </a:lnTo>
                <a:lnTo>
                  <a:pt x="0" y="77"/>
                </a:lnTo>
                <a:lnTo>
                  <a:pt x="3" y="60"/>
                </a:lnTo>
                <a:lnTo>
                  <a:pt x="0" y="41"/>
                </a:lnTo>
                <a:lnTo>
                  <a:pt x="5" y="45"/>
                </a:lnTo>
                <a:lnTo>
                  <a:pt x="8" y="38"/>
                </a:lnTo>
                <a:lnTo>
                  <a:pt x="2" y="38"/>
                </a:lnTo>
                <a:lnTo>
                  <a:pt x="3" y="33"/>
                </a:lnTo>
                <a:lnTo>
                  <a:pt x="62" y="1"/>
                </a:lnTo>
                <a:lnTo>
                  <a:pt x="90" y="0"/>
                </a:lnTo>
                <a:lnTo>
                  <a:pt x="92" y="6"/>
                </a:lnTo>
                <a:lnTo>
                  <a:pt x="87" y="4"/>
                </a:lnTo>
                <a:lnTo>
                  <a:pt x="92" y="22"/>
                </a:lnTo>
                <a:lnTo>
                  <a:pt x="111" y="14"/>
                </a:lnTo>
                <a:lnTo>
                  <a:pt x="138" y="19"/>
                </a:lnTo>
                <a:lnTo>
                  <a:pt x="176" y="17"/>
                </a:lnTo>
                <a:lnTo>
                  <a:pt x="190" y="28"/>
                </a:lnTo>
                <a:lnTo>
                  <a:pt x="192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" name=""/>
          <p:cNvGrpSpPr/>
          <p:nvPr/>
        </p:nvGrpSpPr>
        <p:grpSpPr>
          <a:xfrm>
            <a:off x="4789440" y="1760400"/>
            <a:ext cx="317520" cy="343080"/>
            <a:chOff x="4789440" y="1760400"/>
            <a:chExt cx="317520" cy="343080"/>
          </a:xfrm>
        </p:grpSpPr>
        <p:sp>
          <p:nvSpPr>
            <p:cNvPr id="214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4984920" y="2496960"/>
            <a:ext cx="203040" cy="198720"/>
          </a:xfrm>
          <a:custGeom>
            <a:avLst/>
            <a:gdLst/>
            <a:ahLst/>
            <a:rect l="l" t="t" r="r" b="b"/>
            <a:pathLst>
              <a:path w="128" h="125">
                <a:moveTo>
                  <a:pt x="11" y="84"/>
                </a:moveTo>
                <a:lnTo>
                  <a:pt x="19" y="87"/>
                </a:lnTo>
                <a:lnTo>
                  <a:pt x="19" y="88"/>
                </a:lnTo>
                <a:lnTo>
                  <a:pt x="11" y="88"/>
                </a:lnTo>
                <a:lnTo>
                  <a:pt x="19" y="106"/>
                </a:lnTo>
                <a:lnTo>
                  <a:pt x="50" y="103"/>
                </a:lnTo>
                <a:lnTo>
                  <a:pt x="60" y="110"/>
                </a:lnTo>
                <a:lnTo>
                  <a:pt x="56" y="115"/>
                </a:lnTo>
                <a:lnTo>
                  <a:pt x="70" y="115"/>
                </a:lnTo>
                <a:lnTo>
                  <a:pt x="79" y="125"/>
                </a:lnTo>
                <a:lnTo>
                  <a:pt x="77" y="110"/>
                </a:lnTo>
                <a:lnTo>
                  <a:pt x="48" y="88"/>
                </a:lnTo>
                <a:lnTo>
                  <a:pt x="56" y="87"/>
                </a:lnTo>
                <a:lnTo>
                  <a:pt x="56" y="77"/>
                </a:lnTo>
                <a:lnTo>
                  <a:pt x="62" y="79"/>
                </a:lnTo>
                <a:lnTo>
                  <a:pt x="50" y="55"/>
                </a:lnTo>
                <a:lnTo>
                  <a:pt x="50" y="38"/>
                </a:lnTo>
                <a:lnTo>
                  <a:pt x="56" y="36"/>
                </a:lnTo>
                <a:lnTo>
                  <a:pt x="54" y="41"/>
                </a:lnTo>
                <a:lnTo>
                  <a:pt x="69" y="57"/>
                </a:lnTo>
                <a:lnTo>
                  <a:pt x="67" y="47"/>
                </a:lnTo>
                <a:lnTo>
                  <a:pt x="77" y="55"/>
                </a:lnTo>
                <a:lnTo>
                  <a:pt x="72" y="43"/>
                </a:lnTo>
                <a:lnTo>
                  <a:pt x="83" y="47"/>
                </a:lnTo>
                <a:lnTo>
                  <a:pt x="70" y="36"/>
                </a:lnTo>
                <a:lnTo>
                  <a:pt x="88" y="27"/>
                </a:lnTo>
                <a:lnTo>
                  <a:pt x="97" y="24"/>
                </a:lnTo>
                <a:lnTo>
                  <a:pt x="120" y="31"/>
                </a:lnTo>
                <a:lnTo>
                  <a:pt x="128" y="9"/>
                </a:lnTo>
                <a:lnTo>
                  <a:pt x="124" y="0"/>
                </a:lnTo>
                <a:lnTo>
                  <a:pt x="121" y="0"/>
                </a:lnTo>
                <a:lnTo>
                  <a:pt x="121" y="6"/>
                </a:lnTo>
                <a:lnTo>
                  <a:pt x="114" y="11"/>
                </a:lnTo>
                <a:lnTo>
                  <a:pt x="107" y="17"/>
                </a:lnTo>
                <a:lnTo>
                  <a:pt x="88" y="5"/>
                </a:lnTo>
                <a:lnTo>
                  <a:pt x="56" y="11"/>
                </a:lnTo>
                <a:lnTo>
                  <a:pt x="18" y="28"/>
                </a:lnTo>
                <a:lnTo>
                  <a:pt x="19" y="38"/>
                </a:lnTo>
                <a:lnTo>
                  <a:pt x="0" y="65"/>
                </a:lnTo>
                <a:lnTo>
                  <a:pt x="11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" name=""/>
          <p:cNvGrpSpPr/>
          <p:nvPr/>
        </p:nvGrpSpPr>
        <p:grpSpPr>
          <a:xfrm>
            <a:off x="4984920" y="2496960"/>
            <a:ext cx="203040" cy="198720"/>
            <a:chOff x="4984920" y="2496960"/>
            <a:chExt cx="203040" cy="198720"/>
          </a:xfrm>
        </p:grpSpPr>
        <p:sp>
          <p:nvSpPr>
            <p:cNvPr id="218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" name=""/>
          <p:cNvSpPr/>
          <p:nvPr/>
        </p:nvSpPr>
        <p:spPr>
          <a:xfrm>
            <a:off x="4968720" y="2600280"/>
            <a:ext cx="14400" cy="14400"/>
          </a:xfrm>
          <a:custGeom>
            <a:avLst/>
            <a:gdLst/>
            <a:ahLst/>
            <a:rect l="l" t="t" r="r" b="b"/>
            <a:pathLst>
              <a:path w="9" h="9">
                <a:moveTo>
                  <a:pt x="9" y="9"/>
                </a:moveTo>
                <a:lnTo>
                  <a:pt x="4" y="0"/>
                </a:lnTo>
                <a:lnTo>
                  <a:pt x="0" y="0"/>
                </a:lnTo>
                <a:lnTo>
                  <a:pt x="9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" name=""/>
          <p:cNvGrpSpPr/>
          <p:nvPr/>
        </p:nvGrpSpPr>
        <p:grpSpPr>
          <a:xfrm>
            <a:off x="4968720" y="2600280"/>
            <a:ext cx="14400" cy="14400"/>
            <a:chOff x="4968720" y="2600280"/>
            <a:chExt cx="14400" cy="14400"/>
          </a:xfrm>
        </p:grpSpPr>
        <p:sp>
          <p:nvSpPr>
            <p:cNvPr id="222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" name=""/>
          <p:cNvSpPr/>
          <p:nvPr/>
        </p:nvSpPr>
        <p:spPr>
          <a:xfrm>
            <a:off x="4991040" y="266076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5" y="0"/>
                </a:lnTo>
                <a:lnTo>
                  <a:pt x="0" y="5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4991040" y="2660760"/>
            <a:ext cx="11160" cy="19080"/>
            <a:chOff x="4991040" y="2660760"/>
            <a:chExt cx="11160" cy="19080"/>
          </a:xfrm>
        </p:grpSpPr>
        <p:sp>
          <p:nvSpPr>
            <p:cNvPr id="226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8" name=""/>
          <p:cNvSpPr/>
          <p:nvPr/>
        </p:nvSpPr>
        <p:spPr>
          <a:xfrm>
            <a:off x="5013360" y="2668680"/>
            <a:ext cx="77760" cy="87120"/>
          </a:xfrm>
          <a:custGeom>
            <a:avLst/>
            <a:gdLst/>
            <a:ahLst/>
            <a:rect l="l" t="t" r="r" b="b"/>
            <a:pathLst>
              <a:path w="49" h="55">
                <a:moveTo>
                  <a:pt x="19" y="0"/>
                </a:moveTo>
                <a:lnTo>
                  <a:pt x="7" y="1"/>
                </a:lnTo>
                <a:lnTo>
                  <a:pt x="0" y="14"/>
                </a:lnTo>
                <a:lnTo>
                  <a:pt x="11" y="28"/>
                </a:lnTo>
                <a:lnTo>
                  <a:pt x="11" y="41"/>
                </a:lnTo>
                <a:lnTo>
                  <a:pt x="16" y="45"/>
                </a:lnTo>
                <a:lnTo>
                  <a:pt x="19" y="36"/>
                </a:lnTo>
                <a:lnTo>
                  <a:pt x="26" y="55"/>
                </a:lnTo>
                <a:lnTo>
                  <a:pt x="32" y="42"/>
                </a:lnTo>
                <a:lnTo>
                  <a:pt x="42" y="55"/>
                </a:lnTo>
                <a:lnTo>
                  <a:pt x="35" y="20"/>
                </a:lnTo>
                <a:lnTo>
                  <a:pt x="42" y="28"/>
                </a:lnTo>
                <a:lnTo>
                  <a:pt x="49" y="23"/>
                </a:lnTo>
                <a:lnTo>
                  <a:pt x="42" y="9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" name=""/>
          <p:cNvGrpSpPr/>
          <p:nvPr/>
        </p:nvGrpSpPr>
        <p:grpSpPr>
          <a:xfrm>
            <a:off x="5013360" y="2668680"/>
            <a:ext cx="77760" cy="87120"/>
            <a:chOff x="5013360" y="2668680"/>
            <a:chExt cx="77760" cy="87120"/>
          </a:xfrm>
        </p:grpSpPr>
        <p:sp>
          <p:nvSpPr>
            <p:cNvPr id="230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" name=""/>
          <p:cNvSpPr/>
          <p:nvPr/>
        </p:nvSpPr>
        <p:spPr>
          <a:xfrm>
            <a:off x="5132520" y="268272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7" y="11"/>
                </a:moveTo>
                <a:lnTo>
                  <a:pt x="7" y="3"/>
                </a:lnTo>
                <a:lnTo>
                  <a:pt x="0" y="0"/>
                </a:lnTo>
                <a:lnTo>
                  <a:pt x="7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5132520" y="2682720"/>
            <a:ext cx="11160" cy="17640"/>
            <a:chOff x="5132520" y="2682720"/>
            <a:chExt cx="11160" cy="17640"/>
          </a:xfrm>
        </p:grpSpPr>
        <p:sp>
          <p:nvSpPr>
            <p:cNvPr id="234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" name=""/>
          <p:cNvSpPr/>
          <p:nvPr/>
        </p:nvSpPr>
        <p:spPr>
          <a:xfrm>
            <a:off x="5094360" y="2795760"/>
            <a:ext cx="87120" cy="33120"/>
          </a:xfrm>
          <a:custGeom>
            <a:avLst/>
            <a:gdLst/>
            <a:ahLst/>
            <a:rect l="l" t="t" r="r" b="b"/>
            <a:pathLst>
              <a:path w="55" h="21">
                <a:moveTo>
                  <a:pt x="31" y="4"/>
                </a:moveTo>
                <a:lnTo>
                  <a:pt x="16" y="6"/>
                </a:lnTo>
                <a:lnTo>
                  <a:pt x="12" y="0"/>
                </a:lnTo>
                <a:lnTo>
                  <a:pt x="3" y="0"/>
                </a:lnTo>
                <a:lnTo>
                  <a:pt x="0" y="11"/>
                </a:lnTo>
                <a:lnTo>
                  <a:pt x="19" y="11"/>
                </a:lnTo>
                <a:lnTo>
                  <a:pt x="24" y="21"/>
                </a:lnTo>
                <a:lnTo>
                  <a:pt x="53" y="16"/>
                </a:lnTo>
                <a:lnTo>
                  <a:pt x="55" y="9"/>
                </a:lnTo>
                <a:lnTo>
                  <a:pt x="49" y="11"/>
                </a:lnTo>
                <a:lnTo>
                  <a:pt x="31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5227560" y="275256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6" y="11"/>
                </a:moveTo>
                <a:lnTo>
                  <a:pt x="10" y="0"/>
                </a:lnTo>
                <a:lnTo>
                  <a:pt x="0" y="9"/>
                </a:lnTo>
                <a:lnTo>
                  <a:pt x="0" y="16"/>
                </a:lnTo>
                <a:lnTo>
                  <a:pt x="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5227560" y="2752560"/>
            <a:ext cx="15840" cy="25560"/>
            <a:chOff x="5227560" y="2752560"/>
            <a:chExt cx="15840" cy="25560"/>
          </a:xfrm>
        </p:grpSpPr>
        <p:sp>
          <p:nvSpPr>
            <p:cNvPr id="239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5168880" y="2649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2" y="12"/>
                </a:moveTo>
                <a:lnTo>
                  <a:pt x="6" y="5"/>
                </a:lnTo>
                <a:lnTo>
                  <a:pt x="0" y="0"/>
                </a:lnTo>
                <a:lnTo>
                  <a:pt x="2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" name=""/>
          <p:cNvGrpSpPr/>
          <p:nvPr/>
        </p:nvGrpSpPr>
        <p:grpSpPr>
          <a:xfrm>
            <a:off x="5168880" y="2649600"/>
            <a:ext cx="9720" cy="19080"/>
            <a:chOff x="5168880" y="2649600"/>
            <a:chExt cx="9720" cy="19080"/>
          </a:xfrm>
        </p:grpSpPr>
        <p:sp>
          <p:nvSpPr>
            <p:cNvPr id="243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" name=""/>
          <p:cNvSpPr/>
          <p:nvPr/>
        </p:nvSpPr>
        <p:spPr>
          <a:xfrm>
            <a:off x="5168880" y="261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12" y="10"/>
                </a:moveTo>
                <a:lnTo>
                  <a:pt x="8" y="0"/>
                </a:lnTo>
                <a:lnTo>
                  <a:pt x="0" y="7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5168880" y="2614680"/>
            <a:ext cx="19080" cy="15840"/>
            <a:chOff x="5168880" y="2614680"/>
            <a:chExt cx="19080" cy="15840"/>
          </a:xfrm>
        </p:grpSpPr>
        <p:sp>
          <p:nvSpPr>
            <p:cNvPr id="247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" name=""/>
          <p:cNvSpPr/>
          <p:nvPr/>
        </p:nvSpPr>
        <p:spPr>
          <a:xfrm>
            <a:off x="513864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5"/>
                </a:moveTo>
                <a:lnTo>
                  <a:pt x="2" y="0"/>
                </a:lnTo>
                <a:lnTo>
                  <a:pt x="7" y="0"/>
                </a:lnTo>
                <a:lnTo>
                  <a:pt x="8" y="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" name=""/>
          <p:cNvGrpSpPr/>
          <p:nvPr/>
        </p:nvGrpSpPr>
        <p:grpSpPr>
          <a:xfrm>
            <a:off x="5138640" y="2584440"/>
            <a:ext cx="12960" cy="7920"/>
            <a:chOff x="5138640" y="2584440"/>
            <a:chExt cx="12960" cy="7920"/>
          </a:xfrm>
        </p:grpSpPr>
        <p:sp>
          <p:nvSpPr>
            <p:cNvPr id="251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5124600" y="254484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3" y="6"/>
                </a:moveTo>
                <a:lnTo>
                  <a:pt x="5" y="0"/>
                </a:lnTo>
                <a:lnTo>
                  <a:pt x="0" y="3"/>
                </a:lnTo>
                <a:lnTo>
                  <a:pt x="3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" name=""/>
          <p:cNvGrpSpPr/>
          <p:nvPr/>
        </p:nvGrpSpPr>
        <p:grpSpPr>
          <a:xfrm>
            <a:off x="5124600" y="2544840"/>
            <a:ext cx="7920" cy="9360"/>
            <a:chOff x="5124600" y="2544840"/>
            <a:chExt cx="7920" cy="9360"/>
          </a:xfrm>
        </p:grpSpPr>
        <p:sp>
          <p:nvSpPr>
            <p:cNvPr id="255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5076720" y="2630520"/>
            <a:ext cx="5256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28"/>
                </a:moveTo>
                <a:lnTo>
                  <a:pt x="25" y="11"/>
                </a:lnTo>
                <a:lnTo>
                  <a:pt x="9" y="0"/>
                </a:lnTo>
                <a:lnTo>
                  <a:pt x="0" y="6"/>
                </a:lnTo>
                <a:lnTo>
                  <a:pt x="25" y="24"/>
                </a:lnTo>
                <a:lnTo>
                  <a:pt x="30" y="33"/>
                </a:lnTo>
                <a:lnTo>
                  <a:pt x="33" y="33"/>
                </a:lnTo>
                <a:lnTo>
                  <a:pt x="33" y="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5076720" y="2630520"/>
            <a:ext cx="52560" cy="52200"/>
            <a:chOff x="5076720" y="2630520"/>
            <a:chExt cx="52560" cy="52200"/>
          </a:xfrm>
        </p:grpSpPr>
        <p:sp>
          <p:nvSpPr>
            <p:cNvPr id="259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3543480" y="851040"/>
            <a:ext cx="353880" cy="277560"/>
          </a:xfrm>
          <a:custGeom>
            <a:avLst/>
            <a:gdLst/>
            <a:ahLst/>
            <a:rect l="l" t="t" r="r" b="b"/>
            <a:pathLst>
              <a:path w="223" h="175">
                <a:moveTo>
                  <a:pt x="150" y="147"/>
                </a:moveTo>
                <a:lnTo>
                  <a:pt x="120" y="175"/>
                </a:lnTo>
                <a:lnTo>
                  <a:pt x="92" y="167"/>
                </a:lnTo>
                <a:lnTo>
                  <a:pt x="68" y="148"/>
                </a:lnTo>
                <a:lnTo>
                  <a:pt x="37" y="151"/>
                </a:lnTo>
                <a:lnTo>
                  <a:pt x="37" y="139"/>
                </a:lnTo>
                <a:lnTo>
                  <a:pt x="54" y="132"/>
                </a:lnTo>
                <a:lnTo>
                  <a:pt x="54" y="123"/>
                </a:lnTo>
                <a:lnTo>
                  <a:pt x="47" y="125"/>
                </a:lnTo>
                <a:lnTo>
                  <a:pt x="54" y="110"/>
                </a:lnTo>
                <a:lnTo>
                  <a:pt x="49" y="115"/>
                </a:lnTo>
                <a:lnTo>
                  <a:pt x="40" y="96"/>
                </a:lnTo>
                <a:lnTo>
                  <a:pt x="12" y="98"/>
                </a:lnTo>
                <a:lnTo>
                  <a:pt x="35" y="84"/>
                </a:lnTo>
                <a:lnTo>
                  <a:pt x="54" y="86"/>
                </a:lnTo>
                <a:lnTo>
                  <a:pt x="56" y="74"/>
                </a:lnTo>
                <a:lnTo>
                  <a:pt x="41" y="79"/>
                </a:lnTo>
                <a:lnTo>
                  <a:pt x="54" y="63"/>
                </a:lnTo>
                <a:lnTo>
                  <a:pt x="41" y="52"/>
                </a:lnTo>
                <a:lnTo>
                  <a:pt x="0" y="60"/>
                </a:lnTo>
                <a:lnTo>
                  <a:pt x="4" y="50"/>
                </a:lnTo>
                <a:lnTo>
                  <a:pt x="14" y="55"/>
                </a:lnTo>
                <a:lnTo>
                  <a:pt x="8" y="41"/>
                </a:lnTo>
                <a:lnTo>
                  <a:pt x="24" y="50"/>
                </a:lnTo>
                <a:lnTo>
                  <a:pt x="14" y="38"/>
                </a:lnTo>
                <a:lnTo>
                  <a:pt x="19" y="36"/>
                </a:lnTo>
                <a:lnTo>
                  <a:pt x="14" y="26"/>
                </a:lnTo>
                <a:lnTo>
                  <a:pt x="22" y="26"/>
                </a:lnTo>
                <a:lnTo>
                  <a:pt x="19" y="22"/>
                </a:lnTo>
                <a:lnTo>
                  <a:pt x="41" y="38"/>
                </a:lnTo>
                <a:lnTo>
                  <a:pt x="41" y="24"/>
                </a:lnTo>
                <a:lnTo>
                  <a:pt x="33" y="19"/>
                </a:lnTo>
                <a:lnTo>
                  <a:pt x="41" y="14"/>
                </a:lnTo>
                <a:lnTo>
                  <a:pt x="29" y="11"/>
                </a:lnTo>
                <a:lnTo>
                  <a:pt x="29" y="3"/>
                </a:lnTo>
                <a:lnTo>
                  <a:pt x="41" y="4"/>
                </a:lnTo>
                <a:lnTo>
                  <a:pt x="64" y="28"/>
                </a:lnTo>
                <a:lnTo>
                  <a:pt x="59" y="33"/>
                </a:lnTo>
                <a:lnTo>
                  <a:pt x="64" y="43"/>
                </a:lnTo>
                <a:lnTo>
                  <a:pt x="56" y="45"/>
                </a:lnTo>
                <a:lnTo>
                  <a:pt x="64" y="52"/>
                </a:lnTo>
                <a:lnTo>
                  <a:pt x="68" y="74"/>
                </a:lnTo>
                <a:lnTo>
                  <a:pt x="75" y="63"/>
                </a:lnTo>
                <a:lnTo>
                  <a:pt x="75" y="50"/>
                </a:lnTo>
                <a:lnTo>
                  <a:pt x="85" y="55"/>
                </a:lnTo>
                <a:lnTo>
                  <a:pt x="85" y="24"/>
                </a:lnTo>
                <a:lnTo>
                  <a:pt x="103" y="45"/>
                </a:lnTo>
                <a:lnTo>
                  <a:pt x="103" y="26"/>
                </a:lnTo>
                <a:lnTo>
                  <a:pt x="118" y="19"/>
                </a:lnTo>
                <a:lnTo>
                  <a:pt x="130" y="50"/>
                </a:lnTo>
                <a:lnTo>
                  <a:pt x="126" y="19"/>
                </a:lnTo>
                <a:lnTo>
                  <a:pt x="141" y="31"/>
                </a:lnTo>
                <a:lnTo>
                  <a:pt x="146" y="19"/>
                </a:lnTo>
                <a:lnTo>
                  <a:pt x="165" y="19"/>
                </a:lnTo>
                <a:lnTo>
                  <a:pt x="161" y="3"/>
                </a:lnTo>
                <a:lnTo>
                  <a:pt x="167" y="0"/>
                </a:lnTo>
                <a:lnTo>
                  <a:pt x="183" y="19"/>
                </a:lnTo>
                <a:lnTo>
                  <a:pt x="200" y="6"/>
                </a:lnTo>
                <a:lnTo>
                  <a:pt x="192" y="26"/>
                </a:lnTo>
                <a:lnTo>
                  <a:pt x="198" y="26"/>
                </a:lnTo>
                <a:lnTo>
                  <a:pt x="198" y="47"/>
                </a:lnTo>
                <a:lnTo>
                  <a:pt x="213" y="47"/>
                </a:lnTo>
                <a:lnTo>
                  <a:pt x="219" y="63"/>
                </a:lnTo>
                <a:lnTo>
                  <a:pt x="216" y="72"/>
                </a:lnTo>
                <a:lnTo>
                  <a:pt x="223" y="74"/>
                </a:lnTo>
                <a:lnTo>
                  <a:pt x="219" y="91"/>
                </a:lnTo>
                <a:lnTo>
                  <a:pt x="204" y="103"/>
                </a:lnTo>
                <a:lnTo>
                  <a:pt x="209" y="106"/>
                </a:lnTo>
                <a:lnTo>
                  <a:pt x="197" y="126"/>
                </a:lnTo>
                <a:lnTo>
                  <a:pt x="186" y="120"/>
                </a:lnTo>
                <a:lnTo>
                  <a:pt x="167" y="144"/>
                </a:lnTo>
                <a:lnTo>
                  <a:pt x="150" y="14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" name=""/>
          <p:cNvGrpSpPr/>
          <p:nvPr/>
        </p:nvGrpSpPr>
        <p:grpSpPr>
          <a:xfrm>
            <a:off x="3543480" y="851040"/>
            <a:ext cx="353880" cy="277560"/>
            <a:chOff x="3543480" y="851040"/>
            <a:chExt cx="353880" cy="277560"/>
          </a:xfrm>
        </p:grpSpPr>
        <p:sp>
          <p:nvSpPr>
            <p:cNvPr id="263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" name=""/>
          <p:cNvSpPr/>
          <p:nvPr/>
        </p:nvSpPr>
        <p:spPr>
          <a:xfrm>
            <a:off x="4552920" y="2216160"/>
            <a:ext cx="378000" cy="466560"/>
          </a:xfrm>
          <a:custGeom>
            <a:avLst/>
            <a:gdLst/>
            <a:ahLst/>
            <a:rect l="l" t="t" r="r" b="b"/>
            <a:pathLst>
              <a:path w="238" h="294">
                <a:moveTo>
                  <a:pt x="138" y="54"/>
                </a:moveTo>
                <a:lnTo>
                  <a:pt x="145" y="51"/>
                </a:lnTo>
                <a:lnTo>
                  <a:pt x="140" y="41"/>
                </a:lnTo>
                <a:lnTo>
                  <a:pt x="136" y="29"/>
                </a:lnTo>
                <a:lnTo>
                  <a:pt x="134" y="29"/>
                </a:lnTo>
                <a:lnTo>
                  <a:pt x="138" y="22"/>
                </a:lnTo>
                <a:lnTo>
                  <a:pt x="116" y="15"/>
                </a:lnTo>
                <a:lnTo>
                  <a:pt x="107" y="0"/>
                </a:lnTo>
                <a:lnTo>
                  <a:pt x="72" y="8"/>
                </a:lnTo>
                <a:lnTo>
                  <a:pt x="72" y="15"/>
                </a:lnTo>
                <a:lnTo>
                  <a:pt x="66" y="18"/>
                </a:lnTo>
                <a:lnTo>
                  <a:pt x="68" y="27"/>
                </a:lnTo>
                <a:lnTo>
                  <a:pt x="52" y="22"/>
                </a:lnTo>
                <a:lnTo>
                  <a:pt x="46" y="41"/>
                </a:lnTo>
                <a:lnTo>
                  <a:pt x="33" y="24"/>
                </a:lnTo>
                <a:lnTo>
                  <a:pt x="21" y="40"/>
                </a:lnTo>
                <a:lnTo>
                  <a:pt x="4" y="41"/>
                </a:lnTo>
                <a:lnTo>
                  <a:pt x="0" y="43"/>
                </a:lnTo>
                <a:lnTo>
                  <a:pt x="7" y="63"/>
                </a:lnTo>
                <a:lnTo>
                  <a:pt x="0" y="75"/>
                </a:lnTo>
                <a:lnTo>
                  <a:pt x="2" y="78"/>
                </a:lnTo>
                <a:lnTo>
                  <a:pt x="7" y="100"/>
                </a:lnTo>
                <a:lnTo>
                  <a:pt x="14" y="100"/>
                </a:lnTo>
                <a:lnTo>
                  <a:pt x="16" y="111"/>
                </a:lnTo>
                <a:lnTo>
                  <a:pt x="27" y="106"/>
                </a:lnTo>
                <a:lnTo>
                  <a:pt x="42" y="92"/>
                </a:lnTo>
                <a:lnTo>
                  <a:pt x="68" y="106"/>
                </a:lnTo>
                <a:lnTo>
                  <a:pt x="77" y="135"/>
                </a:lnTo>
                <a:lnTo>
                  <a:pt x="89" y="157"/>
                </a:lnTo>
                <a:lnTo>
                  <a:pt x="98" y="157"/>
                </a:lnTo>
                <a:lnTo>
                  <a:pt x="126" y="193"/>
                </a:lnTo>
                <a:lnTo>
                  <a:pt x="140" y="193"/>
                </a:lnTo>
                <a:lnTo>
                  <a:pt x="152" y="212"/>
                </a:lnTo>
                <a:lnTo>
                  <a:pt x="163" y="212"/>
                </a:lnTo>
                <a:lnTo>
                  <a:pt x="168" y="224"/>
                </a:lnTo>
                <a:lnTo>
                  <a:pt x="175" y="231"/>
                </a:lnTo>
                <a:lnTo>
                  <a:pt x="180" y="229"/>
                </a:lnTo>
                <a:lnTo>
                  <a:pt x="190" y="267"/>
                </a:lnTo>
                <a:lnTo>
                  <a:pt x="184" y="272"/>
                </a:lnTo>
                <a:lnTo>
                  <a:pt x="180" y="285"/>
                </a:lnTo>
                <a:lnTo>
                  <a:pt x="182" y="294"/>
                </a:lnTo>
                <a:lnTo>
                  <a:pt x="188" y="294"/>
                </a:lnTo>
                <a:lnTo>
                  <a:pt x="199" y="280"/>
                </a:lnTo>
                <a:lnTo>
                  <a:pt x="201" y="265"/>
                </a:lnTo>
                <a:lnTo>
                  <a:pt x="208" y="261"/>
                </a:lnTo>
                <a:lnTo>
                  <a:pt x="208" y="248"/>
                </a:lnTo>
                <a:lnTo>
                  <a:pt x="199" y="239"/>
                </a:lnTo>
                <a:lnTo>
                  <a:pt x="203" y="220"/>
                </a:lnTo>
                <a:lnTo>
                  <a:pt x="211" y="215"/>
                </a:lnTo>
                <a:lnTo>
                  <a:pt x="225" y="224"/>
                </a:lnTo>
                <a:lnTo>
                  <a:pt x="236" y="236"/>
                </a:lnTo>
                <a:lnTo>
                  <a:pt x="238" y="229"/>
                </a:lnTo>
                <a:lnTo>
                  <a:pt x="225" y="207"/>
                </a:lnTo>
                <a:lnTo>
                  <a:pt x="185" y="185"/>
                </a:lnTo>
                <a:lnTo>
                  <a:pt x="190" y="171"/>
                </a:lnTo>
                <a:lnTo>
                  <a:pt x="188" y="169"/>
                </a:lnTo>
                <a:lnTo>
                  <a:pt x="169" y="174"/>
                </a:lnTo>
                <a:lnTo>
                  <a:pt x="159" y="164"/>
                </a:lnTo>
                <a:lnTo>
                  <a:pt x="149" y="150"/>
                </a:lnTo>
                <a:lnTo>
                  <a:pt x="136" y="119"/>
                </a:lnTo>
                <a:lnTo>
                  <a:pt x="116" y="100"/>
                </a:lnTo>
                <a:lnTo>
                  <a:pt x="112" y="84"/>
                </a:lnTo>
                <a:lnTo>
                  <a:pt x="116" y="73"/>
                </a:lnTo>
                <a:lnTo>
                  <a:pt x="112" y="68"/>
                </a:lnTo>
                <a:lnTo>
                  <a:pt x="112" y="59"/>
                </a:lnTo>
                <a:lnTo>
                  <a:pt x="131" y="46"/>
                </a:lnTo>
                <a:lnTo>
                  <a:pt x="136" y="46"/>
                </a:lnTo>
                <a:lnTo>
                  <a:pt x="138" y="5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" name=""/>
          <p:cNvGrpSpPr/>
          <p:nvPr/>
        </p:nvGrpSpPr>
        <p:grpSpPr>
          <a:xfrm>
            <a:off x="4552920" y="2216160"/>
            <a:ext cx="378000" cy="466560"/>
            <a:chOff x="4552920" y="2216160"/>
            <a:chExt cx="378000" cy="466560"/>
          </a:xfrm>
        </p:grpSpPr>
        <p:sp>
          <p:nvSpPr>
            <p:cNvPr id="267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" name=""/>
          <p:cNvSpPr/>
          <p:nvPr/>
        </p:nvSpPr>
        <p:spPr>
          <a:xfrm>
            <a:off x="4599000" y="2519280"/>
            <a:ext cx="46080" cy="117720"/>
          </a:xfrm>
          <a:custGeom>
            <a:avLst/>
            <a:gdLst/>
            <a:ahLst/>
            <a:rect l="l" t="t" r="r" b="b"/>
            <a:pathLst>
              <a:path w="29" h="74">
                <a:moveTo>
                  <a:pt x="18" y="0"/>
                </a:moveTo>
                <a:lnTo>
                  <a:pt x="27" y="5"/>
                </a:lnTo>
                <a:lnTo>
                  <a:pt x="29" y="19"/>
                </a:lnTo>
                <a:lnTo>
                  <a:pt x="29" y="60"/>
                </a:lnTo>
                <a:lnTo>
                  <a:pt x="27" y="65"/>
                </a:lnTo>
                <a:lnTo>
                  <a:pt x="20" y="65"/>
                </a:lnTo>
                <a:lnTo>
                  <a:pt x="12" y="74"/>
                </a:lnTo>
                <a:lnTo>
                  <a:pt x="6" y="63"/>
                </a:lnTo>
                <a:lnTo>
                  <a:pt x="6" y="43"/>
                </a:lnTo>
                <a:lnTo>
                  <a:pt x="0" y="13"/>
                </a:lnTo>
                <a:lnTo>
                  <a:pt x="8" y="14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4599000" y="2519280"/>
            <a:ext cx="46080" cy="117720"/>
            <a:chOff x="4599000" y="2519280"/>
            <a:chExt cx="46080" cy="117720"/>
          </a:xfrm>
        </p:grpSpPr>
        <p:sp>
          <p:nvSpPr>
            <p:cNvPr id="271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4737240" y="2668680"/>
            <a:ext cx="101520" cy="71280"/>
          </a:xfrm>
          <a:custGeom>
            <a:avLst/>
            <a:gdLst/>
            <a:ahLst/>
            <a:rect l="l" t="t" r="r" b="b"/>
            <a:pathLst>
              <a:path w="64" h="45">
                <a:moveTo>
                  <a:pt x="64" y="0"/>
                </a:moveTo>
                <a:lnTo>
                  <a:pt x="53" y="23"/>
                </a:lnTo>
                <a:lnTo>
                  <a:pt x="55" y="36"/>
                </a:lnTo>
                <a:lnTo>
                  <a:pt x="53" y="45"/>
                </a:lnTo>
                <a:lnTo>
                  <a:pt x="43" y="45"/>
                </a:lnTo>
                <a:lnTo>
                  <a:pt x="36" y="36"/>
                </a:lnTo>
                <a:lnTo>
                  <a:pt x="1" y="19"/>
                </a:lnTo>
                <a:lnTo>
                  <a:pt x="0" y="9"/>
                </a:lnTo>
                <a:lnTo>
                  <a:pt x="1" y="1"/>
                </a:lnTo>
                <a:lnTo>
                  <a:pt x="14" y="0"/>
                </a:lnTo>
                <a:lnTo>
                  <a:pt x="24" y="6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" name=""/>
          <p:cNvGrpSpPr/>
          <p:nvPr/>
        </p:nvGrpSpPr>
        <p:grpSpPr>
          <a:xfrm>
            <a:off x="4737240" y="2668680"/>
            <a:ext cx="101520" cy="71280"/>
            <a:chOff x="4737240" y="2668680"/>
            <a:chExt cx="101520" cy="71280"/>
          </a:xfrm>
        </p:grpSpPr>
        <p:sp>
          <p:nvSpPr>
            <p:cNvPr id="275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4513320" y="204156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3" y="22"/>
                </a:moveTo>
                <a:lnTo>
                  <a:pt x="15" y="25"/>
                </a:lnTo>
                <a:lnTo>
                  <a:pt x="15" y="17"/>
                </a:lnTo>
                <a:lnTo>
                  <a:pt x="10" y="0"/>
                </a:lnTo>
                <a:lnTo>
                  <a:pt x="0" y="9"/>
                </a:lnTo>
                <a:lnTo>
                  <a:pt x="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" name=""/>
          <p:cNvGrpSpPr/>
          <p:nvPr/>
        </p:nvGrpSpPr>
        <p:grpSpPr>
          <a:xfrm>
            <a:off x="4513320" y="2041560"/>
            <a:ext cx="23760" cy="39600"/>
            <a:chOff x="4513320" y="2041560"/>
            <a:chExt cx="23760" cy="39600"/>
          </a:xfrm>
        </p:grpSpPr>
        <p:sp>
          <p:nvSpPr>
            <p:cNvPr id="279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" name=""/>
          <p:cNvSpPr/>
          <p:nvPr/>
        </p:nvSpPr>
        <p:spPr>
          <a:xfrm>
            <a:off x="4487760" y="186228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10"/>
                </a:lnTo>
                <a:lnTo>
                  <a:pt x="6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4487760" y="1862280"/>
            <a:ext cx="15840" cy="15840"/>
            <a:chOff x="4487760" y="1862280"/>
            <a:chExt cx="15840" cy="15840"/>
          </a:xfrm>
        </p:grpSpPr>
        <p:sp>
          <p:nvSpPr>
            <p:cNvPr id="283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4448160" y="1847880"/>
            <a:ext cx="114480" cy="163440"/>
          </a:xfrm>
          <a:custGeom>
            <a:avLst/>
            <a:gdLst/>
            <a:ahLst/>
            <a:rect l="l" t="t" r="r" b="b"/>
            <a:pathLst>
              <a:path w="72" h="103">
                <a:moveTo>
                  <a:pt x="31" y="22"/>
                </a:moveTo>
                <a:lnTo>
                  <a:pt x="35" y="27"/>
                </a:lnTo>
                <a:lnTo>
                  <a:pt x="31" y="31"/>
                </a:lnTo>
                <a:lnTo>
                  <a:pt x="31" y="38"/>
                </a:lnTo>
                <a:lnTo>
                  <a:pt x="39" y="43"/>
                </a:lnTo>
                <a:lnTo>
                  <a:pt x="37" y="33"/>
                </a:lnTo>
                <a:lnTo>
                  <a:pt x="41" y="22"/>
                </a:lnTo>
                <a:lnTo>
                  <a:pt x="39" y="22"/>
                </a:lnTo>
                <a:lnTo>
                  <a:pt x="39" y="8"/>
                </a:lnTo>
                <a:lnTo>
                  <a:pt x="63" y="0"/>
                </a:lnTo>
                <a:lnTo>
                  <a:pt x="72" y="8"/>
                </a:lnTo>
                <a:lnTo>
                  <a:pt x="68" y="27"/>
                </a:lnTo>
                <a:lnTo>
                  <a:pt x="61" y="31"/>
                </a:lnTo>
                <a:lnTo>
                  <a:pt x="70" y="43"/>
                </a:lnTo>
                <a:lnTo>
                  <a:pt x="61" y="57"/>
                </a:lnTo>
                <a:lnTo>
                  <a:pt x="49" y="57"/>
                </a:lnTo>
                <a:lnTo>
                  <a:pt x="49" y="103"/>
                </a:lnTo>
                <a:lnTo>
                  <a:pt x="43" y="98"/>
                </a:lnTo>
                <a:lnTo>
                  <a:pt x="41" y="86"/>
                </a:lnTo>
                <a:lnTo>
                  <a:pt x="31" y="79"/>
                </a:lnTo>
                <a:lnTo>
                  <a:pt x="7" y="84"/>
                </a:lnTo>
                <a:lnTo>
                  <a:pt x="0" y="79"/>
                </a:lnTo>
                <a:lnTo>
                  <a:pt x="16" y="79"/>
                </a:lnTo>
                <a:lnTo>
                  <a:pt x="9" y="74"/>
                </a:lnTo>
                <a:lnTo>
                  <a:pt x="28" y="67"/>
                </a:lnTo>
                <a:lnTo>
                  <a:pt x="16" y="65"/>
                </a:lnTo>
                <a:lnTo>
                  <a:pt x="14" y="57"/>
                </a:lnTo>
                <a:lnTo>
                  <a:pt x="31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4448160" y="1847880"/>
            <a:ext cx="114480" cy="163440"/>
            <a:chOff x="4448160" y="1847880"/>
            <a:chExt cx="114480" cy="163440"/>
          </a:xfrm>
        </p:grpSpPr>
        <p:sp>
          <p:nvSpPr>
            <p:cNvPr id="287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" name=""/>
          <p:cNvSpPr/>
          <p:nvPr/>
        </p:nvSpPr>
        <p:spPr>
          <a:xfrm>
            <a:off x="4035600" y="2481120"/>
            <a:ext cx="102960" cy="244440"/>
          </a:xfrm>
          <a:custGeom>
            <a:avLst/>
            <a:gdLst/>
            <a:ahLst/>
            <a:rect l="l" t="t" r="r" b="b"/>
            <a:pathLst>
              <a:path w="65" h="154">
                <a:moveTo>
                  <a:pt x="12" y="10"/>
                </a:moveTo>
                <a:lnTo>
                  <a:pt x="16" y="37"/>
                </a:lnTo>
                <a:lnTo>
                  <a:pt x="0" y="103"/>
                </a:lnTo>
                <a:lnTo>
                  <a:pt x="6" y="113"/>
                </a:lnTo>
                <a:lnTo>
                  <a:pt x="16" y="111"/>
                </a:lnTo>
                <a:lnTo>
                  <a:pt x="12" y="154"/>
                </a:lnTo>
                <a:lnTo>
                  <a:pt x="41" y="149"/>
                </a:lnTo>
                <a:lnTo>
                  <a:pt x="41" y="137"/>
                </a:lnTo>
                <a:lnTo>
                  <a:pt x="51" y="125"/>
                </a:lnTo>
                <a:lnTo>
                  <a:pt x="44" y="111"/>
                </a:lnTo>
                <a:lnTo>
                  <a:pt x="49" y="94"/>
                </a:lnTo>
                <a:lnTo>
                  <a:pt x="42" y="78"/>
                </a:lnTo>
                <a:lnTo>
                  <a:pt x="53" y="67"/>
                </a:lnTo>
                <a:lnTo>
                  <a:pt x="51" y="57"/>
                </a:lnTo>
                <a:lnTo>
                  <a:pt x="53" y="34"/>
                </a:lnTo>
                <a:lnTo>
                  <a:pt x="65" y="15"/>
                </a:lnTo>
                <a:lnTo>
                  <a:pt x="61" y="5"/>
                </a:lnTo>
                <a:lnTo>
                  <a:pt x="30" y="8"/>
                </a:lnTo>
                <a:lnTo>
                  <a:pt x="26" y="0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" name=""/>
          <p:cNvGrpSpPr/>
          <p:nvPr/>
        </p:nvGrpSpPr>
        <p:grpSpPr>
          <a:xfrm>
            <a:off x="4035600" y="2481120"/>
            <a:ext cx="102960" cy="244440"/>
            <a:chOff x="4035600" y="2481120"/>
            <a:chExt cx="102960" cy="244440"/>
          </a:xfrm>
        </p:grpSpPr>
        <p:sp>
          <p:nvSpPr>
            <p:cNvPr id="291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4984920" y="2151000"/>
            <a:ext cx="303120" cy="250920"/>
          </a:xfrm>
          <a:custGeom>
            <a:avLst/>
            <a:gdLst/>
            <a:ahLst/>
            <a:rect l="l" t="t" r="r" b="b"/>
            <a:pathLst>
              <a:path w="191" h="158">
                <a:moveTo>
                  <a:pt x="0" y="76"/>
                </a:moveTo>
                <a:lnTo>
                  <a:pt x="19" y="68"/>
                </a:lnTo>
                <a:lnTo>
                  <a:pt x="35" y="22"/>
                </a:lnTo>
                <a:lnTo>
                  <a:pt x="53" y="10"/>
                </a:lnTo>
                <a:lnTo>
                  <a:pt x="89" y="10"/>
                </a:lnTo>
                <a:lnTo>
                  <a:pt x="98" y="15"/>
                </a:lnTo>
                <a:lnTo>
                  <a:pt x="133" y="0"/>
                </a:lnTo>
                <a:lnTo>
                  <a:pt x="145" y="15"/>
                </a:lnTo>
                <a:lnTo>
                  <a:pt x="159" y="51"/>
                </a:lnTo>
                <a:lnTo>
                  <a:pt x="161" y="98"/>
                </a:lnTo>
                <a:lnTo>
                  <a:pt x="170" y="104"/>
                </a:lnTo>
                <a:lnTo>
                  <a:pt x="191" y="100"/>
                </a:lnTo>
                <a:lnTo>
                  <a:pt x="189" y="119"/>
                </a:lnTo>
                <a:lnTo>
                  <a:pt x="178" y="131"/>
                </a:lnTo>
                <a:lnTo>
                  <a:pt x="180" y="119"/>
                </a:lnTo>
                <a:lnTo>
                  <a:pt x="176" y="114"/>
                </a:lnTo>
                <a:lnTo>
                  <a:pt x="172" y="153"/>
                </a:lnTo>
                <a:lnTo>
                  <a:pt x="139" y="143"/>
                </a:lnTo>
                <a:lnTo>
                  <a:pt x="108" y="158"/>
                </a:lnTo>
                <a:lnTo>
                  <a:pt x="58" y="153"/>
                </a:lnTo>
                <a:lnTo>
                  <a:pt x="54" y="148"/>
                </a:lnTo>
                <a:lnTo>
                  <a:pt x="56" y="143"/>
                </a:lnTo>
                <a:lnTo>
                  <a:pt x="53" y="141"/>
                </a:lnTo>
                <a:lnTo>
                  <a:pt x="46" y="131"/>
                </a:lnTo>
                <a:lnTo>
                  <a:pt x="50" y="128"/>
                </a:lnTo>
                <a:lnTo>
                  <a:pt x="46" y="123"/>
                </a:lnTo>
                <a:lnTo>
                  <a:pt x="42" y="128"/>
                </a:lnTo>
                <a:lnTo>
                  <a:pt x="25" y="117"/>
                </a:lnTo>
                <a:lnTo>
                  <a:pt x="25" y="107"/>
                </a:lnTo>
                <a:lnTo>
                  <a:pt x="19" y="104"/>
                </a:lnTo>
                <a:lnTo>
                  <a:pt x="11" y="82"/>
                </a:lnTo>
                <a:lnTo>
                  <a:pt x="0" y="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" name=""/>
          <p:cNvGrpSpPr/>
          <p:nvPr/>
        </p:nvGrpSpPr>
        <p:grpSpPr>
          <a:xfrm>
            <a:off x="4984920" y="2151000"/>
            <a:ext cx="303120" cy="250920"/>
            <a:chOff x="4984920" y="2151000"/>
            <a:chExt cx="303120" cy="250920"/>
          </a:xfrm>
        </p:grpSpPr>
        <p:sp>
          <p:nvSpPr>
            <p:cNvPr id="295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" name=""/>
          <p:cNvSpPr/>
          <p:nvPr/>
        </p:nvSpPr>
        <p:spPr>
          <a:xfrm>
            <a:off x="4764240" y="2228760"/>
            <a:ext cx="96840" cy="68400"/>
          </a:xfrm>
          <a:custGeom>
            <a:avLst/>
            <a:gdLst/>
            <a:ahLst/>
            <a:rect l="l" t="t" r="r" b="b"/>
            <a:pathLst>
              <a:path w="61" h="43">
                <a:moveTo>
                  <a:pt x="61" y="5"/>
                </a:moveTo>
                <a:lnTo>
                  <a:pt x="59" y="13"/>
                </a:lnTo>
                <a:lnTo>
                  <a:pt x="42" y="19"/>
                </a:lnTo>
                <a:lnTo>
                  <a:pt x="38" y="40"/>
                </a:lnTo>
                <a:lnTo>
                  <a:pt x="21" y="38"/>
                </a:lnTo>
                <a:lnTo>
                  <a:pt x="11" y="43"/>
                </a:lnTo>
                <a:lnTo>
                  <a:pt x="7" y="33"/>
                </a:lnTo>
                <a:lnTo>
                  <a:pt x="2" y="21"/>
                </a:lnTo>
                <a:lnTo>
                  <a:pt x="0" y="21"/>
                </a:lnTo>
                <a:lnTo>
                  <a:pt x="4" y="14"/>
                </a:lnTo>
                <a:lnTo>
                  <a:pt x="23" y="14"/>
                </a:lnTo>
                <a:lnTo>
                  <a:pt x="54" y="0"/>
                </a:lnTo>
                <a:lnTo>
                  <a:pt x="6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" name=""/>
          <p:cNvGrpSpPr/>
          <p:nvPr/>
        </p:nvGrpSpPr>
        <p:grpSpPr>
          <a:xfrm>
            <a:off x="4764240" y="2228760"/>
            <a:ext cx="96840" cy="68400"/>
            <a:chOff x="4764240" y="2228760"/>
            <a:chExt cx="96840" cy="68400"/>
          </a:xfrm>
        </p:grpSpPr>
        <p:sp>
          <p:nvSpPr>
            <p:cNvPr id="299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" name=""/>
          <p:cNvSpPr/>
          <p:nvPr/>
        </p:nvSpPr>
        <p:spPr>
          <a:xfrm>
            <a:off x="4772160" y="2236680"/>
            <a:ext cx="188640" cy="217440"/>
          </a:xfrm>
          <a:custGeom>
            <a:avLst/>
            <a:gdLst/>
            <a:ahLst/>
            <a:rect l="l" t="t" r="r" b="b"/>
            <a:pathLst>
              <a:path w="119" h="137">
                <a:moveTo>
                  <a:pt x="72" y="109"/>
                </a:moveTo>
                <a:lnTo>
                  <a:pt x="97" y="132"/>
                </a:lnTo>
                <a:lnTo>
                  <a:pt x="95" y="137"/>
                </a:lnTo>
                <a:lnTo>
                  <a:pt x="86" y="129"/>
                </a:lnTo>
                <a:lnTo>
                  <a:pt x="70" y="123"/>
                </a:lnTo>
                <a:lnTo>
                  <a:pt x="81" y="123"/>
                </a:lnTo>
                <a:lnTo>
                  <a:pt x="66" y="110"/>
                </a:lnTo>
                <a:lnTo>
                  <a:pt x="49" y="109"/>
                </a:lnTo>
                <a:lnTo>
                  <a:pt x="31" y="87"/>
                </a:lnTo>
                <a:lnTo>
                  <a:pt x="37" y="82"/>
                </a:lnTo>
                <a:lnTo>
                  <a:pt x="29" y="74"/>
                </a:lnTo>
                <a:lnTo>
                  <a:pt x="25" y="58"/>
                </a:lnTo>
                <a:lnTo>
                  <a:pt x="19" y="50"/>
                </a:lnTo>
                <a:lnTo>
                  <a:pt x="14" y="49"/>
                </a:lnTo>
                <a:lnTo>
                  <a:pt x="9" y="65"/>
                </a:lnTo>
                <a:lnTo>
                  <a:pt x="4" y="63"/>
                </a:lnTo>
                <a:lnTo>
                  <a:pt x="0" y="52"/>
                </a:lnTo>
                <a:lnTo>
                  <a:pt x="0" y="41"/>
                </a:lnTo>
                <a:lnTo>
                  <a:pt x="7" y="38"/>
                </a:lnTo>
                <a:lnTo>
                  <a:pt x="16" y="33"/>
                </a:lnTo>
                <a:lnTo>
                  <a:pt x="33" y="36"/>
                </a:lnTo>
                <a:lnTo>
                  <a:pt x="37" y="14"/>
                </a:lnTo>
                <a:lnTo>
                  <a:pt x="53" y="8"/>
                </a:lnTo>
                <a:lnTo>
                  <a:pt x="56" y="0"/>
                </a:lnTo>
                <a:lnTo>
                  <a:pt x="86" y="33"/>
                </a:lnTo>
                <a:lnTo>
                  <a:pt x="103" y="27"/>
                </a:lnTo>
                <a:lnTo>
                  <a:pt x="107" y="44"/>
                </a:lnTo>
                <a:lnTo>
                  <a:pt x="119" y="52"/>
                </a:lnTo>
                <a:lnTo>
                  <a:pt x="114" y="52"/>
                </a:lnTo>
                <a:lnTo>
                  <a:pt x="111" y="60"/>
                </a:lnTo>
                <a:lnTo>
                  <a:pt x="107" y="63"/>
                </a:lnTo>
                <a:lnTo>
                  <a:pt x="100" y="52"/>
                </a:lnTo>
                <a:lnTo>
                  <a:pt x="66" y="44"/>
                </a:lnTo>
                <a:lnTo>
                  <a:pt x="53" y="52"/>
                </a:lnTo>
                <a:lnTo>
                  <a:pt x="47" y="44"/>
                </a:lnTo>
                <a:lnTo>
                  <a:pt x="41" y="58"/>
                </a:lnTo>
                <a:lnTo>
                  <a:pt x="47" y="65"/>
                </a:lnTo>
                <a:lnTo>
                  <a:pt x="72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" name=""/>
          <p:cNvGrpSpPr/>
          <p:nvPr/>
        </p:nvGrpSpPr>
        <p:grpSpPr>
          <a:xfrm>
            <a:off x="4772160" y="2236680"/>
            <a:ext cx="188640" cy="217440"/>
            <a:chOff x="4772160" y="2236680"/>
            <a:chExt cx="188640" cy="217440"/>
          </a:xfrm>
        </p:grpSpPr>
        <p:sp>
          <p:nvSpPr>
            <p:cNvPr id="303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4838760" y="2306520"/>
            <a:ext cx="127080" cy="139680"/>
          </a:xfrm>
          <a:custGeom>
            <a:avLst/>
            <a:gdLst/>
            <a:ahLst/>
            <a:rect l="l" t="t" r="r" b="b"/>
            <a:pathLst>
              <a:path w="80" h="88">
                <a:moveTo>
                  <a:pt x="31" y="65"/>
                </a:moveTo>
                <a:lnTo>
                  <a:pt x="5" y="22"/>
                </a:lnTo>
                <a:lnTo>
                  <a:pt x="0" y="14"/>
                </a:lnTo>
                <a:lnTo>
                  <a:pt x="5" y="0"/>
                </a:lnTo>
                <a:lnTo>
                  <a:pt x="12" y="9"/>
                </a:lnTo>
                <a:lnTo>
                  <a:pt x="24" y="0"/>
                </a:lnTo>
                <a:lnTo>
                  <a:pt x="59" y="9"/>
                </a:lnTo>
                <a:lnTo>
                  <a:pt x="66" y="19"/>
                </a:lnTo>
                <a:lnTo>
                  <a:pt x="70" y="17"/>
                </a:lnTo>
                <a:lnTo>
                  <a:pt x="76" y="19"/>
                </a:lnTo>
                <a:lnTo>
                  <a:pt x="70" y="36"/>
                </a:lnTo>
                <a:lnTo>
                  <a:pt x="80" y="43"/>
                </a:lnTo>
                <a:lnTo>
                  <a:pt x="78" y="45"/>
                </a:lnTo>
                <a:lnTo>
                  <a:pt x="75" y="47"/>
                </a:lnTo>
                <a:lnTo>
                  <a:pt x="76" y="57"/>
                </a:lnTo>
                <a:lnTo>
                  <a:pt x="72" y="60"/>
                </a:lnTo>
                <a:lnTo>
                  <a:pt x="66" y="60"/>
                </a:lnTo>
                <a:lnTo>
                  <a:pt x="68" y="66"/>
                </a:lnTo>
                <a:lnTo>
                  <a:pt x="59" y="60"/>
                </a:lnTo>
                <a:lnTo>
                  <a:pt x="58" y="65"/>
                </a:lnTo>
                <a:lnTo>
                  <a:pt x="61" y="74"/>
                </a:lnTo>
                <a:lnTo>
                  <a:pt x="56" y="79"/>
                </a:lnTo>
                <a:lnTo>
                  <a:pt x="56" y="88"/>
                </a:lnTo>
                <a:lnTo>
                  <a:pt x="31" y="6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" name=""/>
          <p:cNvGrpSpPr/>
          <p:nvPr/>
        </p:nvGrpSpPr>
        <p:grpSpPr>
          <a:xfrm>
            <a:off x="4838760" y="2306520"/>
            <a:ext cx="127080" cy="139680"/>
            <a:chOff x="4838760" y="2306520"/>
            <a:chExt cx="127080" cy="139680"/>
          </a:xfrm>
        </p:grpSpPr>
        <p:sp>
          <p:nvSpPr>
            <p:cNvPr id="307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4935600" y="2266920"/>
            <a:ext cx="135000" cy="209520"/>
          </a:xfrm>
          <a:custGeom>
            <a:avLst/>
            <a:gdLst/>
            <a:ahLst/>
            <a:rect l="l" t="t" r="r" b="b"/>
            <a:pathLst>
              <a:path w="85" h="132">
                <a:moveTo>
                  <a:pt x="9" y="41"/>
                </a:moveTo>
                <a:lnTo>
                  <a:pt x="11" y="33"/>
                </a:lnTo>
                <a:lnTo>
                  <a:pt x="17" y="33"/>
                </a:lnTo>
                <a:lnTo>
                  <a:pt x="4" y="24"/>
                </a:lnTo>
                <a:lnTo>
                  <a:pt x="0" y="8"/>
                </a:lnTo>
                <a:lnTo>
                  <a:pt x="19" y="0"/>
                </a:lnTo>
                <a:lnTo>
                  <a:pt x="31" y="3"/>
                </a:lnTo>
                <a:lnTo>
                  <a:pt x="42" y="9"/>
                </a:lnTo>
                <a:lnTo>
                  <a:pt x="50" y="31"/>
                </a:lnTo>
                <a:lnTo>
                  <a:pt x="56" y="33"/>
                </a:lnTo>
                <a:lnTo>
                  <a:pt x="56" y="44"/>
                </a:lnTo>
                <a:lnTo>
                  <a:pt x="73" y="55"/>
                </a:lnTo>
                <a:lnTo>
                  <a:pt x="77" y="50"/>
                </a:lnTo>
                <a:lnTo>
                  <a:pt x="82" y="55"/>
                </a:lnTo>
                <a:lnTo>
                  <a:pt x="77" y="58"/>
                </a:lnTo>
                <a:lnTo>
                  <a:pt x="84" y="68"/>
                </a:lnTo>
                <a:lnTo>
                  <a:pt x="77" y="69"/>
                </a:lnTo>
                <a:lnTo>
                  <a:pt x="75" y="79"/>
                </a:lnTo>
                <a:lnTo>
                  <a:pt x="77" y="90"/>
                </a:lnTo>
                <a:lnTo>
                  <a:pt x="85" y="104"/>
                </a:lnTo>
                <a:lnTo>
                  <a:pt x="77" y="118"/>
                </a:lnTo>
                <a:lnTo>
                  <a:pt x="77" y="123"/>
                </a:lnTo>
                <a:lnTo>
                  <a:pt x="56" y="123"/>
                </a:lnTo>
                <a:lnTo>
                  <a:pt x="40" y="132"/>
                </a:lnTo>
                <a:lnTo>
                  <a:pt x="30" y="120"/>
                </a:lnTo>
                <a:lnTo>
                  <a:pt x="23" y="118"/>
                </a:lnTo>
                <a:lnTo>
                  <a:pt x="23" y="109"/>
                </a:lnTo>
                <a:lnTo>
                  <a:pt x="30" y="113"/>
                </a:lnTo>
                <a:lnTo>
                  <a:pt x="31" y="106"/>
                </a:lnTo>
                <a:lnTo>
                  <a:pt x="11" y="90"/>
                </a:lnTo>
                <a:lnTo>
                  <a:pt x="11" y="85"/>
                </a:lnTo>
                <a:lnTo>
                  <a:pt x="14" y="82"/>
                </a:lnTo>
                <a:lnTo>
                  <a:pt x="13" y="72"/>
                </a:lnTo>
                <a:lnTo>
                  <a:pt x="17" y="69"/>
                </a:lnTo>
                <a:lnTo>
                  <a:pt x="19" y="68"/>
                </a:lnTo>
                <a:lnTo>
                  <a:pt x="9" y="60"/>
                </a:lnTo>
                <a:lnTo>
                  <a:pt x="14" y="44"/>
                </a:lnTo>
                <a:lnTo>
                  <a:pt x="9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" name=""/>
          <p:cNvGrpSpPr/>
          <p:nvPr/>
        </p:nvGrpSpPr>
        <p:grpSpPr>
          <a:xfrm>
            <a:off x="4935600" y="2266920"/>
            <a:ext cx="135000" cy="209520"/>
            <a:chOff x="4935600" y="2266920"/>
            <a:chExt cx="135000" cy="209520"/>
          </a:xfrm>
        </p:grpSpPr>
        <p:sp>
          <p:nvSpPr>
            <p:cNvPr id="311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" name=""/>
          <p:cNvSpPr/>
          <p:nvPr/>
        </p:nvSpPr>
        <p:spPr>
          <a:xfrm>
            <a:off x="4923000" y="2401920"/>
            <a:ext cx="61920" cy="87120"/>
          </a:xfrm>
          <a:custGeom>
            <a:avLst/>
            <a:gdLst/>
            <a:ahLst/>
            <a:rect l="l" t="t" r="r" b="b"/>
            <a:pathLst>
              <a:path w="39" h="55">
                <a:moveTo>
                  <a:pt x="0" y="33"/>
                </a:moveTo>
                <a:lnTo>
                  <a:pt x="0" y="33"/>
                </a:lnTo>
                <a:lnTo>
                  <a:pt x="21" y="55"/>
                </a:lnTo>
                <a:lnTo>
                  <a:pt x="22" y="38"/>
                </a:lnTo>
                <a:lnTo>
                  <a:pt x="29" y="31"/>
                </a:lnTo>
                <a:lnTo>
                  <a:pt x="31" y="33"/>
                </a:lnTo>
                <a:lnTo>
                  <a:pt x="31" y="24"/>
                </a:lnTo>
                <a:lnTo>
                  <a:pt x="38" y="28"/>
                </a:lnTo>
                <a:lnTo>
                  <a:pt x="39" y="22"/>
                </a:lnTo>
                <a:lnTo>
                  <a:pt x="19" y="5"/>
                </a:lnTo>
                <a:lnTo>
                  <a:pt x="19" y="0"/>
                </a:lnTo>
                <a:lnTo>
                  <a:pt x="12" y="0"/>
                </a:lnTo>
                <a:lnTo>
                  <a:pt x="14" y="6"/>
                </a:lnTo>
                <a:lnTo>
                  <a:pt x="6" y="0"/>
                </a:lnTo>
                <a:lnTo>
                  <a:pt x="4" y="5"/>
                </a:lnTo>
                <a:lnTo>
                  <a:pt x="8" y="14"/>
                </a:lnTo>
                <a:lnTo>
                  <a:pt x="2" y="19"/>
                </a:lnTo>
                <a:lnTo>
                  <a:pt x="2" y="28"/>
                </a:lnTo>
                <a:lnTo>
                  <a:pt x="0" y="3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" name=""/>
          <p:cNvGrpSpPr/>
          <p:nvPr/>
        </p:nvGrpSpPr>
        <p:grpSpPr>
          <a:xfrm>
            <a:off x="4923000" y="2401920"/>
            <a:ext cx="61920" cy="87120"/>
            <a:chOff x="4923000" y="2401920"/>
            <a:chExt cx="61920" cy="87120"/>
          </a:xfrm>
        </p:grpSpPr>
        <p:sp>
          <p:nvSpPr>
            <p:cNvPr id="315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4041720" y="2401920"/>
            <a:ext cx="401760" cy="368280"/>
          </a:xfrm>
          <a:custGeom>
            <a:avLst/>
            <a:gdLst/>
            <a:ahLst/>
            <a:rect l="l" t="t" r="r" b="b"/>
            <a:pathLst>
              <a:path w="253" h="232">
                <a:moveTo>
                  <a:pt x="150" y="9"/>
                </a:moveTo>
                <a:lnTo>
                  <a:pt x="171" y="28"/>
                </a:lnTo>
                <a:lnTo>
                  <a:pt x="194" y="33"/>
                </a:lnTo>
                <a:lnTo>
                  <a:pt x="204" y="28"/>
                </a:lnTo>
                <a:lnTo>
                  <a:pt x="211" y="33"/>
                </a:lnTo>
                <a:lnTo>
                  <a:pt x="216" y="41"/>
                </a:lnTo>
                <a:lnTo>
                  <a:pt x="218" y="36"/>
                </a:lnTo>
                <a:lnTo>
                  <a:pt x="227" y="41"/>
                </a:lnTo>
                <a:lnTo>
                  <a:pt x="249" y="41"/>
                </a:lnTo>
                <a:lnTo>
                  <a:pt x="253" y="43"/>
                </a:lnTo>
                <a:lnTo>
                  <a:pt x="246" y="60"/>
                </a:lnTo>
                <a:lnTo>
                  <a:pt x="202" y="91"/>
                </a:lnTo>
                <a:lnTo>
                  <a:pt x="179" y="134"/>
                </a:lnTo>
                <a:lnTo>
                  <a:pt x="181" y="147"/>
                </a:lnTo>
                <a:lnTo>
                  <a:pt x="189" y="150"/>
                </a:lnTo>
                <a:lnTo>
                  <a:pt x="187" y="156"/>
                </a:lnTo>
                <a:lnTo>
                  <a:pt x="177" y="168"/>
                </a:lnTo>
                <a:lnTo>
                  <a:pt x="171" y="187"/>
                </a:lnTo>
                <a:lnTo>
                  <a:pt x="160" y="189"/>
                </a:lnTo>
                <a:lnTo>
                  <a:pt x="146" y="210"/>
                </a:lnTo>
                <a:lnTo>
                  <a:pt x="99" y="213"/>
                </a:lnTo>
                <a:lnTo>
                  <a:pt x="76" y="232"/>
                </a:lnTo>
                <a:lnTo>
                  <a:pt x="64" y="228"/>
                </a:lnTo>
                <a:lnTo>
                  <a:pt x="54" y="204"/>
                </a:lnTo>
                <a:lnTo>
                  <a:pt x="37" y="199"/>
                </a:lnTo>
                <a:lnTo>
                  <a:pt x="37" y="187"/>
                </a:lnTo>
                <a:lnTo>
                  <a:pt x="47" y="175"/>
                </a:lnTo>
                <a:lnTo>
                  <a:pt x="41" y="161"/>
                </a:lnTo>
                <a:lnTo>
                  <a:pt x="45" y="144"/>
                </a:lnTo>
                <a:lnTo>
                  <a:pt x="38" y="127"/>
                </a:lnTo>
                <a:lnTo>
                  <a:pt x="49" y="117"/>
                </a:lnTo>
                <a:lnTo>
                  <a:pt x="47" y="107"/>
                </a:lnTo>
                <a:lnTo>
                  <a:pt x="49" y="84"/>
                </a:lnTo>
                <a:lnTo>
                  <a:pt x="61" y="65"/>
                </a:lnTo>
                <a:lnTo>
                  <a:pt x="57" y="55"/>
                </a:lnTo>
                <a:lnTo>
                  <a:pt x="26" y="57"/>
                </a:lnTo>
                <a:lnTo>
                  <a:pt x="22" y="50"/>
                </a:lnTo>
                <a:lnTo>
                  <a:pt x="8" y="60"/>
                </a:lnTo>
                <a:lnTo>
                  <a:pt x="12" y="43"/>
                </a:lnTo>
                <a:lnTo>
                  <a:pt x="8" y="43"/>
                </a:lnTo>
                <a:lnTo>
                  <a:pt x="5" y="38"/>
                </a:lnTo>
                <a:lnTo>
                  <a:pt x="8" y="31"/>
                </a:lnTo>
                <a:lnTo>
                  <a:pt x="0" y="22"/>
                </a:lnTo>
                <a:lnTo>
                  <a:pt x="5" y="14"/>
                </a:lnTo>
                <a:lnTo>
                  <a:pt x="16" y="11"/>
                </a:lnTo>
                <a:lnTo>
                  <a:pt x="22" y="0"/>
                </a:lnTo>
                <a:lnTo>
                  <a:pt x="15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" name=""/>
          <p:cNvGrpSpPr/>
          <p:nvPr/>
        </p:nvGrpSpPr>
        <p:grpSpPr>
          <a:xfrm>
            <a:off x="4041720" y="2401920"/>
            <a:ext cx="401760" cy="368280"/>
            <a:chOff x="4041720" y="2401920"/>
            <a:chExt cx="401760" cy="368280"/>
          </a:xfrm>
        </p:grpSpPr>
        <p:sp>
          <p:nvSpPr>
            <p:cNvPr id="319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4378320" y="26305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0"/>
                </a:moveTo>
                <a:lnTo>
                  <a:pt x="2" y="4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" name=""/>
          <p:cNvGrpSpPr/>
          <p:nvPr/>
        </p:nvGrpSpPr>
        <p:grpSpPr>
          <a:xfrm>
            <a:off x="4378320" y="2630520"/>
            <a:ext cx="6480" cy="6480"/>
            <a:chOff x="4378320" y="2630520"/>
            <a:chExt cx="6480" cy="6480"/>
          </a:xfrm>
        </p:grpSpPr>
        <p:sp>
          <p:nvSpPr>
            <p:cNvPr id="323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" name=""/>
          <p:cNvSpPr/>
          <p:nvPr/>
        </p:nvSpPr>
        <p:spPr>
          <a:xfrm>
            <a:off x="446076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6" y="0"/>
                </a:moveTo>
                <a:lnTo>
                  <a:pt x="8" y="5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4460760" y="2584440"/>
            <a:ext cx="12960" cy="7920"/>
            <a:chOff x="4460760" y="2584440"/>
            <a:chExt cx="12960" cy="7920"/>
          </a:xfrm>
        </p:grpSpPr>
        <p:sp>
          <p:nvSpPr>
            <p:cNvPr id="327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" name=""/>
          <p:cNvSpPr/>
          <p:nvPr/>
        </p:nvSpPr>
        <p:spPr>
          <a:xfrm>
            <a:off x="4414680" y="2584440"/>
            <a:ext cx="334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14" y="0"/>
                </a:moveTo>
                <a:lnTo>
                  <a:pt x="14" y="7"/>
                </a:lnTo>
                <a:lnTo>
                  <a:pt x="21" y="10"/>
                </a:lnTo>
                <a:lnTo>
                  <a:pt x="14" y="21"/>
                </a:lnTo>
                <a:lnTo>
                  <a:pt x="0" y="12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" name=""/>
          <p:cNvGrpSpPr/>
          <p:nvPr/>
        </p:nvGrpSpPr>
        <p:grpSpPr>
          <a:xfrm>
            <a:off x="4414680" y="2584440"/>
            <a:ext cx="33480" cy="33480"/>
            <a:chOff x="4414680" y="2584440"/>
            <a:chExt cx="33480" cy="33480"/>
          </a:xfrm>
        </p:grpSpPr>
        <p:sp>
          <p:nvSpPr>
            <p:cNvPr id="331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" name=""/>
          <p:cNvSpPr/>
          <p:nvPr/>
        </p:nvSpPr>
        <p:spPr>
          <a:xfrm>
            <a:off x="4492800" y="376200"/>
            <a:ext cx="836280" cy="1160640"/>
          </a:xfrm>
          <a:custGeom>
            <a:avLst/>
            <a:gdLst/>
            <a:ahLst/>
            <a:rect l="l" t="t" r="r" b="b"/>
            <a:pathLst>
              <a:path w="527" h="731">
                <a:moveTo>
                  <a:pt x="54" y="493"/>
                </a:moveTo>
                <a:lnTo>
                  <a:pt x="42" y="504"/>
                </a:lnTo>
                <a:lnTo>
                  <a:pt x="54" y="510"/>
                </a:lnTo>
                <a:lnTo>
                  <a:pt x="52" y="518"/>
                </a:lnTo>
                <a:lnTo>
                  <a:pt x="30" y="518"/>
                </a:lnTo>
                <a:lnTo>
                  <a:pt x="33" y="523"/>
                </a:lnTo>
                <a:lnTo>
                  <a:pt x="32" y="527"/>
                </a:lnTo>
                <a:lnTo>
                  <a:pt x="33" y="537"/>
                </a:lnTo>
                <a:lnTo>
                  <a:pt x="27" y="527"/>
                </a:lnTo>
                <a:lnTo>
                  <a:pt x="21" y="539"/>
                </a:lnTo>
                <a:lnTo>
                  <a:pt x="23" y="544"/>
                </a:lnTo>
                <a:lnTo>
                  <a:pt x="4" y="539"/>
                </a:lnTo>
                <a:lnTo>
                  <a:pt x="7" y="551"/>
                </a:lnTo>
                <a:lnTo>
                  <a:pt x="30" y="551"/>
                </a:lnTo>
                <a:lnTo>
                  <a:pt x="2" y="558"/>
                </a:lnTo>
                <a:lnTo>
                  <a:pt x="7" y="566"/>
                </a:lnTo>
                <a:lnTo>
                  <a:pt x="2" y="575"/>
                </a:lnTo>
                <a:lnTo>
                  <a:pt x="2" y="589"/>
                </a:lnTo>
                <a:lnTo>
                  <a:pt x="27" y="588"/>
                </a:lnTo>
                <a:lnTo>
                  <a:pt x="32" y="575"/>
                </a:lnTo>
                <a:lnTo>
                  <a:pt x="32" y="585"/>
                </a:lnTo>
                <a:lnTo>
                  <a:pt x="42" y="588"/>
                </a:lnTo>
                <a:lnTo>
                  <a:pt x="52" y="567"/>
                </a:lnTo>
                <a:lnTo>
                  <a:pt x="48" y="585"/>
                </a:lnTo>
                <a:lnTo>
                  <a:pt x="54" y="583"/>
                </a:lnTo>
                <a:lnTo>
                  <a:pt x="44" y="589"/>
                </a:lnTo>
                <a:lnTo>
                  <a:pt x="44" y="599"/>
                </a:lnTo>
                <a:lnTo>
                  <a:pt x="40" y="602"/>
                </a:lnTo>
                <a:lnTo>
                  <a:pt x="35" y="589"/>
                </a:lnTo>
                <a:lnTo>
                  <a:pt x="2" y="599"/>
                </a:lnTo>
                <a:lnTo>
                  <a:pt x="7" y="602"/>
                </a:lnTo>
                <a:lnTo>
                  <a:pt x="7" y="608"/>
                </a:lnTo>
                <a:lnTo>
                  <a:pt x="0" y="604"/>
                </a:lnTo>
                <a:lnTo>
                  <a:pt x="4" y="613"/>
                </a:lnTo>
                <a:lnTo>
                  <a:pt x="14" y="608"/>
                </a:lnTo>
                <a:lnTo>
                  <a:pt x="4" y="626"/>
                </a:lnTo>
                <a:lnTo>
                  <a:pt x="7" y="635"/>
                </a:lnTo>
                <a:lnTo>
                  <a:pt x="13" y="629"/>
                </a:lnTo>
                <a:lnTo>
                  <a:pt x="13" y="638"/>
                </a:lnTo>
                <a:lnTo>
                  <a:pt x="11" y="643"/>
                </a:lnTo>
                <a:lnTo>
                  <a:pt x="11" y="648"/>
                </a:lnTo>
                <a:lnTo>
                  <a:pt x="27" y="616"/>
                </a:lnTo>
                <a:lnTo>
                  <a:pt x="42" y="616"/>
                </a:lnTo>
                <a:lnTo>
                  <a:pt x="33" y="629"/>
                </a:lnTo>
                <a:lnTo>
                  <a:pt x="32" y="621"/>
                </a:lnTo>
                <a:lnTo>
                  <a:pt x="16" y="649"/>
                </a:lnTo>
                <a:lnTo>
                  <a:pt x="27" y="652"/>
                </a:lnTo>
                <a:lnTo>
                  <a:pt x="7" y="670"/>
                </a:lnTo>
                <a:lnTo>
                  <a:pt x="7" y="673"/>
                </a:lnTo>
                <a:lnTo>
                  <a:pt x="27" y="665"/>
                </a:lnTo>
                <a:lnTo>
                  <a:pt x="21" y="693"/>
                </a:lnTo>
                <a:lnTo>
                  <a:pt x="13" y="689"/>
                </a:lnTo>
                <a:lnTo>
                  <a:pt x="11" y="703"/>
                </a:lnTo>
                <a:lnTo>
                  <a:pt x="27" y="722"/>
                </a:lnTo>
                <a:lnTo>
                  <a:pt x="35" y="717"/>
                </a:lnTo>
                <a:lnTo>
                  <a:pt x="33" y="731"/>
                </a:lnTo>
                <a:lnTo>
                  <a:pt x="54" y="731"/>
                </a:lnTo>
                <a:lnTo>
                  <a:pt x="83" y="705"/>
                </a:lnTo>
                <a:lnTo>
                  <a:pt x="93" y="684"/>
                </a:lnTo>
                <a:lnTo>
                  <a:pt x="105" y="689"/>
                </a:lnTo>
                <a:lnTo>
                  <a:pt x="110" y="676"/>
                </a:lnTo>
                <a:lnTo>
                  <a:pt x="105" y="657"/>
                </a:lnTo>
                <a:lnTo>
                  <a:pt x="112" y="665"/>
                </a:lnTo>
                <a:lnTo>
                  <a:pt x="110" y="649"/>
                </a:lnTo>
                <a:lnTo>
                  <a:pt x="114" y="648"/>
                </a:lnTo>
                <a:lnTo>
                  <a:pt x="116" y="679"/>
                </a:lnTo>
                <a:lnTo>
                  <a:pt x="124" y="684"/>
                </a:lnTo>
                <a:lnTo>
                  <a:pt x="126" y="695"/>
                </a:lnTo>
                <a:lnTo>
                  <a:pt x="133" y="693"/>
                </a:lnTo>
                <a:lnTo>
                  <a:pt x="135" y="676"/>
                </a:lnTo>
                <a:lnTo>
                  <a:pt x="133" y="665"/>
                </a:lnTo>
                <a:lnTo>
                  <a:pt x="138" y="648"/>
                </a:lnTo>
                <a:lnTo>
                  <a:pt x="149" y="638"/>
                </a:lnTo>
                <a:lnTo>
                  <a:pt x="154" y="616"/>
                </a:lnTo>
                <a:lnTo>
                  <a:pt x="145" y="597"/>
                </a:lnTo>
                <a:lnTo>
                  <a:pt x="157" y="578"/>
                </a:lnTo>
                <a:lnTo>
                  <a:pt x="145" y="556"/>
                </a:lnTo>
                <a:lnTo>
                  <a:pt x="143" y="515"/>
                </a:lnTo>
                <a:lnTo>
                  <a:pt x="149" y="491"/>
                </a:lnTo>
                <a:lnTo>
                  <a:pt x="143" y="474"/>
                </a:lnTo>
                <a:lnTo>
                  <a:pt x="145" y="458"/>
                </a:lnTo>
                <a:lnTo>
                  <a:pt x="164" y="441"/>
                </a:lnTo>
                <a:lnTo>
                  <a:pt x="187" y="433"/>
                </a:lnTo>
                <a:lnTo>
                  <a:pt x="187" y="422"/>
                </a:lnTo>
                <a:lnTo>
                  <a:pt x="178" y="405"/>
                </a:lnTo>
                <a:lnTo>
                  <a:pt x="190" y="373"/>
                </a:lnTo>
                <a:lnTo>
                  <a:pt x="194" y="325"/>
                </a:lnTo>
                <a:lnTo>
                  <a:pt x="206" y="318"/>
                </a:lnTo>
                <a:lnTo>
                  <a:pt x="213" y="296"/>
                </a:lnTo>
                <a:lnTo>
                  <a:pt x="232" y="265"/>
                </a:lnTo>
                <a:lnTo>
                  <a:pt x="227" y="248"/>
                </a:lnTo>
                <a:lnTo>
                  <a:pt x="238" y="217"/>
                </a:lnTo>
                <a:lnTo>
                  <a:pt x="253" y="202"/>
                </a:lnTo>
                <a:lnTo>
                  <a:pt x="262" y="212"/>
                </a:lnTo>
                <a:lnTo>
                  <a:pt x="271" y="176"/>
                </a:lnTo>
                <a:lnTo>
                  <a:pt x="306" y="180"/>
                </a:lnTo>
                <a:lnTo>
                  <a:pt x="309" y="179"/>
                </a:lnTo>
                <a:lnTo>
                  <a:pt x="304" y="169"/>
                </a:lnTo>
                <a:lnTo>
                  <a:pt x="310" y="152"/>
                </a:lnTo>
                <a:lnTo>
                  <a:pt x="309" y="142"/>
                </a:lnTo>
                <a:lnTo>
                  <a:pt x="318" y="139"/>
                </a:lnTo>
                <a:lnTo>
                  <a:pt x="328" y="135"/>
                </a:lnTo>
                <a:lnTo>
                  <a:pt x="327" y="125"/>
                </a:lnTo>
                <a:lnTo>
                  <a:pt x="330" y="123"/>
                </a:lnTo>
                <a:lnTo>
                  <a:pt x="356" y="161"/>
                </a:lnTo>
                <a:lnTo>
                  <a:pt x="377" y="166"/>
                </a:lnTo>
                <a:lnTo>
                  <a:pt x="386" y="155"/>
                </a:lnTo>
                <a:lnTo>
                  <a:pt x="401" y="166"/>
                </a:lnTo>
                <a:lnTo>
                  <a:pt x="422" y="144"/>
                </a:lnTo>
                <a:lnTo>
                  <a:pt x="424" y="106"/>
                </a:lnTo>
                <a:lnTo>
                  <a:pt x="428" y="92"/>
                </a:lnTo>
                <a:lnTo>
                  <a:pt x="469" y="73"/>
                </a:lnTo>
                <a:lnTo>
                  <a:pt x="492" y="97"/>
                </a:lnTo>
                <a:lnTo>
                  <a:pt x="494" y="119"/>
                </a:lnTo>
                <a:lnTo>
                  <a:pt x="485" y="133"/>
                </a:lnTo>
                <a:lnTo>
                  <a:pt x="490" y="142"/>
                </a:lnTo>
                <a:lnTo>
                  <a:pt x="511" y="119"/>
                </a:lnTo>
                <a:lnTo>
                  <a:pt x="513" y="104"/>
                </a:lnTo>
                <a:lnTo>
                  <a:pt x="525" y="109"/>
                </a:lnTo>
                <a:lnTo>
                  <a:pt x="525" y="95"/>
                </a:lnTo>
                <a:lnTo>
                  <a:pt x="501" y="101"/>
                </a:lnTo>
                <a:lnTo>
                  <a:pt x="506" y="87"/>
                </a:lnTo>
                <a:lnTo>
                  <a:pt x="480" y="68"/>
                </a:lnTo>
                <a:lnTo>
                  <a:pt x="508" y="73"/>
                </a:lnTo>
                <a:lnTo>
                  <a:pt x="527" y="49"/>
                </a:lnTo>
                <a:lnTo>
                  <a:pt x="506" y="27"/>
                </a:lnTo>
                <a:lnTo>
                  <a:pt x="494" y="29"/>
                </a:lnTo>
                <a:lnTo>
                  <a:pt x="492" y="18"/>
                </a:lnTo>
                <a:lnTo>
                  <a:pt x="480" y="24"/>
                </a:lnTo>
                <a:lnTo>
                  <a:pt x="480" y="46"/>
                </a:lnTo>
                <a:lnTo>
                  <a:pt x="467" y="46"/>
                </a:lnTo>
                <a:lnTo>
                  <a:pt x="473" y="35"/>
                </a:lnTo>
                <a:lnTo>
                  <a:pt x="463" y="35"/>
                </a:lnTo>
                <a:lnTo>
                  <a:pt x="469" y="29"/>
                </a:lnTo>
                <a:lnTo>
                  <a:pt x="466" y="24"/>
                </a:lnTo>
                <a:lnTo>
                  <a:pt x="473" y="22"/>
                </a:lnTo>
                <a:lnTo>
                  <a:pt x="475" y="10"/>
                </a:lnTo>
                <a:lnTo>
                  <a:pt x="461" y="0"/>
                </a:lnTo>
                <a:lnTo>
                  <a:pt x="449" y="46"/>
                </a:lnTo>
                <a:lnTo>
                  <a:pt x="440" y="51"/>
                </a:lnTo>
                <a:lnTo>
                  <a:pt x="440" y="13"/>
                </a:lnTo>
                <a:lnTo>
                  <a:pt x="410" y="73"/>
                </a:lnTo>
                <a:lnTo>
                  <a:pt x="405" y="70"/>
                </a:lnTo>
                <a:lnTo>
                  <a:pt x="412" y="46"/>
                </a:lnTo>
                <a:lnTo>
                  <a:pt x="424" y="18"/>
                </a:lnTo>
                <a:lnTo>
                  <a:pt x="412" y="22"/>
                </a:lnTo>
                <a:lnTo>
                  <a:pt x="407" y="10"/>
                </a:lnTo>
                <a:lnTo>
                  <a:pt x="393" y="19"/>
                </a:lnTo>
                <a:lnTo>
                  <a:pt x="401" y="32"/>
                </a:lnTo>
                <a:lnTo>
                  <a:pt x="372" y="63"/>
                </a:lnTo>
                <a:lnTo>
                  <a:pt x="372" y="79"/>
                </a:lnTo>
                <a:lnTo>
                  <a:pt x="363" y="70"/>
                </a:lnTo>
                <a:lnTo>
                  <a:pt x="366" y="65"/>
                </a:lnTo>
                <a:lnTo>
                  <a:pt x="354" y="70"/>
                </a:lnTo>
                <a:lnTo>
                  <a:pt x="345" y="59"/>
                </a:lnTo>
                <a:lnTo>
                  <a:pt x="341" y="68"/>
                </a:lnTo>
                <a:lnTo>
                  <a:pt x="337" y="59"/>
                </a:lnTo>
                <a:lnTo>
                  <a:pt x="337" y="70"/>
                </a:lnTo>
                <a:lnTo>
                  <a:pt x="345" y="73"/>
                </a:lnTo>
                <a:lnTo>
                  <a:pt x="347" y="97"/>
                </a:lnTo>
                <a:lnTo>
                  <a:pt x="330" y="78"/>
                </a:lnTo>
                <a:lnTo>
                  <a:pt x="333" y="84"/>
                </a:lnTo>
                <a:lnTo>
                  <a:pt x="321" y="89"/>
                </a:lnTo>
                <a:lnTo>
                  <a:pt x="318" y="95"/>
                </a:lnTo>
                <a:lnTo>
                  <a:pt x="318" y="106"/>
                </a:lnTo>
                <a:lnTo>
                  <a:pt x="310" y="120"/>
                </a:lnTo>
                <a:lnTo>
                  <a:pt x="312" y="109"/>
                </a:lnTo>
                <a:lnTo>
                  <a:pt x="312" y="82"/>
                </a:lnTo>
                <a:lnTo>
                  <a:pt x="302" y="97"/>
                </a:lnTo>
                <a:lnTo>
                  <a:pt x="300" y="116"/>
                </a:lnTo>
                <a:lnTo>
                  <a:pt x="298" y="95"/>
                </a:lnTo>
                <a:lnTo>
                  <a:pt x="290" y="95"/>
                </a:lnTo>
                <a:lnTo>
                  <a:pt x="288" y="114"/>
                </a:lnTo>
                <a:lnTo>
                  <a:pt x="295" y="130"/>
                </a:lnTo>
                <a:lnTo>
                  <a:pt x="279" y="109"/>
                </a:lnTo>
                <a:lnTo>
                  <a:pt x="276" y="109"/>
                </a:lnTo>
                <a:lnTo>
                  <a:pt x="283" y="123"/>
                </a:lnTo>
                <a:lnTo>
                  <a:pt x="279" y="128"/>
                </a:lnTo>
                <a:lnTo>
                  <a:pt x="271" y="123"/>
                </a:lnTo>
                <a:lnTo>
                  <a:pt x="269" y="114"/>
                </a:lnTo>
                <a:lnTo>
                  <a:pt x="267" y="125"/>
                </a:lnTo>
                <a:lnTo>
                  <a:pt x="269" y="133"/>
                </a:lnTo>
                <a:lnTo>
                  <a:pt x="257" y="144"/>
                </a:lnTo>
                <a:lnTo>
                  <a:pt x="262" y="155"/>
                </a:lnTo>
                <a:lnTo>
                  <a:pt x="258" y="155"/>
                </a:lnTo>
                <a:lnTo>
                  <a:pt x="258" y="161"/>
                </a:lnTo>
                <a:lnTo>
                  <a:pt x="236" y="176"/>
                </a:lnTo>
                <a:lnTo>
                  <a:pt x="257" y="180"/>
                </a:lnTo>
                <a:lnTo>
                  <a:pt x="250" y="190"/>
                </a:lnTo>
                <a:lnTo>
                  <a:pt x="232" y="185"/>
                </a:lnTo>
                <a:lnTo>
                  <a:pt x="232" y="210"/>
                </a:lnTo>
                <a:lnTo>
                  <a:pt x="227" y="215"/>
                </a:lnTo>
                <a:lnTo>
                  <a:pt x="222" y="198"/>
                </a:lnTo>
                <a:lnTo>
                  <a:pt x="213" y="217"/>
                </a:lnTo>
                <a:lnTo>
                  <a:pt x="215" y="226"/>
                </a:lnTo>
                <a:lnTo>
                  <a:pt x="209" y="234"/>
                </a:lnTo>
                <a:lnTo>
                  <a:pt x="220" y="234"/>
                </a:lnTo>
                <a:lnTo>
                  <a:pt x="197" y="242"/>
                </a:lnTo>
                <a:lnTo>
                  <a:pt x="189" y="270"/>
                </a:lnTo>
                <a:lnTo>
                  <a:pt x="170" y="286"/>
                </a:lnTo>
                <a:lnTo>
                  <a:pt x="170" y="294"/>
                </a:lnTo>
                <a:lnTo>
                  <a:pt x="173" y="296"/>
                </a:lnTo>
                <a:lnTo>
                  <a:pt x="166" y="302"/>
                </a:lnTo>
                <a:lnTo>
                  <a:pt x="171" y="313"/>
                </a:lnTo>
                <a:lnTo>
                  <a:pt x="154" y="332"/>
                </a:lnTo>
                <a:lnTo>
                  <a:pt x="164" y="325"/>
                </a:lnTo>
                <a:lnTo>
                  <a:pt x="166" y="337"/>
                </a:lnTo>
                <a:lnTo>
                  <a:pt x="159" y="332"/>
                </a:lnTo>
                <a:lnTo>
                  <a:pt x="157" y="346"/>
                </a:lnTo>
                <a:lnTo>
                  <a:pt x="154" y="349"/>
                </a:lnTo>
                <a:lnTo>
                  <a:pt x="155" y="364"/>
                </a:lnTo>
                <a:lnTo>
                  <a:pt x="149" y="354"/>
                </a:lnTo>
                <a:lnTo>
                  <a:pt x="145" y="371"/>
                </a:lnTo>
                <a:lnTo>
                  <a:pt x="149" y="365"/>
                </a:lnTo>
                <a:lnTo>
                  <a:pt x="152" y="376"/>
                </a:lnTo>
                <a:lnTo>
                  <a:pt x="131" y="390"/>
                </a:lnTo>
                <a:lnTo>
                  <a:pt x="128" y="397"/>
                </a:lnTo>
                <a:lnTo>
                  <a:pt x="133" y="400"/>
                </a:lnTo>
                <a:lnTo>
                  <a:pt x="131" y="412"/>
                </a:lnTo>
                <a:lnTo>
                  <a:pt x="122" y="409"/>
                </a:lnTo>
                <a:lnTo>
                  <a:pt x="105" y="433"/>
                </a:lnTo>
                <a:lnTo>
                  <a:pt x="105" y="443"/>
                </a:lnTo>
                <a:lnTo>
                  <a:pt x="98" y="447"/>
                </a:lnTo>
                <a:lnTo>
                  <a:pt x="105" y="465"/>
                </a:lnTo>
                <a:lnTo>
                  <a:pt x="128" y="450"/>
                </a:lnTo>
                <a:lnTo>
                  <a:pt x="105" y="474"/>
                </a:lnTo>
                <a:lnTo>
                  <a:pt x="98" y="460"/>
                </a:lnTo>
                <a:lnTo>
                  <a:pt x="89" y="466"/>
                </a:lnTo>
                <a:lnTo>
                  <a:pt x="91" y="474"/>
                </a:lnTo>
                <a:lnTo>
                  <a:pt x="87" y="477"/>
                </a:lnTo>
                <a:lnTo>
                  <a:pt x="85" y="466"/>
                </a:lnTo>
                <a:lnTo>
                  <a:pt x="75" y="472"/>
                </a:lnTo>
                <a:lnTo>
                  <a:pt x="54" y="49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" name=""/>
          <p:cNvGrpSpPr/>
          <p:nvPr/>
        </p:nvGrpSpPr>
        <p:grpSpPr>
          <a:xfrm>
            <a:off x="4492800" y="376200"/>
            <a:ext cx="836280" cy="1160640"/>
            <a:chOff x="4492800" y="376200"/>
            <a:chExt cx="836280" cy="1160640"/>
          </a:xfrm>
        </p:grpSpPr>
        <p:sp>
          <p:nvSpPr>
            <p:cNvPr id="335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7" name=""/>
          <p:cNvSpPr/>
          <p:nvPr/>
        </p:nvSpPr>
        <p:spPr>
          <a:xfrm>
            <a:off x="4608360" y="11034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0" y="7"/>
                </a:moveTo>
                <a:lnTo>
                  <a:pt x="11" y="0"/>
                </a:lnTo>
                <a:lnTo>
                  <a:pt x="14" y="5"/>
                </a:lnTo>
                <a:lnTo>
                  <a:pt x="0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" name=""/>
          <p:cNvGrpSpPr/>
          <p:nvPr/>
        </p:nvGrpSpPr>
        <p:grpSpPr>
          <a:xfrm>
            <a:off x="4608360" y="1103400"/>
            <a:ext cx="22320" cy="11160"/>
            <a:chOff x="4608360" y="1103400"/>
            <a:chExt cx="22320" cy="11160"/>
          </a:xfrm>
        </p:grpSpPr>
        <p:sp>
          <p:nvSpPr>
            <p:cNvPr id="339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5149800" y="376200"/>
            <a:ext cx="22320" cy="15840"/>
          </a:xfrm>
          <a:custGeom>
            <a:avLst/>
            <a:gdLst/>
            <a:ahLst/>
            <a:rect l="l" t="t" r="r" b="b"/>
            <a:pathLst>
              <a:path w="14" h="10">
                <a:moveTo>
                  <a:pt x="10" y="0"/>
                </a:moveTo>
                <a:lnTo>
                  <a:pt x="14" y="10"/>
                </a:lnTo>
                <a:lnTo>
                  <a:pt x="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5149800" y="376200"/>
            <a:ext cx="22320" cy="15840"/>
            <a:chOff x="5149800" y="376200"/>
            <a:chExt cx="22320" cy="15840"/>
          </a:xfrm>
        </p:grpSpPr>
        <p:sp>
          <p:nvSpPr>
            <p:cNvPr id="343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" name=""/>
          <p:cNvSpPr/>
          <p:nvPr/>
        </p:nvSpPr>
        <p:spPr>
          <a:xfrm>
            <a:off x="5095800" y="42228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0" y="0"/>
                </a:lnTo>
                <a:lnTo>
                  <a:pt x="7" y="3"/>
                </a:lnTo>
                <a:lnTo>
                  <a:pt x="7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" name=""/>
          <p:cNvGrpSpPr/>
          <p:nvPr/>
        </p:nvGrpSpPr>
        <p:grpSpPr>
          <a:xfrm>
            <a:off x="5095800" y="422280"/>
            <a:ext cx="11160" cy="19080"/>
            <a:chOff x="5095800" y="422280"/>
            <a:chExt cx="11160" cy="19080"/>
          </a:xfrm>
        </p:grpSpPr>
        <p:sp>
          <p:nvSpPr>
            <p:cNvPr id="347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5073480" y="434880"/>
            <a:ext cx="2232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9" y="17"/>
                </a:moveTo>
                <a:lnTo>
                  <a:pt x="2" y="22"/>
                </a:lnTo>
                <a:lnTo>
                  <a:pt x="0" y="9"/>
                </a:lnTo>
                <a:lnTo>
                  <a:pt x="11" y="0"/>
                </a:lnTo>
                <a:lnTo>
                  <a:pt x="14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5073480" y="434880"/>
            <a:ext cx="22320" cy="34920"/>
            <a:chOff x="5073480" y="434880"/>
            <a:chExt cx="22320" cy="34920"/>
          </a:xfrm>
        </p:grpSpPr>
        <p:sp>
          <p:nvSpPr>
            <p:cNvPr id="351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" name=""/>
          <p:cNvSpPr/>
          <p:nvPr/>
        </p:nvSpPr>
        <p:spPr>
          <a:xfrm>
            <a:off x="5043600" y="426960"/>
            <a:ext cx="36360" cy="22320"/>
          </a:xfrm>
          <a:custGeom>
            <a:avLst/>
            <a:gdLst/>
            <a:ahLst/>
            <a:rect l="l" t="t" r="r" b="b"/>
            <a:pathLst>
              <a:path w="23" h="14">
                <a:moveTo>
                  <a:pt x="7" y="0"/>
                </a:moveTo>
                <a:lnTo>
                  <a:pt x="23" y="3"/>
                </a:lnTo>
                <a:lnTo>
                  <a:pt x="4" y="14"/>
                </a:lnTo>
                <a:lnTo>
                  <a:pt x="0" y="5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5043600" y="426960"/>
            <a:ext cx="36360" cy="22320"/>
            <a:chOff x="5043600" y="426960"/>
            <a:chExt cx="36360" cy="22320"/>
          </a:xfrm>
        </p:grpSpPr>
        <p:sp>
          <p:nvSpPr>
            <p:cNvPr id="355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" name=""/>
          <p:cNvSpPr/>
          <p:nvPr/>
        </p:nvSpPr>
        <p:spPr>
          <a:xfrm>
            <a:off x="5057640" y="461880"/>
            <a:ext cx="158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7" y="6"/>
                </a:moveTo>
                <a:lnTo>
                  <a:pt x="0" y="0"/>
                </a:lnTo>
                <a:lnTo>
                  <a:pt x="8" y="0"/>
                </a:lnTo>
                <a:lnTo>
                  <a:pt x="10" y="6"/>
                </a:lnTo>
                <a:lnTo>
                  <a:pt x="7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" name=""/>
          <p:cNvGrpSpPr/>
          <p:nvPr/>
        </p:nvGrpSpPr>
        <p:grpSpPr>
          <a:xfrm>
            <a:off x="5057640" y="461880"/>
            <a:ext cx="15840" cy="9720"/>
            <a:chOff x="5057640" y="461880"/>
            <a:chExt cx="15840" cy="9720"/>
          </a:xfrm>
        </p:grpSpPr>
        <p:sp>
          <p:nvSpPr>
            <p:cNvPr id="359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" name=""/>
          <p:cNvSpPr/>
          <p:nvPr/>
        </p:nvSpPr>
        <p:spPr>
          <a:xfrm>
            <a:off x="4994280" y="471600"/>
            <a:ext cx="7920" cy="20520"/>
          </a:xfrm>
          <a:custGeom>
            <a:avLst/>
            <a:gdLst/>
            <a:ahLst/>
            <a:rect l="l" t="t" r="r" b="b"/>
            <a:pathLst>
              <a:path w="5" h="13">
                <a:moveTo>
                  <a:pt x="5" y="0"/>
                </a:moveTo>
                <a:lnTo>
                  <a:pt x="5" y="13"/>
                </a:lnTo>
                <a:lnTo>
                  <a:pt x="0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" name=""/>
          <p:cNvGrpSpPr/>
          <p:nvPr/>
        </p:nvGrpSpPr>
        <p:grpSpPr>
          <a:xfrm>
            <a:off x="4994280" y="471600"/>
            <a:ext cx="7920" cy="20520"/>
            <a:chOff x="4994280" y="471600"/>
            <a:chExt cx="7920" cy="20520"/>
          </a:xfrm>
        </p:grpSpPr>
        <p:sp>
          <p:nvSpPr>
            <p:cNvPr id="363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" name=""/>
          <p:cNvSpPr/>
          <p:nvPr/>
        </p:nvSpPr>
        <p:spPr>
          <a:xfrm>
            <a:off x="4965840" y="471600"/>
            <a:ext cx="1728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4" y="5"/>
                </a:moveTo>
                <a:lnTo>
                  <a:pt x="11" y="13"/>
                </a:lnTo>
                <a:lnTo>
                  <a:pt x="2" y="13"/>
                </a:lnTo>
                <a:lnTo>
                  <a:pt x="0" y="0"/>
                </a:lnTo>
                <a:lnTo>
                  <a:pt x="4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" name=""/>
          <p:cNvGrpSpPr/>
          <p:nvPr/>
        </p:nvGrpSpPr>
        <p:grpSpPr>
          <a:xfrm>
            <a:off x="4965840" y="471600"/>
            <a:ext cx="17280" cy="20520"/>
            <a:chOff x="4965840" y="471600"/>
            <a:chExt cx="17280" cy="20520"/>
          </a:xfrm>
        </p:grpSpPr>
        <p:sp>
          <p:nvSpPr>
            <p:cNvPr id="367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" name=""/>
          <p:cNvSpPr/>
          <p:nvPr/>
        </p:nvSpPr>
        <p:spPr>
          <a:xfrm>
            <a:off x="4941720" y="495360"/>
            <a:ext cx="2412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15" y="3"/>
                </a:lnTo>
                <a:lnTo>
                  <a:pt x="7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" name=""/>
          <p:cNvGrpSpPr/>
          <p:nvPr/>
        </p:nvGrpSpPr>
        <p:grpSpPr>
          <a:xfrm>
            <a:off x="4941720" y="495360"/>
            <a:ext cx="24120" cy="22320"/>
            <a:chOff x="4941720" y="495360"/>
            <a:chExt cx="24120" cy="22320"/>
          </a:xfrm>
        </p:grpSpPr>
        <p:sp>
          <p:nvSpPr>
            <p:cNvPr id="371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3" name=""/>
          <p:cNvSpPr/>
          <p:nvPr/>
        </p:nvSpPr>
        <p:spPr>
          <a:xfrm>
            <a:off x="4916520" y="5270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2" y="3"/>
                </a:moveTo>
                <a:lnTo>
                  <a:pt x="19" y="0"/>
                </a:lnTo>
                <a:lnTo>
                  <a:pt x="7" y="14"/>
                </a:lnTo>
                <a:lnTo>
                  <a:pt x="0" y="11"/>
                </a:lnTo>
                <a:lnTo>
                  <a:pt x="2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4" name=""/>
          <p:cNvGrpSpPr/>
          <p:nvPr/>
        </p:nvGrpSpPr>
        <p:grpSpPr>
          <a:xfrm>
            <a:off x="4916520" y="525600"/>
            <a:ext cx="30240" cy="21960"/>
            <a:chOff x="4916520" y="525600"/>
            <a:chExt cx="30240" cy="21960"/>
          </a:xfrm>
        </p:grpSpPr>
        <p:sp>
          <p:nvSpPr>
            <p:cNvPr id="375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7" name=""/>
          <p:cNvSpPr/>
          <p:nvPr/>
        </p:nvSpPr>
        <p:spPr>
          <a:xfrm>
            <a:off x="4876920" y="544680"/>
            <a:ext cx="36360" cy="55440"/>
          </a:xfrm>
          <a:custGeom>
            <a:avLst/>
            <a:gdLst/>
            <a:ahLst/>
            <a:rect l="l" t="t" r="r" b="b"/>
            <a:pathLst>
              <a:path w="23" h="35">
                <a:moveTo>
                  <a:pt x="2" y="26"/>
                </a:moveTo>
                <a:lnTo>
                  <a:pt x="0" y="24"/>
                </a:lnTo>
                <a:lnTo>
                  <a:pt x="2" y="14"/>
                </a:lnTo>
                <a:lnTo>
                  <a:pt x="13" y="0"/>
                </a:lnTo>
                <a:lnTo>
                  <a:pt x="23" y="14"/>
                </a:lnTo>
                <a:lnTo>
                  <a:pt x="21" y="26"/>
                </a:lnTo>
                <a:lnTo>
                  <a:pt x="0" y="35"/>
                </a:lnTo>
                <a:lnTo>
                  <a:pt x="2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8" name=""/>
          <p:cNvGrpSpPr/>
          <p:nvPr/>
        </p:nvGrpSpPr>
        <p:grpSpPr>
          <a:xfrm>
            <a:off x="4876920" y="544680"/>
            <a:ext cx="36360" cy="55440"/>
            <a:chOff x="4876920" y="544680"/>
            <a:chExt cx="36360" cy="55440"/>
          </a:xfrm>
        </p:grpSpPr>
        <p:sp>
          <p:nvSpPr>
            <p:cNvPr id="379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1" name=""/>
          <p:cNvSpPr/>
          <p:nvPr/>
        </p:nvSpPr>
        <p:spPr>
          <a:xfrm>
            <a:off x="4835520" y="57456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4" y="8"/>
                </a:moveTo>
                <a:lnTo>
                  <a:pt x="12" y="0"/>
                </a:lnTo>
                <a:lnTo>
                  <a:pt x="7" y="19"/>
                </a:lnTo>
                <a:lnTo>
                  <a:pt x="0" y="16"/>
                </a:lnTo>
                <a:lnTo>
                  <a:pt x="4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2" name=""/>
          <p:cNvGrpSpPr/>
          <p:nvPr/>
        </p:nvGrpSpPr>
        <p:grpSpPr>
          <a:xfrm>
            <a:off x="4835520" y="574560"/>
            <a:ext cx="19080" cy="30240"/>
            <a:chOff x="4835520" y="574560"/>
            <a:chExt cx="19080" cy="30240"/>
          </a:xfrm>
        </p:grpSpPr>
        <p:sp>
          <p:nvSpPr>
            <p:cNvPr id="383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5" name=""/>
          <p:cNvSpPr/>
          <p:nvPr/>
        </p:nvSpPr>
        <p:spPr>
          <a:xfrm>
            <a:off x="4794120" y="604800"/>
            <a:ext cx="2700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22"/>
                </a:moveTo>
                <a:lnTo>
                  <a:pt x="14" y="10"/>
                </a:lnTo>
                <a:lnTo>
                  <a:pt x="14" y="0"/>
                </a:lnTo>
                <a:lnTo>
                  <a:pt x="17" y="22"/>
                </a:lnTo>
                <a:lnTo>
                  <a:pt x="0" y="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6" name=""/>
          <p:cNvGrpSpPr/>
          <p:nvPr/>
        </p:nvGrpSpPr>
        <p:grpSpPr>
          <a:xfrm>
            <a:off x="4794120" y="604800"/>
            <a:ext cx="27000" cy="34920"/>
            <a:chOff x="4794120" y="604800"/>
            <a:chExt cx="27000" cy="34920"/>
          </a:xfrm>
        </p:grpSpPr>
        <p:sp>
          <p:nvSpPr>
            <p:cNvPr id="387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9" name=""/>
          <p:cNvSpPr/>
          <p:nvPr/>
        </p:nvSpPr>
        <p:spPr>
          <a:xfrm>
            <a:off x="4794120" y="612720"/>
            <a:ext cx="73080" cy="77760"/>
          </a:xfrm>
          <a:custGeom>
            <a:avLst/>
            <a:gdLst/>
            <a:ahLst/>
            <a:rect l="l" t="t" r="r" b="b"/>
            <a:pathLst>
              <a:path w="46" h="49">
                <a:moveTo>
                  <a:pt x="27" y="0"/>
                </a:moveTo>
                <a:lnTo>
                  <a:pt x="32" y="12"/>
                </a:lnTo>
                <a:lnTo>
                  <a:pt x="32" y="22"/>
                </a:lnTo>
                <a:lnTo>
                  <a:pt x="37" y="5"/>
                </a:lnTo>
                <a:lnTo>
                  <a:pt x="46" y="10"/>
                </a:lnTo>
                <a:lnTo>
                  <a:pt x="46" y="19"/>
                </a:lnTo>
                <a:lnTo>
                  <a:pt x="27" y="41"/>
                </a:lnTo>
                <a:lnTo>
                  <a:pt x="25" y="30"/>
                </a:lnTo>
                <a:lnTo>
                  <a:pt x="0" y="49"/>
                </a:lnTo>
                <a:lnTo>
                  <a:pt x="19" y="30"/>
                </a:lnTo>
                <a:lnTo>
                  <a:pt x="2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4794120" y="612720"/>
            <a:ext cx="73080" cy="77760"/>
            <a:chOff x="4794120" y="612720"/>
            <a:chExt cx="73080" cy="77760"/>
          </a:xfrm>
        </p:grpSpPr>
        <p:sp>
          <p:nvSpPr>
            <p:cNvPr id="391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93" name=""/>
          <p:cNvSpPr/>
          <p:nvPr/>
        </p:nvSpPr>
        <p:spPr>
          <a:xfrm>
            <a:off x="4519440" y="1211400"/>
            <a:ext cx="648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8"/>
                </a:moveTo>
                <a:lnTo>
                  <a:pt x="4" y="0"/>
                </a:lnTo>
                <a:lnTo>
                  <a:pt x="0" y="0"/>
                </a:lnTo>
                <a:lnTo>
                  <a:pt x="2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4519440" y="1211400"/>
            <a:ext cx="6480" cy="12600"/>
            <a:chOff x="4519440" y="1211400"/>
            <a:chExt cx="6480" cy="12600"/>
          </a:xfrm>
        </p:grpSpPr>
        <p:sp>
          <p:nvSpPr>
            <p:cNvPr id="395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97" name=""/>
          <p:cNvSpPr/>
          <p:nvPr/>
        </p:nvSpPr>
        <p:spPr>
          <a:xfrm>
            <a:off x="4689360" y="596880"/>
            <a:ext cx="420840" cy="1120680"/>
          </a:xfrm>
          <a:custGeom>
            <a:avLst/>
            <a:gdLst/>
            <a:ahLst/>
            <a:rect l="l" t="t" r="r" b="b"/>
            <a:pathLst>
              <a:path w="265" h="706">
                <a:moveTo>
                  <a:pt x="195" y="0"/>
                </a:moveTo>
                <a:lnTo>
                  <a:pt x="185" y="3"/>
                </a:lnTo>
                <a:lnTo>
                  <a:pt x="186" y="13"/>
                </a:lnTo>
                <a:lnTo>
                  <a:pt x="180" y="29"/>
                </a:lnTo>
                <a:lnTo>
                  <a:pt x="185" y="40"/>
                </a:lnTo>
                <a:lnTo>
                  <a:pt x="183" y="41"/>
                </a:lnTo>
                <a:lnTo>
                  <a:pt x="147" y="37"/>
                </a:lnTo>
                <a:lnTo>
                  <a:pt x="139" y="73"/>
                </a:lnTo>
                <a:lnTo>
                  <a:pt x="129" y="63"/>
                </a:lnTo>
                <a:lnTo>
                  <a:pt x="114" y="78"/>
                </a:lnTo>
                <a:lnTo>
                  <a:pt x="103" y="109"/>
                </a:lnTo>
                <a:lnTo>
                  <a:pt x="108" y="125"/>
                </a:lnTo>
                <a:lnTo>
                  <a:pt x="89" y="157"/>
                </a:lnTo>
                <a:lnTo>
                  <a:pt x="82" y="179"/>
                </a:lnTo>
                <a:lnTo>
                  <a:pt x="70" y="185"/>
                </a:lnTo>
                <a:lnTo>
                  <a:pt x="66" y="234"/>
                </a:lnTo>
                <a:lnTo>
                  <a:pt x="54" y="266"/>
                </a:lnTo>
                <a:lnTo>
                  <a:pt x="63" y="283"/>
                </a:lnTo>
                <a:lnTo>
                  <a:pt x="63" y="294"/>
                </a:lnTo>
                <a:lnTo>
                  <a:pt x="40" y="302"/>
                </a:lnTo>
                <a:lnTo>
                  <a:pt x="21" y="318"/>
                </a:lnTo>
                <a:lnTo>
                  <a:pt x="19" y="335"/>
                </a:lnTo>
                <a:lnTo>
                  <a:pt x="25" y="352"/>
                </a:lnTo>
                <a:lnTo>
                  <a:pt x="19" y="376"/>
                </a:lnTo>
                <a:lnTo>
                  <a:pt x="21" y="417"/>
                </a:lnTo>
                <a:lnTo>
                  <a:pt x="33" y="439"/>
                </a:lnTo>
                <a:lnTo>
                  <a:pt x="21" y="458"/>
                </a:lnTo>
                <a:lnTo>
                  <a:pt x="30" y="477"/>
                </a:lnTo>
                <a:lnTo>
                  <a:pt x="25" y="499"/>
                </a:lnTo>
                <a:lnTo>
                  <a:pt x="14" y="509"/>
                </a:lnTo>
                <a:lnTo>
                  <a:pt x="9" y="526"/>
                </a:lnTo>
                <a:lnTo>
                  <a:pt x="11" y="537"/>
                </a:lnTo>
                <a:lnTo>
                  <a:pt x="9" y="554"/>
                </a:lnTo>
                <a:lnTo>
                  <a:pt x="2" y="556"/>
                </a:lnTo>
                <a:lnTo>
                  <a:pt x="0" y="545"/>
                </a:lnTo>
                <a:lnTo>
                  <a:pt x="0" y="551"/>
                </a:lnTo>
                <a:lnTo>
                  <a:pt x="0" y="573"/>
                </a:lnTo>
                <a:lnTo>
                  <a:pt x="4" y="583"/>
                </a:lnTo>
                <a:lnTo>
                  <a:pt x="9" y="578"/>
                </a:lnTo>
                <a:lnTo>
                  <a:pt x="11" y="583"/>
                </a:lnTo>
                <a:lnTo>
                  <a:pt x="4" y="591"/>
                </a:lnTo>
                <a:lnTo>
                  <a:pt x="11" y="592"/>
                </a:lnTo>
                <a:lnTo>
                  <a:pt x="11" y="602"/>
                </a:lnTo>
                <a:lnTo>
                  <a:pt x="14" y="602"/>
                </a:lnTo>
                <a:lnTo>
                  <a:pt x="14" y="622"/>
                </a:lnTo>
                <a:lnTo>
                  <a:pt x="35" y="657"/>
                </a:lnTo>
                <a:lnTo>
                  <a:pt x="30" y="665"/>
                </a:lnTo>
                <a:lnTo>
                  <a:pt x="31" y="673"/>
                </a:lnTo>
                <a:lnTo>
                  <a:pt x="27" y="674"/>
                </a:lnTo>
                <a:lnTo>
                  <a:pt x="37" y="698"/>
                </a:lnTo>
                <a:lnTo>
                  <a:pt x="33" y="706"/>
                </a:lnTo>
                <a:lnTo>
                  <a:pt x="60" y="706"/>
                </a:lnTo>
                <a:lnTo>
                  <a:pt x="66" y="679"/>
                </a:lnTo>
                <a:lnTo>
                  <a:pt x="98" y="674"/>
                </a:lnTo>
                <a:lnTo>
                  <a:pt x="112" y="619"/>
                </a:lnTo>
                <a:lnTo>
                  <a:pt x="108" y="597"/>
                </a:lnTo>
                <a:lnTo>
                  <a:pt x="112" y="597"/>
                </a:lnTo>
                <a:lnTo>
                  <a:pt x="114" y="581"/>
                </a:lnTo>
                <a:lnTo>
                  <a:pt x="106" y="573"/>
                </a:lnTo>
                <a:lnTo>
                  <a:pt x="114" y="572"/>
                </a:lnTo>
                <a:lnTo>
                  <a:pt x="101" y="567"/>
                </a:lnTo>
                <a:lnTo>
                  <a:pt x="118" y="564"/>
                </a:lnTo>
                <a:lnTo>
                  <a:pt x="129" y="547"/>
                </a:lnTo>
                <a:lnTo>
                  <a:pt x="136" y="554"/>
                </a:lnTo>
                <a:lnTo>
                  <a:pt x="145" y="542"/>
                </a:lnTo>
                <a:lnTo>
                  <a:pt x="145" y="537"/>
                </a:lnTo>
                <a:lnTo>
                  <a:pt x="152" y="532"/>
                </a:lnTo>
                <a:lnTo>
                  <a:pt x="124" y="537"/>
                </a:lnTo>
                <a:lnTo>
                  <a:pt x="103" y="528"/>
                </a:lnTo>
                <a:lnTo>
                  <a:pt x="118" y="523"/>
                </a:lnTo>
                <a:lnTo>
                  <a:pt x="136" y="532"/>
                </a:lnTo>
                <a:lnTo>
                  <a:pt x="150" y="526"/>
                </a:lnTo>
                <a:lnTo>
                  <a:pt x="155" y="509"/>
                </a:lnTo>
                <a:lnTo>
                  <a:pt x="145" y="490"/>
                </a:lnTo>
                <a:lnTo>
                  <a:pt x="150" y="490"/>
                </a:lnTo>
                <a:lnTo>
                  <a:pt x="131" y="472"/>
                </a:lnTo>
                <a:lnTo>
                  <a:pt x="117" y="494"/>
                </a:lnTo>
                <a:lnTo>
                  <a:pt x="103" y="496"/>
                </a:lnTo>
                <a:lnTo>
                  <a:pt x="122" y="482"/>
                </a:lnTo>
                <a:lnTo>
                  <a:pt x="120" y="428"/>
                </a:lnTo>
                <a:lnTo>
                  <a:pt x="122" y="420"/>
                </a:lnTo>
                <a:lnTo>
                  <a:pt x="126" y="425"/>
                </a:lnTo>
                <a:lnTo>
                  <a:pt x="129" y="393"/>
                </a:lnTo>
                <a:lnTo>
                  <a:pt x="124" y="379"/>
                </a:lnTo>
                <a:lnTo>
                  <a:pt x="133" y="384"/>
                </a:lnTo>
                <a:lnTo>
                  <a:pt x="134" y="376"/>
                </a:lnTo>
                <a:lnTo>
                  <a:pt x="134" y="359"/>
                </a:lnTo>
                <a:lnTo>
                  <a:pt x="139" y="367"/>
                </a:lnTo>
                <a:lnTo>
                  <a:pt x="145" y="354"/>
                </a:lnTo>
                <a:lnTo>
                  <a:pt x="155" y="340"/>
                </a:lnTo>
                <a:lnTo>
                  <a:pt x="190" y="313"/>
                </a:lnTo>
                <a:lnTo>
                  <a:pt x="213" y="280"/>
                </a:lnTo>
                <a:lnTo>
                  <a:pt x="205" y="258"/>
                </a:lnTo>
                <a:lnTo>
                  <a:pt x="213" y="239"/>
                </a:lnTo>
                <a:lnTo>
                  <a:pt x="211" y="226"/>
                </a:lnTo>
                <a:lnTo>
                  <a:pt x="223" y="215"/>
                </a:lnTo>
                <a:lnTo>
                  <a:pt x="220" y="205"/>
                </a:lnTo>
                <a:lnTo>
                  <a:pt x="228" y="212"/>
                </a:lnTo>
                <a:lnTo>
                  <a:pt x="232" y="196"/>
                </a:lnTo>
                <a:lnTo>
                  <a:pt x="263" y="203"/>
                </a:lnTo>
                <a:lnTo>
                  <a:pt x="265" y="193"/>
                </a:lnTo>
                <a:lnTo>
                  <a:pt x="256" y="171"/>
                </a:lnTo>
                <a:lnTo>
                  <a:pt x="263" y="147"/>
                </a:lnTo>
                <a:lnTo>
                  <a:pt x="253" y="122"/>
                </a:lnTo>
                <a:lnTo>
                  <a:pt x="255" y="73"/>
                </a:lnTo>
                <a:lnTo>
                  <a:pt x="242" y="49"/>
                </a:lnTo>
                <a:lnTo>
                  <a:pt x="19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8" name=""/>
          <p:cNvGrpSpPr/>
          <p:nvPr/>
        </p:nvGrpSpPr>
        <p:grpSpPr>
          <a:xfrm>
            <a:off x="4689360" y="596880"/>
            <a:ext cx="420840" cy="1120680"/>
            <a:chOff x="4689360" y="596880"/>
            <a:chExt cx="420840" cy="1120680"/>
          </a:xfrm>
        </p:grpSpPr>
        <p:sp>
          <p:nvSpPr>
            <p:cNvPr id="399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1" name=""/>
          <p:cNvSpPr/>
          <p:nvPr/>
        </p:nvSpPr>
        <p:spPr>
          <a:xfrm>
            <a:off x="4916520" y="1547640"/>
            <a:ext cx="27000" cy="65160"/>
          </a:xfrm>
          <a:custGeom>
            <a:avLst/>
            <a:gdLst/>
            <a:ahLst/>
            <a:rect l="l" t="t" r="r" b="b"/>
            <a:pathLst>
              <a:path w="17" h="41">
                <a:moveTo>
                  <a:pt x="0" y="41"/>
                </a:moveTo>
                <a:lnTo>
                  <a:pt x="15" y="22"/>
                </a:lnTo>
                <a:lnTo>
                  <a:pt x="12" y="8"/>
                </a:lnTo>
                <a:lnTo>
                  <a:pt x="17" y="0"/>
                </a:lnTo>
                <a:lnTo>
                  <a:pt x="10" y="0"/>
                </a:lnTo>
                <a:lnTo>
                  <a:pt x="0" y="14"/>
                </a:lnTo>
                <a:lnTo>
                  <a:pt x="0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02" name=""/>
          <p:cNvGrpSpPr/>
          <p:nvPr/>
        </p:nvGrpSpPr>
        <p:grpSpPr>
          <a:xfrm>
            <a:off x="4916520" y="1547640"/>
            <a:ext cx="27000" cy="65160"/>
            <a:chOff x="4916520" y="1547640"/>
            <a:chExt cx="27000" cy="65160"/>
          </a:xfrm>
        </p:grpSpPr>
        <p:sp>
          <p:nvSpPr>
            <p:cNvPr id="403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5" name=""/>
          <p:cNvSpPr/>
          <p:nvPr/>
        </p:nvSpPr>
        <p:spPr>
          <a:xfrm>
            <a:off x="4857840" y="1609560"/>
            <a:ext cx="17280" cy="51120"/>
          </a:xfrm>
          <a:custGeom>
            <a:avLst/>
            <a:gdLst/>
            <a:ahLst/>
            <a:rect l="l" t="t" r="r" b="b"/>
            <a:pathLst>
              <a:path w="11" h="32">
                <a:moveTo>
                  <a:pt x="0" y="32"/>
                </a:moveTo>
                <a:lnTo>
                  <a:pt x="11" y="0"/>
                </a:lnTo>
                <a:lnTo>
                  <a:pt x="2" y="15"/>
                </a:lnTo>
                <a:lnTo>
                  <a:pt x="0" y="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06" name=""/>
          <p:cNvGrpSpPr/>
          <p:nvPr/>
        </p:nvGrpSpPr>
        <p:grpSpPr>
          <a:xfrm>
            <a:off x="4857840" y="1609560"/>
            <a:ext cx="17280" cy="51120"/>
            <a:chOff x="4857840" y="1609560"/>
            <a:chExt cx="17280" cy="51120"/>
          </a:xfrm>
        </p:grpSpPr>
        <p:sp>
          <p:nvSpPr>
            <p:cNvPr id="407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9" name=""/>
          <p:cNvSpPr/>
          <p:nvPr/>
        </p:nvSpPr>
        <p:spPr>
          <a:xfrm>
            <a:off x="4525920" y="2185920"/>
            <a:ext cx="141480" cy="95400"/>
          </a:xfrm>
          <a:custGeom>
            <a:avLst/>
            <a:gdLst/>
            <a:ahLst/>
            <a:rect l="l" t="t" r="r" b="b"/>
            <a:pathLst>
              <a:path w="89" h="60">
                <a:moveTo>
                  <a:pt x="31" y="0"/>
                </a:moveTo>
                <a:lnTo>
                  <a:pt x="58" y="0"/>
                </a:lnTo>
                <a:lnTo>
                  <a:pt x="70" y="5"/>
                </a:lnTo>
                <a:lnTo>
                  <a:pt x="75" y="22"/>
                </a:lnTo>
                <a:lnTo>
                  <a:pt x="89" y="27"/>
                </a:lnTo>
                <a:lnTo>
                  <a:pt x="89" y="34"/>
                </a:lnTo>
                <a:lnTo>
                  <a:pt x="82" y="37"/>
                </a:lnTo>
                <a:lnTo>
                  <a:pt x="85" y="46"/>
                </a:lnTo>
                <a:lnTo>
                  <a:pt x="68" y="41"/>
                </a:lnTo>
                <a:lnTo>
                  <a:pt x="63" y="60"/>
                </a:lnTo>
                <a:lnTo>
                  <a:pt x="49" y="43"/>
                </a:lnTo>
                <a:lnTo>
                  <a:pt x="37" y="59"/>
                </a:lnTo>
                <a:lnTo>
                  <a:pt x="21" y="60"/>
                </a:lnTo>
                <a:lnTo>
                  <a:pt x="16" y="43"/>
                </a:lnTo>
                <a:lnTo>
                  <a:pt x="9" y="43"/>
                </a:lnTo>
                <a:lnTo>
                  <a:pt x="2" y="54"/>
                </a:lnTo>
                <a:lnTo>
                  <a:pt x="0" y="41"/>
                </a:lnTo>
                <a:lnTo>
                  <a:pt x="21" y="5"/>
                </a:lnTo>
                <a:lnTo>
                  <a:pt x="3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0" name=""/>
          <p:cNvGrpSpPr/>
          <p:nvPr/>
        </p:nvGrpSpPr>
        <p:grpSpPr>
          <a:xfrm>
            <a:off x="4525920" y="2185920"/>
            <a:ext cx="141480" cy="95400"/>
            <a:chOff x="4525920" y="2185920"/>
            <a:chExt cx="141480" cy="95400"/>
          </a:xfrm>
        </p:grpSpPr>
        <p:sp>
          <p:nvSpPr>
            <p:cNvPr id="411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3" name=""/>
          <p:cNvSpPr/>
          <p:nvPr/>
        </p:nvSpPr>
        <p:spPr>
          <a:xfrm>
            <a:off x="4799160" y="231624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2" y="0"/>
                </a:moveTo>
                <a:lnTo>
                  <a:pt x="6" y="10"/>
                </a:lnTo>
                <a:lnTo>
                  <a:pt x="0" y="7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4" name=""/>
          <p:cNvGrpSpPr/>
          <p:nvPr/>
        </p:nvGrpSpPr>
        <p:grpSpPr>
          <a:xfrm>
            <a:off x="4799160" y="2316240"/>
            <a:ext cx="9360" cy="15840"/>
            <a:chOff x="4799160" y="2316240"/>
            <a:chExt cx="9360" cy="15840"/>
          </a:xfrm>
        </p:grpSpPr>
        <p:sp>
          <p:nvSpPr>
            <p:cNvPr id="415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9617040" y="4989600"/>
            <a:ext cx="92160" cy="92160"/>
          </a:xfrm>
          <a:custGeom>
            <a:avLst/>
            <a:gdLst/>
            <a:ahLst/>
            <a:rect l="l" t="t" r="r" b="b"/>
            <a:pathLst>
              <a:path w="58" h="58">
                <a:moveTo>
                  <a:pt x="21" y="31"/>
                </a:moveTo>
                <a:lnTo>
                  <a:pt x="15" y="26"/>
                </a:lnTo>
                <a:lnTo>
                  <a:pt x="0" y="6"/>
                </a:lnTo>
                <a:lnTo>
                  <a:pt x="0" y="0"/>
                </a:lnTo>
                <a:lnTo>
                  <a:pt x="7" y="3"/>
                </a:lnTo>
                <a:lnTo>
                  <a:pt x="58" y="53"/>
                </a:lnTo>
                <a:lnTo>
                  <a:pt x="56" y="58"/>
                </a:lnTo>
                <a:lnTo>
                  <a:pt x="42" y="50"/>
                </a:lnTo>
                <a:lnTo>
                  <a:pt x="21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8" name=""/>
          <p:cNvGrpSpPr/>
          <p:nvPr/>
        </p:nvGrpSpPr>
        <p:grpSpPr>
          <a:xfrm>
            <a:off x="9617040" y="4989600"/>
            <a:ext cx="92160" cy="92160"/>
            <a:chOff x="9617040" y="4989600"/>
            <a:chExt cx="92160" cy="92160"/>
          </a:xfrm>
        </p:grpSpPr>
        <p:sp>
          <p:nvSpPr>
            <p:cNvPr id="419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1" name=""/>
          <p:cNvSpPr/>
          <p:nvPr/>
        </p:nvSpPr>
        <p:spPr>
          <a:xfrm>
            <a:off x="9739440" y="5038560"/>
            <a:ext cx="6120" cy="828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2" name=""/>
          <p:cNvGrpSpPr/>
          <p:nvPr/>
        </p:nvGrpSpPr>
        <p:grpSpPr>
          <a:xfrm>
            <a:off x="9739440" y="5038560"/>
            <a:ext cx="6120" cy="8280"/>
            <a:chOff x="9739440" y="5038560"/>
            <a:chExt cx="6120" cy="8280"/>
          </a:xfrm>
        </p:grpSpPr>
        <p:sp>
          <p:nvSpPr>
            <p:cNvPr id="423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5" name=""/>
          <p:cNvSpPr/>
          <p:nvPr/>
        </p:nvSpPr>
        <p:spPr>
          <a:xfrm>
            <a:off x="9717120" y="501336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0"/>
                </a:moveTo>
                <a:lnTo>
                  <a:pt x="4" y="2"/>
                </a:lnTo>
                <a:lnTo>
                  <a:pt x="4" y="10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6" name=""/>
          <p:cNvGrpSpPr/>
          <p:nvPr/>
        </p:nvGrpSpPr>
        <p:grpSpPr>
          <a:xfrm>
            <a:off x="9717120" y="5013360"/>
            <a:ext cx="6480" cy="15840"/>
            <a:chOff x="9717120" y="5013360"/>
            <a:chExt cx="6480" cy="15840"/>
          </a:xfrm>
        </p:grpSpPr>
        <p:sp>
          <p:nvSpPr>
            <p:cNvPr id="427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9" name=""/>
          <p:cNvSpPr/>
          <p:nvPr/>
        </p:nvSpPr>
        <p:spPr>
          <a:xfrm>
            <a:off x="4183200" y="1989000"/>
            <a:ext cx="409320" cy="476280"/>
          </a:xfrm>
          <a:custGeom>
            <a:avLst/>
            <a:gdLst/>
            <a:ahLst/>
            <a:rect l="l" t="t" r="r" b="b"/>
            <a:pathLst>
              <a:path w="258" h="300">
                <a:moveTo>
                  <a:pt x="153" y="0"/>
                </a:moveTo>
                <a:lnTo>
                  <a:pt x="153" y="9"/>
                </a:lnTo>
                <a:lnTo>
                  <a:pt x="177" y="28"/>
                </a:lnTo>
                <a:lnTo>
                  <a:pt x="181" y="41"/>
                </a:lnTo>
                <a:lnTo>
                  <a:pt x="195" y="36"/>
                </a:lnTo>
                <a:lnTo>
                  <a:pt x="195" y="50"/>
                </a:lnTo>
                <a:lnTo>
                  <a:pt x="212" y="55"/>
                </a:lnTo>
                <a:lnTo>
                  <a:pt x="223" y="57"/>
                </a:lnTo>
                <a:lnTo>
                  <a:pt x="231" y="69"/>
                </a:lnTo>
                <a:lnTo>
                  <a:pt x="258" y="77"/>
                </a:lnTo>
                <a:lnTo>
                  <a:pt x="247" y="107"/>
                </a:lnTo>
                <a:lnTo>
                  <a:pt x="247" y="124"/>
                </a:lnTo>
                <a:lnTo>
                  <a:pt x="237" y="129"/>
                </a:lnTo>
                <a:lnTo>
                  <a:pt x="216" y="165"/>
                </a:lnTo>
                <a:lnTo>
                  <a:pt x="218" y="177"/>
                </a:lnTo>
                <a:lnTo>
                  <a:pt x="225" y="167"/>
                </a:lnTo>
                <a:lnTo>
                  <a:pt x="233" y="167"/>
                </a:lnTo>
                <a:lnTo>
                  <a:pt x="237" y="184"/>
                </a:lnTo>
                <a:lnTo>
                  <a:pt x="233" y="186"/>
                </a:lnTo>
                <a:lnTo>
                  <a:pt x="239" y="206"/>
                </a:lnTo>
                <a:lnTo>
                  <a:pt x="233" y="218"/>
                </a:lnTo>
                <a:lnTo>
                  <a:pt x="235" y="221"/>
                </a:lnTo>
                <a:lnTo>
                  <a:pt x="239" y="243"/>
                </a:lnTo>
                <a:lnTo>
                  <a:pt x="247" y="243"/>
                </a:lnTo>
                <a:lnTo>
                  <a:pt x="249" y="254"/>
                </a:lnTo>
                <a:lnTo>
                  <a:pt x="221" y="278"/>
                </a:lnTo>
                <a:lnTo>
                  <a:pt x="198" y="268"/>
                </a:lnTo>
                <a:lnTo>
                  <a:pt x="177" y="264"/>
                </a:lnTo>
                <a:lnTo>
                  <a:pt x="160" y="276"/>
                </a:lnTo>
                <a:lnTo>
                  <a:pt x="158" y="285"/>
                </a:lnTo>
                <a:lnTo>
                  <a:pt x="160" y="300"/>
                </a:lnTo>
                <a:lnTo>
                  <a:pt x="138" y="300"/>
                </a:lnTo>
                <a:lnTo>
                  <a:pt x="130" y="295"/>
                </a:lnTo>
                <a:lnTo>
                  <a:pt x="123" y="292"/>
                </a:lnTo>
                <a:lnTo>
                  <a:pt x="115" y="287"/>
                </a:lnTo>
                <a:lnTo>
                  <a:pt x="105" y="292"/>
                </a:lnTo>
                <a:lnTo>
                  <a:pt x="82" y="287"/>
                </a:lnTo>
                <a:lnTo>
                  <a:pt x="61" y="268"/>
                </a:lnTo>
                <a:lnTo>
                  <a:pt x="70" y="262"/>
                </a:lnTo>
                <a:lnTo>
                  <a:pt x="78" y="225"/>
                </a:lnTo>
                <a:lnTo>
                  <a:pt x="74" y="223"/>
                </a:lnTo>
                <a:lnTo>
                  <a:pt x="78" y="197"/>
                </a:lnTo>
                <a:lnTo>
                  <a:pt x="85" y="206"/>
                </a:lnTo>
                <a:lnTo>
                  <a:pt x="74" y="189"/>
                </a:lnTo>
                <a:lnTo>
                  <a:pt x="74" y="172"/>
                </a:lnTo>
                <a:lnTo>
                  <a:pt x="61" y="165"/>
                </a:lnTo>
                <a:lnTo>
                  <a:pt x="55" y="153"/>
                </a:lnTo>
                <a:lnTo>
                  <a:pt x="54" y="142"/>
                </a:lnTo>
                <a:lnTo>
                  <a:pt x="61" y="139"/>
                </a:lnTo>
                <a:lnTo>
                  <a:pt x="47" y="137"/>
                </a:lnTo>
                <a:lnTo>
                  <a:pt x="47" y="129"/>
                </a:lnTo>
                <a:lnTo>
                  <a:pt x="16" y="117"/>
                </a:lnTo>
                <a:lnTo>
                  <a:pt x="10" y="120"/>
                </a:lnTo>
                <a:lnTo>
                  <a:pt x="2" y="110"/>
                </a:lnTo>
                <a:lnTo>
                  <a:pt x="8" y="110"/>
                </a:lnTo>
                <a:lnTo>
                  <a:pt x="3" y="105"/>
                </a:lnTo>
                <a:lnTo>
                  <a:pt x="8" y="101"/>
                </a:lnTo>
                <a:lnTo>
                  <a:pt x="0" y="101"/>
                </a:lnTo>
                <a:lnTo>
                  <a:pt x="2" y="93"/>
                </a:lnTo>
                <a:lnTo>
                  <a:pt x="26" y="83"/>
                </a:lnTo>
                <a:lnTo>
                  <a:pt x="43" y="93"/>
                </a:lnTo>
                <a:lnTo>
                  <a:pt x="68" y="91"/>
                </a:lnTo>
                <a:lnTo>
                  <a:pt x="59" y="52"/>
                </a:lnTo>
                <a:lnTo>
                  <a:pt x="71" y="52"/>
                </a:lnTo>
                <a:lnTo>
                  <a:pt x="76" y="64"/>
                </a:lnTo>
                <a:lnTo>
                  <a:pt x="106" y="61"/>
                </a:lnTo>
                <a:lnTo>
                  <a:pt x="101" y="60"/>
                </a:lnTo>
                <a:lnTo>
                  <a:pt x="103" y="50"/>
                </a:lnTo>
                <a:lnTo>
                  <a:pt x="130" y="33"/>
                </a:lnTo>
                <a:lnTo>
                  <a:pt x="134" y="6"/>
                </a:lnTo>
                <a:lnTo>
                  <a:pt x="15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0" name=""/>
          <p:cNvGrpSpPr/>
          <p:nvPr/>
        </p:nvGrpSpPr>
        <p:grpSpPr>
          <a:xfrm>
            <a:off x="4183200" y="1989000"/>
            <a:ext cx="409320" cy="476280"/>
            <a:chOff x="4183200" y="1989000"/>
            <a:chExt cx="409320" cy="476280"/>
          </a:xfrm>
        </p:grpSpPr>
        <p:sp>
          <p:nvSpPr>
            <p:cNvPr id="431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3" name=""/>
          <p:cNvSpPr/>
          <p:nvPr/>
        </p:nvSpPr>
        <p:spPr>
          <a:xfrm>
            <a:off x="4611600" y="2430360"/>
            <a:ext cx="30240" cy="84240"/>
          </a:xfrm>
          <a:custGeom>
            <a:avLst/>
            <a:gdLst/>
            <a:ahLst/>
            <a:rect l="l" t="t" r="r" b="b"/>
            <a:pathLst>
              <a:path w="19" h="53">
                <a:moveTo>
                  <a:pt x="15" y="0"/>
                </a:moveTo>
                <a:lnTo>
                  <a:pt x="19" y="27"/>
                </a:lnTo>
                <a:lnTo>
                  <a:pt x="12" y="53"/>
                </a:lnTo>
                <a:lnTo>
                  <a:pt x="2" y="41"/>
                </a:lnTo>
                <a:lnTo>
                  <a:pt x="0" y="19"/>
                </a:lnTo>
                <a:lnTo>
                  <a:pt x="2" y="14"/>
                </a:lnTo>
                <a:lnTo>
                  <a:pt x="15" y="9"/>
                </a:lnTo>
                <a:lnTo>
                  <a:pt x="1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4" name=""/>
          <p:cNvGrpSpPr/>
          <p:nvPr/>
        </p:nvGrpSpPr>
        <p:grpSpPr>
          <a:xfrm>
            <a:off x="4611600" y="2430360"/>
            <a:ext cx="30240" cy="84240"/>
            <a:chOff x="4611600" y="2430360"/>
            <a:chExt cx="30240" cy="84240"/>
          </a:xfrm>
        </p:grpSpPr>
        <p:sp>
          <p:nvSpPr>
            <p:cNvPr id="435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7" name=""/>
          <p:cNvSpPr/>
          <p:nvPr/>
        </p:nvSpPr>
        <p:spPr>
          <a:xfrm>
            <a:off x="6283440" y="2660760"/>
            <a:ext cx="463320" cy="407880"/>
          </a:xfrm>
          <a:custGeom>
            <a:avLst/>
            <a:gdLst/>
            <a:ahLst/>
            <a:rect l="l" t="t" r="r" b="b"/>
            <a:pathLst>
              <a:path w="292" h="257">
                <a:moveTo>
                  <a:pt x="124" y="31"/>
                </a:moveTo>
                <a:lnTo>
                  <a:pt x="145" y="36"/>
                </a:lnTo>
                <a:lnTo>
                  <a:pt x="154" y="46"/>
                </a:lnTo>
                <a:lnTo>
                  <a:pt x="170" y="33"/>
                </a:lnTo>
                <a:lnTo>
                  <a:pt x="180" y="41"/>
                </a:lnTo>
                <a:lnTo>
                  <a:pt x="182" y="24"/>
                </a:lnTo>
                <a:lnTo>
                  <a:pt x="196" y="28"/>
                </a:lnTo>
                <a:lnTo>
                  <a:pt x="199" y="22"/>
                </a:lnTo>
                <a:lnTo>
                  <a:pt x="196" y="17"/>
                </a:lnTo>
                <a:lnTo>
                  <a:pt x="211" y="0"/>
                </a:lnTo>
                <a:lnTo>
                  <a:pt x="220" y="5"/>
                </a:lnTo>
                <a:lnTo>
                  <a:pt x="217" y="14"/>
                </a:lnTo>
                <a:lnTo>
                  <a:pt x="224" y="17"/>
                </a:lnTo>
                <a:lnTo>
                  <a:pt x="222" y="41"/>
                </a:lnTo>
                <a:lnTo>
                  <a:pt x="227" y="52"/>
                </a:lnTo>
                <a:lnTo>
                  <a:pt x="262" y="28"/>
                </a:lnTo>
                <a:lnTo>
                  <a:pt x="269" y="31"/>
                </a:lnTo>
                <a:lnTo>
                  <a:pt x="271" y="36"/>
                </a:lnTo>
                <a:lnTo>
                  <a:pt x="283" y="33"/>
                </a:lnTo>
                <a:lnTo>
                  <a:pt x="292" y="33"/>
                </a:lnTo>
                <a:lnTo>
                  <a:pt x="290" y="36"/>
                </a:lnTo>
                <a:lnTo>
                  <a:pt x="283" y="41"/>
                </a:lnTo>
                <a:lnTo>
                  <a:pt x="288" y="43"/>
                </a:lnTo>
                <a:lnTo>
                  <a:pt x="269" y="47"/>
                </a:lnTo>
                <a:lnTo>
                  <a:pt x="246" y="47"/>
                </a:lnTo>
                <a:lnTo>
                  <a:pt x="220" y="69"/>
                </a:lnTo>
                <a:lnTo>
                  <a:pt x="217" y="72"/>
                </a:lnTo>
                <a:lnTo>
                  <a:pt x="227" y="88"/>
                </a:lnTo>
                <a:lnTo>
                  <a:pt x="225" y="98"/>
                </a:lnTo>
                <a:lnTo>
                  <a:pt x="213" y="118"/>
                </a:lnTo>
                <a:lnTo>
                  <a:pt x="217" y="120"/>
                </a:lnTo>
                <a:lnTo>
                  <a:pt x="213" y="129"/>
                </a:lnTo>
                <a:lnTo>
                  <a:pt x="192" y="129"/>
                </a:lnTo>
                <a:lnTo>
                  <a:pt x="201" y="148"/>
                </a:lnTo>
                <a:lnTo>
                  <a:pt x="182" y="156"/>
                </a:lnTo>
                <a:lnTo>
                  <a:pt x="176" y="178"/>
                </a:lnTo>
                <a:lnTo>
                  <a:pt x="178" y="189"/>
                </a:lnTo>
                <a:lnTo>
                  <a:pt x="170" y="199"/>
                </a:lnTo>
                <a:lnTo>
                  <a:pt x="164" y="192"/>
                </a:lnTo>
                <a:lnTo>
                  <a:pt x="155" y="192"/>
                </a:lnTo>
                <a:lnTo>
                  <a:pt x="145" y="202"/>
                </a:lnTo>
                <a:lnTo>
                  <a:pt x="147" y="205"/>
                </a:lnTo>
                <a:lnTo>
                  <a:pt x="128" y="207"/>
                </a:lnTo>
                <a:lnTo>
                  <a:pt x="121" y="216"/>
                </a:lnTo>
                <a:lnTo>
                  <a:pt x="119" y="243"/>
                </a:lnTo>
                <a:lnTo>
                  <a:pt x="116" y="245"/>
                </a:lnTo>
                <a:lnTo>
                  <a:pt x="93" y="252"/>
                </a:lnTo>
                <a:lnTo>
                  <a:pt x="79" y="252"/>
                </a:lnTo>
                <a:lnTo>
                  <a:pt x="72" y="257"/>
                </a:lnTo>
                <a:lnTo>
                  <a:pt x="58" y="252"/>
                </a:lnTo>
                <a:lnTo>
                  <a:pt x="37" y="257"/>
                </a:lnTo>
                <a:lnTo>
                  <a:pt x="9" y="245"/>
                </a:lnTo>
                <a:lnTo>
                  <a:pt x="21" y="224"/>
                </a:lnTo>
                <a:lnTo>
                  <a:pt x="23" y="208"/>
                </a:lnTo>
                <a:lnTo>
                  <a:pt x="16" y="199"/>
                </a:lnTo>
                <a:lnTo>
                  <a:pt x="4" y="192"/>
                </a:lnTo>
                <a:lnTo>
                  <a:pt x="0" y="161"/>
                </a:lnTo>
                <a:lnTo>
                  <a:pt x="7" y="144"/>
                </a:lnTo>
                <a:lnTo>
                  <a:pt x="0" y="137"/>
                </a:lnTo>
                <a:lnTo>
                  <a:pt x="0" y="129"/>
                </a:lnTo>
                <a:lnTo>
                  <a:pt x="0" y="125"/>
                </a:lnTo>
                <a:lnTo>
                  <a:pt x="9" y="120"/>
                </a:lnTo>
                <a:lnTo>
                  <a:pt x="13" y="106"/>
                </a:lnTo>
                <a:lnTo>
                  <a:pt x="16" y="77"/>
                </a:lnTo>
                <a:lnTo>
                  <a:pt x="15" y="84"/>
                </a:lnTo>
                <a:lnTo>
                  <a:pt x="21" y="88"/>
                </a:lnTo>
                <a:lnTo>
                  <a:pt x="46" y="96"/>
                </a:lnTo>
                <a:lnTo>
                  <a:pt x="52" y="88"/>
                </a:lnTo>
                <a:lnTo>
                  <a:pt x="56" y="82"/>
                </a:lnTo>
                <a:lnTo>
                  <a:pt x="52" y="77"/>
                </a:lnTo>
                <a:lnTo>
                  <a:pt x="81" y="63"/>
                </a:lnTo>
                <a:lnTo>
                  <a:pt x="89" y="36"/>
                </a:lnTo>
                <a:lnTo>
                  <a:pt x="100" y="36"/>
                </a:lnTo>
                <a:lnTo>
                  <a:pt x="105" y="28"/>
                </a:lnTo>
                <a:lnTo>
                  <a:pt x="124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8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439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442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4" name=""/>
          <p:cNvSpPr/>
          <p:nvPr/>
        </p:nvSpPr>
        <p:spPr>
          <a:xfrm>
            <a:off x="5956200" y="3201840"/>
            <a:ext cx="6480" cy="1296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0"/>
                </a:lnTo>
                <a:lnTo>
                  <a:pt x="2" y="8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5956200" y="3201840"/>
            <a:ext cx="6480" cy="12960"/>
            <a:chOff x="5956200" y="3201840"/>
            <a:chExt cx="6480" cy="12960"/>
          </a:xfrm>
        </p:grpSpPr>
        <p:sp>
          <p:nvSpPr>
            <p:cNvPr id="446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8" name=""/>
          <p:cNvSpPr/>
          <p:nvPr/>
        </p:nvSpPr>
        <p:spPr>
          <a:xfrm>
            <a:off x="5578560" y="2705040"/>
            <a:ext cx="320760" cy="376200"/>
          </a:xfrm>
          <a:custGeom>
            <a:avLst/>
            <a:gdLst/>
            <a:ahLst/>
            <a:rect l="l" t="t" r="r" b="b"/>
            <a:pathLst>
              <a:path w="202" h="237">
                <a:moveTo>
                  <a:pt x="8" y="152"/>
                </a:moveTo>
                <a:lnTo>
                  <a:pt x="40" y="164"/>
                </a:lnTo>
                <a:lnTo>
                  <a:pt x="64" y="181"/>
                </a:lnTo>
                <a:lnTo>
                  <a:pt x="85" y="191"/>
                </a:lnTo>
                <a:lnTo>
                  <a:pt x="89" y="201"/>
                </a:lnTo>
                <a:lnTo>
                  <a:pt x="99" y="202"/>
                </a:lnTo>
                <a:lnTo>
                  <a:pt x="101" y="222"/>
                </a:lnTo>
                <a:lnTo>
                  <a:pt x="124" y="234"/>
                </a:lnTo>
                <a:lnTo>
                  <a:pt x="141" y="227"/>
                </a:lnTo>
                <a:lnTo>
                  <a:pt x="161" y="237"/>
                </a:lnTo>
                <a:lnTo>
                  <a:pt x="176" y="213"/>
                </a:lnTo>
                <a:lnTo>
                  <a:pt x="190" y="213"/>
                </a:lnTo>
                <a:lnTo>
                  <a:pt x="199" y="215"/>
                </a:lnTo>
                <a:lnTo>
                  <a:pt x="202" y="213"/>
                </a:lnTo>
                <a:lnTo>
                  <a:pt x="190" y="201"/>
                </a:lnTo>
                <a:lnTo>
                  <a:pt x="186" y="188"/>
                </a:lnTo>
                <a:lnTo>
                  <a:pt x="182" y="186"/>
                </a:lnTo>
                <a:lnTo>
                  <a:pt x="182" y="164"/>
                </a:lnTo>
                <a:lnTo>
                  <a:pt x="176" y="147"/>
                </a:lnTo>
                <a:lnTo>
                  <a:pt x="148" y="128"/>
                </a:lnTo>
                <a:lnTo>
                  <a:pt x="136" y="101"/>
                </a:lnTo>
                <a:lnTo>
                  <a:pt x="141" y="87"/>
                </a:lnTo>
                <a:lnTo>
                  <a:pt x="150" y="65"/>
                </a:lnTo>
                <a:lnTo>
                  <a:pt x="150" y="59"/>
                </a:lnTo>
                <a:lnTo>
                  <a:pt x="155" y="49"/>
                </a:lnTo>
                <a:lnTo>
                  <a:pt x="138" y="41"/>
                </a:lnTo>
                <a:lnTo>
                  <a:pt x="126" y="19"/>
                </a:lnTo>
                <a:lnTo>
                  <a:pt x="124" y="8"/>
                </a:lnTo>
                <a:lnTo>
                  <a:pt x="115" y="8"/>
                </a:lnTo>
                <a:lnTo>
                  <a:pt x="113" y="5"/>
                </a:lnTo>
                <a:lnTo>
                  <a:pt x="89" y="0"/>
                </a:lnTo>
                <a:lnTo>
                  <a:pt x="78" y="10"/>
                </a:lnTo>
                <a:lnTo>
                  <a:pt x="66" y="27"/>
                </a:lnTo>
                <a:lnTo>
                  <a:pt x="54" y="32"/>
                </a:lnTo>
                <a:lnTo>
                  <a:pt x="52" y="78"/>
                </a:lnTo>
                <a:lnTo>
                  <a:pt x="49" y="90"/>
                </a:lnTo>
                <a:lnTo>
                  <a:pt x="0" y="123"/>
                </a:lnTo>
                <a:lnTo>
                  <a:pt x="8" y="15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9" name=""/>
          <p:cNvGrpSpPr/>
          <p:nvPr/>
        </p:nvGrpSpPr>
        <p:grpSpPr>
          <a:xfrm>
            <a:off x="5578560" y="2705040"/>
            <a:ext cx="320760" cy="376200"/>
            <a:chOff x="5578560" y="2705040"/>
            <a:chExt cx="320760" cy="376200"/>
          </a:xfrm>
        </p:grpSpPr>
        <p:sp>
          <p:nvSpPr>
            <p:cNvPr id="450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2" name=""/>
          <p:cNvSpPr/>
          <p:nvPr/>
        </p:nvSpPr>
        <p:spPr>
          <a:xfrm>
            <a:off x="5775480" y="3063960"/>
            <a:ext cx="60120" cy="31680"/>
          </a:xfrm>
          <a:custGeom>
            <a:avLst/>
            <a:gdLst/>
            <a:ahLst/>
            <a:rect l="l" t="t" r="r" b="b"/>
            <a:pathLst>
              <a:path w="38" h="20">
                <a:moveTo>
                  <a:pt x="0" y="8"/>
                </a:moveTo>
                <a:lnTo>
                  <a:pt x="17" y="20"/>
                </a:lnTo>
                <a:lnTo>
                  <a:pt x="38" y="11"/>
                </a:lnTo>
                <a:lnTo>
                  <a:pt x="1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5775480" y="3063960"/>
            <a:ext cx="60120" cy="31680"/>
            <a:chOff x="5775480" y="3063960"/>
            <a:chExt cx="60120" cy="31680"/>
          </a:xfrm>
        </p:grpSpPr>
        <p:sp>
          <p:nvSpPr>
            <p:cNvPr id="454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6" name=""/>
          <p:cNvSpPr/>
          <p:nvPr/>
        </p:nvSpPr>
        <p:spPr>
          <a:xfrm>
            <a:off x="5430960" y="2903400"/>
            <a:ext cx="47520" cy="168480"/>
          </a:xfrm>
          <a:custGeom>
            <a:avLst/>
            <a:gdLst/>
            <a:ahLst/>
            <a:rect l="l" t="t" r="r" b="b"/>
            <a:pathLst>
              <a:path w="30" h="106">
                <a:moveTo>
                  <a:pt x="17" y="103"/>
                </a:moveTo>
                <a:lnTo>
                  <a:pt x="28" y="49"/>
                </a:lnTo>
                <a:lnTo>
                  <a:pt x="14" y="51"/>
                </a:lnTo>
                <a:lnTo>
                  <a:pt x="21" y="38"/>
                </a:lnTo>
                <a:lnTo>
                  <a:pt x="17" y="38"/>
                </a:lnTo>
                <a:lnTo>
                  <a:pt x="17" y="27"/>
                </a:lnTo>
                <a:lnTo>
                  <a:pt x="21" y="19"/>
                </a:lnTo>
                <a:lnTo>
                  <a:pt x="30" y="24"/>
                </a:lnTo>
                <a:lnTo>
                  <a:pt x="30" y="15"/>
                </a:lnTo>
                <a:lnTo>
                  <a:pt x="30" y="0"/>
                </a:lnTo>
                <a:lnTo>
                  <a:pt x="28" y="3"/>
                </a:lnTo>
                <a:lnTo>
                  <a:pt x="19" y="3"/>
                </a:lnTo>
                <a:lnTo>
                  <a:pt x="9" y="43"/>
                </a:lnTo>
                <a:lnTo>
                  <a:pt x="0" y="54"/>
                </a:lnTo>
                <a:lnTo>
                  <a:pt x="17" y="106"/>
                </a:lnTo>
                <a:lnTo>
                  <a:pt x="17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7" name=""/>
          <p:cNvGrpSpPr/>
          <p:nvPr/>
        </p:nvGrpSpPr>
        <p:grpSpPr>
          <a:xfrm>
            <a:off x="5430960" y="2903400"/>
            <a:ext cx="47520" cy="168480"/>
            <a:chOff x="5430960" y="2903400"/>
            <a:chExt cx="47520" cy="168480"/>
          </a:xfrm>
        </p:grpSpPr>
        <p:sp>
          <p:nvSpPr>
            <p:cNvPr id="458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0" name=""/>
          <p:cNvSpPr/>
          <p:nvPr/>
        </p:nvSpPr>
        <p:spPr>
          <a:xfrm>
            <a:off x="5452920" y="2900520"/>
            <a:ext cx="138240" cy="180720"/>
          </a:xfrm>
          <a:custGeom>
            <a:avLst/>
            <a:gdLst/>
            <a:ahLst/>
            <a:rect l="l" t="t" r="r" b="b"/>
            <a:pathLst>
              <a:path w="87" h="114">
                <a:moveTo>
                  <a:pt x="79" y="0"/>
                </a:moveTo>
                <a:lnTo>
                  <a:pt x="35" y="27"/>
                </a:lnTo>
                <a:lnTo>
                  <a:pt x="19" y="18"/>
                </a:lnTo>
                <a:lnTo>
                  <a:pt x="15" y="18"/>
                </a:lnTo>
                <a:lnTo>
                  <a:pt x="15" y="27"/>
                </a:lnTo>
                <a:lnTo>
                  <a:pt x="7" y="22"/>
                </a:lnTo>
                <a:lnTo>
                  <a:pt x="2" y="29"/>
                </a:lnTo>
                <a:lnTo>
                  <a:pt x="2" y="41"/>
                </a:lnTo>
                <a:lnTo>
                  <a:pt x="7" y="41"/>
                </a:lnTo>
                <a:lnTo>
                  <a:pt x="0" y="54"/>
                </a:lnTo>
                <a:lnTo>
                  <a:pt x="13" y="51"/>
                </a:lnTo>
                <a:lnTo>
                  <a:pt x="2" y="106"/>
                </a:lnTo>
                <a:lnTo>
                  <a:pt x="2" y="111"/>
                </a:lnTo>
                <a:lnTo>
                  <a:pt x="25" y="114"/>
                </a:lnTo>
                <a:lnTo>
                  <a:pt x="37" y="95"/>
                </a:lnTo>
                <a:lnTo>
                  <a:pt x="54" y="90"/>
                </a:lnTo>
                <a:lnTo>
                  <a:pt x="56" y="79"/>
                </a:lnTo>
                <a:lnTo>
                  <a:pt x="65" y="76"/>
                </a:lnTo>
                <a:lnTo>
                  <a:pt x="44" y="49"/>
                </a:lnTo>
                <a:lnTo>
                  <a:pt x="81" y="38"/>
                </a:lnTo>
                <a:lnTo>
                  <a:pt x="87" y="29"/>
                </a:lnTo>
                <a:lnTo>
                  <a:pt x="7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1" name=""/>
          <p:cNvGrpSpPr/>
          <p:nvPr/>
        </p:nvGrpSpPr>
        <p:grpSpPr>
          <a:xfrm>
            <a:off x="5452920" y="2900520"/>
            <a:ext cx="138240" cy="180720"/>
            <a:chOff x="5452920" y="2900520"/>
            <a:chExt cx="138240" cy="180720"/>
          </a:xfrm>
        </p:grpSpPr>
        <p:sp>
          <p:nvSpPr>
            <p:cNvPr id="462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4" name=""/>
          <p:cNvSpPr/>
          <p:nvPr/>
        </p:nvSpPr>
        <p:spPr>
          <a:xfrm>
            <a:off x="5835600" y="3041640"/>
            <a:ext cx="55440" cy="65160"/>
          </a:xfrm>
          <a:custGeom>
            <a:avLst/>
            <a:gdLst/>
            <a:ahLst/>
            <a:rect l="l" t="t" r="r" b="b"/>
            <a:pathLst>
              <a:path w="35" h="41">
                <a:moveTo>
                  <a:pt x="35" y="41"/>
                </a:moveTo>
                <a:lnTo>
                  <a:pt x="22" y="41"/>
                </a:lnTo>
                <a:lnTo>
                  <a:pt x="16" y="29"/>
                </a:lnTo>
                <a:lnTo>
                  <a:pt x="0" y="24"/>
                </a:lnTo>
                <a:lnTo>
                  <a:pt x="14" y="0"/>
                </a:lnTo>
                <a:lnTo>
                  <a:pt x="28" y="0"/>
                </a:lnTo>
                <a:lnTo>
                  <a:pt x="33" y="9"/>
                </a:lnTo>
                <a:lnTo>
                  <a:pt x="22" y="19"/>
                </a:lnTo>
                <a:lnTo>
                  <a:pt x="28" y="22"/>
                </a:lnTo>
                <a:lnTo>
                  <a:pt x="35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5" name=""/>
          <p:cNvGrpSpPr/>
          <p:nvPr/>
        </p:nvGrpSpPr>
        <p:grpSpPr>
          <a:xfrm>
            <a:off x="5835600" y="3041640"/>
            <a:ext cx="55440" cy="65160"/>
            <a:chOff x="5835600" y="3041640"/>
            <a:chExt cx="55440" cy="65160"/>
          </a:xfrm>
        </p:grpSpPr>
        <p:sp>
          <p:nvSpPr>
            <p:cNvPr id="466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8" name=""/>
          <p:cNvSpPr/>
          <p:nvPr/>
        </p:nvSpPr>
        <p:spPr>
          <a:xfrm>
            <a:off x="5460840" y="2835360"/>
            <a:ext cx="55800" cy="73080"/>
          </a:xfrm>
          <a:custGeom>
            <a:avLst/>
            <a:gdLst/>
            <a:ahLst/>
            <a:rect l="l" t="t" r="r" b="b"/>
            <a:pathLst>
              <a:path w="35" h="46">
                <a:moveTo>
                  <a:pt x="11" y="43"/>
                </a:moveTo>
                <a:lnTo>
                  <a:pt x="9" y="46"/>
                </a:lnTo>
                <a:lnTo>
                  <a:pt x="0" y="46"/>
                </a:lnTo>
                <a:lnTo>
                  <a:pt x="21" y="0"/>
                </a:lnTo>
                <a:lnTo>
                  <a:pt x="31" y="0"/>
                </a:lnTo>
                <a:lnTo>
                  <a:pt x="30" y="5"/>
                </a:lnTo>
                <a:lnTo>
                  <a:pt x="35" y="15"/>
                </a:lnTo>
                <a:lnTo>
                  <a:pt x="27" y="22"/>
                </a:lnTo>
                <a:lnTo>
                  <a:pt x="30" y="24"/>
                </a:lnTo>
                <a:lnTo>
                  <a:pt x="21" y="27"/>
                </a:lnTo>
                <a:lnTo>
                  <a:pt x="21" y="34"/>
                </a:lnTo>
                <a:lnTo>
                  <a:pt x="11" y="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9" name=""/>
          <p:cNvGrpSpPr/>
          <p:nvPr/>
        </p:nvGrpSpPr>
        <p:grpSpPr>
          <a:xfrm>
            <a:off x="5460840" y="2835360"/>
            <a:ext cx="55800" cy="73080"/>
            <a:chOff x="5460840" y="2835360"/>
            <a:chExt cx="55800" cy="73080"/>
          </a:xfrm>
        </p:grpSpPr>
        <p:sp>
          <p:nvSpPr>
            <p:cNvPr id="470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2" name=""/>
          <p:cNvSpPr/>
          <p:nvPr/>
        </p:nvSpPr>
        <p:spPr>
          <a:xfrm>
            <a:off x="6006960" y="3259080"/>
            <a:ext cx="254160" cy="328680"/>
          </a:xfrm>
          <a:custGeom>
            <a:avLst/>
            <a:gdLst/>
            <a:ahLst/>
            <a:rect l="l" t="t" r="r" b="b"/>
            <a:pathLst>
              <a:path w="160" h="207">
                <a:moveTo>
                  <a:pt x="21" y="207"/>
                </a:moveTo>
                <a:lnTo>
                  <a:pt x="44" y="198"/>
                </a:lnTo>
                <a:lnTo>
                  <a:pt x="61" y="199"/>
                </a:lnTo>
                <a:lnTo>
                  <a:pt x="73" y="178"/>
                </a:lnTo>
                <a:lnTo>
                  <a:pt x="89" y="174"/>
                </a:lnTo>
                <a:lnTo>
                  <a:pt x="98" y="157"/>
                </a:lnTo>
                <a:lnTo>
                  <a:pt x="119" y="149"/>
                </a:lnTo>
                <a:lnTo>
                  <a:pt x="117" y="123"/>
                </a:lnTo>
                <a:lnTo>
                  <a:pt x="122" y="116"/>
                </a:lnTo>
                <a:lnTo>
                  <a:pt x="127" y="109"/>
                </a:lnTo>
                <a:lnTo>
                  <a:pt x="134" y="114"/>
                </a:lnTo>
                <a:lnTo>
                  <a:pt x="156" y="77"/>
                </a:lnTo>
                <a:lnTo>
                  <a:pt x="160" y="63"/>
                </a:lnTo>
                <a:lnTo>
                  <a:pt x="148" y="54"/>
                </a:lnTo>
                <a:lnTo>
                  <a:pt x="138" y="34"/>
                </a:lnTo>
                <a:lnTo>
                  <a:pt x="100" y="17"/>
                </a:lnTo>
                <a:lnTo>
                  <a:pt x="87" y="0"/>
                </a:lnTo>
                <a:lnTo>
                  <a:pt x="77" y="0"/>
                </a:lnTo>
                <a:lnTo>
                  <a:pt x="82" y="19"/>
                </a:lnTo>
                <a:lnTo>
                  <a:pt x="71" y="24"/>
                </a:lnTo>
                <a:lnTo>
                  <a:pt x="67" y="56"/>
                </a:lnTo>
                <a:lnTo>
                  <a:pt x="77" y="75"/>
                </a:lnTo>
                <a:lnTo>
                  <a:pt x="61" y="125"/>
                </a:lnTo>
                <a:lnTo>
                  <a:pt x="0" y="149"/>
                </a:lnTo>
                <a:lnTo>
                  <a:pt x="21" y="20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3" name=""/>
          <p:cNvGrpSpPr/>
          <p:nvPr/>
        </p:nvGrpSpPr>
        <p:grpSpPr>
          <a:xfrm>
            <a:off x="6006960" y="3259080"/>
            <a:ext cx="254160" cy="328680"/>
            <a:chOff x="6006960" y="3259080"/>
            <a:chExt cx="254160" cy="328680"/>
          </a:xfrm>
        </p:grpSpPr>
        <p:sp>
          <p:nvSpPr>
            <p:cNvPr id="474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6" name=""/>
          <p:cNvSpPr/>
          <p:nvPr/>
        </p:nvSpPr>
        <p:spPr>
          <a:xfrm>
            <a:off x="6140520" y="3201840"/>
            <a:ext cx="7920" cy="27000"/>
          </a:xfrm>
          <a:custGeom>
            <a:avLst/>
            <a:gdLst/>
            <a:ahLst/>
            <a:rect l="l" t="t" r="r" b="b"/>
            <a:pathLst>
              <a:path w="5" h="17">
                <a:moveTo>
                  <a:pt x="3" y="17"/>
                </a:moveTo>
                <a:lnTo>
                  <a:pt x="5" y="0"/>
                </a:lnTo>
                <a:lnTo>
                  <a:pt x="0" y="5"/>
                </a:lnTo>
                <a:lnTo>
                  <a:pt x="0" y="14"/>
                </a:lnTo>
                <a:lnTo>
                  <a:pt x="3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7" name=""/>
          <p:cNvGrpSpPr/>
          <p:nvPr/>
        </p:nvGrpSpPr>
        <p:grpSpPr>
          <a:xfrm>
            <a:off x="6140520" y="3201840"/>
            <a:ext cx="7920" cy="27000"/>
            <a:chOff x="6140520" y="3201840"/>
            <a:chExt cx="7920" cy="27000"/>
          </a:xfrm>
        </p:grpSpPr>
        <p:sp>
          <p:nvSpPr>
            <p:cNvPr id="478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0" name=""/>
          <p:cNvSpPr/>
          <p:nvPr/>
        </p:nvSpPr>
        <p:spPr>
          <a:xfrm>
            <a:off x="6297480" y="2728800"/>
            <a:ext cx="536760" cy="576360"/>
          </a:xfrm>
          <a:custGeom>
            <a:avLst/>
            <a:gdLst/>
            <a:ahLst/>
            <a:rect l="l" t="t" r="r" b="b"/>
            <a:pathLst>
              <a:path w="338" h="363">
                <a:moveTo>
                  <a:pt x="143" y="363"/>
                </a:moveTo>
                <a:lnTo>
                  <a:pt x="132" y="358"/>
                </a:lnTo>
                <a:lnTo>
                  <a:pt x="126" y="339"/>
                </a:lnTo>
                <a:lnTo>
                  <a:pt x="117" y="334"/>
                </a:lnTo>
                <a:lnTo>
                  <a:pt x="112" y="322"/>
                </a:lnTo>
                <a:lnTo>
                  <a:pt x="80" y="322"/>
                </a:lnTo>
                <a:lnTo>
                  <a:pt x="77" y="322"/>
                </a:lnTo>
                <a:lnTo>
                  <a:pt x="75" y="327"/>
                </a:lnTo>
                <a:lnTo>
                  <a:pt x="64" y="322"/>
                </a:lnTo>
                <a:lnTo>
                  <a:pt x="23" y="327"/>
                </a:lnTo>
                <a:lnTo>
                  <a:pt x="16" y="328"/>
                </a:lnTo>
                <a:lnTo>
                  <a:pt x="12" y="327"/>
                </a:lnTo>
                <a:lnTo>
                  <a:pt x="19" y="303"/>
                </a:lnTo>
                <a:lnTo>
                  <a:pt x="26" y="293"/>
                </a:lnTo>
                <a:lnTo>
                  <a:pt x="42" y="286"/>
                </a:lnTo>
                <a:lnTo>
                  <a:pt x="47" y="274"/>
                </a:lnTo>
                <a:lnTo>
                  <a:pt x="37" y="268"/>
                </a:lnTo>
                <a:lnTo>
                  <a:pt x="37" y="247"/>
                </a:lnTo>
                <a:lnTo>
                  <a:pt x="12" y="233"/>
                </a:lnTo>
                <a:lnTo>
                  <a:pt x="0" y="202"/>
                </a:lnTo>
                <a:lnTo>
                  <a:pt x="29" y="213"/>
                </a:lnTo>
                <a:lnTo>
                  <a:pt x="49" y="208"/>
                </a:lnTo>
                <a:lnTo>
                  <a:pt x="64" y="213"/>
                </a:lnTo>
                <a:lnTo>
                  <a:pt x="70" y="208"/>
                </a:lnTo>
                <a:lnTo>
                  <a:pt x="84" y="208"/>
                </a:lnTo>
                <a:lnTo>
                  <a:pt x="108" y="202"/>
                </a:lnTo>
                <a:lnTo>
                  <a:pt x="110" y="199"/>
                </a:lnTo>
                <a:lnTo>
                  <a:pt x="112" y="173"/>
                </a:lnTo>
                <a:lnTo>
                  <a:pt x="120" y="164"/>
                </a:lnTo>
                <a:lnTo>
                  <a:pt x="138" y="161"/>
                </a:lnTo>
                <a:lnTo>
                  <a:pt x="136" y="158"/>
                </a:lnTo>
                <a:lnTo>
                  <a:pt x="146" y="148"/>
                </a:lnTo>
                <a:lnTo>
                  <a:pt x="155" y="148"/>
                </a:lnTo>
                <a:lnTo>
                  <a:pt x="161" y="156"/>
                </a:lnTo>
                <a:lnTo>
                  <a:pt x="169" y="146"/>
                </a:lnTo>
                <a:lnTo>
                  <a:pt x="167" y="134"/>
                </a:lnTo>
                <a:lnTo>
                  <a:pt x="173" y="112"/>
                </a:lnTo>
                <a:lnTo>
                  <a:pt x="192" y="105"/>
                </a:lnTo>
                <a:lnTo>
                  <a:pt x="183" y="86"/>
                </a:lnTo>
                <a:lnTo>
                  <a:pt x="204" y="86"/>
                </a:lnTo>
                <a:lnTo>
                  <a:pt x="209" y="77"/>
                </a:lnTo>
                <a:lnTo>
                  <a:pt x="204" y="74"/>
                </a:lnTo>
                <a:lnTo>
                  <a:pt x="216" y="55"/>
                </a:lnTo>
                <a:lnTo>
                  <a:pt x="218" y="45"/>
                </a:lnTo>
                <a:lnTo>
                  <a:pt x="209" y="28"/>
                </a:lnTo>
                <a:lnTo>
                  <a:pt x="211" y="26"/>
                </a:lnTo>
                <a:lnTo>
                  <a:pt x="237" y="4"/>
                </a:lnTo>
                <a:lnTo>
                  <a:pt x="260" y="4"/>
                </a:lnTo>
                <a:lnTo>
                  <a:pt x="279" y="0"/>
                </a:lnTo>
                <a:lnTo>
                  <a:pt x="293" y="3"/>
                </a:lnTo>
                <a:lnTo>
                  <a:pt x="295" y="9"/>
                </a:lnTo>
                <a:lnTo>
                  <a:pt x="302" y="9"/>
                </a:lnTo>
                <a:lnTo>
                  <a:pt x="305" y="17"/>
                </a:lnTo>
                <a:lnTo>
                  <a:pt x="305" y="28"/>
                </a:lnTo>
                <a:lnTo>
                  <a:pt x="309" y="33"/>
                </a:lnTo>
                <a:lnTo>
                  <a:pt x="318" y="33"/>
                </a:lnTo>
                <a:lnTo>
                  <a:pt x="322" y="38"/>
                </a:lnTo>
                <a:lnTo>
                  <a:pt x="338" y="45"/>
                </a:lnTo>
                <a:lnTo>
                  <a:pt x="326" y="58"/>
                </a:lnTo>
                <a:lnTo>
                  <a:pt x="322" y="66"/>
                </a:lnTo>
                <a:lnTo>
                  <a:pt x="314" y="64"/>
                </a:lnTo>
                <a:lnTo>
                  <a:pt x="297" y="72"/>
                </a:lnTo>
                <a:lnTo>
                  <a:pt x="270" y="63"/>
                </a:lnTo>
                <a:lnTo>
                  <a:pt x="264" y="64"/>
                </a:lnTo>
                <a:lnTo>
                  <a:pt x="260" y="77"/>
                </a:lnTo>
                <a:lnTo>
                  <a:pt x="264" y="79"/>
                </a:lnTo>
                <a:lnTo>
                  <a:pt x="262" y="84"/>
                </a:lnTo>
                <a:lnTo>
                  <a:pt x="270" y="88"/>
                </a:lnTo>
                <a:lnTo>
                  <a:pt x="264" y="93"/>
                </a:lnTo>
                <a:lnTo>
                  <a:pt x="270" y="101"/>
                </a:lnTo>
                <a:lnTo>
                  <a:pt x="264" y="110"/>
                </a:lnTo>
                <a:lnTo>
                  <a:pt x="270" y="120"/>
                </a:lnTo>
                <a:lnTo>
                  <a:pt x="279" y="123"/>
                </a:lnTo>
                <a:lnTo>
                  <a:pt x="281" y="129"/>
                </a:lnTo>
                <a:lnTo>
                  <a:pt x="291" y="132"/>
                </a:lnTo>
                <a:lnTo>
                  <a:pt x="293" y="139"/>
                </a:lnTo>
                <a:lnTo>
                  <a:pt x="279" y="146"/>
                </a:lnTo>
                <a:lnTo>
                  <a:pt x="277" y="153"/>
                </a:lnTo>
                <a:lnTo>
                  <a:pt x="281" y="161"/>
                </a:lnTo>
                <a:lnTo>
                  <a:pt x="277" y="165"/>
                </a:lnTo>
                <a:lnTo>
                  <a:pt x="283" y="170"/>
                </a:lnTo>
                <a:lnTo>
                  <a:pt x="270" y="175"/>
                </a:lnTo>
                <a:lnTo>
                  <a:pt x="262" y="189"/>
                </a:lnTo>
                <a:lnTo>
                  <a:pt x="260" y="197"/>
                </a:lnTo>
                <a:lnTo>
                  <a:pt x="253" y="202"/>
                </a:lnTo>
                <a:lnTo>
                  <a:pt x="241" y="226"/>
                </a:lnTo>
                <a:lnTo>
                  <a:pt x="232" y="233"/>
                </a:lnTo>
                <a:lnTo>
                  <a:pt x="221" y="254"/>
                </a:lnTo>
                <a:lnTo>
                  <a:pt x="202" y="259"/>
                </a:lnTo>
                <a:lnTo>
                  <a:pt x="194" y="249"/>
                </a:lnTo>
                <a:lnTo>
                  <a:pt x="176" y="276"/>
                </a:lnTo>
                <a:lnTo>
                  <a:pt x="173" y="288"/>
                </a:lnTo>
                <a:lnTo>
                  <a:pt x="188" y="293"/>
                </a:lnTo>
                <a:lnTo>
                  <a:pt x="185" y="308"/>
                </a:lnTo>
                <a:lnTo>
                  <a:pt x="196" y="314"/>
                </a:lnTo>
                <a:lnTo>
                  <a:pt x="206" y="346"/>
                </a:lnTo>
                <a:lnTo>
                  <a:pt x="199" y="350"/>
                </a:lnTo>
                <a:lnTo>
                  <a:pt x="194" y="346"/>
                </a:lnTo>
                <a:lnTo>
                  <a:pt x="183" y="353"/>
                </a:lnTo>
                <a:lnTo>
                  <a:pt x="161" y="346"/>
                </a:lnTo>
                <a:lnTo>
                  <a:pt x="159" y="358"/>
                </a:lnTo>
                <a:lnTo>
                  <a:pt x="148" y="358"/>
                </a:lnTo>
                <a:lnTo>
                  <a:pt x="143" y="3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6297480" y="2728800"/>
            <a:ext cx="536760" cy="576360"/>
            <a:chOff x="6297480" y="2728800"/>
            <a:chExt cx="536760" cy="576360"/>
          </a:xfrm>
        </p:grpSpPr>
        <p:sp>
          <p:nvSpPr>
            <p:cNvPr id="482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4" name=""/>
          <p:cNvSpPr/>
          <p:nvPr/>
        </p:nvSpPr>
        <p:spPr>
          <a:xfrm>
            <a:off x="5969160" y="3206880"/>
            <a:ext cx="27000" cy="64800"/>
          </a:xfrm>
          <a:custGeom>
            <a:avLst/>
            <a:gdLst/>
            <a:ahLst/>
            <a:rect l="l" t="t" r="r" b="b"/>
            <a:pathLst>
              <a:path w="17" h="41">
                <a:moveTo>
                  <a:pt x="12" y="38"/>
                </a:moveTo>
                <a:lnTo>
                  <a:pt x="17" y="8"/>
                </a:lnTo>
                <a:lnTo>
                  <a:pt x="8" y="0"/>
                </a:lnTo>
                <a:lnTo>
                  <a:pt x="0" y="17"/>
                </a:lnTo>
                <a:lnTo>
                  <a:pt x="0" y="36"/>
                </a:lnTo>
                <a:lnTo>
                  <a:pt x="6" y="41"/>
                </a:lnTo>
                <a:lnTo>
                  <a:pt x="12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5" name=""/>
          <p:cNvGrpSpPr/>
          <p:nvPr/>
        </p:nvGrpSpPr>
        <p:grpSpPr>
          <a:xfrm>
            <a:off x="5969160" y="3206880"/>
            <a:ext cx="27000" cy="64800"/>
            <a:chOff x="5969160" y="3206880"/>
            <a:chExt cx="27000" cy="64800"/>
          </a:xfrm>
        </p:grpSpPr>
        <p:sp>
          <p:nvSpPr>
            <p:cNvPr id="486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5451480" y="2946240"/>
            <a:ext cx="677880" cy="684360"/>
          </a:xfrm>
          <a:custGeom>
            <a:avLst/>
            <a:gdLst/>
            <a:ahLst/>
            <a:rect l="l" t="t" r="r" b="b"/>
            <a:pathLst>
              <a:path w="427" h="431">
                <a:moveTo>
                  <a:pt x="160" y="412"/>
                </a:moveTo>
                <a:lnTo>
                  <a:pt x="153" y="382"/>
                </a:lnTo>
                <a:lnTo>
                  <a:pt x="141" y="371"/>
                </a:lnTo>
                <a:lnTo>
                  <a:pt x="130" y="354"/>
                </a:lnTo>
                <a:lnTo>
                  <a:pt x="125" y="335"/>
                </a:lnTo>
                <a:lnTo>
                  <a:pt x="113" y="320"/>
                </a:lnTo>
                <a:lnTo>
                  <a:pt x="92" y="306"/>
                </a:lnTo>
                <a:lnTo>
                  <a:pt x="87" y="274"/>
                </a:lnTo>
                <a:lnTo>
                  <a:pt x="88" y="262"/>
                </a:lnTo>
                <a:lnTo>
                  <a:pt x="74" y="226"/>
                </a:lnTo>
                <a:lnTo>
                  <a:pt x="61" y="214"/>
                </a:lnTo>
                <a:lnTo>
                  <a:pt x="55" y="212"/>
                </a:lnTo>
                <a:lnTo>
                  <a:pt x="47" y="183"/>
                </a:lnTo>
                <a:lnTo>
                  <a:pt x="10" y="113"/>
                </a:lnTo>
                <a:lnTo>
                  <a:pt x="0" y="113"/>
                </a:lnTo>
                <a:lnTo>
                  <a:pt x="3" y="77"/>
                </a:lnTo>
                <a:lnTo>
                  <a:pt x="3" y="82"/>
                </a:lnTo>
                <a:lnTo>
                  <a:pt x="26" y="84"/>
                </a:lnTo>
                <a:lnTo>
                  <a:pt x="38" y="65"/>
                </a:lnTo>
                <a:lnTo>
                  <a:pt x="55" y="60"/>
                </a:lnTo>
                <a:lnTo>
                  <a:pt x="57" y="50"/>
                </a:lnTo>
                <a:lnTo>
                  <a:pt x="66" y="46"/>
                </a:lnTo>
                <a:lnTo>
                  <a:pt x="45" y="19"/>
                </a:lnTo>
                <a:lnTo>
                  <a:pt x="82" y="9"/>
                </a:lnTo>
                <a:lnTo>
                  <a:pt x="88" y="0"/>
                </a:lnTo>
                <a:lnTo>
                  <a:pt x="120" y="12"/>
                </a:lnTo>
                <a:lnTo>
                  <a:pt x="144" y="28"/>
                </a:lnTo>
                <a:lnTo>
                  <a:pt x="165" y="38"/>
                </a:lnTo>
                <a:lnTo>
                  <a:pt x="169" y="49"/>
                </a:lnTo>
                <a:lnTo>
                  <a:pt x="179" y="50"/>
                </a:lnTo>
                <a:lnTo>
                  <a:pt x="181" y="69"/>
                </a:lnTo>
                <a:lnTo>
                  <a:pt x="204" y="82"/>
                </a:lnTo>
                <a:lnTo>
                  <a:pt x="221" y="93"/>
                </a:lnTo>
                <a:lnTo>
                  <a:pt x="241" y="84"/>
                </a:lnTo>
                <a:lnTo>
                  <a:pt x="258" y="90"/>
                </a:lnTo>
                <a:lnTo>
                  <a:pt x="263" y="101"/>
                </a:lnTo>
                <a:lnTo>
                  <a:pt x="277" y="101"/>
                </a:lnTo>
                <a:lnTo>
                  <a:pt x="284" y="118"/>
                </a:lnTo>
                <a:lnTo>
                  <a:pt x="295" y="130"/>
                </a:lnTo>
                <a:lnTo>
                  <a:pt x="296" y="137"/>
                </a:lnTo>
                <a:lnTo>
                  <a:pt x="312" y="150"/>
                </a:lnTo>
                <a:lnTo>
                  <a:pt x="314" y="161"/>
                </a:lnTo>
                <a:lnTo>
                  <a:pt x="312" y="173"/>
                </a:lnTo>
                <a:lnTo>
                  <a:pt x="326" y="200"/>
                </a:lnTo>
                <a:lnTo>
                  <a:pt x="332" y="205"/>
                </a:lnTo>
                <a:lnTo>
                  <a:pt x="345" y="226"/>
                </a:lnTo>
                <a:lnTo>
                  <a:pt x="350" y="246"/>
                </a:lnTo>
                <a:lnTo>
                  <a:pt x="413" y="257"/>
                </a:lnTo>
                <a:lnTo>
                  <a:pt x="417" y="253"/>
                </a:lnTo>
                <a:lnTo>
                  <a:pt x="427" y="272"/>
                </a:lnTo>
                <a:lnTo>
                  <a:pt x="411" y="322"/>
                </a:lnTo>
                <a:lnTo>
                  <a:pt x="350" y="347"/>
                </a:lnTo>
                <a:lnTo>
                  <a:pt x="286" y="366"/>
                </a:lnTo>
                <a:lnTo>
                  <a:pt x="235" y="431"/>
                </a:lnTo>
                <a:lnTo>
                  <a:pt x="235" y="404"/>
                </a:lnTo>
                <a:lnTo>
                  <a:pt x="198" y="388"/>
                </a:lnTo>
                <a:lnTo>
                  <a:pt x="177" y="395"/>
                </a:lnTo>
                <a:lnTo>
                  <a:pt x="160" y="4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9" name=""/>
          <p:cNvGrpSpPr/>
          <p:nvPr/>
        </p:nvGrpSpPr>
        <p:grpSpPr>
          <a:xfrm>
            <a:off x="5451480" y="2946240"/>
            <a:ext cx="677880" cy="684360"/>
            <a:chOff x="5451480" y="2946240"/>
            <a:chExt cx="677880" cy="684360"/>
          </a:xfrm>
        </p:grpSpPr>
        <p:sp>
          <p:nvSpPr>
            <p:cNvPr id="490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92" name=""/>
          <p:cNvSpPr/>
          <p:nvPr/>
        </p:nvSpPr>
        <p:spPr>
          <a:xfrm>
            <a:off x="5478480" y="2712960"/>
            <a:ext cx="223920" cy="230400"/>
          </a:xfrm>
          <a:custGeom>
            <a:avLst/>
            <a:gdLst/>
            <a:ahLst/>
            <a:rect l="l" t="t" r="r" b="b"/>
            <a:pathLst>
              <a:path w="141" h="145">
                <a:moveTo>
                  <a:pt x="63" y="118"/>
                </a:moveTo>
                <a:lnTo>
                  <a:pt x="20" y="145"/>
                </a:lnTo>
                <a:lnTo>
                  <a:pt x="3" y="136"/>
                </a:lnTo>
                <a:lnTo>
                  <a:pt x="0" y="136"/>
                </a:lnTo>
                <a:lnTo>
                  <a:pt x="0" y="121"/>
                </a:lnTo>
                <a:lnTo>
                  <a:pt x="10" y="112"/>
                </a:lnTo>
                <a:lnTo>
                  <a:pt x="10" y="104"/>
                </a:lnTo>
                <a:lnTo>
                  <a:pt x="19" y="101"/>
                </a:lnTo>
                <a:lnTo>
                  <a:pt x="16" y="99"/>
                </a:lnTo>
                <a:lnTo>
                  <a:pt x="24" y="92"/>
                </a:lnTo>
                <a:lnTo>
                  <a:pt x="19" y="82"/>
                </a:lnTo>
                <a:lnTo>
                  <a:pt x="20" y="77"/>
                </a:lnTo>
                <a:lnTo>
                  <a:pt x="10" y="77"/>
                </a:lnTo>
                <a:lnTo>
                  <a:pt x="8" y="46"/>
                </a:lnTo>
                <a:lnTo>
                  <a:pt x="8" y="38"/>
                </a:lnTo>
                <a:lnTo>
                  <a:pt x="14" y="44"/>
                </a:lnTo>
                <a:lnTo>
                  <a:pt x="19" y="33"/>
                </a:lnTo>
                <a:lnTo>
                  <a:pt x="24" y="32"/>
                </a:lnTo>
                <a:lnTo>
                  <a:pt x="20" y="24"/>
                </a:lnTo>
                <a:lnTo>
                  <a:pt x="24" y="14"/>
                </a:lnTo>
                <a:lnTo>
                  <a:pt x="40" y="19"/>
                </a:lnTo>
                <a:lnTo>
                  <a:pt x="59" y="13"/>
                </a:lnTo>
                <a:lnTo>
                  <a:pt x="75" y="19"/>
                </a:lnTo>
                <a:lnTo>
                  <a:pt x="106" y="5"/>
                </a:lnTo>
                <a:lnTo>
                  <a:pt x="127" y="8"/>
                </a:lnTo>
                <a:lnTo>
                  <a:pt x="136" y="0"/>
                </a:lnTo>
                <a:lnTo>
                  <a:pt x="141" y="5"/>
                </a:lnTo>
                <a:lnTo>
                  <a:pt x="129" y="22"/>
                </a:lnTo>
                <a:lnTo>
                  <a:pt x="117" y="27"/>
                </a:lnTo>
                <a:lnTo>
                  <a:pt x="115" y="73"/>
                </a:lnTo>
                <a:lnTo>
                  <a:pt x="113" y="85"/>
                </a:lnTo>
                <a:lnTo>
                  <a:pt x="63" y="1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93" name=""/>
          <p:cNvGrpSpPr/>
          <p:nvPr/>
        </p:nvGrpSpPr>
        <p:grpSpPr>
          <a:xfrm>
            <a:off x="5478480" y="2712960"/>
            <a:ext cx="223920" cy="230400"/>
            <a:chOff x="5478480" y="2712960"/>
            <a:chExt cx="223920" cy="230400"/>
          </a:xfrm>
        </p:grpSpPr>
        <p:sp>
          <p:nvSpPr>
            <p:cNvPr id="494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96" name=""/>
          <p:cNvSpPr/>
          <p:nvPr/>
        </p:nvSpPr>
        <p:spPr>
          <a:xfrm>
            <a:off x="5978520" y="3209760"/>
            <a:ext cx="166680" cy="144720"/>
          </a:xfrm>
          <a:custGeom>
            <a:avLst/>
            <a:gdLst/>
            <a:ahLst/>
            <a:rect l="l" t="t" r="r" b="b"/>
            <a:pathLst>
              <a:path w="105" h="91">
                <a:moveTo>
                  <a:pt x="105" y="31"/>
                </a:moveTo>
                <a:lnTo>
                  <a:pt x="105" y="12"/>
                </a:lnTo>
                <a:lnTo>
                  <a:pt x="102" y="9"/>
                </a:lnTo>
                <a:lnTo>
                  <a:pt x="102" y="0"/>
                </a:lnTo>
                <a:lnTo>
                  <a:pt x="69" y="41"/>
                </a:lnTo>
                <a:lnTo>
                  <a:pt x="69" y="46"/>
                </a:lnTo>
                <a:lnTo>
                  <a:pt x="58" y="50"/>
                </a:lnTo>
                <a:lnTo>
                  <a:pt x="32" y="47"/>
                </a:lnTo>
                <a:lnTo>
                  <a:pt x="25" y="53"/>
                </a:lnTo>
                <a:lnTo>
                  <a:pt x="15" y="53"/>
                </a:lnTo>
                <a:lnTo>
                  <a:pt x="13" y="47"/>
                </a:lnTo>
                <a:lnTo>
                  <a:pt x="7" y="46"/>
                </a:lnTo>
                <a:lnTo>
                  <a:pt x="7" y="36"/>
                </a:lnTo>
                <a:lnTo>
                  <a:pt x="0" y="38"/>
                </a:lnTo>
                <a:lnTo>
                  <a:pt x="13" y="60"/>
                </a:lnTo>
                <a:lnTo>
                  <a:pt x="19" y="79"/>
                </a:lnTo>
                <a:lnTo>
                  <a:pt x="81" y="91"/>
                </a:lnTo>
                <a:lnTo>
                  <a:pt x="85" y="87"/>
                </a:lnTo>
                <a:lnTo>
                  <a:pt x="89" y="55"/>
                </a:lnTo>
                <a:lnTo>
                  <a:pt x="100" y="50"/>
                </a:lnTo>
                <a:lnTo>
                  <a:pt x="95" y="31"/>
                </a:lnTo>
                <a:lnTo>
                  <a:pt x="105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97" name=""/>
          <p:cNvGrpSpPr/>
          <p:nvPr/>
        </p:nvGrpSpPr>
        <p:grpSpPr>
          <a:xfrm>
            <a:off x="5978520" y="3209760"/>
            <a:ext cx="166680" cy="144720"/>
            <a:chOff x="5978520" y="3209760"/>
            <a:chExt cx="166680" cy="144720"/>
          </a:xfrm>
        </p:grpSpPr>
        <p:sp>
          <p:nvSpPr>
            <p:cNvPr id="498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0" name=""/>
          <p:cNvSpPr/>
          <p:nvPr/>
        </p:nvSpPr>
        <p:spPr>
          <a:xfrm>
            <a:off x="5176800" y="2484360"/>
            <a:ext cx="936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38" y="3"/>
                </a:moveTo>
                <a:lnTo>
                  <a:pt x="22" y="0"/>
                </a:lnTo>
                <a:lnTo>
                  <a:pt x="3" y="8"/>
                </a:lnTo>
                <a:lnTo>
                  <a:pt x="8" y="17"/>
                </a:lnTo>
                <a:lnTo>
                  <a:pt x="0" y="38"/>
                </a:lnTo>
                <a:lnTo>
                  <a:pt x="10" y="43"/>
                </a:lnTo>
                <a:lnTo>
                  <a:pt x="3" y="51"/>
                </a:lnTo>
                <a:lnTo>
                  <a:pt x="1" y="60"/>
                </a:lnTo>
                <a:lnTo>
                  <a:pt x="31" y="32"/>
                </a:lnTo>
                <a:lnTo>
                  <a:pt x="55" y="32"/>
                </a:lnTo>
                <a:lnTo>
                  <a:pt x="59" y="24"/>
                </a:lnTo>
                <a:lnTo>
                  <a:pt x="40" y="14"/>
                </a:lnTo>
                <a:lnTo>
                  <a:pt x="38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1" name=""/>
          <p:cNvGrpSpPr/>
          <p:nvPr/>
        </p:nvGrpSpPr>
        <p:grpSpPr>
          <a:xfrm>
            <a:off x="5176800" y="2484360"/>
            <a:ext cx="93600" cy="95400"/>
            <a:chOff x="5176800" y="2484360"/>
            <a:chExt cx="93600" cy="95400"/>
          </a:xfrm>
        </p:grpSpPr>
        <p:sp>
          <p:nvSpPr>
            <p:cNvPr id="502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4" name=""/>
          <p:cNvSpPr/>
          <p:nvPr/>
        </p:nvSpPr>
        <p:spPr>
          <a:xfrm>
            <a:off x="5178600" y="2484360"/>
            <a:ext cx="596880" cy="298440"/>
          </a:xfrm>
          <a:custGeom>
            <a:avLst/>
            <a:gdLst/>
            <a:ahLst/>
            <a:rect l="l" t="t" r="r" b="b"/>
            <a:pathLst>
              <a:path w="376" h="188">
                <a:moveTo>
                  <a:pt x="4" y="63"/>
                </a:moveTo>
                <a:lnTo>
                  <a:pt x="13" y="55"/>
                </a:lnTo>
                <a:lnTo>
                  <a:pt x="32" y="54"/>
                </a:lnTo>
                <a:lnTo>
                  <a:pt x="32" y="49"/>
                </a:lnTo>
                <a:lnTo>
                  <a:pt x="54" y="51"/>
                </a:lnTo>
                <a:lnTo>
                  <a:pt x="58" y="51"/>
                </a:lnTo>
                <a:lnTo>
                  <a:pt x="54" y="43"/>
                </a:lnTo>
                <a:lnTo>
                  <a:pt x="58" y="43"/>
                </a:lnTo>
                <a:lnTo>
                  <a:pt x="75" y="41"/>
                </a:lnTo>
                <a:lnTo>
                  <a:pt x="60" y="36"/>
                </a:lnTo>
                <a:lnTo>
                  <a:pt x="58" y="32"/>
                </a:lnTo>
                <a:lnTo>
                  <a:pt x="62" y="24"/>
                </a:lnTo>
                <a:lnTo>
                  <a:pt x="100" y="32"/>
                </a:lnTo>
                <a:lnTo>
                  <a:pt x="124" y="10"/>
                </a:lnTo>
                <a:lnTo>
                  <a:pt x="145" y="0"/>
                </a:lnTo>
                <a:lnTo>
                  <a:pt x="182" y="0"/>
                </a:lnTo>
                <a:lnTo>
                  <a:pt x="192" y="13"/>
                </a:lnTo>
                <a:lnTo>
                  <a:pt x="201" y="10"/>
                </a:lnTo>
                <a:lnTo>
                  <a:pt x="207" y="24"/>
                </a:lnTo>
                <a:lnTo>
                  <a:pt x="240" y="36"/>
                </a:lnTo>
                <a:lnTo>
                  <a:pt x="266" y="29"/>
                </a:lnTo>
                <a:lnTo>
                  <a:pt x="287" y="32"/>
                </a:lnTo>
                <a:lnTo>
                  <a:pt x="310" y="13"/>
                </a:lnTo>
                <a:lnTo>
                  <a:pt x="327" y="17"/>
                </a:lnTo>
                <a:lnTo>
                  <a:pt x="337" y="14"/>
                </a:lnTo>
                <a:lnTo>
                  <a:pt x="351" y="32"/>
                </a:lnTo>
                <a:lnTo>
                  <a:pt x="357" y="55"/>
                </a:lnTo>
                <a:lnTo>
                  <a:pt x="374" y="68"/>
                </a:lnTo>
                <a:lnTo>
                  <a:pt x="364" y="82"/>
                </a:lnTo>
                <a:lnTo>
                  <a:pt x="367" y="95"/>
                </a:lnTo>
                <a:lnTo>
                  <a:pt x="367" y="128"/>
                </a:lnTo>
                <a:lnTo>
                  <a:pt x="376" y="139"/>
                </a:lnTo>
                <a:lnTo>
                  <a:pt x="376" y="147"/>
                </a:lnTo>
                <a:lnTo>
                  <a:pt x="367" y="147"/>
                </a:lnTo>
                <a:lnTo>
                  <a:pt x="365" y="145"/>
                </a:lnTo>
                <a:lnTo>
                  <a:pt x="341" y="139"/>
                </a:lnTo>
                <a:lnTo>
                  <a:pt x="330" y="150"/>
                </a:lnTo>
                <a:lnTo>
                  <a:pt x="324" y="145"/>
                </a:lnTo>
                <a:lnTo>
                  <a:pt x="316" y="152"/>
                </a:lnTo>
                <a:lnTo>
                  <a:pt x="295" y="150"/>
                </a:lnTo>
                <a:lnTo>
                  <a:pt x="264" y="164"/>
                </a:lnTo>
                <a:lnTo>
                  <a:pt x="248" y="157"/>
                </a:lnTo>
                <a:lnTo>
                  <a:pt x="229" y="164"/>
                </a:lnTo>
                <a:lnTo>
                  <a:pt x="213" y="159"/>
                </a:lnTo>
                <a:lnTo>
                  <a:pt x="208" y="169"/>
                </a:lnTo>
                <a:lnTo>
                  <a:pt x="213" y="176"/>
                </a:lnTo>
                <a:lnTo>
                  <a:pt x="207" y="178"/>
                </a:lnTo>
                <a:lnTo>
                  <a:pt x="203" y="188"/>
                </a:lnTo>
                <a:lnTo>
                  <a:pt x="196" y="183"/>
                </a:lnTo>
                <a:lnTo>
                  <a:pt x="198" y="169"/>
                </a:lnTo>
                <a:lnTo>
                  <a:pt x="203" y="164"/>
                </a:lnTo>
                <a:lnTo>
                  <a:pt x="198" y="159"/>
                </a:lnTo>
                <a:lnTo>
                  <a:pt x="189" y="169"/>
                </a:lnTo>
                <a:lnTo>
                  <a:pt x="175" y="161"/>
                </a:lnTo>
                <a:lnTo>
                  <a:pt x="168" y="164"/>
                </a:lnTo>
                <a:lnTo>
                  <a:pt x="161" y="174"/>
                </a:lnTo>
                <a:lnTo>
                  <a:pt x="135" y="183"/>
                </a:lnTo>
                <a:lnTo>
                  <a:pt x="95" y="157"/>
                </a:lnTo>
                <a:lnTo>
                  <a:pt x="89" y="159"/>
                </a:lnTo>
                <a:lnTo>
                  <a:pt x="87" y="176"/>
                </a:lnTo>
                <a:lnTo>
                  <a:pt x="75" y="180"/>
                </a:lnTo>
                <a:lnTo>
                  <a:pt x="62" y="176"/>
                </a:lnTo>
                <a:lnTo>
                  <a:pt x="58" y="164"/>
                </a:lnTo>
                <a:lnTo>
                  <a:pt x="54" y="166"/>
                </a:lnTo>
                <a:lnTo>
                  <a:pt x="48" y="159"/>
                </a:lnTo>
                <a:lnTo>
                  <a:pt x="37" y="166"/>
                </a:lnTo>
                <a:lnTo>
                  <a:pt x="37" y="161"/>
                </a:lnTo>
                <a:lnTo>
                  <a:pt x="27" y="164"/>
                </a:lnTo>
                <a:lnTo>
                  <a:pt x="44" y="152"/>
                </a:lnTo>
                <a:lnTo>
                  <a:pt x="25" y="155"/>
                </a:lnTo>
                <a:lnTo>
                  <a:pt x="30" y="147"/>
                </a:lnTo>
                <a:lnTo>
                  <a:pt x="23" y="142"/>
                </a:lnTo>
                <a:lnTo>
                  <a:pt x="25" y="136"/>
                </a:lnTo>
                <a:lnTo>
                  <a:pt x="19" y="133"/>
                </a:lnTo>
                <a:lnTo>
                  <a:pt x="21" y="123"/>
                </a:lnTo>
                <a:lnTo>
                  <a:pt x="2" y="116"/>
                </a:lnTo>
                <a:lnTo>
                  <a:pt x="7" y="104"/>
                </a:lnTo>
                <a:lnTo>
                  <a:pt x="11" y="111"/>
                </a:lnTo>
                <a:lnTo>
                  <a:pt x="21" y="111"/>
                </a:lnTo>
                <a:lnTo>
                  <a:pt x="13" y="104"/>
                </a:lnTo>
                <a:lnTo>
                  <a:pt x="18" y="98"/>
                </a:lnTo>
                <a:lnTo>
                  <a:pt x="11" y="87"/>
                </a:lnTo>
                <a:lnTo>
                  <a:pt x="13" y="77"/>
                </a:lnTo>
                <a:lnTo>
                  <a:pt x="0" y="79"/>
                </a:lnTo>
                <a:lnTo>
                  <a:pt x="4" y="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5" name=""/>
          <p:cNvGrpSpPr/>
          <p:nvPr/>
        </p:nvGrpSpPr>
        <p:grpSpPr>
          <a:xfrm>
            <a:off x="5178600" y="2484360"/>
            <a:ext cx="596880" cy="298440"/>
            <a:chOff x="5178600" y="2484360"/>
            <a:chExt cx="596880" cy="298440"/>
          </a:xfrm>
        </p:grpSpPr>
        <p:sp>
          <p:nvSpPr>
            <p:cNvPr id="506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8" name=""/>
          <p:cNvSpPr/>
          <p:nvPr/>
        </p:nvSpPr>
        <p:spPr>
          <a:xfrm>
            <a:off x="6058080" y="3740040"/>
            <a:ext cx="29880" cy="20880"/>
          </a:xfrm>
          <a:custGeom>
            <a:avLst/>
            <a:gdLst/>
            <a:ahLst/>
            <a:rect l="l" t="t" r="r" b="b"/>
            <a:pathLst>
              <a:path w="19" h="13">
                <a:moveTo>
                  <a:pt x="19" y="3"/>
                </a:moveTo>
                <a:lnTo>
                  <a:pt x="19" y="8"/>
                </a:lnTo>
                <a:lnTo>
                  <a:pt x="12" y="13"/>
                </a:lnTo>
                <a:lnTo>
                  <a:pt x="0" y="8"/>
                </a:lnTo>
                <a:lnTo>
                  <a:pt x="1" y="0"/>
                </a:lnTo>
                <a:lnTo>
                  <a:pt x="1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9" name=""/>
          <p:cNvGrpSpPr/>
          <p:nvPr/>
        </p:nvGrpSpPr>
        <p:grpSpPr>
          <a:xfrm>
            <a:off x="6058080" y="3740040"/>
            <a:ext cx="29880" cy="20880"/>
            <a:chOff x="6058080" y="3740040"/>
            <a:chExt cx="29880" cy="20880"/>
          </a:xfrm>
        </p:grpSpPr>
        <p:sp>
          <p:nvSpPr>
            <p:cNvPr id="510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12" name=""/>
          <p:cNvSpPr/>
          <p:nvPr/>
        </p:nvSpPr>
        <p:spPr>
          <a:xfrm>
            <a:off x="5707080" y="3497400"/>
            <a:ext cx="333360" cy="242640"/>
          </a:xfrm>
          <a:custGeom>
            <a:avLst/>
            <a:gdLst/>
            <a:ahLst/>
            <a:rect l="l" t="t" r="r" b="b"/>
            <a:pathLst>
              <a:path w="210" h="153">
                <a:moveTo>
                  <a:pt x="74" y="84"/>
                </a:moveTo>
                <a:lnTo>
                  <a:pt x="126" y="19"/>
                </a:lnTo>
                <a:lnTo>
                  <a:pt x="189" y="0"/>
                </a:lnTo>
                <a:lnTo>
                  <a:pt x="210" y="57"/>
                </a:lnTo>
                <a:lnTo>
                  <a:pt x="198" y="69"/>
                </a:lnTo>
                <a:lnTo>
                  <a:pt x="194" y="84"/>
                </a:lnTo>
                <a:lnTo>
                  <a:pt x="140" y="106"/>
                </a:lnTo>
                <a:lnTo>
                  <a:pt x="130" y="110"/>
                </a:lnTo>
                <a:lnTo>
                  <a:pt x="124" y="120"/>
                </a:lnTo>
                <a:lnTo>
                  <a:pt x="105" y="125"/>
                </a:lnTo>
                <a:lnTo>
                  <a:pt x="84" y="136"/>
                </a:lnTo>
                <a:lnTo>
                  <a:pt x="65" y="136"/>
                </a:lnTo>
                <a:lnTo>
                  <a:pt x="46" y="153"/>
                </a:lnTo>
                <a:lnTo>
                  <a:pt x="19" y="153"/>
                </a:lnTo>
                <a:lnTo>
                  <a:pt x="13" y="142"/>
                </a:lnTo>
                <a:lnTo>
                  <a:pt x="4" y="96"/>
                </a:lnTo>
                <a:lnTo>
                  <a:pt x="0" y="91"/>
                </a:lnTo>
                <a:lnTo>
                  <a:pt x="4" y="76"/>
                </a:lnTo>
                <a:lnTo>
                  <a:pt x="0" y="65"/>
                </a:lnTo>
                <a:lnTo>
                  <a:pt x="16" y="48"/>
                </a:lnTo>
                <a:lnTo>
                  <a:pt x="37" y="41"/>
                </a:lnTo>
                <a:lnTo>
                  <a:pt x="74" y="57"/>
                </a:lnTo>
                <a:lnTo>
                  <a:pt x="74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13" name=""/>
          <p:cNvGrpSpPr/>
          <p:nvPr/>
        </p:nvGrpSpPr>
        <p:grpSpPr>
          <a:xfrm>
            <a:off x="5707080" y="3497400"/>
            <a:ext cx="333360" cy="242640"/>
            <a:chOff x="5707080" y="3497400"/>
            <a:chExt cx="333360" cy="242640"/>
          </a:xfrm>
        </p:grpSpPr>
        <p:sp>
          <p:nvSpPr>
            <p:cNvPr id="514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16" name=""/>
          <p:cNvSpPr/>
          <p:nvPr/>
        </p:nvSpPr>
        <p:spPr>
          <a:xfrm>
            <a:off x="6116760" y="3176640"/>
            <a:ext cx="28440" cy="17280"/>
          </a:xfrm>
          <a:custGeom>
            <a:avLst/>
            <a:gdLst/>
            <a:ahLst/>
            <a:rect l="l" t="t" r="r" b="b"/>
            <a:pathLst>
              <a:path w="18" h="11">
                <a:moveTo>
                  <a:pt x="18" y="0"/>
                </a:moveTo>
                <a:lnTo>
                  <a:pt x="11" y="0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17" name=""/>
          <p:cNvGrpSpPr/>
          <p:nvPr/>
        </p:nvGrpSpPr>
        <p:grpSpPr>
          <a:xfrm>
            <a:off x="6116760" y="3176640"/>
            <a:ext cx="28440" cy="17280"/>
            <a:chOff x="6116760" y="3176640"/>
            <a:chExt cx="28440" cy="17280"/>
          </a:xfrm>
        </p:grpSpPr>
        <p:sp>
          <p:nvSpPr>
            <p:cNvPr id="518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0" name=""/>
          <p:cNvSpPr/>
          <p:nvPr/>
        </p:nvSpPr>
        <p:spPr>
          <a:xfrm>
            <a:off x="5756400" y="2590920"/>
            <a:ext cx="615960" cy="658800"/>
          </a:xfrm>
          <a:custGeom>
            <a:avLst/>
            <a:gdLst/>
            <a:ahLst/>
            <a:rect l="l" t="t" r="r" b="b"/>
            <a:pathLst>
              <a:path w="388" h="415">
                <a:moveTo>
                  <a:pt x="186" y="91"/>
                </a:moveTo>
                <a:lnTo>
                  <a:pt x="202" y="90"/>
                </a:lnTo>
                <a:lnTo>
                  <a:pt x="198" y="72"/>
                </a:lnTo>
                <a:lnTo>
                  <a:pt x="210" y="69"/>
                </a:lnTo>
                <a:lnTo>
                  <a:pt x="229" y="53"/>
                </a:lnTo>
                <a:lnTo>
                  <a:pt x="264" y="46"/>
                </a:lnTo>
                <a:lnTo>
                  <a:pt x="270" y="55"/>
                </a:lnTo>
                <a:lnTo>
                  <a:pt x="308" y="68"/>
                </a:lnTo>
                <a:lnTo>
                  <a:pt x="312" y="79"/>
                </a:lnTo>
                <a:lnTo>
                  <a:pt x="336" y="99"/>
                </a:lnTo>
                <a:lnTo>
                  <a:pt x="347" y="99"/>
                </a:lnTo>
                <a:lnTo>
                  <a:pt x="348" y="120"/>
                </a:lnTo>
                <a:lnTo>
                  <a:pt x="345" y="150"/>
                </a:lnTo>
                <a:lnTo>
                  <a:pt x="341" y="164"/>
                </a:lnTo>
                <a:lnTo>
                  <a:pt x="332" y="169"/>
                </a:lnTo>
                <a:lnTo>
                  <a:pt x="332" y="173"/>
                </a:lnTo>
                <a:lnTo>
                  <a:pt x="332" y="181"/>
                </a:lnTo>
                <a:lnTo>
                  <a:pt x="339" y="188"/>
                </a:lnTo>
                <a:lnTo>
                  <a:pt x="332" y="205"/>
                </a:lnTo>
                <a:lnTo>
                  <a:pt x="336" y="236"/>
                </a:lnTo>
                <a:lnTo>
                  <a:pt x="348" y="243"/>
                </a:lnTo>
                <a:lnTo>
                  <a:pt x="355" y="252"/>
                </a:lnTo>
                <a:lnTo>
                  <a:pt x="353" y="268"/>
                </a:lnTo>
                <a:lnTo>
                  <a:pt x="341" y="289"/>
                </a:lnTo>
                <a:lnTo>
                  <a:pt x="353" y="320"/>
                </a:lnTo>
                <a:lnTo>
                  <a:pt x="378" y="334"/>
                </a:lnTo>
                <a:lnTo>
                  <a:pt x="378" y="356"/>
                </a:lnTo>
                <a:lnTo>
                  <a:pt x="388" y="361"/>
                </a:lnTo>
                <a:lnTo>
                  <a:pt x="383" y="374"/>
                </a:lnTo>
                <a:lnTo>
                  <a:pt x="367" y="380"/>
                </a:lnTo>
                <a:lnTo>
                  <a:pt x="359" y="391"/>
                </a:lnTo>
                <a:lnTo>
                  <a:pt x="353" y="415"/>
                </a:lnTo>
                <a:lnTo>
                  <a:pt x="270" y="400"/>
                </a:lnTo>
                <a:lnTo>
                  <a:pt x="260" y="369"/>
                </a:lnTo>
                <a:lnTo>
                  <a:pt x="250" y="361"/>
                </a:lnTo>
                <a:lnTo>
                  <a:pt x="212" y="378"/>
                </a:lnTo>
                <a:lnTo>
                  <a:pt x="191" y="374"/>
                </a:lnTo>
                <a:lnTo>
                  <a:pt x="188" y="369"/>
                </a:lnTo>
                <a:lnTo>
                  <a:pt x="174" y="361"/>
                </a:lnTo>
                <a:lnTo>
                  <a:pt x="167" y="352"/>
                </a:lnTo>
                <a:lnTo>
                  <a:pt x="148" y="342"/>
                </a:lnTo>
                <a:lnTo>
                  <a:pt x="138" y="315"/>
                </a:lnTo>
                <a:lnTo>
                  <a:pt x="130" y="309"/>
                </a:lnTo>
                <a:lnTo>
                  <a:pt x="120" y="282"/>
                </a:lnTo>
                <a:lnTo>
                  <a:pt x="109" y="287"/>
                </a:lnTo>
                <a:lnTo>
                  <a:pt x="95" y="270"/>
                </a:lnTo>
                <a:lnTo>
                  <a:pt x="90" y="284"/>
                </a:lnTo>
                <a:lnTo>
                  <a:pt x="78" y="273"/>
                </a:lnTo>
                <a:lnTo>
                  <a:pt x="74" y="260"/>
                </a:lnTo>
                <a:lnTo>
                  <a:pt x="70" y="257"/>
                </a:lnTo>
                <a:lnTo>
                  <a:pt x="70" y="236"/>
                </a:lnTo>
                <a:lnTo>
                  <a:pt x="64" y="219"/>
                </a:lnTo>
                <a:lnTo>
                  <a:pt x="36" y="200"/>
                </a:lnTo>
                <a:lnTo>
                  <a:pt x="24" y="173"/>
                </a:lnTo>
                <a:lnTo>
                  <a:pt x="29" y="159"/>
                </a:lnTo>
                <a:lnTo>
                  <a:pt x="38" y="137"/>
                </a:lnTo>
                <a:lnTo>
                  <a:pt x="38" y="131"/>
                </a:lnTo>
                <a:lnTo>
                  <a:pt x="43" y="120"/>
                </a:lnTo>
                <a:lnTo>
                  <a:pt x="26" y="113"/>
                </a:lnTo>
                <a:lnTo>
                  <a:pt x="14" y="91"/>
                </a:lnTo>
                <a:lnTo>
                  <a:pt x="12" y="79"/>
                </a:lnTo>
                <a:lnTo>
                  <a:pt x="12" y="72"/>
                </a:lnTo>
                <a:lnTo>
                  <a:pt x="3" y="60"/>
                </a:lnTo>
                <a:lnTo>
                  <a:pt x="3" y="27"/>
                </a:lnTo>
                <a:lnTo>
                  <a:pt x="0" y="14"/>
                </a:lnTo>
                <a:lnTo>
                  <a:pt x="10" y="0"/>
                </a:lnTo>
                <a:lnTo>
                  <a:pt x="12" y="5"/>
                </a:lnTo>
                <a:lnTo>
                  <a:pt x="26" y="28"/>
                </a:lnTo>
                <a:lnTo>
                  <a:pt x="38" y="28"/>
                </a:lnTo>
                <a:lnTo>
                  <a:pt x="52" y="28"/>
                </a:lnTo>
                <a:lnTo>
                  <a:pt x="59" y="12"/>
                </a:lnTo>
                <a:lnTo>
                  <a:pt x="74" y="8"/>
                </a:lnTo>
                <a:lnTo>
                  <a:pt x="80" y="9"/>
                </a:lnTo>
                <a:lnTo>
                  <a:pt x="85" y="24"/>
                </a:lnTo>
                <a:lnTo>
                  <a:pt x="78" y="31"/>
                </a:lnTo>
                <a:lnTo>
                  <a:pt x="95" y="41"/>
                </a:lnTo>
                <a:lnTo>
                  <a:pt x="101" y="68"/>
                </a:lnTo>
                <a:lnTo>
                  <a:pt x="122" y="74"/>
                </a:lnTo>
                <a:lnTo>
                  <a:pt x="132" y="90"/>
                </a:lnTo>
                <a:lnTo>
                  <a:pt x="153" y="99"/>
                </a:lnTo>
                <a:lnTo>
                  <a:pt x="186" y="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1" name=""/>
          <p:cNvGrpSpPr/>
          <p:nvPr/>
        </p:nvGrpSpPr>
        <p:grpSpPr>
          <a:xfrm>
            <a:off x="5756400" y="2590920"/>
            <a:ext cx="615960" cy="658800"/>
            <a:chOff x="5756400" y="2590920"/>
            <a:chExt cx="615960" cy="658800"/>
          </a:xfrm>
        </p:grpSpPr>
        <p:sp>
          <p:nvSpPr>
            <p:cNvPr id="522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4" name=""/>
          <p:cNvSpPr/>
          <p:nvPr/>
        </p:nvSpPr>
        <p:spPr>
          <a:xfrm>
            <a:off x="5051520" y="137304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7" y="12"/>
                </a:moveTo>
                <a:lnTo>
                  <a:pt x="11" y="0"/>
                </a:lnTo>
                <a:lnTo>
                  <a:pt x="0" y="12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5051520" y="1373040"/>
            <a:ext cx="17280" cy="19080"/>
            <a:chOff x="5051520" y="1373040"/>
            <a:chExt cx="17280" cy="19080"/>
          </a:xfrm>
        </p:grpSpPr>
        <p:sp>
          <p:nvSpPr>
            <p:cNvPr id="526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8" name=""/>
          <p:cNvSpPr/>
          <p:nvPr/>
        </p:nvSpPr>
        <p:spPr>
          <a:xfrm>
            <a:off x="4965840" y="1365120"/>
            <a:ext cx="14040" cy="27000"/>
          </a:xfrm>
          <a:custGeom>
            <a:avLst/>
            <a:gdLst/>
            <a:ahLst/>
            <a:rect l="l" t="t" r="r" b="b"/>
            <a:pathLst>
              <a:path w="9" h="17">
                <a:moveTo>
                  <a:pt x="7" y="0"/>
                </a:moveTo>
                <a:lnTo>
                  <a:pt x="2" y="0"/>
                </a:lnTo>
                <a:lnTo>
                  <a:pt x="0" y="12"/>
                </a:lnTo>
                <a:lnTo>
                  <a:pt x="9" y="17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9" name=""/>
          <p:cNvGrpSpPr/>
          <p:nvPr/>
        </p:nvGrpSpPr>
        <p:grpSpPr>
          <a:xfrm>
            <a:off x="4965840" y="1365120"/>
            <a:ext cx="14040" cy="27000"/>
            <a:chOff x="4965840" y="1365120"/>
            <a:chExt cx="14040" cy="27000"/>
          </a:xfrm>
        </p:grpSpPr>
        <p:sp>
          <p:nvSpPr>
            <p:cNvPr id="530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2" name=""/>
          <p:cNvSpPr/>
          <p:nvPr/>
        </p:nvSpPr>
        <p:spPr>
          <a:xfrm>
            <a:off x="4998960" y="490680"/>
            <a:ext cx="346320" cy="909360"/>
          </a:xfrm>
          <a:custGeom>
            <a:avLst/>
            <a:gdLst/>
            <a:ahLst/>
            <a:rect l="l" t="t" r="r" b="b"/>
            <a:pathLst>
              <a:path w="218" h="573">
                <a:moveTo>
                  <a:pt x="0" y="67"/>
                </a:moveTo>
                <a:lnTo>
                  <a:pt x="47" y="115"/>
                </a:lnTo>
                <a:lnTo>
                  <a:pt x="60" y="139"/>
                </a:lnTo>
                <a:lnTo>
                  <a:pt x="58" y="188"/>
                </a:lnTo>
                <a:lnTo>
                  <a:pt x="68" y="214"/>
                </a:lnTo>
                <a:lnTo>
                  <a:pt x="61" y="238"/>
                </a:lnTo>
                <a:lnTo>
                  <a:pt x="70" y="260"/>
                </a:lnTo>
                <a:lnTo>
                  <a:pt x="95" y="289"/>
                </a:lnTo>
                <a:lnTo>
                  <a:pt x="99" y="315"/>
                </a:lnTo>
                <a:lnTo>
                  <a:pt x="82" y="325"/>
                </a:lnTo>
                <a:lnTo>
                  <a:pt x="79" y="339"/>
                </a:lnTo>
                <a:lnTo>
                  <a:pt x="44" y="394"/>
                </a:lnTo>
                <a:lnTo>
                  <a:pt x="33" y="409"/>
                </a:lnTo>
                <a:lnTo>
                  <a:pt x="23" y="409"/>
                </a:lnTo>
                <a:lnTo>
                  <a:pt x="21" y="421"/>
                </a:lnTo>
                <a:lnTo>
                  <a:pt x="14" y="421"/>
                </a:lnTo>
                <a:lnTo>
                  <a:pt x="7" y="437"/>
                </a:lnTo>
                <a:lnTo>
                  <a:pt x="12" y="459"/>
                </a:lnTo>
                <a:lnTo>
                  <a:pt x="10" y="469"/>
                </a:lnTo>
                <a:lnTo>
                  <a:pt x="21" y="498"/>
                </a:lnTo>
                <a:lnTo>
                  <a:pt x="16" y="498"/>
                </a:lnTo>
                <a:lnTo>
                  <a:pt x="16" y="513"/>
                </a:lnTo>
                <a:lnTo>
                  <a:pt x="12" y="522"/>
                </a:lnTo>
                <a:lnTo>
                  <a:pt x="16" y="532"/>
                </a:lnTo>
                <a:lnTo>
                  <a:pt x="12" y="538"/>
                </a:lnTo>
                <a:lnTo>
                  <a:pt x="37" y="556"/>
                </a:lnTo>
                <a:lnTo>
                  <a:pt x="44" y="551"/>
                </a:lnTo>
                <a:lnTo>
                  <a:pt x="49" y="570"/>
                </a:lnTo>
                <a:lnTo>
                  <a:pt x="54" y="565"/>
                </a:lnTo>
                <a:lnTo>
                  <a:pt x="58" y="573"/>
                </a:lnTo>
                <a:lnTo>
                  <a:pt x="74" y="568"/>
                </a:lnTo>
                <a:lnTo>
                  <a:pt x="105" y="549"/>
                </a:lnTo>
                <a:lnTo>
                  <a:pt x="142" y="541"/>
                </a:lnTo>
                <a:lnTo>
                  <a:pt x="187" y="491"/>
                </a:lnTo>
                <a:lnTo>
                  <a:pt x="218" y="437"/>
                </a:lnTo>
                <a:lnTo>
                  <a:pt x="218" y="418"/>
                </a:lnTo>
                <a:lnTo>
                  <a:pt x="206" y="402"/>
                </a:lnTo>
                <a:lnTo>
                  <a:pt x="196" y="385"/>
                </a:lnTo>
                <a:lnTo>
                  <a:pt x="202" y="353"/>
                </a:lnTo>
                <a:lnTo>
                  <a:pt x="192" y="341"/>
                </a:lnTo>
                <a:lnTo>
                  <a:pt x="192" y="325"/>
                </a:lnTo>
                <a:lnTo>
                  <a:pt x="185" y="322"/>
                </a:lnTo>
                <a:lnTo>
                  <a:pt x="185" y="298"/>
                </a:lnTo>
                <a:lnTo>
                  <a:pt x="192" y="270"/>
                </a:lnTo>
                <a:lnTo>
                  <a:pt x="173" y="202"/>
                </a:lnTo>
                <a:lnTo>
                  <a:pt x="190" y="164"/>
                </a:lnTo>
                <a:lnTo>
                  <a:pt x="177" y="129"/>
                </a:lnTo>
                <a:lnTo>
                  <a:pt x="161" y="113"/>
                </a:lnTo>
                <a:lnTo>
                  <a:pt x="163" y="84"/>
                </a:lnTo>
                <a:lnTo>
                  <a:pt x="161" y="82"/>
                </a:lnTo>
                <a:lnTo>
                  <a:pt x="171" y="69"/>
                </a:lnTo>
                <a:lnTo>
                  <a:pt x="167" y="60"/>
                </a:lnTo>
                <a:lnTo>
                  <a:pt x="175" y="46"/>
                </a:lnTo>
                <a:lnTo>
                  <a:pt x="173" y="24"/>
                </a:lnTo>
                <a:lnTo>
                  <a:pt x="150" y="0"/>
                </a:lnTo>
                <a:lnTo>
                  <a:pt x="110" y="19"/>
                </a:lnTo>
                <a:lnTo>
                  <a:pt x="105" y="33"/>
                </a:lnTo>
                <a:lnTo>
                  <a:pt x="103" y="72"/>
                </a:lnTo>
                <a:lnTo>
                  <a:pt x="82" y="93"/>
                </a:lnTo>
                <a:lnTo>
                  <a:pt x="68" y="82"/>
                </a:lnTo>
                <a:lnTo>
                  <a:pt x="58" y="93"/>
                </a:lnTo>
                <a:lnTo>
                  <a:pt x="37" y="88"/>
                </a:lnTo>
                <a:lnTo>
                  <a:pt x="12" y="50"/>
                </a:lnTo>
                <a:lnTo>
                  <a:pt x="9" y="52"/>
                </a:lnTo>
                <a:lnTo>
                  <a:pt x="10" y="63"/>
                </a:lnTo>
                <a:lnTo>
                  <a:pt x="0" y="6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3" name=""/>
          <p:cNvGrpSpPr/>
          <p:nvPr/>
        </p:nvGrpSpPr>
        <p:grpSpPr>
          <a:xfrm>
            <a:off x="4998960" y="490680"/>
            <a:ext cx="346320" cy="909360"/>
            <a:chOff x="4998960" y="490680"/>
            <a:chExt cx="346320" cy="909360"/>
          </a:xfrm>
        </p:grpSpPr>
        <p:sp>
          <p:nvSpPr>
            <p:cNvPr id="534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6" name=""/>
          <p:cNvSpPr/>
          <p:nvPr/>
        </p:nvSpPr>
        <p:spPr>
          <a:xfrm>
            <a:off x="4378320" y="2454120"/>
            <a:ext cx="1116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7" y="2"/>
                </a:lnTo>
                <a:lnTo>
                  <a:pt x="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7" name=""/>
          <p:cNvGrpSpPr/>
          <p:nvPr/>
        </p:nvGrpSpPr>
        <p:grpSpPr>
          <a:xfrm>
            <a:off x="4378320" y="2454120"/>
            <a:ext cx="11160" cy="11160"/>
            <a:chOff x="4378320" y="2454120"/>
            <a:chExt cx="11160" cy="11160"/>
          </a:xfrm>
        </p:grpSpPr>
        <p:sp>
          <p:nvSpPr>
            <p:cNvPr id="538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0" name=""/>
          <p:cNvSpPr/>
          <p:nvPr/>
        </p:nvSpPr>
        <p:spPr>
          <a:xfrm>
            <a:off x="4005360" y="1730520"/>
            <a:ext cx="135000" cy="233280"/>
          </a:xfrm>
          <a:custGeom>
            <a:avLst/>
            <a:gdLst/>
            <a:ahLst/>
            <a:rect l="l" t="t" r="r" b="b"/>
            <a:pathLst>
              <a:path w="85" h="147">
                <a:moveTo>
                  <a:pt x="56" y="10"/>
                </a:moveTo>
                <a:lnTo>
                  <a:pt x="56" y="0"/>
                </a:lnTo>
                <a:lnTo>
                  <a:pt x="45" y="5"/>
                </a:lnTo>
                <a:lnTo>
                  <a:pt x="31" y="22"/>
                </a:lnTo>
                <a:lnTo>
                  <a:pt x="44" y="27"/>
                </a:lnTo>
                <a:lnTo>
                  <a:pt x="35" y="41"/>
                </a:lnTo>
                <a:lnTo>
                  <a:pt x="12" y="40"/>
                </a:lnTo>
                <a:lnTo>
                  <a:pt x="9" y="46"/>
                </a:lnTo>
                <a:lnTo>
                  <a:pt x="10" y="51"/>
                </a:lnTo>
                <a:lnTo>
                  <a:pt x="4" y="51"/>
                </a:lnTo>
                <a:lnTo>
                  <a:pt x="14" y="59"/>
                </a:lnTo>
                <a:lnTo>
                  <a:pt x="7" y="68"/>
                </a:lnTo>
                <a:lnTo>
                  <a:pt x="10" y="78"/>
                </a:lnTo>
                <a:lnTo>
                  <a:pt x="29" y="82"/>
                </a:lnTo>
                <a:lnTo>
                  <a:pt x="10" y="106"/>
                </a:lnTo>
                <a:lnTo>
                  <a:pt x="29" y="97"/>
                </a:lnTo>
                <a:lnTo>
                  <a:pt x="33" y="104"/>
                </a:lnTo>
                <a:lnTo>
                  <a:pt x="14" y="106"/>
                </a:lnTo>
                <a:lnTo>
                  <a:pt x="9" y="119"/>
                </a:lnTo>
                <a:lnTo>
                  <a:pt x="0" y="121"/>
                </a:lnTo>
                <a:lnTo>
                  <a:pt x="9" y="125"/>
                </a:lnTo>
                <a:lnTo>
                  <a:pt x="0" y="135"/>
                </a:lnTo>
                <a:lnTo>
                  <a:pt x="14" y="135"/>
                </a:lnTo>
                <a:lnTo>
                  <a:pt x="4" y="142"/>
                </a:lnTo>
                <a:lnTo>
                  <a:pt x="17" y="141"/>
                </a:lnTo>
                <a:lnTo>
                  <a:pt x="12" y="147"/>
                </a:lnTo>
                <a:lnTo>
                  <a:pt x="21" y="147"/>
                </a:lnTo>
                <a:lnTo>
                  <a:pt x="56" y="123"/>
                </a:lnTo>
                <a:lnTo>
                  <a:pt x="81" y="123"/>
                </a:lnTo>
                <a:lnTo>
                  <a:pt x="85" y="95"/>
                </a:lnTo>
                <a:lnTo>
                  <a:pt x="85" y="70"/>
                </a:lnTo>
                <a:lnTo>
                  <a:pt x="81" y="56"/>
                </a:lnTo>
                <a:lnTo>
                  <a:pt x="85" y="51"/>
                </a:lnTo>
                <a:lnTo>
                  <a:pt x="77" y="32"/>
                </a:lnTo>
                <a:lnTo>
                  <a:pt x="54" y="43"/>
                </a:lnTo>
                <a:lnTo>
                  <a:pt x="45" y="32"/>
                </a:lnTo>
                <a:lnTo>
                  <a:pt x="56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1" name=""/>
          <p:cNvGrpSpPr/>
          <p:nvPr/>
        </p:nvGrpSpPr>
        <p:grpSpPr>
          <a:xfrm>
            <a:off x="4005360" y="1730520"/>
            <a:ext cx="135000" cy="233280"/>
            <a:chOff x="4005360" y="1730520"/>
            <a:chExt cx="135000" cy="233280"/>
          </a:xfrm>
        </p:grpSpPr>
        <p:sp>
          <p:nvSpPr>
            <p:cNvPr id="542" name=""/>
            <p:cNvSpPr/>
            <p:nvPr/>
          </p:nvSpPr>
          <p:spPr>
            <a:xfrm>
              <a:off x="4005360" y="1730520"/>
              <a:ext cx="135000" cy="233280"/>
            </a:xfrm>
            <a:custGeom>
              <a:avLst/>
              <a:gdLst/>
              <a:ahLst/>
              <a:rect l="l" t="t" r="r" b="b"/>
              <a:pathLst>
                <a:path w="85" h="147">
                  <a:moveTo>
                    <a:pt x="56" y="10"/>
                  </a:moveTo>
                  <a:lnTo>
                    <a:pt x="56" y="0"/>
                  </a:lnTo>
                  <a:lnTo>
                    <a:pt x="45" y="5"/>
                  </a:lnTo>
                  <a:lnTo>
                    <a:pt x="31" y="22"/>
                  </a:lnTo>
                  <a:lnTo>
                    <a:pt x="44" y="27"/>
                  </a:lnTo>
                  <a:lnTo>
                    <a:pt x="35" y="41"/>
                  </a:lnTo>
                  <a:lnTo>
                    <a:pt x="12" y="40"/>
                  </a:lnTo>
                  <a:lnTo>
                    <a:pt x="9" y="46"/>
                  </a:lnTo>
                  <a:lnTo>
                    <a:pt x="10" y="51"/>
                  </a:lnTo>
                  <a:lnTo>
                    <a:pt x="4" y="51"/>
                  </a:lnTo>
                  <a:lnTo>
                    <a:pt x="14" y="59"/>
                  </a:lnTo>
                  <a:lnTo>
                    <a:pt x="7" y="68"/>
                  </a:lnTo>
                  <a:lnTo>
                    <a:pt x="10" y="78"/>
                  </a:lnTo>
                  <a:lnTo>
                    <a:pt x="29" y="82"/>
                  </a:lnTo>
                  <a:lnTo>
                    <a:pt x="10" y="106"/>
                  </a:lnTo>
                  <a:lnTo>
                    <a:pt x="29" y="97"/>
                  </a:lnTo>
                  <a:lnTo>
                    <a:pt x="33" y="104"/>
                  </a:lnTo>
                  <a:lnTo>
                    <a:pt x="14" y="106"/>
                  </a:lnTo>
                  <a:lnTo>
                    <a:pt x="9" y="119"/>
                  </a:lnTo>
                  <a:lnTo>
                    <a:pt x="0" y="121"/>
                  </a:lnTo>
                  <a:lnTo>
                    <a:pt x="9" y="125"/>
                  </a:lnTo>
                  <a:lnTo>
                    <a:pt x="0" y="135"/>
                  </a:lnTo>
                  <a:lnTo>
                    <a:pt x="14" y="135"/>
                  </a:lnTo>
                  <a:lnTo>
                    <a:pt x="4" y="142"/>
                  </a:lnTo>
                  <a:lnTo>
                    <a:pt x="17" y="141"/>
                  </a:lnTo>
                  <a:lnTo>
                    <a:pt x="12" y="147"/>
                  </a:lnTo>
                  <a:lnTo>
                    <a:pt x="21" y="147"/>
                  </a:lnTo>
                  <a:lnTo>
                    <a:pt x="56" y="123"/>
                  </a:lnTo>
                  <a:lnTo>
                    <a:pt x="81" y="123"/>
                  </a:lnTo>
                  <a:lnTo>
                    <a:pt x="85" y="95"/>
                  </a:lnTo>
                  <a:lnTo>
                    <a:pt x="85" y="70"/>
                  </a:lnTo>
                  <a:lnTo>
                    <a:pt x="81" y="56"/>
                  </a:lnTo>
                  <a:lnTo>
                    <a:pt x="85" y="51"/>
                  </a:lnTo>
                  <a:lnTo>
                    <a:pt x="77" y="32"/>
                  </a:lnTo>
                  <a:lnTo>
                    <a:pt x="54" y="43"/>
                  </a:lnTo>
                  <a:lnTo>
                    <a:pt x="45" y="32"/>
                  </a:lnTo>
                  <a:lnTo>
                    <a:pt x="56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4005360" y="1730520"/>
              <a:ext cx="135000" cy="233280"/>
            </a:xfrm>
            <a:custGeom>
              <a:avLst/>
              <a:gdLst/>
              <a:ahLst/>
              <a:rect l="l" t="t" r="r" b="b"/>
              <a:pathLst>
                <a:path w="85" h="147">
                  <a:moveTo>
                    <a:pt x="56" y="10"/>
                  </a:moveTo>
                  <a:lnTo>
                    <a:pt x="56" y="0"/>
                  </a:lnTo>
                  <a:lnTo>
                    <a:pt x="45" y="5"/>
                  </a:lnTo>
                  <a:lnTo>
                    <a:pt x="31" y="22"/>
                  </a:lnTo>
                  <a:lnTo>
                    <a:pt x="44" y="27"/>
                  </a:lnTo>
                  <a:lnTo>
                    <a:pt x="35" y="41"/>
                  </a:lnTo>
                  <a:lnTo>
                    <a:pt x="12" y="40"/>
                  </a:lnTo>
                  <a:lnTo>
                    <a:pt x="9" y="46"/>
                  </a:lnTo>
                  <a:lnTo>
                    <a:pt x="10" y="51"/>
                  </a:lnTo>
                  <a:lnTo>
                    <a:pt x="4" y="51"/>
                  </a:lnTo>
                  <a:lnTo>
                    <a:pt x="14" y="59"/>
                  </a:lnTo>
                  <a:lnTo>
                    <a:pt x="7" y="68"/>
                  </a:lnTo>
                  <a:lnTo>
                    <a:pt x="10" y="78"/>
                  </a:lnTo>
                  <a:lnTo>
                    <a:pt x="29" y="82"/>
                  </a:lnTo>
                  <a:lnTo>
                    <a:pt x="10" y="106"/>
                  </a:lnTo>
                  <a:lnTo>
                    <a:pt x="29" y="97"/>
                  </a:lnTo>
                  <a:lnTo>
                    <a:pt x="33" y="104"/>
                  </a:lnTo>
                  <a:lnTo>
                    <a:pt x="14" y="106"/>
                  </a:lnTo>
                  <a:lnTo>
                    <a:pt x="9" y="119"/>
                  </a:lnTo>
                  <a:lnTo>
                    <a:pt x="0" y="121"/>
                  </a:lnTo>
                  <a:lnTo>
                    <a:pt x="9" y="125"/>
                  </a:lnTo>
                  <a:lnTo>
                    <a:pt x="0" y="135"/>
                  </a:lnTo>
                  <a:lnTo>
                    <a:pt x="14" y="135"/>
                  </a:lnTo>
                  <a:lnTo>
                    <a:pt x="4" y="142"/>
                  </a:lnTo>
                  <a:lnTo>
                    <a:pt x="17" y="141"/>
                  </a:lnTo>
                  <a:lnTo>
                    <a:pt x="12" y="147"/>
                  </a:lnTo>
                  <a:lnTo>
                    <a:pt x="21" y="147"/>
                  </a:lnTo>
                  <a:lnTo>
                    <a:pt x="56" y="123"/>
                  </a:lnTo>
                  <a:lnTo>
                    <a:pt x="81" y="123"/>
                  </a:lnTo>
                  <a:lnTo>
                    <a:pt x="85" y="95"/>
                  </a:lnTo>
                  <a:lnTo>
                    <a:pt x="85" y="70"/>
                  </a:lnTo>
                  <a:lnTo>
                    <a:pt x="81" y="56"/>
                  </a:lnTo>
                  <a:lnTo>
                    <a:pt x="85" y="51"/>
                  </a:lnTo>
                  <a:lnTo>
                    <a:pt x="77" y="32"/>
                  </a:lnTo>
                  <a:lnTo>
                    <a:pt x="54" y="43"/>
                  </a:lnTo>
                  <a:lnTo>
                    <a:pt x="45" y="32"/>
                  </a:lnTo>
                  <a:lnTo>
                    <a:pt x="56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4" name=""/>
          <p:cNvSpPr/>
          <p:nvPr/>
        </p:nvSpPr>
        <p:spPr>
          <a:xfrm>
            <a:off x="4165560" y="1700280"/>
            <a:ext cx="3240" cy="17280"/>
          </a:xfrm>
          <a:custGeom>
            <a:avLst/>
            <a:gdLst/>
            <a:ahLst/>
            <a:rect l="l" t="t" r="r" b="b"/>
            <a:pathLst>
              <a:path w="2" h="11">
                <a:moveTo>
                  <a:pt x="0" y="0"/>
                </a:moveTo>
                <a:lnTo>
                  <a:pt x="2" y="1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5" name=""/>
          <p:cNvGrpSpPr/>
          <p:nvPr/>
        </p:nvGrpSpPr>
        <p:grpSpPr>
          <a:xfrm>
            <a:off x="4165560" y="1700280"/>
            <a:ext cx="3240" cy="17280"/>
            <a:chOff x="4165560" y="1700280"/>
            <a:chExt cx="3240" cy="17280"/>
          </a:xfrm>
        </p:grpSpPr>
        <p:sp>
          <p:nvSpPr>
            <p:cNvPr id="546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8" name=""/>
          <p:cNvSpPr/>
          <p:nvPr/>
        </p:nvSpPr>
        <p:spPr>
          <a:xfrm>
            <a:off x="4076640" y="1725480"/>
            <a:ext cx="82440" cy="87480"/>
          </a:xfrm>
          <a:custGeom>
            <a:avLst/>
            <a:gdLst/>
            <a:ahLst/>
            <a:rect l="l" t="t" r="r" b="b"/>
            <a:pathLst>
              <a:path w="52" h="55">
                <a:moveTo>
                  <a:pt x="11" y="14"/>
                </a:moveTo>
                <a:lnTo>
                  <a:pt x="0" y="36"/>
                </a:lnTo>
                <a:lnTo>
                  <a:pt x="9" y="47"/>
                </a:lnTo>
                <a:lnTo>
                  <a:pt x="32" y="36"/>
                </a:lnTo>
                <a:lnTo>
                  <a:pt x="40" y="55"/>
                </a:lnTo>
                <a:lnTo>
                  <a:pt x="51" y="43"/>
                </a:lnTo>
                <a:lnTo>
                  <a:pt x="49" y="33"/>
                </a:lnTo>
                <a:lnTo>
                  <a:pt x="51" y="38"/>
                </a:lnTo>
                <a:lnTo>
                  <a:pt x="52" y="36"/>
                </a:lnTo>
                <a:lnTo>
                  <a:pt x="42" y="28"/>
                </a:lnTo>
                <a:lnTo>
                  <a:pt x="44" y="17"/>
                </a:lnTo>
                <a:lnTo>
                  <a:pt x="40" y="6"/>
                </a:lnTo>
                <a:lnTo>
                  <a:pt x="19" y="12"/>
                </a:lnTo>
                <a:lnTo>
                  <a:pt x="23" y="4"/>
                </a:lnTo>
                <a:lnTo>
                  <a:pt x="15" y="0"/>
                </a:lnTo>
                <a:lnTo>
                  <a:pt x="11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9" name=""/>
          <p:cNvGrpSpPr/>
          <p:nvPr/>
        </p:nvGrpSpPr>
        <p:grpSpPr>
          <a:xfrm>
            <a:off x="4076640" y="1725480"/>
            <a:ext cx="82440" cy="87480"/>
            <a:chOff x="4076640" y="1725480"/>
            <a:chExt cx="82440" cy="87480"/>
          </a:xfrm>
        </p:grpSpPr>
        <p:sp>
          <p:nvSpPr>
            <p:cNvPr id="550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52" name=""/>
          <p:cNvSpPr/>
          <p:nvPr/>
        </p:nvSpPr>
        <p:spPr>
          <a:xfrm>
            <a:off x="4119480" y="156528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8" y="0"/>
                </a:moveTo>
                <a:lnTo>
                  <a:pt x="0" y="11"/>
                </a:lnTo>
                <a:lnTo>
                  <a:pt x="17" y="25"/>
                </a:lnTo>
                <a:lnTo>
                  <a:pt x="19" y="19"/>
                </a:lnTo>
                <a:lnTo>
                  <a:pt x="12" y="19"/>
                </a:lnTo>
                <a:lnTo>
                  <a:pt x="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53" name=""/>
          <p:cNvGrpSpPr/>
          <p:nvPr/>
        </p:nvGrpSpPr>
        <p:grpSpPr>
          <a:xfrm>
            <a:off x="4119480" y="1565280"/>
            <a:ext cx="30240" cy="39600"/>
            <a:chOff x="4119480" y="1565280"/>
            <a:chExt cx="30240" cy="39600"/>
          </a:xfrm>
        </p:grpSpPr>
        <p:sp>
          <p:nvSpPr>
            <p:cNvPr id="554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56" name=""/>
          <p:cNvSpPr/>
          <p:nvPr/>
        </p:nvSpPr>
        <p:spPr>
          <a:xfrm>
            <a:off x="4135320" y="163980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2" y="0"/>
                </a:lnTo>
                <a:lnTo>
                  <a:pt x="0" y="0"/>
                </a:lnTo>
                <a:lnTo>
                  <a:pt x="2" y="10"/>
                </a:lnTo>
                <a:lnTo>
                  <a:pt x="9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57" name=""/>
          <p:cNvGrpSpPr/>
          <p:nvPr/>
        </p:nvGrpSpPr>
        <p:grpSpPr>
          <a:xfrm>
            <a:off x="4135320" y="1639800"/>
            <a:ext cx="14400" cy="15840"/>
            <a:chOff x="4135320" y="1639800"/>
            <a:chExt cx="14400" cy="15840"/>
          </a:xfrm>
        </p:grpSpPr>
        <p:sp>
          <p:nvSpPr>
            <p:cNvPr id="558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0" name=""/>
          <p:cNvSpPr/>
          <p:nvPr/>
        </p:nvSpPr>
        <p:spPr>
          <a:xfrm>
            <a:off x="4143240" y="1674720"/>
            <a:ext cx="15840" cy="19080"/>
          </a:xfrm>
          <a:custGeom>
            <a:avLst/>
            <a:gdLst/>
            <a:ahLst/>
            <a:rect l="l" t="t" r="r" b="b"/>
            <a:pathLst>
              <a:path w="10" h="12">
                <a:moveTo>
                  <a:pt x="10" y="0"/>
                </a:moveTo>
                <a:lnTo>
                  <a:pt x="0" y="12"/>
                </a:lnTo>
                <a:lnTo>
                  <a:pt x="4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1" name=""/>
          <p:cNvGrpSpPr/>
          <p:nvPr/>
        </p:nvGrpSpPr>
        <p:grpSpPr>
          <a:xfrm>
            <a:off x="4143240" y="1674720"/>
            <a:ext cx="15840" cy="19080"/>
            <a:chOff x="4143240" y="1674720"/>
            <a:chExt cx="15840" cy="19080"/>
          </a:xfrm>
        </p:grpSpPr>
        <p:sp>
          <p:nvSpPr>
            <p:cNvPr id="562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4130640" y="1690560"/>
            <a:ext cx="9720" cy="14400"/>
          </a:xfrm>
          <a:custGeom>
            <a:avLst/>
            <a:gdLst/>
            <a:ahLst/>
            <a:rect l="l" t="t" r="r" b="b"/>
            <a:pathLst>
              <a:path w="6" h="9">
                <a:moveTo>
                  <a:pt x="4" y="0"/>
                </a:moveTo>
                <a:lnTo>
                  <a:pt x="0" y="6"/>
                </a:lnTo>
                <a:lnTo>
                  <a:pt x="6" y="9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5" name=""/>
          <p:cNvGrpSpPr/>
          <p:nvPr/>
        </p:nvGrpSpPr>
        <p:grpSpPr>
          <a:xfrm>
            <a:off x="4130640" y="1690560"/>
            <a:ext cx="9720" cy="14400"/>
            <a:chOff x="4130640" y="1690560"/>
            <a:chExt cx="9720" cy="14400"/>
          </a:xfrm>
        </p:grpSpPr>
        <p:sp>
          <p:nvSpPr>
            <p:cNvPr id="566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8" name=""/>
          <p:cNvSpPr/>
          <p:nvPr/>
        </p:nvSpPr>
        <p:spPr>
          <a:xfrm>
            <a:off x="4183200" y="178596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9" name=""/>
          <p:cNvGrpSpPr/>
          <p:nvPr/>
        </p:nvGrpSpPr>
        <p:grpSpPr>
          <a:xfrm>
            <a:off x="4183200" y="1785960"/>
            <a:ext cx="7920" cy="22320"/>
            <a:chOff x="4183200" y="1785960"/>
            <a:chExt cx="7920" cy="22320"/>
          </a:xfrm>
        </p:grpSpPr>
        <p:sp>
          <p:nvSpPr>
            <p:cNvPr id="570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72" name=""/>
          <p:cNvSpPr/>
          <p:nvPr/>
        </p:nvSpPr>
        <p:spPr>
          <a:xfrm>
            <a:off x="4191120" y="184644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8"/>
                </a:moveTo>
                <a:lnTo>
                  <a:pt x="0" y="0"/>
                </a:lnTo>
                <a:lnTo>
                  <a:pt x="4" y="8"/>
                </a:lnTo>
                <a:lnTo>
                  <a:pt x="9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73" name=""/>
          <p:cNvGrpSpPr/>
          <p:nvPr/>
        </p:nvGrpSpPr>
        <p:grpSpPr>
          <a:xfrm>
            <a:off x="4191120" y="1846440"/>
            <a:ext cx="14040" cy="12600"/>
            <a:chOff x="4191120" y="1846440"/>
            <a:chExt cx="14040" cy="12600"/>
          </a:xfrm>
        </p:grpSpPr>
        <p:sp>
          <p:nvSpPr>
            <p:cNvPr id="574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76" name=""/>
          <p:cNvSpPr/>
          <p:nvPr/>
        </p:nvSpPr>
        <p:spPr>
          <a:xfrm>
            <a:off x="4140360" y="1495440"/>
            <a:ext cx="249120" cy="558720"/>
          </a:xfrm>
          <a:custGeom>
            <a:avLst/>
            <a:gdLst/>
            <a:ahLst/>
            <a:rect l="l" t="t" r="r" b="b"/>
            <a:pathLst>
              <a:path w="157" h="352">
                <a:moveTo>
                  <a:pt x="75" y="332"/>
                </a:moveTo>
                <a:lnTo>
                  <a:pt x="91" y="325"/>
                </a:lnTo>
                <a:lnTo>
                  <a:pt x="96" y="317"/>
                </a:lnTo>
                <a:lnTo>
                  <a:pt x="108" y="325"/>
                </a:lnTo>
                <a:lnTo>
                  <a:pt x="143" y="315"/>
                </a:lnTo>
                <a:lnTo>
                  <a:pt x="153" y="303"/>
                </a:lnTo>
                <a:lnTo>
                  <a:pt x="138" y="301"/>
                </a:lnTo>
                <a:lnTo>
                  <a:pt x="136" y="296"/>
                </a:lnTo>
                <a:lnTo>
                  <a:pt x="157" y="271"/>
                </a:lnTo>
                <a:lnTo>
                  <a:pt x="157" y="248"/>
                </a:lnTo>
                <a:lnTo>
                  <a:pt x="149" y="241"/>
                </a:lnTo>
                <a:lnTo>
                  <a:pt x="124" y="243"/>
                </a:lnTo>
                <a:lnTo>
                  <a:pt x="131" y="229"/>
                </a:lnTo>
                <a:lnTo>
                  <a:pt x="116" y="211"/>
                </a:lnTo>
                <a:lnTo>
                  <a:pt x="126" y="216"/>
                </a:lnTo>
                <a:lnTo>
                  <a:pt x="126" y="207"/>
                </a:lnTo>
                <a:lnTo>
                  <a:pt x="112" y="178"/>
                </a:lnTo>
                <a:lnTo>
                  <a:pt x="101" y="173"/>
                </a:lnTo>
                <a:lnTo>
                  <a:pt x="91" y="134"/>
                </a:lnTo>
                <a:lnTo>
                  <a:pt x="70" y="115"/>
                </a:lnTo>
                <a:lnTo>
                  <a:pt x="58" y="115"/>
                </a:lnTo>
                <a:lnTo>
                  <a:pt x="70" y="108"/>
                </a:lnTo>
                <a:lnTo>
                  <a:pt x="64" y="96"/>
                </a:lnTo>
                <a:lnTo>
                  <a:pt x="70" y="96"/>
                </a:lnTo>
                <a:lnTo>
                  <a:pt x="79" y="79"/>
                </a:lnTo>
                <a:lnTo>
                  <a:pt x="87" y="55"/>
                </a:lnTo>
                <a:lnTo>
                  <a:pt x="85" y="44"/>
                </a:lnTo>
                <a:lnTo>
                  <a:pt x="40" y="50"/>
                </a:lnTo>
                <a:lnTo>
                  <a:pt x="37" y="44"/>
                </a:lnTo>
                <a:lnTo>
                  <a:pt x="46" y="38"/>
                </a:lnTo>
                <a:lnTo>
                  <a:pt x="40" y="33"/>
                </a:lnTo>
                <a:lnTo>
                  <a:pt x="60" y="14"/>
                </a:lnTo>
                <a:lnTo>
                  <a:pt x="60" y="3"/>
                </a:lnTo>
                <a:lnTo>
                  <a:pt x="56" y="0"/>
                </a:lnTo>
                <a:lnTo>
                  <a:pt x="23" y="5"/>
                </a:lnTo>
                <a:lnTo>
                  <a:pt x="19" y="19"/>
                </a:lnTo>
                <a:lnTo>
                  <a:pt x="14" y="19"/>
                </a:lnTo>
                <a:lnTo>
                  <a:pt x="12" y="26"/>
                </a:lnTo>
                <a:lnTo>
                  <a:pt x="16" y="31"/>
                </a:lnTo>
                <a:lnTo>
                  <a:pt x="7" y="38"/>
                </a:lnTo>
                <a:lnTo>
                  <a:pt x="9" y="50"/>
                </a:lnTo>
                <a:lnTo>
                  <a:pt x="7" y="50"/>
                </a:lnTo>
                <a:lnTo>
                  <a:pt x="7" y="58"/>
                </a:lnTo>
                <a:lnTo>
                  <a:pt x="12" y="60"/>
                </a:lnTo>
                <a:lnTo>
                  <a:pt x="7" y="84"/>
                </a:lnTo>
                <a:lnTo>
                  <a:pt x="0" y="87"/>
                </a:lnTo>
                <a:lnTo>
                  <a:pt x="9" y="96"/>
                </a:lnTo>
                <a:lnTo>
                  <a:pt x="16" y="91"/>
                </a:lnTo>
                <a:lnTo>
                  <a:pt x="7" y="145"/>
                </a:lnTo>
                <a:lnTo>
                  <a:pt x="16" y="128"/>
                </a:lnTo>
                <a:lnTo>
                  <a:pt x="12" y="115"/>
                </a:lnTo>
                <a:lnTo>
                  <a:pt x="19" y="108"/>
                </a:lnTo>
                <a:lnTo>
                  <a:pt x="16" y="123"/>
                </a:lnTo>
                <a:lnTo>
                  <a:pt x="23" y="115"/>
                </a:lnTo>
                <a:lnTo>
                  <a:pt x="30" y="120"/>
                </a:lnTo>
                <a:lnTo>
                  <a:pt x="25" y="129"/>
                </a:lnTo>
                <a:lnTo>
                  <a:pt x="30" y="140"/>
                </a:lnTo>
                <a:lnTo>
                  <a:pt x="23" y="161"/>
                </a:lnTo>
                <a:lnTo>
                  <a:pt x="19" y="161"/>
                </a:lnTo>
                <a:lnTo>
                  <a:pt x="23" y="170"/>
                </a:lnTo>
                <a:lnTo>
                  <a:pt x="25" y="164"/>
                </a:lnTo>
                <a:lnTo>
                  <a:pt x="33" y="170"/>
                </a:lnTo>
                <a:lnTo>
                  <a:pt x="35" y="166"/>
                </a:lnTo>
                <a:lnTo>
                  <a:pt x="60" y="161"/>
                </a:lnTo>
                <a:lnTo>
                  <a:pt x="49" y="180"/>
                </a:lnTo>
                <a:lnTo>
                  <a:pt x="58" y="195"/>
                </a:lnTo>
                <a:lnTo>
                  <a:pt x="68" y="189"/>
                </a:lnTo>
                <a:lnTo>
                  <a:pt x="63" y="207"/>
                </a:lnTo>
                <a:lnTo>
                  <a:pt x="66" y="209"/>
                </a:lnTo>
                <a:lnTo>
                  <a:pt x="63" y="219"/>
                </a:lnTo>
                <a:lnTo>
                  <a:pt x="64" y="224"/>
                </a:lnTo>
                <a:lnTo>
                  <a:pt x="47" y="227"/>
                </a:lnTo>
                <a:lnTo>
                  <a:pt x="30" y="243"/>
                </a:lnTo>
                <a:lnTo>
                  <a:pt x="40" y="241"/>
                </a:lnTo>
                <a:lnTo>
                  <a:pt x="44" y="255"/>
                </a:lnTo>
                <a:lnTo>
                  <a:pt x="40" y="265"/>
                </a:lnTo>
                <a:lnTo>
                  <a:pt x="16" y="282"/>
                </a:lnTo>
                <a:lnTo>
                  <a:pt x="23" y="291"/>
                </a:lnTo>
                <a:lnTo>
                  <a:pt x="33" y="284"/>
                </a:lnTo>
                <a:lnTo>
                  <a:pt x="37" y="291"/>
                </a:lnTo>
                <a:lnTo>
                  <a:pt x="46" y="289"/>
                </a:lnTo>
                <a:lnTo>
                  <a:pt x="54" y="301"/>
                </a:lnTo>
                <a:lnTo>
                  <a:pt x="72" y="289"/>
                </a:lnTo>
                <a:lnTo>
                  <a:pt x="63" y="306"/>
                </a:lnTo>
                <a:lnTo>
                  <a:pt x="40" y="308"/>
                </a:lnTo>
                <a:lnTo>
                  <a:pt x="11" y="352"/>
                </a:lnTo>
                <a:lnTo>
                  <a:pt x="19" y="352"/>
                </a:lnTo>
                <a:lnTo>
                  <a:pt x="30" y="339"/>
                </a:lnTo>
                <a:lnTo>
                  <a:pt x="49" y="342"/>
                </a:lnTo>
                <a:lnTo>
                  <a:pt x="54" y="328"/>
                </a:lnTo>
                <a:lnTo>
                  <a:pt x="68" y="325"/>
                </a:lnTo>
                <a:lnTo>
                  <a:pt x="75" y="3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77" name=""/>
          <p:cNvGrpSpPr/>
          <p:nvPr/>
        </p:nvGrpSpPr>
        <p:grpSpPr>
          <a:xfrm>
            <a:off x="4140360" y="1495440"/>
            <a:ext cx="249120" cy="558720"/>
            <a:chOff x="4140360" y="1495440"/>
            <a:chExt cx="249120" cy="558720"/>
          </a:xfrm>
        </p:grpSpPr>
        <p:sp>
          <p:nvSpPr>
            <p:cNvPr id="578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0" name=""/>
          <p:cNvSpPr/>
          <p:nvPr/>
        </p:nvSpPr>
        <p:spPr>
          <a:xfrm>
            <a:off x="4110120" y="1509840"/>
            <a:ext cx="25200" cy="47520"/>
          </a:xfrm>
          <a:custGeom>
            <a:avLst/>
            <a:gdLst/>
            <a:ahLst/>
            <a:rect l="l" t="t" r="r" b="b"/>
            <a:pathLst>
              <a:path w="16" h="30">
                <a:moveTo>
                  <a:pt x="16" y="0"/>
                </a:moveTo>
                <a:lnTo>
                  <a:pt x="0" y="10"/>
                </a:lnTo>
                <a:lnTo>
                  <a:pt x="0" y="30"/>
                </a:lnTo>
                <a:lnTo>
                  <a:pt x="14" y="20"/>
                </a:lnTo>
                <a:lnTo>
                  <a:pt x="13" y="16"/>
                </a:lnTo>
                <a:lnTo>
                  <a:pt x="16" y="10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81" name=""/>
          <p:cNvGrpSpPr/>
          <p:nvPr/>
        </p:nvGrpSpPr>
        <p:grpSpPr>
          <a:xfrm>
            <a:off x="4110120" y="1509840"/>
            <a:ext cx="25200" cy="47520"/>
            <a:chOff x="4110120" y="1509840"/>
            <a:chExt cx="25200" cy="47520"/>
          </a:xfrm>
        </p:grpSpPr>
        <p:sp>
          <p:nvSpPr>
            <p:cNvPr id="582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4" name=""/>
          <p:cNvSpPr/>
          <p:nvPr/>
        </p:nvSpPr>
        <p:spPr>
          <a:xfrm>
            <a:off x="9069480" y="2305080"/>
            <a:ext cx="63360" cy="57240"/>
          </a:xfrm>
          <a:custGeom>
            <a:avLst/>
            <a:gdLst/>
            <a:ahLst/>
            <a:rect l="l" t="t" r="r" b="b"/>
            <a:pathLst>
              <a:path w="40" h="36">
                <a:moveTo>
                  <a:pt x="40" y="5"/>
                </a:moveTo>
                <a:lnTo>
                  <a:pt x="0" y="36"/>
                </a:lnTo>
                <a:lnTo>
                  <a:pt x="19" y="6"/>
                </a:lnTo>
                <a:lnTo>
                  <a:pt x="28" y="9"/>
                </a:lnTo>
                <a:lnTo>
                  <a:pt x="38" y="0"/>
                </a:lnTo>
                <a:lnTo>
                  <a:pt x="4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85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586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589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1" name=""/>
          <p:cNvSpPr/>
          <p:nvPr/>
        </p:nvSpPr>
        <p:spPr>
          <a:xfrm>
            <a:off x="9024840" y="2362320"/>
            <a:ext cx="2556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12" y="0"/>
                </a:moveTo>
                <a:lnTo>
                  <a:pt x="16" y="5"/>
                </a:lnTo>
                <a:lnTo>
                  <a:pt x="0" y="27"/>
                </a:lnTo>
                <a:lnTo>
                  <a:pt x="0" y="22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2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593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5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596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8" name=""/>
          <p:cNvSpPr/>
          <p:nvPr/>
        </p:nvSpPr>
        <p:spPr>
          <a:xfrm>
            <a:off x="6993000" y="439560"/>
            <a:ext cx="15840" cy="35280"/>
          </a:xfrm>
          <a:custGeom>
            <a:avLst/>
            <a:gdLst/>
            <a:ahLst/>
            <a:rect l="l" t="t" r="r" b="b"/>
            <a:pathLst>
              <a:path w="10" h="22">
                <a:moveTo>
                  <a:pt x="0" y="8"/>
                </a:moveTo>
                <a:lnTo>
                  <a:pt x="3" y="0"/>
                </a:lnTo>
                <a:lnTo>
                  <a:pt x="10" y="19"/>
                </a:lnTo>
                <a:lnTo>
                  <a:pt x="2" y="22"/>
                </a:lnTo>
                <a:lnTo>
                  <a:pt x="0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520" bIns="-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9" name=""/>
          <p:cNvGrpSpPr/>
          <p:nvPr/>
        </p:nvGrpSpPr>
        <p:grpSpPr>
          <a:xfrm>
            <a:off x="6993000" y="439560"/>
            <a:ext cx="15840" cy="35280"/>
            <a:chOff x="6993000" y="439560"/>
            <a:chExt cx="15840" cy="35280"/>
          </a:xfrm>
        </p:grpSpPr>
        <p:sp>
          <p:nvSpPr>
            <p:cNvPr id="600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2" name=""/>
          <p:cNvSpPr/>
          <p:nvPr/>
        </p:nvSpPr>
        <p:spPr>
          <a:xfrm>
            <a:off x="6602400" y="824040"/>
            <a:ext cx="38160" cy="3168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11"/>
                </a:moveTo>
                <a:lnTo>
                  <a:pt x="23" y="0"/>
                </a:lnTo>
                <a:lnTo>
                  <a:pt x="24" y="11"/>
                </a:lnTo>
                <a:lnTo>
                  <a:pt x="8" y="20"/>
                </a:lnTo>
                <a:lnTo>
                  <a:pt x="0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3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604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6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607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9" name=""/>
          <p:cNvSpPr/>
          <p:nvPr/>
        </p:nvSpPr>
        <p:spPr>
          <a:xfrm>
            <a:off x="6218280" y="452520"/>
            <a:ext cx="68400" cy="83880"/>
          </a:xfrm>
          <a:custGeom>
            <a:avLst/>
            <a:gdLst/>
            <a:ahLst/>
            <a:rect l="l" t="t" r="r" b="b"/>
            <a:pathLst>
              <a:path w="43" h="53">
                <a:moveTo>
                  <a:pt x="6" y="34"/>
                </a:moveTo>
                <a:lnTo>
                  <a:pt x="0" y="17"/>
                </a:lnTo>
                <a:lnTo>
                  <a:pt x="8" y="17"/>
                </a:lnTo>
                <a:lnTo>
                  <a:pt x="4" y="12"/>
                </a:lnTo>
                <a:lnTo>
                  <a:pt x="10" y="0"/>
                </a:lnTo>
                <a:lnTo>
                  <a:pt x="43" y="47"/>
                </a:lnTo>
                <a:lnTo>
                  <a:pt x="26" y="53"/>
                </a:lnTo>
                <a:lnTo>
                  <a:pt x="10" y="36"/>
                </a:lnTo>
                <a:lnTo>
                  <a:pt x="12" y="47"/>
                </a:lnTo>
                <a:lnTo>
                  <a:pt x="6" y="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10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611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13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614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16" name=""/>
          <p:cNvSpPr/>
          <p:nvPr/>
        </p:nvSpPr>
        <p:spPr>
          <a:xfrm>
            <a:off x="6018120" y="352440"/>
            <a:ext cx="30240" cy="4752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0"/>
                </a:moveTo>
                <a:lnTo>
                  <a:pt x="12" y="0"/>
                </a:lnTo>
                <a:lnTo>
                  <a:pt x="19" y="8"/>
                </a:lnTo>
                <a:lnTo>
                  <a:pt x="19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17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618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0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621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3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4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625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7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0" y="10"/>
                </a:lnTo>
                <a:lnTo>
                  <a:pt x="4" y="24"/>
                </a:lnTo>
                <a:lnTo>
                  <a:pt x="39" y="27"/>
                </a:lnTo>
                <a:lnTo>
                  <a:pt x="39" y="46"/>
                </a:lnTo>
                <a:lnTo>
                  <a:pt x="51" y="32"/>
                </a:lnTo>
                <a:lnTo>
                  <a:pt x="43" y="49"/>
                </a:lnTo>
                <a:lnTo>
                  <a:pt x="58" y="60"/>
                </a:lnTo>
                <a:lnTo>
                  <a:pt x="45" y="65"/>
                </a:lnTo>
                <a:lnTo>
                  <a:pt x="47" y="82"/>
                </a:lnTo>
                <a:lnTo>
                  <a:pt x="70" y="82"/>
                </a:lnTo>
                <a:lnTo>
                  <a:pt x="66" y="87"/>
                </a:lnTo>
                <a:lnTo>
                  <a:pt x="75" y="98"/>
                </a:lnTo>
                <a:lnTo>
                  <a:pt x="80" y="87"/>
                </a:lnTo>
                <a:lnTo>
                  <a:pt x="101" y="96"/>
                </a:lnTo>
                <a:lnTo>
                  <a:pt x="96" y="89"/>
                </a:lnTo>
                <a:lnTo>
                  <a:pt x="105" y="84"/>
                </a:lnTo>
                <a:lnTo>
                  <a:pt x="115" y="101"/>
                </a:lnTo>
                <a:lnTo>
                  <a:pt x="117" y="96"/>
                </a:lnTo>
                <a:lnTo>
                  <a:pt x="110" y="95"/>
                </a:lnTo>
                <a:lnTo>
                  <a:pt x="126" y="87"/>
                </a:lnTo>
                <a:lnTo>
                  <a:pt x="95" y="51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8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629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1" name=""/>
          <p:cNvSpPr/>
          <p:nvPr/>
        </p:nvSpPr>
        <p:spPr>
          <a:xfrm>
            <a:off x="5884920" y="555480"/>
            <a:ext cx="71280" cy="84240"/>
          </a:xfrm>
          <a:custGeom>
            <a:avLst/>
            <a:gdLst/>
            <a:ahLst/>
            <a:rect l="l" t="t" r="r" b="b"/>
            <a:pathLst>
              <a:path w="45" h="53">
                <a:moveTo>
                  <a:pt x="10" y="5"/>
                </a:moveTo>
                <a:lnTo>
                  <a:pt x="21" y="0"/>
                </a:lnTo>
                <a:lnTo>
                  <a:pt x="45" y="28"/>
                </a:lnTo>
                <a:lnTo>
                  <a:pt x="19" y="53"/>
                </a:lnTo>
                <a:lnTo>
                  <a:pt x="4" y="44"/>
                </a:lnTo>
                <a:lnTo>
                  <a:pt x="4" y="53"/>
                </a:lnTo>
                <a:lnTo>
                  <a:pt x="0" y="44"/>
                </a:lnTo>
                <a:lnTo>
                  <a:pt x="2" y="25"/>
                </a:lnTo>
                <a:lnTo>
                  <a:pt x="10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2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633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5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636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8" name=""/>
          <p:cNvSpPr/>
          <p:nvPr/>
        </p:nvSpPr>
        <p:spPr>
          <a:xfrm>
            <a:off x="9155160" y="2271600"/>
            <a:ext cx="3024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0"/>
                </a:moveTo>
                <a:lnTo>
                  <a:pt x="0" y="19"/>
                </a:lnTo>
                <a:lnTo>
                  <a:pt x="9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9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640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2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643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5" name=""/>
          <p:cNvSpPr/>
          <p:nvPr/>
        </p:nvSpPr>
        <p:spPr>
          <a:xfrm>
            <a:off x="9742320" y="501480"/>
            <a:ext cx="49320" cy="46080"/>
          </a:xfrm>
          <a:custGeom>
            <a:avLst/>
            <a:gdLst/>
            <a:ahLst/>
            <a:rect l="l" t="t" r="r" b="b"/>
            <a:pathLst>
              <a:path w="31" h="29">
                <a:moveTo>
                  <a:pt x="4" y="0"/>
                </a:moveTo>
                <a:lnTo>
                  <a:pt x="31" y="15"/>
                </a:lnTo>
                <a:lnTo>
                  <a:pt x="29" y="29"/>
                </a:lnTo>
                <a:lnTo>
                  <a:pt x="14" y="26"/>
                </a:lnTo>
                <a:lnTo>
                  <a:pt x="0" y="5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6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647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9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650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2" name=""/>
          <p:cNvSpPr/>
          <p:nvPr/>
        </p:nvSpPr>
        <p:spPr>
          <a:xfrm>
            <a:off x="9340920" y="2014560"/>
            <a:ext cx="2520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16" y="0"/>
                </a:moveTo>
                <a:lnTo>
                  <a:pt x="0" y="17"/>
                </a:lnTo>
                <a:lnTo>
                  <a:pt x="0" y="25"/>
                </a:lnTo>
                <a:lnTo>
                  <a:pt x="14" y="12"/>
                </a:lnTo>
                <a:lnTo>
                  <a:pt x="16" y="7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53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654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6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657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9" name=""/>
          <p:cNvSpPr/>
          <p:nvPr/>
        </p:nvSpPr>
        <p:spPr>
          <a:xfrm>
            <a:off x="9594720" y="1460520"/>
            <a:ext cx="42840" cy="54000"/>
          </a:xfrm>
          <a:custGeom>
            <a:avLst/>
            <a:gdLst/>
            <a:ahLst/>
            <a:rect l="l" t="t" r="r" b="b"/>
            <a:pathLst>
              <a:path w="27" h="34">
                <a:moveTo>
                  <a:pt x="21" y="0"/>
                </a:moveTo>
                <a:lnTo>
                  <a:pt x="9" y="9"/>
                </a:lnTo>
                <a:lnTo>
                  <a:pt x="11" y="9"/>
                </a:lnTo>
                <a:lnTo>
                  <a:pt x="0" y="34"/>
                </a:lnTo>
                <a:lnTo>
                  <a:pt x="27" y="9"/>
                </a:lnTo>
                <a:lnTo>
                  <a:pt x="2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60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661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63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664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66" name=""/>
          <p:cNvSpPr/>
          <p:nvPr/>
        </p:nvSpPr>
        <p:spPr>
          <a:xfrm>
            <a:off x="8901000" y="1793880"/>
            <a:ext cx="96840" cy="487440"/>
          </a:xfrm>
          <a:custGeom>
            <a:avLst/>
            <a:gdLst/>
            <a:ahLst/>
            <a:rect l="l" t="t" r="r" b="b"/>
            <a:pathLst>
              <a:path w="61" h="307">
                <a:moveTo>
                  <a:pt x="20" y="0"/>
                </a:moveTo>
                <a:lnTo>
                  <a:pt x="24" y="6"/>
                </a:lnTo>
                <a:lnTo>
                  <a:pt x="35" y="58"/>
                </a:lnTo>
                <a:lnTo>
                  <a:pt x="30" y="79"/>
                </a:lnTo>
                <a:lnTo>
                  <a:pt x="33" y="107"/>
                </a:lnTo>
                <a:lnTo>
                  <a:pt x="52" y="187"/>
                </a:lnTo>
                <a:lnTo>
                  <a:pt x="61" y="211"/>
                </a:lnTo>
                <a:lnTo>
                  <a:pt x="45" y="189"/>
                </a:lnTo>
                <a:lnTo>
                  <a:pt x="28" y="194"/>
                </a:lnTo>
                <a:lnTo>
                  <a:pt x="20" y="249"/>
                </a:lnTo>
                <a:lnTo>
                  <a:pt x="30" y="276"/>
                </a:lnTo>
                <a:lnTo>
                  <a:pt x="36" y="281"/>
                </a:lnTo>
                <a:lnTo>
                  <a:pt x="38" y="298"/>
                </a:lnTo>
                <a:lnTo>
                  <a:pt x="36" y="306"/>
                </a:lnTo>
                <a:lnTo>
                  <a:pt x="35" y="288"/>
                </a:lnTo>
                <a:lnTo>
                  <a:pt x="20" y="284"/>
                </a:lnTo>
                <a:lnTo>
                  <a:pt x="10" y="307"/>
                </a:lnTo>
                <a:lnTo>
                  <a:pt x="5" y="306"/>
                </a:lnTo>
                <a:lnTo>
                  <a:pt x="5" y="284"/>
                </a:lnTo>
                <a:lnTo>
                  <a:pt x="12" y="235"/>
                </a:lnTo>
                <a:lnTo>
                  <a:pt x="5" y="211"/>
                </a:lnTo>
                <a:lnTo>
                  <a:pt x="12" y="165"/>
                </a:lnTo>
                <a:lnTo>
                  <a:pt x="8" y="139"/>
                </a:lnTo>
                <a:lnTo>
                  <a:pt x="10" y="120"/>
                </a:lnTo>
                <a:lnTo>
                  <a:pt x="1" y="101"/>
                </a:lnTo>
                <a:lnTo>
                  <a:pt x="0" y="77"/>
                </a:lnTo>
                <a:lnTo>
                  <a:pt x="3" y="33"/>
                </a:lnTo>
                <a:lnTo>
                  <a:pt x="16" y="36"/>
                </a:lnTo>
                <a:lnTo>
                  <a:pt x="22" y="23"/>
                </a:lnTo>
                <a:lnTo>
                  <a:pt x="14" y="1"/>
                </a:lnTo>
                <a:lnTo>
                  <a:pt x="2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67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668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70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671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73" name=""/>
          <p:cNvSpPr/>
          <p:nvPr/>
        </p:nvSpPr>
        <p:spPr>
          <a:xfrm>
            <a:off x="5040360" y="146988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6" y="0"/>
                </a:moveTo>
                <a:lnTo>
                  <a:pt x="0" y="4"/>
                </a:lnTo>
                <a:lnTo>
                  <a:pt x="9" y="14"/>
                </a:lnTo>
                <a:lnTo>
                  <a:pt x="19" y="6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74" name=""/>
          <p:cNvGrpSpPr/>
          <p:nvPr/>
        </p:nvGrpSpPr>
        <p:grpSpPr>
          <a:xfrm>
            <a:off x="5040360" y="1469880"/>
            <a:ext cx="30240" cy="22320"/>
            <a:chOff x="5040360" y="1469880"/>
            <a:chExt cx="30240" cy="22320"/>
          </a:xfrm>
        </p:grpSpPr>
        <p:sp>
          <p:nvSpPr>
            <p:cNvPr id="675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77" name=""/>
          <p:cNvSpPr/>
          <p:nvPr/>
        </p:nvSpPr>
        <p:spPr>
          <a:xfrm>
            <a:off x="5035680" y="1500120"/>
            <a:ext cx="4428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4" y="0"/>
                </a:moveTo>
                <a:lnTo>
                  <a:pt x="0" y="4"/>
                </a:lnTo>
                <a:lnTo>
                  <a:pt x="0" y="14"/>
                </a:lnTo>
                <a:lnTo>
                  <a:pt x="5" y="19"/>
                </a:lnTo>
                <a:lnTo>
                  <a:pt x="5" y="28"/>
                </a:lnTo>
                <a:lnTo>
                  <a:pt x="10" y="14"/>
                </a:lnTo>
                <a:lnTo>
                  <a:pt x="2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78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679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81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682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4" name=""/>
          <p:cNvSpPr/>
          <p:nvPr/>
        </p:nvSpPr>
        <p:spPr>
          <a:xfrm>
            <a:off x="8739360" y="5643720"/>
            <a:ext cx="50760" cy="18720"/>
          </a:xfrm>
          <a:custGeom>
            <a:avLst/>
            <a:gdLst/>
            <a:ahLst/>
            <a:rect l="l" t="t" r="r" b="b"/>
            <a:pathLst>
              <a:path w="32" h="12">
                <a:moveTo>
                  <a:pt x="0" y="4"/>
                </a:moveTo>
                <a:lnTo>
                  <a:pt x="15" y="0"/>
                </a:lnTo>
                <a:lnTo>
                  <a:pt x="32" y="9"/>
                </a:lnTo>
                <a:lnTo>
                  <a:pt x="7" y="12"/>
                </a:lnTo>
                <a:lnTo>
                  <a:pt x="2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8739360" y="5643720"/>
            <a:ext cx="50760" cy="18720"/>
            <a:chOff x="8739360" y="5643720"/>
            <a:chExt cx="50760" cy="18720"/>
          </a:xfrm>
        </p:grpSpPr>
        <p:sp>
          <p:nvSpPr>
            <p:cNvPr id="686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8" name=""/>
          <p:cNvSpPr/>
          <p:nvPr/>
        </p:nvSpPr>
        <p:spPr>
          <a:xfrm>
            <a:off x="7986600" y="4619520"/>
            <a:ext cx="1301760" cy="1189080"/>
          </a:xfrm>
          <a:custGeom>
            <a:avLst/>
            <a:gdLst/>
            <a:ahLst/>
            <a:rect l="l" t="t" r="r" b="b"/>
            <a:pathLst>
              <a:path w="820" h="749">
                <a:moveTo>
                  <a:pt x="14" y="275"/>
                </a:moveTo>
                <a:lnTo>
                  <a:pt x="16" y="272"/>
                </a:lnTo>
                <a:lnTo>
                  <a:pt x="19" y="291"/>
                </a:lnTo>
                <a:lnTo>
                  <a:pt x="24" y="275"/>
                </a:lnTo>
                <a:lnTo>
                  <a:pt x="43" y="267"/>
                </a:lnTo>
                <a:lnTo>
                  <a:pt x="54" y="253"/>
                </a:lnTo>
                <a:lnTo>
                  <a:pt x="70" y="240"/>
                </a:lnTo>
                <a:lnTo>
                  <a:pt x="89" y="245"/>
                </a:lnTo>
                <a:lnTo>
                  <a:pt x="111" y="234"/>
                </a:lnTo>
                <a:lnTo>
                  <a:pt x="117" y="226"/>
                </a:lnTo>
                <a:lnTo>
                  <a:pt x="127" y="229"/>
                </a:lnTo>
                <a:lnTo>
                  <a:pt x="155" y="217"/>
                </a:lnTo>
                <a:lnTo>
                  <a:pt x="167" y="207"/>
                </a:lnTo>
                <a:lnTo>
                  <a:pt x="173" y="190"/>
                </a:lnTo>
                <a:lnTo>
                  <a:pt x="183" y="178"/>
                </a:lnTo>
                <a:lnTo>
                  <a:pt x="179" y="166"/>
                </a:lnTo>
                <a:lnTo>
                  <a:pt x="183" y="155"/>
                </a:lnTo>
                <a:lnTo>
                  <a:pt x="194" y="147"/>
                </a:lnTo>
                <a:lnTo>
                  <a:pt x="195" y="139"/>
                </a:lnTo>
                <a:lnTo>
                  <a:pt x="209" y="166"/>
                </a:lnTo>
                <a:lnTo>
                  <a:pt x="211" y="157"/>
                </a:lnTo>
                <a:lnTo>
                  <a:pt x="214" y="157"/>
                </a:lnTo>
                <a:lnTo>
                  <a:pt x="209" y="144"/>
                </a:lnTo>
                <a:lnTo>
                  <a:pt x="209" y="135"/>
                </a:lnTo>
                <a:lnTo>
                  <a:pt x="216" y="133"/>
                </a:lnTo>
                <a:lnTo>
                  <a:pt x="221" y="142"/>
                </a:lnTo>
                <a:lnTo>
                  <a:pt x="227" y="142"/>
                </a:lnTo>
                <a:lnTo>
                  <a:pt x="225" y="137"/>
                </a:lnTo>
                <a:lnTo>
                  <a:pt x="231" y="125"/>
                </a:lnTo>
                <a:lnTo>
                  <a:pt x="229" y="118"/>
                </a:lnTo>
                <a:lnTo>
                  <a:pt x="239" y="116"/>
                </a:lnTo>
                <a:lnTo>
                  <a:pt x="237" y="106"/>
                </a:lnTo>
                <a:lnTo>
                  <a:pt x="246" y="109"/>
                </a:lnTo>
                <a:lnTo>
                  <a:pt x="241" y="96"/>
                </a:lnTo>
                <a:lnTo>
                  <a:pt x="254" y="95"/>
                </a:lnTo>
                <a:lnTo>
                  <a:pt x="254" y="96"/>
                </a:lnTo>
                <a:lnTo>
                  <a:pt x="258" y="95"/>
                </a:lnTo>
                <a:lnTo>
                  <a:pt x="258" y="79"/>
                </a:lnTo>
                <a:lnTo>
                  <a:pt x="262" y="84"/>
                </a:lnTo>
                <a:lnTo>
                  <a:pt x="277" y="77"/>
                </a:lnTo>
                <a:lnTo>
                  <a:pt x="291" y="84"/>
                </a:lnTo>
                <a:lnTo>
                  <a:pt x="303" y="96"/>
                </a:lnTo>
                <a:lnTo>
                  <a:pt x="297" y="120"/>
                </a:lnTo>
                <a:lnTo>
                  <a:pt x="303" y="106"/>
                </a:lnTo>
                <a:lnTo>
                  <a:pt x="310" y="101"/>
                </a:lnTo>
                <a:lnTo>
                  <a:pt x="322" y="101"/>
                </a:lnTo>
                <a:lnTo>
                  <a:pt x="333" y="109"/>
                </a:lnTo>
                <a:lnTo>
                  <a:pt x="333" y="104"/>
                </a:lnTo>
                <a:lnTo>
                  <a:pt x="334" y="101"/>
                </a:lnTo>
                <a:lnTo>
                  <a:pt x="326" y="89"/>
                </a:lnTo>
                <a:lnTo>
                  <a:pt x="336" y="70"/>
                </a:lnTo>
                <a:lnTo>
                  <a:pt x="345" y="68"/>
                </a:lnTo>
                <a:lnTo>
                  <a:pt x="345" y="60"/>
                </a:lnTo>
                <a:lnTo>
                  <a:pt x="342" y="60"/>
                </a:lnTo>
                <a:lnTo>
                  <a:pt x="345" y="51"/>
                </a:lnTo>
                <a:lnTo>
                  <a:pt x="352" y="46"/>
                </a:lnTo>
                <a:lnTo>
                  <a:pt x="359" y="51"/>
                </a:lnTo>
                <a:lnTo>
                  <a:pt x="357" y="43"/>
                </a:lnTo>
                <a:lnTo>
                  <a:pt x="361" y="38"/>
                </a:lnTo>
                <a:lnTo>
                  <a:pt x="382" y="41"/>
                </a:lnTo>
                <a:lnTo>
                  <a:pt x="392" y="35"/>
                </a:lnTo>
                <a:lnTo>
                  <a:pt x="392" y="24"/>
                </a:lnTo>
                <a:lnTo>
                  <a:pt x="380" y="17"/>
                </a:lnTo>
                <a:lnTo>
                  <a:pt x="375" y="15"/>
                </a:lnTo>
                <a:lnTo>
                  <a:pt x="380" y="13"/>
                </a:lnTo>
                <a:lnTo>
                  <a:pt x="384" y="15"/>
                </a:lnTo>
                <a:lnTo>
                  <a:pt x="385" y="13"/>
                </a:lnTo>
                <a:lnTo>
                  <a:pt x="394" y="22"/>
                </a:lnTo>
                <a:lnTo>
                  <a:pt x="396" y="17"/>
                </a:lnTo>
                <a:lnTo>
                  <a:pt x="403" y="24"/>
                </a:lnTo>
                <a:lnTo>
                  <a:pt x="415" y="27"/>
                </a:lnTo>
                <a:lnTo>
                  <a:pt x="425" y="35"/>
                </a:lnTo>
                <a:lnTo>
                  <a:pt x="436" y="35"/>
                </a:lnTo>
                <a:lnTo>
                  <a:pt x="446" y="38"/>
                </a:lnTo>
                <a:lnTo>
                  <a:pt x="460" y="32"/>
                </a:lnTo>
                <a:lnTo>
                  <a:pt x="458" y="36"/>
                </a:lnTo>
                <a:lnTo>
                  <a:pt x="462" y="36"/>
                </a:lnTo>
                <a:lnTo>
                  <a:pt x="462" y="46"/>
                </a:lnTo>
                <a:lnTo>
                  <a:pt x="471" y="32"/>
                </a:lnTo>
                <a:lnTo>
                  <a:pt x="472" y="41"/>
                </a:lnTo>
                <a:lnTo>
                  <a:pt x="479" y="41"/>
                </a:lnTo>
                <a:lnTo>
                  <a:pt x="472" y="54"/>
                </a:lnTo>
                <a:lnTo>
                  <a:pt x="474" y="58"/>
                </a:lnTo>
                <a:lnTo>
                  <a:pt x="472" y="60"/>
                </a:lnTo>
                <a:lnTo>
                  <a:pt x="467" y="60"/>
                </a:lnTo>
                <a:lnTo>
                  <a:pt x="467" y="68"/>
                </a:lnTo>
                <a:lnTo>
                  <a:pt x="462" y="63"/>
                </a:lnTo>
                <a:lnTo>
                  <a:pt x="458" y="75"/>
                </a:lnTo>
                <a:lnTo>
                  <a:pt x="462" y="73"/>
                </a:lnTo>
                <a:lnTo>
                  <a:pt x="454" y="106"/>
                </a:lnTo>
                <a:lnTo>
                  <a:pt x="469" y="114"/>
                </a:lnTo>
                <a:lnTo>
                  <a:pt x="471" y="130"/>
                </a:lnTo>
                <a:lnTo>
                  <a:pt x="487" y="128"/>
                </a:lnTo>
                <a:lnTo>
                  <a:pt x="506" y="144"/>
                </a:lnTo>
                <a:lnTo>
                  <a:pt x="523" y="150"/>
                </a:lnTo>
                <a:lnTo>
                  <a:pt x="528" y="161"/>
                </a:lnTo>
                <a:lnTo>
                  <a:pt x="544" y="174"/>
                </a:lnTo>
                <a:lnTo>
                  <a:pt x="561" y="166"/>
                </a:lnTo>
                <a:lnTo>
                  <a:pt x="570" y="144"/>
                </a:lnTo>
                <a:lnTo>
                  <a:pt x="576" y="106"/>
                </a:lnTo>
                <a:lnTo>
                  <a:pt x="574" y="73"/>
                </a:lnTo>
                <a:lnTo>
                  <a:pt x="580" y="46"/>
                </a:lnTo>
                <a:lnTo>
                  <a:pt x="576" y="41"/>
                </a:lnTo>
                <a:lnTo>
                  <a:pt x="591" y="8"/>
                </a:lnTo>
                <a:lnTo>
                  <a:pt x="598" y="0"/>
                </a:lnTo>
                <a:lnTo>
                  <a:pt x="600" y="8"/>
                </a:lnTo>
                <a:lnTo>
                  <a:pt x="600" y="24"/>
                </a:lnTo>
                <a:lnTo>
                  <a:pt x="607" y="29"/>
                </a:lnTo>
                <a:lnTo>
                  <a:pt x="607" y="38"/>
                </a:lnTo>
                <a:lnTo>
                  <a:pt x="613" y="46"/>
                </a:lnTo>
                <a:lnTo>
                  <a:pt x="621" y="87"/>
                </a:lnTo>
                <a:lnTo>
                  <a:pt x="626" y="92"/>
                </a:lnTo>
                <a:lnTo>
                  <a:pt x="638" y="87"/>
                </a:lnTo>
                <a:lnTo>
                  <a:pt x="652" y="106"/>
                </a:lnTo>
                <a:lnTo>
                  <a:pt x="656" y="144"/>
                </a:lnTo>
                <a:lnTo>
                  <a:pt x="663" y="152"/>
                </a:lnTo>
                <a:lnTo>
                  <a:pt x="669" y="190"/>
                </a:lnTo>
                <a:lnTo>
                  <a:pt x="673" y="193"/>
                </a:lnTo>
                <a:lnTo>
                  <a:pt x="673" y="205"/>
                </a:lnTo>
                <a:lnTo>
                  <a:pt x="683" y="210"/>
                </a:lnTo>
                <a:lnTo>
                  <a:pt x="696" y="210"/>
                </a:lnTo>
                <a:lnTo>
                  <a:pt x="699" y="224"/>
                </a:lnTo>
                <a:lnTo>
                  <a:pt x="710" y="226"/>
                </a:lnTo>
                <a:lnTo>
                  <a:pt x="724" y="236"/>
                </a:lnTo>
                <a:lnTo>
                  <a:pt x="720" y="245"/>
                </a:lnTo>
                <a:lnTo>
                  <a:pt x="729" y="251"/>
                </a:lnTo>
                <a:lnTo>
                  <a:pt x="737" y="265"/>
                </a:lnTo>
                <a:lnTo>
                  <a:pt x="741" y="291"/>
                </a:lnTo>
                <a:lnTo>
                  <a:pt x="745" y="289"/>
                </a:lnTo>
                <a:lnTo>
                  <a:pt x="750" y="281"/>
                </a:lnTo>
                <a:lnTo>
                  <a:pt x="760" y="294"/>
                </a:lnTo>
                <a:lnTo>
                  <a:pt x="762" y="289"/>
                </a:lnTo>
                <a:lnTo>
                  <a:pt x="766" y="318"/>
                </a:lnTo>
                <a:lnTo>
                  <a:pt x="795" y="346"/>
                </a:lnTo>
                <a:lnTo>
                  <a:pt x="811" y="376"/>
                </a:lnTo>
                <a:lnTo>
                  <a:pt x="811" y="412"/>
                </a:lnTo>
                <a:lnTo>
                  <a:pt x="820" y="455"/>
                </a:lnTo>
                <a:lnTo>
                  <a:pt x="807" y="524"/>
                </a:lnTo>
                <a:lnTo>
                  <a:pt x="797" y="553"/>
                </a:lnTo>
                <a:lnTo>
                  <a:pt x="772" y="587"/>
                </a:lnTo>
                <a:lnTo>
                  <a:pt x="774" y="594"/>
                </a:lnTo>
                <a:lnTo>
                  <a:pt x="762" y="635"/>
                </a:lnTo>
                <a:lnTo>
                  <a:pt x="760" y="630"/>
                </a:lnTo>
                <a:lnTo>
                  <a:pt x="751" y="649"/>
                </a:lnTo>
                <a:lnTo>
                  <a:pt x="748" y="700"/>
                </a:lnTo>
                <a:lnTo>
                  <a:pt x="734" y="708"/>
                </a:lnTo>
                <a:lnTo>
                  <a:pt x="710" y="712"/>
                </a:lnTo>
                <a:lnTo>
                  <a:pt x="683" y="736"/>
                </a:lnTo>
                <a:lnTo>
                  <a:pt x="673" y="736"/>
                </a:lnTo>
                <a:lnTo>
                  <a:pt x="673" y="741"/>
                </a:lnTo>
                <a:lnTo>
                  <a:pt x="677" y="741"/>
                </a:lnTo>
                <a:lnTo>
                  <a:pt x="675" y="749"/>
                </a:lnTo>
                <a:lnTo>
                  <a:pt x="659" y="731"/>
                </a:lnTo>
                <a:lnTo>
                  <a:pt x="654" y="722"/>
                </a:lnTo>
                <a:lnTo>
                  <a:pt x="644" y="725"/>
                </a:lnTo>
                <a:lnTo>
                  <a:pt x="648" y="717"/>
                </a:lnTo>
                <a:lnTo>
                  <a:pt x="644" y="709"/>
                </a:lnTo>
                <a:lnTo>
                  <a:pt x="633" y="717"/>
                </a:lnTo>
                <a:lnTo>
                  <a:pt x="640" y="720"/>
                </a:lnTo>
                <a:lnTo>
                  <a:pt x="613" y="739"/>
                </a:lnTo>
                <a:lnTo>
                  <a:pt x="594" y="727"/>
                </a:lnTo>
                <a:lnTo>
                  <a:pt x="582" y="722"/>
                </a:lnTo>
                <a:lnTo>
                  <a:pt x="576" y="725"/>
                </a:lnTo>
                <a:lnTo>
                  <a:pt x="553" y="712"/>
                </a:lnTo>
                <a:lnTo>
                  <a:pt x="544" y="698"/>
                </a:lnTo>
                <a:lnTo>
                  <a:pt x="539" y="686"/>
                </a:lnTo>
                <a:lnTo>
                  <a:pt x="541" y="674"/>
                </a:lnTo>
                <a:lnTo>
                  <a:pt x="539" y="662"/>
                </a:lnTo>
                <a:lnTo>
                  <a:pt x="528" y="647"/>
                </a:lnTo>
                <a:lnTo>
                  <a:pt x="530" y="638"/>
                </a:lnTo>
                <a:lnTo>
                  <a:pt x="507" y="645"/>
                </a:lnTo>
                <a:lnTo>
                  <a:pt x="514" y="635"/>
                </a:lnTo>
                <a:lnTo>
                  <a:pt x="514" y="621"/>
                </a:lnTo>
                <a:lnTo>
                  <a:pt x="506" y="605"/>
                </a:lnTo>
                <a:lnTo>
                  <a:pt x="497" y="630"/>
                </a:lnTo>
                <a:lnTo>
                  <a:pt x="481" y="633"/>
                </a:lnTo>
                <a:lnTo>
                  <a:pt x="483" y="626"/>
                </a:lnTo>
                <a:lnTo>
                  <a:pt x="491" y="624"/>
                </a:lnTo>
                <a:lnTo>
                  <a:pt x="493" y="602"/>
                </a:lnTo>
                <a:lnTo>
                  <a:pt x="502" y="585"/>
                </a:lnTo>
                <a:lnTo>
                  <a:pt x="504" y="575"/>
                </a:lnTo>
                <a:lnTo>
                  <a:pt x="499" y="556"/>
                </a:lnTo>
                <a:lnTo>
                  <a:pt x="497" y="568"/>
                </a:lnTo>
                <a:lnTo>
                  <a:pt x="487" y="589"/>
                </a:lnTo>
                <a:lnTo>
                  <a:pt x="471" y="602"/>
                </a:lnTo>
                <a:lnTo>
                  <a:pt x="462" y="616"/>
                </a:lnTo>
                <a:lnTo>
                  <a:pt x="462" y="628"/>
                </a:lnTo>
                <a:lnTo>
                  <a:pt x="446" y="616"/>
                </a:lnTo>
                <a:lnTo>
                  <a:pt x="446" y="611"/>
                </a:lnTo>
                <a:lnTo>
                  <a:pt x="452" y="616"/>
                </a:lnTo>
                <a:lnTo>
                  <a:pt x="450" y="606"/>
                </a:lnTo>
                <a:lnTo>
                  <a:pt x="438" y="575"/>
                </a:lnTo>
                <a:lnTo>
                  <a:pt x="425" y="568"/>
                </a:lnTo>
                <a:lnTo>
                  <a:pt x="427" y="559"/>
                </a:lnTo>
                <a:lnTo>
                  <a:pt x="408" y="546"/>
                </a:lnTo>
                <a:lnTo>
                  <a:pt x="411" y="548"/>
                </a:lnTo>
                <a:lnTo>
                  <a:pt x="394" y="542"/>
                </a:lnTo>
                <a:lnTo>
                  <a:pt x="387" y="544"/>
                </a:lnTo>
                <a:lnTo>
                  <a:pt x="375" y="532"/>
                </a:lnTo>
                <a:lnTo>
                  <a:pt x="359" y="529"/>
                </a:lnTo>
                <a:lnTo>
                  <a:pt x="324" y="529"/>
                </a:lnTo>
                <a:lnTo>
                  <a:pt x="303" y="544"/>
                </a:lnTo>
                <a:lnTo>
                  <a:pt x="262" y="548"/>
                </a:lnTo>
                <a:lnTo>
                  <a:pt x="221" y="570"/>
                </a:lnTo>
                <a:lnTo>
                  <a:pt x="212" y="592"/>
                </a:lnTo>
                <a:lnTo>
                  <a:pt x="138" y="594"/>
                </a:lnTo>
                <a:lnTo>
                  <a:pt x="125" y="611"/>
                </a:lnTo>
                <a:lnTo>
                  <a:pt x="115" y="611"/>
                </a:lnTo>
                <a:lnTo>
                  <a:pt x="103" y="626"/>
                </a:lnTo>
                <a:lnTo>
                  <a:pt x="97" y="626"/>
                </a:lnTo>
                <a:lnTo>
                  <a:pt x="94" y="630"/>
                </a:lnTo>
                <a:lnTo>
                  <a:pt x="59" y="624"/>
                </a:lnTo>
                <a:lnTo>
                  <a:pt x="47" y="606"/>
                </a:lnTo>
                <a:lnTo>
                  <a:pt x="38" y="605"/>
                </a:lnTo>
                <a:lnTo>
                  <a:pt x="38" y="587"/>
                </a:lnTo>
                <a:lnTo>
                  <a:pt x="45" y="587"/>
                </a:lnTo>
                <a:lnTo>
                  <a:pt x="52" y="575"/>
                </a:lnTo>
                <a:lnTo>
                  <a:pt x="52" y="532"/>
                </a:lnTo>
                <a:lnTo>
                  <a:pt x="37" y="496"/>
                </a:lnTo>
                <a:lnTo>
                  <a:pt x="35" y="467"/>
                </a:lnTo>
                <a:lnTo>
                  <a:pt x="19" y="433"/>
                </a:lnTo>
                <a:lnTo>
                  <a:pt x="14" y="409"/>
                </a:lnTo>
                <a:lnTo>
                  <a:pt x="0" y="385"/>
                </a:lnTo>
                <a:lnTo>
                  <a:pt x="3" y="387"/>
                </a:lnTo>
                <a:lnTo>
                  <a:pt x="8" y="398"/>
                </a:lnTo>
                <a:lnTo>
                  <a:pt x="12" y="395"/>
                </a:lnTo>
                <a:lnTo>
                  <a:pt x="10" y="382"/>
                </a:lnTo>
                <a:lnTo>
                  <a:pt x="14" y="390"/>
                </a:lnTo>
                <a:lnTo>
                  <a:pt x="19" y="382"/>
                </a:lnTo>
                <a:lnTo>
                  <a:pt x="2" y="341"/>
                </a:lnTo>
                <a:lnTo>
                  <a:pt x="2" y="330"/>
                </a:lnTo>
                <a:lnTo>
                  <a:pt x="10" y="313"/>
                </a:lnTo>
                <a:lnTo>
                  <a:pt x="8" y="286"/>
                </a:lnTo>
                <a:lnTo>
                  <a:pt x="14" y="27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9" name=""/>
          <p:cNvGrpSpPr/>
          <p:nvPr/>
        </p:nvGrpSpPr>
        <p:grpSpPr>
          <a:xfrm>
            <a:off x="7986600" y="4619520"/>
            <a:ext cx="1301760" cy="1189080"/>
            <a:chOff x="7986600" y="4619520"/>
            <a:chExt cx="1301760" cy="1189080"/>
          </a:xfrm>
        </p:grpSpPr>
        <p:sp>
          <p:nvSpPr>
            <p:cNvPr id="690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2" name=""/>
          <p:cNvSpPr/>
          <p:nvPr/>
        </p:nvSpPr>
        <p:spPr>
          <a:xfrm>
            <a:off x="9113760" y="58644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6"/>
                </a:moveTo>
                <a:lnTo>
                  <a:pt x="4" y="0"/>
                </a:lnTo>
                <a:lnTo>
                  <a:pt x="5" y="6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3" name=""/>
          <p:cNvGrpSpPr/>
          <p:nvPr/>
        </p:nvGrpSpPr>
        <p:grpSpPr>
          <a:xfrm>
            <a:off x="9113760" y="5864400"/>
            <a:ext cx="7920" cy="9360"/>
            <a:chOff x="9113760" y="5864400"/>
            <a:chExt cx="7920" cy="9360"/>
          </a:xfrm>
        </p:grpSpPr>
        <p:sp>
          <p:nvSpPr>
            <p:cNvPr id="694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6" name=""/>
          <p:cNvSpPr/>
          <p:nvPr/>
        </p:nvSpPr>
        <p:spPr>
          <a:xfrm>
            <a:off x="8736120" y="4738680"/>
            <a:ext cx="12600" cy="17640"/>
          </a:xfrm>
          <a:custGeom>
            <a:avLst/>
            <a:gdLst/>
            <a:ahLst/>
            <a:rect l="l" t="t" r="r" b="b"/>
            <a:pathLst>
              <a:path w="8" h="11">
                <a:moveTo>
                  <a:pt x="0" y="0"/>
                </a:moveTo>
                <a:lnTo>
                  <a:pt x="6" y="0"/>
                </a:lnTo>
                <a:lnTo>
                  <a:pt x="8" y="9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8736120" y="4738680"/>
            <a:ext cx="12600" cy="17640"/>
            <a:chOff x="8736120" y="4738680"/>
            <a:chExt cx="12600" cy="17640"/>
          </a:xfrm>
        </p:grpSpPr>
        <p:sp>
          <p:nvSpPr>
            <p:cNvPr id="698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8537400" y="463860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0" y="0"/>
                </a:moveTo>
                <a:lnTo>
                  <a:pt x="5" y="7"/>
                </a:lnTo>
                <a:lnTo>
                  <a:pt x="18" y="0"/>
                </a:lnTo>
                <a:lnTo>
                  <a:pt x="21" y="9"/>
                </a:lnTo>
                <a:lnTo>
                  <a:pt x="12" y="17"/>
                </a:lnTo>
                <a:lnTo>
                  <a:pt x="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1" name=""/>
          <p:cNvGrpSpPr/>
          <p:nvPr/>
        </p:nvGrpSpPr>
        <p:grpSpPr>
          <a:xfrm>
            <a:off x="8537400" y="4638600"/>
            <a:ext cx="33480" cy="27000"/>
            <a:chOff x="8537400" y="4638600"/>
            <a:chExt cx="33480" cy="27000"/>
          </a:xfrm>
        </p:grpSpPr>
        <p:sp>
          <p:nvSpPr>
            <p:cNvPr id="702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4" name=""/>
          <p:cNvSpPr/>
          <p:nvPr/>
        </p:nvSpPr>
        <p:spPr>
          <a:xfrm>
            <a:off x="8526600" y="4645080"/>
            <a:ext cx="15840" cy="20520"/>
          </a:xfrm>
          <a:custGeom>
            <a:avLst/>
            <a:gdLst/>
            <a:ahLst/>
            <a:rect l="l" t="t" r="r" b="b"/>
            <a:pathLst>
              <a:path w="10" h="13">
                <a:moveTo>
                  <a:pt x="2" y="13"/>
                </a:moveTo>
                <a:lnTo>
                  <a:pt x="0" y="8"/>
                </a:lnTo>
                <a:lnTo>
                  <a:pt x="4" y="0"/>
                </a:lnTo>
                <a:lnTo>
                  <a:pt x="10" y="10"/>
                </a:lnTo>
                <a:lnTo>
                  <a:pt x="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5" name=""/>
          <p:cNvGrpSpPr/>
          <p:nvPr/>
        </p:nvGrpSpPr>
        <p:grpSpPr>
          <a:xfrm>
            <a:off x="8526600" y="4645080"/>
            <a:ext cx="15840" cy="20520"/>
            <a:chOff x="8526600" y="4645080"/>
            <a:chExt cx="15840" cy="20520"/>
          </a:xfrm>
        </p:grpSpPr>
        <p:sp>
          <p:nvSpPr>
            <p:cNvPr id="706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8" name=""/>
          <p:cNvSpPr/>
          <p:nvPr/>
        </p:nvSpPr>
        <p:spPr>
          <a:xfrm>
            <a:off x="8825040" y="4840200"/>
            <a:ext cx="20520" cy="1296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3"/>
                </a:lnTo>
                <a:lnTo>
                  <a:pt x="2" y="8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9" name=""/>
          <p:cNvGrpSpPr/>
          <p:nvPr/>
        </p:nvGrpSpPr>
        <p:grpSpPr>
          <a:xfrm>
            <a:off x="8825040" y="4840200"/>
            <a:ext cx="20520" cy="12960"/>
            <a:chOff x="8825040" y="4840200"/>
            <a:chExt cx="20520" cy="12960"/>
          </a:xfrm>
        </p:grpSpPr>
        <p:sp>
          <p:nvSpPr>
            <p:cNvPr id="710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2" name=""/>
          <p:cNvSpPr/>
          <p:nvPr/>
        </p:nvSpPr>
        <p:spPr>
          <a:xfrm>
            <a:off x="9274320" y="5173560"/>
            <a:ext cx="6120" cy="33480"/>
          </a:xfrm>
          <a:custGeom>
            <a:avLst/>
            <a:gdLst/>
            <a:ahLst/>
            <a:rect l="l" t="t" r="r" b="b"/>
            <a:pathLst>
              <a:path w="4" h="21">
                <a:moveTo>
                  <a:pt x="0" y="0"/>
                </a:moveTo>
                <a:lnTo>
                  <a:pt x="4" y="10"/>
                </a:lnTo>
                <a:lnTo>
                  <a:pt x="0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3" name=""/>
          <p:cNvGrpSpPr/>
          <p:nvPr/>
        </p:nvGrpSpPr>
        <p:grpSpPr>
          <a:xfrm>
            <a:off x="9274320" y="5173560"/>
            <a:ext cx="6120" cy="33480"/>
            <a:chOff x="9274320" y="5173560"/>
            <a:chExt cx="6120" cy="33480"/>
          </a:xfrm>
        </p:grpSpPr>
        <p:sp>
          <p:nvSpPr>
            <p:cNvPr id="714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6" name=""/>
          <p:cNvSpPr/>
          <p:nvPr/>
        </p:nvSpPr>
        <p:spPr>
          <a:xfrm>
            <a:off x="9102600" y="5838840"/>
            <a:ext cx="17640" cy="255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9" y="6"/>
                </a:lnTo>
                <a:lnTo>
                  <a:pt x="11" y="14"/>
                </a:lnTo>
                <a:lnTo>
                  <a:pt x="7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7" name=""/>
          <p:cNvGrpSpPr/>
          <p:nvPr/>
        </p:nvGrpSpPr>
        <p:grpSpPr>
          <a:xfrm>
            <a:off x="9102600" y="5838840"/>
            <a:ext cx="17640" cy="25560"/>
            <a:chOff x="9102600" y="5838840"/>
            <a:chExt cx="17640" cy="25560"/>
          </a:xfrm>
        </p:grpSpPr>
        <p:sp>
          <p:nvSpPr>
            <p:cNvPr id="718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0" name=""/>
          <p:cNvSpPr/>
          <p:nvPr/>
        </p:nvSpPr>
        <p:spPr>
          <a:xfrm>
            <a:off x="9005760" y="5883120"/>
            <a:ext cx="114480" cy="146160"/>
          </a:xfrm>
          <a:custGeom>
            <a:avLst/>
            <a:gdLst/>
            <a:ahLst/>
            <a:rect l="l" t="t" r="r" b="b"/>
            <a:pathLst>
              <a:path w="72" h="92">
                <a:moveTo>
                  <a:pt x="0" y="0"/>
                </a:moveTo>
                <a:lnTo>
                  <a:pt x="0" y="17"/>
                </a:lnTo>
                <a:lnTo>
                  <a:pt x="16" y="51"/>
                </a:lnTo>
                <a:lnTo>
                  <a:pt x="12" y="55"/>
                </a:lnTo>
                <a:lnTo>
                  <a:pt x="10" y="46"/>
                </a:lnTo>
                <a:lnTo>
                  <a:pt x="12" y="65"/>
                </a:lnTo>
                <a:lnTo>
                  <a:pt x="21" y="79"/>
                </a:lnTo>
                <a:lnTo>
                  <a:pt x="28" y="84"/>
                </a:lnTo>
                <a:lnTo>
                  <a:pt x="24" y="89"/>
                </a:lnTo>
                <a:lnTo>
                  <a:pt x="40" y="92"/>
                </a:lnTo>
                <a:lnTo>
                  <a:pt x="45" y="79"/>
                </a:lnTo>
                <a:lnTo>
                  <a:pt x="51" y="82"/>
                </a:lnTo>
                <a:lnTo>
                  <a:pt x="56" y="68"/>
                </a:lnTo>
                <a:lnTo>
                  <a:pt x="63" y="65"/>
                </a:lnTo>
                <a:lnTo>
                  <a:pt x="70" y="41"/>
                </a:lnTo>
                <a:lnTo>
                  <a:pt x="72" y="19"/>
                </a:lnTo>
                <a:lnTo>
                  <a:pt x="65" y="5"/>
                </a:lnTo>
                <a:lnTo>
                  <a:pt x="35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1" name=""/>
          <p:cNvGrpSpPr/>
          <p:nvPr/>
        </p:nvGrpSpPr>
        <p:grpSpPr>
          <a:xfrm>
            <a:off x="9005760" y="5883120"/>
            <a:ext cx="114480" cy="146160"/>
            <a:chOff x="9005760" y="5883120"/>
            <a:chExt cx="114480" cy="146160"/>
          </a:xfrm>
        </p:grpSpPr>
        <p:sp>
          <p:nvSpPr>
            <p:cNvPr id="722" name=""/>
            <p:cNvSpPr/>
            <p:nvPr/>
          </p:nvSpPr>
          <p:spPr>
            <a:xfrm>
              <a:off x="9005760" y="5883120"/>
              <a:ext cx="114480" cy="146160"/>
            </a:xfrm>
            <a:custGeom>
              <a:avLst/>
              <a:gdLst/>
              <a:ahLst/>
              <a:rect l="l" t="t" r="r" b="b"/>
              <a:pathLst>
                <a:path w="72" h="92">
                  <a:moveTo>
                    <a:pt x="0" y="0"/>
                  </a:moveTo>
                  <a:lnTo>
                    <a:pt x="0" y="17"/>
                  </a:lnTo>
                  <a:lnTo>
                    <a:pt x="16" y="51"/>
                  </a:lnTo>
                  <a:lnTo>
                    <a:pt x="12" y="55"/>
                  </a:lnTo>
                  <a:lnTo>
                    <a:pt x="10" y="46"/>
                  </a:lnTo>
                  <a:lnTo>
                    <a:pt x="12" y="65"/>
                  </a:lnTo>
                  <a:lnTo>
                    <a:pt x="21" y="79"/>
                  </a:lnTo>
                  <a:lnTo>
                    <a:pt x="28" y="84"/>
                  </a:lnTo>
                  <a:lnTo>
                    <a:pt x="24" y="89"/>
                  </a:lnTo>
                  <a:lnTo>
                    <a:pt x="40" y="92"/>
                  </a:lnTo>
                  <a:lnTo>
                    <a:pt x="45" y="79"/>
                  </a:lnTo>
                  <a:lnTo>
                    <a:pt x="51" y="82"/>
                  </a:lnTo>
                  <a:lnTo>
                    <a:pt x="56" y="68"/>
                  </a:lnTo>
                  <a:lnTo>
                    <a:pt x="63" y="65"/>
                  </a:lnTo>
                  <a:lnTo>
                    <a:pt x="70" y="41"/>
                  </a:lnTo>
                  <a:lnTo>
                    <a:pt x="72" y="19"/>
                  </a:lnTo>
                  <a:lnTo>
                    <a:pt x="65" y="5"/>
                  </a:lnTo>
                  <a:lnTo>
                    <a:pt x="3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9005760" y="5883120"/>
              <a:ext cx="114480" cy="146160"/>
            </a:xfrm>
            <a:custGeom>
              <a:avLst/>
              <a:gdLst/>
              <a:ahLst/>
              <a:rect l="l" t="t" r="r" b="b"/>
              <a:pathLst>
                <a:path w="72" h="92">
                  <a:moveTo>
                    <a:pt x="0" y="0"/>
                  </a:moveTo>
                  <a:lnTo>
                    <a:pt x="0" y="17"/>
                  </a:lnTo>
                  <a:lnTo>
                    <a:pt x="16" y="51"/>
                  </a:lnTo>
                  <a:lnTo>
                    <a:pt x="12" y="55"/>
                  </a:lnTo>
                  <a:lnTo>
                    <a:pt x="10" y="46"/>
                  </a:lnTo>
                  <a:lnTo>
                    <a:pt x="12" y="65"/>
                  </a:lnTo>
                  <a:lnTo>
                    <a:pt x="21" y="79"/>
                  </a:lnTo>
                  <a:lnTo>
                    <a:pt x="28" y="84"/>
                  </a:lnTo>
                  <a:lnTo>
                    <a:pt x="24" y="89"/>
                  </a:lnTo>
                  <a:lnTo>
                    <a:pt x="40" y="92"/>
                  </a:lnTo>
                  <a:lnTo>
                    <a:pt x="45" y="79"/>
                  </a:lnTo>
                  <a:lnTo>
                    <a:pt x="51" y="82"/>
                  </a:lnTo>
                  <a:lnTo>
                    <a:pt x="56" y="68"/>
                  </a:lnTo>
                  <a:lnTo>
                    <a:pt x="63" y="65"/>
                  </a:lnTo>
                  <a:lnTo>
                    <a:pt x="70" y="41"/>
                  </a:lnTo>
                  <a:lnTo>
                    <a:pt x="72" y="19"/>
                  </a:lnTo>
                  <a:lnTo>
                    <a:pt x="65" y="5"/>
                  </a:lnTo>
                  <a:lnTo>
                    <a:pt x="35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4" name=""/>
          <p:cNvSpPr/>
          <p:nvPr/>
        </p:nvSpPr>
        <p:spPr>
          <a:xfrm>
            <a:off x="9489960" y="46576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0" y="5"/>
                </a:moveTo>
                <a:lnTo>
                  <a:pt x="2" y="0"/>
                </a:lnTo>
                <a:lnTo>
                  <a:pt x="9" y="5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5" name=""/>
          <p:cNvGrpSpPr/>
          <p:nvPr/>
        </p:nvGrpSpPr>
        <p:grpSpPr>
          <a:xfrm>
            <a:off x="9489960" y="4657680"/>
            <a:ext cx="14400" cy="7920"/>
            <a:chOff x="9489960" y="4657680"/>
            <a:chExt cx="14400" cy="7920"/>
          </a:xfrm>
        </p:grpSpPr>
        <p:sp>
          <p:nvSpPr>
            <p:cNvPr id="726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8" name=""/>
          <p:cNvSpPr/>
          <p:nvPr/>
        </p:nvSpPr>
        <p:spPr>
          <a:xfrm>
            <a:off x="9539280" y="4600440"/>
            <a:ext cx="284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0" y="0"/>
                </a:moveTo>
                <a:lnTo>
                  <a:pt x="15" y="7"/>
                </a:lnTo>
                <a:lnTo>
                  <a:pt x="18" y="17"/>
                </a:lnTo>
                <a:lnTo>
                  <a:pt x="8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9539280" y="4600440"/>
            <a:ext cx="28440" cy="27000"/>
            <a:chOff x="9539280" y="4600440"/>
            <a:chExt cx="28440" cy="27000"/>
          </a:xfrm>
        </p:grpSpPr>
        <p:sp>
          <p:nvSpPr>
            <p:cNvPr id="730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2" name=""/>
          <p:cNvSpPr/>
          <p:nvPr/>
        </p:nvSpPr>
        <p:spPr>
          <a:xfrm>
            <a:off x="9478800" y="4570560"/>
            <a:ext cx="44640" cy="17280"/>
          </a:xfrm>
          <a:custGeom>
            <a:avLst/>
            <a:gdLst/>
            <a:ahLst/>
            <a:rect l="l" t="t" r="r" b="b"/>
            <a:pathLst>
              <a:path w="28" h="11">
                <a:moveTo>
                  <a:pt x="0" y="0"/>
                </a:moveTo>
                <a:lnTo>
                  <a:pt x="16" y="0"/>
                </a:lnTo>
                <a:lnTo>
                  <a:pt x="28" y="11"/>
                </a:lnTo>
                <a:lnTo>
                  <a:pt x="9" y="11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33" name=""/>
          <p:cNvGrpSpPr/>
          <p:nvPr/>
        </p:nvGrpSpPr>
        <p:grpSpPr>
          <a:xfrm>
            <a:off x="9478800" y="4570560"/>
            <a:ext cx="44640" cy="17280"/>
            <a:chOff x="9478800" y="4570560"/>
            <a:chExt cx="44640" cy="17280"/>
          </a:xfrm>
        </p:grpSpPr>
        <p:sp>
          <p:nvSpPr>
            <p:cNvPr id="734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6" name=""/>
          <p:cNvSpPr/>
          <p:nvPr/>
        </p:nvSpPr>
        <p:spPr>
          <a:xfrm>
            <a:off x="9516960" y="4535640"/>
            <a:ext cx="28800" cy="44280"/>
          </a:xfrm>
          <a:custGeom>
            <a:avLst/>
            <a:gdLst/>
            <a:ahLst/>
            <a:rect l="l" t="t" r="r" b="b"/>
            <a:pathLst>
              <a:path w="18" h="28">
                <a:moveTo>
                  <a:pt x="0" y="0"/>
                </a:moveTo>
                <a:lnTo>
                  <a:pt x="18" y="28"/>
                </a:lnTo>
                <a:lnTo>
                  <a:pt x="8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37" name=""/>
          <p:cNvGrpSpPr/>
          <p:nvPr/>
        </p:nvGrpSpPr>
        <p:grpSpPr>
          <a:xfrm>
            <a:off x="9516960" y="4535640"/>
            <a:ext cx="28800" cy="44280"/>
            <a:chOff x="9516960" y="4535640"/>
            <a:chExt cx="28800" cy="44280"/>
          </a:xfrm>
        </p:grpSpPr>
        <p:sp>
          <p:nvSpPr>
            <p:cNvPr id="738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0" name=""/>
          <p:cNvSpPr/>
          <p:nvPr/>
        </p:nvSpPr>
        <p:spPr>
          <a:xfrm>
            <a:off x="9448920" y="4500720"/>
            <a:ext cx="38160" cy="34920"/>
          </a:xfrm>
          <a:custGeom>
            <a:avLst/>
            <a:gdLst/>
            <a:ahLst/>
            <a:rect l="l" t="t" r="r" b="b"/>
            <a:pathLst>
              <a:path w="24" h="22">
                <a:moveTo>
                  <a:pt x="0" y="0"/>
                </a:moveTo>
                <a:lnTo>
                  <a:pt x="22" y="14"/>
                </a:lnTo>
                <a:lnTo>
                  <a:pt x="24" y="22"/>
                </a:lnTo>
                <a:lnTo>
                  <a:pt x="3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1" name=""/>
          <p:cNvGrpSpPr/>
          <p:nvPr/>
        </p:nvGrpSpPr>
        <p:grpSpPr>
          <a:xfrm>
            <a:off x="9448920" y="4500720"/>
            <a:ext cx="38160" cy="34920"/>
            <a:chOff x="9448920" y="4500720"/>
            <a:chExt cx="38160" cy="34920"/>
          </a:xfrm>
        </p:grpSpPr>
        <p:sp>
          <p:nvSpPr>
            <p:cNvPr id="742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4" name=""/>
          <p:cNvSpPr/>
          <p:nvPr/>
        </p:nvSpPr>
        <p:spPr>
          <a:xfrm>
            <a:off x="9404280" y="4514760"/>
            <a:ext cx="20880" cy="208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8"/>
                </a:moveTo>
                <a:lnTo>
                  <a:pt x="0" y="3"/>
                </a:lnTo>
                <a:lnTo>
                  <a:pt x="6" y="0"/>
                </a:lnTo>
                <a:lnTo>
                  <a:pt x="13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5" name=""/>
          <p:cNvGrpSpPr/>
          <p:nvPr/>
        </p:nvGrpSpPr>
        <p:grpSpPr>
          <a:xfrm>
            <a:off x="9404280" y="4514760"/>
            <a:ext cx="20880" cy="20880"/>
            <a:chOff x="9404280" y="4514760"/>
            <a:chExt cx="20880" cy="20880"/>
          </a:xfrm>
        </p:grpSpPr>
        <p:sp>
          <p:nvSpPr>
            <p:cNvPr id="746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8" name=""/>
          <p:cNvSpPr/>
          <p:nvPr/>
        </p:nvSpPr>
        <p:spPr>
          <a:xfrm>
            <a:off x="9398160" y="4513320"/>
            <a:ext cx="2880" cy="936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9" name=""/>
          <p:cNvGrpSpPr/>
          <p:nvPr/>
        </p:nvGrpSpPr>
        <p:grpSpPr>
          <a:xfrm>
            <a:off x="9398160" y="4513320"/>
            <a:ext cx="2880" cy="9360"/>
            <a:chOff x="9398160" y="4513320"/>
            <a:chExt cx="2880" cy="9360"/>
          </a:xfrm>
        </p:grpSpPr>
        <p:sp>
          <p:nvSpPr>
            <p:cNvPr id="750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52" name=""/>
          <p:cNvSpPr/>
          <p:nvPr/>
        </p:nvSpPr>
        <p:spPr>
          <a:xfrm>
            <a:off x="9381960" y="4467240"/>
            <a:ext cx="33480" cy="255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0"/>
                </a:moveTo>
                <a:lnTo>
                  <a:pt x="21" y="16"/>
                </a:lnTo>
                <a:lnTo>
                  <a:pt x="9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3" name=""/>
          <p:cNvGrpSpPr/>
          <p:nvPr/>
        </p:nvGrpSpPr>
        <p:grpSpPr>
          <a:xfrm>
            <a:off x="9381960" y="4467240"/>
            <a:ext cx="33480" cy="25560"/>
            <a:chOff x="9381960" y="4467240"/>
            <a:chExt cx="33480" cy="25560"/>
          </a:xfrm>
        </p:grpSpPr>
        <p:sp>
          <p:nvSpPr>
            <p:cNvPr id="754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56" name=""/>
          <p:cNvSpPr/>
          <p:nvPr/>
        </p:nvSpPr>
        <p:spPr>
          <a:xfrm>
            <a:off x="8008920" y="4030560"/>
            <a:ext cx="44640" cy="38160"/>
          </a:xfrm>
          <a:custGeom>
            <a:avLst/>
            <a:gdLst/>
            <a:ahLst/>
            <a:rect l="l" t="t" r="r" b="b"/>
            <a:pathLst>
              <a:path w="28" h="24">
                <a:moveTo>
                  <a:pt x="0" y="13"/>
                </a:moveTo>
                <a:lnTo>
                  <a:pt x="18" y="0"/>
                </a:lnTo>
                <a:lnTo>
                  <a:pt x="24" y="5"/>
                </a:lnTo>
                <a:lnTo>
                  <a:pt x="28" y="18"/>
                </a:lnTo>
                <a:lnTo>
                  <a:pt x="18" y="8"/>
                </a:lnTo>
                <a:lnTo>
                  <a:pt x="12" y="24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7" name=""/>
          <p:cNvGrpSpPr/>
          <p:nvPr/>
        </p:nvGrpSpPr>
        <p:grpSpPr>
          <a:xfrm>
            <a:off x="8008920" y="4030560"/>
            <a:ext cx="44640" cy="38160"/>
            <a:chOff x="8008920" y="4030560"/>
            <a:chExt cx="44640" cy="38160"/>
          </a:xfrm>
        </p:grpSpPr>
        <p:sp>
          <p:nvSpPr>
            <p:cNvPr id="758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60" name=""/>
          <p:cNvGrpSpPr/>
          <p:nvPr/>
        </p:nvGrpSpPr>
        <p:grpSpPr>
          <a:xfrm>
            <a:off x="6707160" y="1851120"/>
            <a:ext cx="3052800" cy="3044880"/>
            <a:chOff x="6707160" y="1851120"/>
            <a:chExt cx="3052800" cy="3044880"/>
          </a:xfrm>
        </p:grpSpPr>
        <p:sp>
          <p:nvSpPr>
            <p:cNvPr id="761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62" name=""/>
            <p:cNvGrpSpPr/>
            <p:nvPr/>
          </p:nvGrpSpPr>
          <p:grpSpPr>
            <a:xfrm>
              <a:off x="9063000" y="4295880"/>
              <a:ext cx="15840" cy="7920"/>
              <a:chOff x="9063000" y="4295880"/>
              <a:chExt cx="15840" cy="7920"/>
            </a:xfrm>
          </p:grpSpPr>
          <p:sp>
            <p:nvSpPr>
              <p:cNvPr id="763" name=""/>
              <p:cNvSpPr/>
              <p:nvPr/>
            </p:nvSpPr>
            <p:spPr>
              <a:xfrm>
                <a:off x="9063000" y="429588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0" y="0"/>
                    </a:moveTo>
                    <a:lnTo>
                      <a:pt x="10" y="0"/>
                    </a:lnTo>
                    <a:lnTo>
                      <a:pt x="8" y="5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9063000" y="429588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0" y="0"/>
                    </a:moveTo>
                    <a:lnTo>
                      <a:pt x="10" y="0"/>
                    </a:lnTo>
                    <a:lnTo>
                      <a:pt x="8" y="5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65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66" name=""/>
            <p:cNvGrpSpPr/>
            <p:nvPr/>
          </p:nvGrpSpPr>
          <p:grpSpPr>
            <a:xfrm>
              <a:off x="8880480" y="4314960"/>
              <a:ext cx="318960" cy="304560"/>
              <a:chOff x="8880480" y="4314960"/>
              <a:chExt cx="318960" cy="304560"/>
            </a:xfrm>
          </p:grpSpPr>
          <p:sp>
            <p:nvSpPr>
              <p:cNvPr id="767" name=""/>
              <p:cNvSpPr/>
              <p:nvPr/>
            </p:nvSpPr>
            <p:spPr>
              <a:xfrm>
                <a:off x="8880480" y="4314960"/>
                <a:ext cx="318960" cy="304560"/>
              </a:xfrm>
              <a:custGeom>
                <a:avLst/>
                <a:gdLst/>
                <a:ahLst/>
                <a:rect l="l" t="t" r="r" b="b"/>
                <a:pathLst>
                  <a:path w="201" h="192">
                    <a:moveTo>
                      <a:pt x="2" y="60"/>
                    </a:moveTo>
                    <a:lnTo>
                      <a:pt x="2" y="0"/>
                    </a:lnTo>
                    <a:lnTo>
                      <a:pt x="70" y="28"/>
                    </a:lnTo>
                    <a:lnTo>
                      <a:pt x="93" y="47"/>
                    </a:lnTo>
                    <a:lnTo>
                      <a:pt x="100" y="69"/>
                    </a:lnTo>
                    <a:lnTo>
                      <a:pt x="136" y="84"/>
                    </a:lnTo>
                    <a:lnTo>
                      <a:pt x="141" y="101"/>
                    </a:lnTo>
                    <a:lnTo>
                      <a:pt x="124" y="104"/>
                    </a:lnTo>
                    <a:lnTo>
                      <a:pt x="129" y="115"/>
                    </a:lnTo>
                    <a:lnTo>
                      <a:pt x="143" y="132"/>
                    </a:lnTo>
                    <a:lnTo>
                      <a:pt x="155" y="151"/>
                    </a:lnTo>
                    <a:lnTo>
                      <a:pt x="168" y="154"/>
                    </a:lnTo>
                    <a:lnTo>
                      <a:pt x="168" y="164"/>
                    </a:lnTo>
                    <a:lnTo>
                      <a:pt x="185" y="170"/>
                    </a:lnTo>
                    <a:lnTo>
                      <a:pt x="180" y="175"/>
                    </a:lnTo>
                    <a:lnTo>
                      <a:pt x="201" y="183"/>
                    </a:lnTo>
                    <a:lnTo>
                      <a:pt x="190" y="186"/>
                    </a:lnTo>
                    <a:lnTo>
                      <a:pt x="197" y="187"/>
                    </a:lnTo>
                    <a:lnTo>
                      <a:pt x="190" y="192"/>
                    </a:lnTo>
                    <a:lnTo>
                      <a:pt x="182" y="187"/>
                    </a:lnTo>
                    <a:lnTo>
                      <a:pt x="138" y="178"/>
                    </a:lnTo>
                    <a:lnTo>
                      <a:pt x="122" y="161"/>
                    </a:lnTo>
                    <a:lnTo>
                      <a:pt x="122" y="156"/>
                    </a:lnTo>
                    <a:lnTo>
                      <a:pt x="116" y="154"/>
                    </a:lnTo>
                    <a:lnTo>
                      <a:pt x="105" y="137"/>
                    </a:lnTo>
                    <a:lnTo>
                      <a:pt x="70" y="118"/>
                    </a:lnTo>
                    <a:lnTo>
                      <a:pt x="65" y="123"/>
                    </a:lnTo>
                    <a:lnTo>
                      <a:pt x="58" y="120"/>
                    </a:lnTo>
                    <a:lnTo>
                      <a:pt x="60" y="127"/>
                    </a:lnTo>
                    <a:lnTo>
                      <a:pt x="54" y="129"/>
                    </a:lnTo>
                    <a:lnTo>
                      <a:pt x="52" y="134"/>
                    </a:lnTo>
                    <a:lnTo>
                      <a:pt x="42" y="140"/>
                    </a:lnTo>
                    <a:lnTo>
                      <a:pt x="49" y="151"/>
                    </a:lnTo>
                    <a:lnTo>
                      <a:pt x="37" y="161"/>
                    </a:lnTo>
                    <a:lnTo>
                      <a:pt x="7" y="156"/>
                    </a:lnTo>
                    <a:lnTo>
                      <a:pt x="0" y="10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8880480" y="4314960"/>
                <a:ext cx="318960" cy="304560"/>
              </a:xfrm>
              <a:custGeom>
                <a:avLst/>
                <a:gdLst/>
                <a:ahLst/>
                <a:rect l="l" t="t" r="r" b="b"/>
                <a:pathLst>
                  <a:path w="201" h="192">
                    <a:moveTo>
                      <a:pt x="2" y="60"/>
                    </a:moveTo>
                    <a:lnTo>
                      <a:pt x="2" y="0"/>
                    </a:lnTo>
                    <a:lnTo>
                      <a:pt x="70" y="28"/>
                    </a:lnTo>
                    <a:lnTo>
                      <a:pt x="93" y="47"/>
                    </a:lnTo>
                    <a:lnTo>
                      <a:pt x="100" y="69"/>
                    </a:lnTo>
                    <a:lnTo>
                      <a:pt x="136" y="84"/>
                    </a:lnTo>
                    <a:lnTo>
                      <a:pt x="141" y="101"/>
                    </a:lnTo>
                    <a:lnTo>
                      <a:pt x="124" y="104"/>
                    </a:lnTo>
                    <a:lnTo>
                      <a:pt x="129" y="115"/>
                    </a:lnTo>
                    <a:lnTo>
                      <a:pt x="143" y="132"/>
                    </a:lnTo>
                    <a:lnTo>
                      <a:pt x="155" y="151"/>
                    </a:lnTo>
                    <a:lnTo>
                      <a:pt x="168" y="154"/>
                    </a:lnTo>
                    <a:lnTo>
                      <a:pt x="168" y="164"/>
                    </a:lnTo>
                    <a:lnTo>
                      <a:pt x="185" y="170"/>
                    </a:lnTo>
                    <a:lnTo>
                      <a:pt x="180" y="175"/>
                    </a:lnTo>
                    <a:lnTo>
                      <a:pt x="201" y="183"/>
                    </a:lnTo>
                    <a:lnTo>
                      <a:pt x="190" y="186"/>
                    </a:lnTo>
                    <a:lnTo>
                      <a:pt x="197" y="187"/>
                    </a:lnTo>
                    <a:lnTo>
                      <a:pt x="190" y="192"/>
                    </a:lnTo>
                    <a:lnTo>
                      <a:pt x="182" y="187"/>
                    </a:lnTo>
                    <a:lnTo>
                      <a:pt x="138" y="178"/>
                    </a:lnTo>
                    <a:lnTo>
                      <a:pt x="122" y="161"/>
                    </a:lnTo>
                    <a:lnTo>
                      <a:pt x="122" y="156"/>
                    </a:lnTo>
                    <a:lnTo>
                      <a:pt x="116" y="154"/>
                    </a:lnTo>
                    <a:lnTo>
                      <a:pt x="105" y="137"/>
                    </a:lnTo>
                    <a:lnTo>
                      <a:pt x="70" y="118"/>
                    </a:lnTo>
                    <a:lnTo>
                      <a:pt x="65" y="123"/>
                    </a:lnTo>
                    <a:lnTo>
                      <a:pt x="58" y="120"/>
                    </a:lnTo>
                    <a:lnTo>
                      <a:pt x="60" y="127"/>
                    </a:lnTo>
                    <a:lnTo>
                      <a:pt x="54" y="129"/>
                    </a:lnTo>
                    <a:lnTo>
                      <a:pt x="52" y="134"/>
                    </a:lnTo>
                    <a:lnTo>
                      <a:pt x="42" y="140"/>
                    </a:lnTo>
                    <a:lnTo>
                      <a:pt x="49" y="151"/>
                    </a:lnTo>
                    <a:lnTo>
                      <a:pt x="37" y="161"/>
                    </a:lnTo>
                    <a:lnTo>
                      <a:pt x="7" y="156"/>
                    </a:lnTo>
                    <a:lnTo>
                      <a:pt x="0" y="101"/>
                    </a:lnTo>
                    <a:lnTo>
                      <a:pt x="2" y="6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69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0" name=""/>
            <p:cNvGrpSpPr/>
            <p:nvPr/>
          </p:nvGrpSpPr>
          <p:grpSpPr>
            <a:xfrm>
              <a:off x="9190080" y="4570560"/>
              <a:ext cx="14400" cy="14040"/>
              <a:chOff x="9190080" y="4570560"/>
              <a:chExt cx="14400" cy="14040"/>
            </a:xfrm>
          </p:grpSpPr>
          <p:sp>
            <p:nvSpPr>
              <p:cNvPr id="771" name=""/>
              <p:cNvSpPr/>
              <p:nvPr/>
            </p:nvSpPr>
            <p:spPr>
              <a:xfrm>
                <a:off x="9190080" y="4570560"/>
                <a:ext cx="14400" cy="140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9" y="3"/>
                    </a:lnTo>
                    <a:lnTo>
                      <a:pt x="9" y="9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9190080" y="4570560"/>
                <a:ext cx="14400" cy="140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9" y="3"/>
                    </a:lnTo>
                    <a:lnTo>
                      <a:pt x="9" y="9"/>
                    </a:lnTo>
                    <a:lnTo>
                      <a:pt x="2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73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4" name=""/>
            <p:cNvGrpSpPr/>
            <p:nvPr/>
          </p:nvGrpSpPr>
          <p:grpSpPr>
            <a:xfrm>
              <a:off x="9323280" y="4421160"/>
              <a:ext cx="41400" cy="54000"/>
              <a:chOff x="9323280" y="4421160"/>
              <a:chExt cx="41400" cy="54000"/>
            </a:xfrm>
          </p:grpSpPr>
          <p:sp>
            <p:nvSpPr>
              <p:cNvPr id="775" name=""/>
              <p:cNvSpPr/>
              <p:nvPr/>
            </p:nvSpPr>
            <p:spPr>
              <a:xfrm>
                <a:off x="9323280" y="4421160"/>
                <a:ext cx="41400" cy="54000"/>
              </a:xfrm>
              <a:custGeom>
                <a:avLst/>
                <a:gdLst/>
                <a:ahLst/>
                <a:rect l="l" t="t" r="r" b="b"/>
                <a:pathLst>
                  <a:path w="26" h="34">
                    <a:moveTo>
                      <a:pt x="0" y="0"/>
                    </a:moveTo>
                    <a:lnTo>
                      <a:pt x="7" y="3"/>
                    </a:lnTo>
                    <a:lnTo>
                      <a:pt x="26" y="24"/>
                    </a:lnTo>
                    <a:lnTo>
                      <a:pt x="26" y="34"/>
                    </a:lnTo>
                    <a:lnTo>
                      <a:pt x="19" y="34"/>
                    </a:lnTo>
                    <a:lnTo>
                      <a:pt x="12" y="29"/>
                    </a:lnTo>
                    <a:lnTo>
                      <a:pt x="11" y="21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9323280" y="4421160"/>
                <a:ext cx="41400" cy="54000"/>
              </a:xfrm>
              <a:custGeom>
                <a:avLst/>
                <a:gdLst/>
                <a:ahLst/>
                <a:rect l="l" t="t" r="r" b="b"/>
                <a:pathLst>
                  <a:path w="26" h="34">
                    <a:moveTo>
                      <a:pt x="0" y="0"/>
                    </a:moveTo>
                    <a:lnTo>
                      <a:pt x="7" y="3"/>
                    </a:lnTo>
                    <a:lnTo>
                      <a:pt x="26" y="24"/>
                    </a:lnTo>
                    <a:lnTo>
                      <a:pt x="26" y="34"/>
                    </a:lnTo>
                    <a:lnTo>
                      <a:pt x="19" y="34"/>
                    </a:lnTo>
                    <a:lnTo>
                      <a:pt x="12" y="29"/>
                    </a:lnTo>
                    <a:lnTo>
                      <a:pt x="11" y="21"/>
                    </a:lnTo>
                    <a:lnTo>
                      <a:pt x="2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77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8" name=""/>
            <p:cNvGrpSpPr/>
            <p:nvPr/>
          </p:nvGrpSpPr>
          <p:grpSpPr>
            <a:xfrm>
              <a:off x="9118440" y="4379760"/>
              <a:ext cx="130320" cy="76320"/>
              <a:chOff x="9118440" y="4379760"/>
              <a:chExt cx="130320" cy="76320"/>
            </a:xfrm>
          </p:grpSpPr>
          <p:sp>
            <p:nvSpPr>
              <p:cNvPr id="779" name=""/>
              <p:cNvSpPr/>
              <p:nvPr/>
            </p:nvSpPr>
            <p:spPr>
              <a:xfrm>
                <a:off x="9118440" y="4379760"/>
                <a:ext cx="130320" cy="76320"/>
              </a:xfrm>
              <a:custGeom>
                <a:avLst/>
                <a:gdLst/>
                <a:ahLst/>
                <a:rect l="l" t="t" r="r" b="b"/>
                <a:pathLst>
                  <a:path w="82" h="48">
                    <a:moveTo>
                      <a:pt x="0" y="31"/>
                    </a:moveTo>
                    <a:lnTo>
                      <a:pt x="28" y="31"/>
                    </a:lnTo>
                    <a:lnTo>
                      <a:pt x="37" y="19"/>
                    </a:lnTo>
                    <a:lnTo>
                      <a:pt x="37" y="26"/>
                    </a:lnTo>
                    <a:lnTo>
                      <a:pt x="49" y="29"/>
                    </a:lnTo>
                    <a:lnTo>
                      <a:pt x="68" y="14"/>
                    </a:lnTo>
                    <a:lnTo>
                      <a:pt x="68" y="0"/>
                    </a:lnTo>
                    <a:lnTo>
                      <a:pt x="78" y="0"/>
                    </a:lnTo>
                    <a:lnTo>
                      <a:pt x="82" y="4"/>
                    </a:lnTo>
                    <a:lnTo>
                      <a:pt x="75" y="31"/>
                    </a:lnTo>
                    <a:lnTo>
                      <a:pt x="68" y="31"/>
                    </a:lnTo>
                    <a:lnTo>
                      <a:pt x="61" y="42"/>
                    </a:lnTo>
                    <a:lnTo>
                      <a:pt x="49" y="48"/>
                    </a:lnTo>
                    <a:lnTo>
                      <a:pt x="28" y="48"/>
                    </a:lnTo>
                    <a:lnTo>
                      <a:pt x="24" y="44"/>
                    </a:lnTo>
                    <a:lnTo>
                      <a:pt x="19" y="45"/>
                    </a:lnTo>
                    <a:lnTo>
                      <a:pt x="5" y="3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9118440" y="4379760"/>
                <a:ext cx="130320" cy="76320"/>
              </a:xfrm>
              <a:custGeom>
                <a:avLst/>
                <a:gdLst/>
                <a:ahLst/>
                <a:rect l="l" t="t" r="r" b="b"/>
                <a:pathLst>
                  <a:path w="82" h="48">
                    <a:moveTo>
                      <a:pt x="0" y="31"/>
                    </a:moveTo>
                    <a:lnTo>
                      <a:pt x="28" y="31"/>
                    </a:lnTo>
                    <a:lnTo>
                      <a:pt x="37" y="19"/>
                    </a:lnTo>
                    <a:lnTo>
                      <a:pt x="37" y="26"/>
                    </a:lnTo>
                    <a:lnTo>
                      <a:pt x="49" y="29"/>
                    </a:lnTo>
                    <a:lnTo>
                      <a:pt x="68" y="14"/>
                    </a:lnTo>
                    <a:lnTo>
                      <a:pt x="68" y="0"/>
                    </a:lnTo>
                    <a:lnTo>
                      <a:pt x="78" y="0"/>
                    </a:lnTo>
                    <a:lnTo>
                      <a:pt x="82" y="4"/>
                    </a:lnTo>
                    <a:lnTo>
                      <a:pt x="75" y="31"/>
                    </a:lnTo>
                    <a:lnTo>
                      <a:pt x="68" y="31"/>
                    </a:lnTo>
                    <a:lnTo>
                      <a:pt x="61" y="42"/>
                    </a:lnTo>
                    <a:lnTo>
                      <a:pt x="49" y="48"/>
                    </a:lnTo>
                    <a:lnTo>
                      <a:pt x="28" y="48"/>
                    </a:lnTo>
                    <a:lnTo>
                      <a:pt x="24" y="44"/>
                    </a:lnTo>
                    <a:lnTo>
                      <a:pt x="19" y="45"/>
                    </a:lnTo>
                    <a:lnTo>
                      <a:pt x="5" y="39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1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82" name=""/>
            <p:cNvGrpSpPr/>
            <p:nvPr/>
          </p:nvGrpSpPr>
          <p:grpSpPr>
            <a:xfrm>
              <a:off x="9101160" y="4429080"/>
              <a:ext cx="9360" cy="7920"/>
              <a:chOff x="9101160" y="4429080"/>
              <a:chExt cx="9360" cy="7920"/>
            </a:xfrm>
          </p:grpSpPr>
          <p:sp>
            <p:nvSpPr>
              <p:cNvPr id="783" name=""/>
              <p:cNvSpPr/>
              <p:nvPr/>
            </p:nvSpPr>
            <p:spPr>
              <a:xfrm>
                <a:off x="9101160" y="44290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0" y="0"/>
                    </a:moveTo>
                    <a:lnTo>
                      <a:pt x="6" y="0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9101160" y="44290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0" y="0"/>
                    </a:moveTo>
                    <a:lnTo>
                      <a:pt x="6" y="0"/>
                    </a:lnTo>
                    <a:lnTo>
                      <a:pt x="6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5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86" name=""/>
            <p:cNvGrpSpPr/>
            <p:nvPr/>
          </p:nvGrpSpPr>
          <p:grpSpPr>
            <a:xfrm>
              <a:off x="9252000" y="4351320"/>
              <a:ext cx="23760" cy="47520"/>
              <a:chOff x="9252000" y="4351320"/>
              <a:chExt cx="23760" cy="47520"/>
            </a:xfrm>
          </p:grpSpPr>
          <p:sp>
            <p:nvSpPr>
              <p:cNvPr id="787" name=""/>
              <p:cNvSpPr/>
              <p:nvPr/>
            </p:nvSpPr>
            <p:spPr>
              <a:xfrm>
                <a:off x="9252000" y="4351320"/>
                <a:ext cx="23760" cy="47520"/>
              </a:xfrm>
              <a:custGeom>
                <a:avLst/>
                <a:gdLst/>
                <a:ahLst/>
                <a:rect l="l" t="t" r="r" b="b"/>
                <a:pathLst>
                  <a:path w="15" h="30">
                    <a:moveTo>
                      <a:pt x="10" y="10"/>
                    </a:moveTo>
                    <a:lnTo>
                      <a:pt x="15" y="21"/>
                    </a:lnTo>
                    <a:lnTo>
                      <a:pt x="10" y="30"/>
                    </a:lnTo>
                    <a:lnTo>
                      <a:pt x="8" y="30"/>
                    </a:lnTo>
                    <a:lnTo>
                      <a:pt x="0" y="0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9252000" y="4351320"/>
                <a:ext cx="23760" cy="47520"/>
              </a:xfrm>
              <a:custGeom>
                <a:avLst/>
                <a:gdLst/>
                <a:ahLst/>
                <a:rect l="l" t="t" r="r" b="b"/>
                <a:pathLst>
                  <a:path w="15" h="30">
                    <a:moveTo>
                      <a:pt x="10" y="10"/>
                    </a:moveTo>
                    <a:lnTo>
                      <a:pt x="15" y="21"/>
                    </a:lnTo>
                    <a:lnTo>
                      <a:pt x="10" y="30"/>
                    </a:lnTo>
                    <a:lnTo>
                      <a:pt x="8" y="30"/>
                    </a:lnTo>
                    <a:lnTo>
                      <a:pt x="0" y="0"/>
                    </a:lnTo>
                    <a:lnTo>
                      <a:pt x="1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9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0" name=""/>
            <p:cNvGrpSpPr/>
            <p:nvPr/>
          </p:nvGrpSpPr>
          <p:grpSpPr>
            <a:xfrm>
              <a:off x="9174240" y="4311720"/>
              <a:ext cx="12600" cy="9360"/>
              <a:chOff x="9174240" y="4311720"/>
              <a:chExt cx="12600" cy="9360"/>
            </a:xfrm>
          </p:grpSpPr>
          <p:sp>
            <p:nvSpPr>
              <p:cNvPr id="791" name=""/>
              <p:cNvSpPr/>
              <p:nvPr/>
            </p:nvSpPr>
            <p:spPr>
              <a:xfrm>
                <a:off x="9174240" y="4311720"/>
                <a:ext cx="12600" cy="9360"/>
              </a:xfrm>
              <a:custGeom>
                <a:avLst/>
                <a:gdLst/>
                <a:ahLst/>
                <a:rect l="l" t="t" r="r" b="b"/>
                <a:pathLst>
                  <a:path w="8" h="6">
                    <a:moveTo>
                      <a:pt x="0" y="2"/>
                    </a:moveTo>
                    <a:lnTo>
                      <a:pt x="6" y="0"/>
                    </a:lnTo>
                    <a:lnTo>
                      <a:pt x="8" y="5"/>
                    </a:lnTo>
                    <a:lnTo>
                      <a:pt x="3" y="6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9174240" y="4311720"/>
                <a:ext cx="12600" cy="9360"/>
              </a:xfrm>
              <a:custGeom>
                <a:avLst/>
                <a:gdLst/>
                <a:ahLst/>
                <a:rect l="l" t="t" r="r" b="b"/>
                <a:pathLst>
                  <a:path w="8" h="6">
                    <a:moveTo>
                      <a:pt x="0" y="2"/>
                    </a:moveTo>
                    <a:lnTo>
                      <a:pt x="6" y="0"/>
                    </a:lnTo>
                    <a:lnTo>
                      <a:pt x="8" y="5"/>
                    </a:lnTo>
                    <a:lnTo>
                      <a:pt x="3" y="6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93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4" name=""/>
            <p:cNvGrpSpPr/>
            <p:nvPr/>
          </p:nvGrpSpPr>
          <p:grpSpPr>
            <a:xfrm>
              <a:off x="8113680" y="3795840"/>
              <a:ext cx="74520" cy="109440"/>
              <a:chOff x="8113680" y="3795840"/>
              <a:chExt cx="74520" cy="109440"/>
            </a:xfrm>
          </p:grpSpPr>
          <p:sp>
            <p:nvSpPr>
              <p:cNvPr id="795" name=""/>
              <p:cNvSpPr/>
              <p:nvPr/>
            </p:nvSpPr>
            <p:spPr>
              <a:xfrm>
                <a:off x="8113680" y="3795840"/>
                <a:ext cx="74520" cy="109440"/>
              </a:xfrm>
              <a:custGeom>
                <a:avLst/>
                <a:gdLst/>
                <a:ahLst/>
                <a:rect l="l" t="t" r="r" b="b"/>
                <a:pathLst>
                  <a:path w="47" h="69">
                    <a:moveTo>
                      <a:pt x="44" y="0"/>
                    </a:moveTo>
                    <a:lnTo>
                      <a:pt x="47" y="22"/>
                    </a:lnTo>
                    <a:lnTo>
                      <a:pt x="31" y="36"/>
                    </a:lnTo>
                    <a:lnTo>
                      <a:pt x="31" y="41"/>
                    </a:lnTo>
                    <a:lnTo>
                      <a:pt x="14" y="60"/>
                    </a:lnTo>
                    <a:lnTo>
                      <a:pt x="0" y="69"/>
                    </a:lnTo>
                    <a:lnTo>
                      <a:pt x="4" y="57"/>
                    </a:lnTo>
                    <a:lnTo>
                      <a:pt x="37" y="22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8113680" y="3795840"/>
                <a:ext cx="74520" cy="109440"/>
              </a:xfrm>
              <a:custGeom>
                <a:avLst/>
                <a:gdLst/>
                <a:ahLst/>
                <a:rect l="l" t="t" r="r" b="b"/>
                <a:pathLst>
                  <a:path w="47" h="69">
                    <a:moveTo>
                      <a:pt x="44" y="0"/>
                    </a:moveTo>
                    <a:lnTo>
                      <a:pt x="47" y="22"/>
                    </a:lnTo>
                    <a:lnTo>
                      <a:pt x="31" y="36"/>
                    </a:lnTo>
                    <a:lnTo>
                      <a:pt x="31" y="41"/>
                    </a:lnTo>
                    <a:lnTo>
                      <a:pt x="14" y="60"/>
                    </a:lnTo>
                    <a:lnTo>
                      <a:pt x="0" y="69"/>
                    </a:lnTo>
                    <a:lnTo>
                      <a:pt x="4" y="57"/>
                    </a:lnTo>
                    <a:lnTo>
                      <a:pt x="37" y="22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97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8" name=""/>
            <p:cNvGrpSpPr/>
            <p:nvPr/>
          </p:nvGrpSpPr>
          <p:grpSpPr>
            <a:xfrm>
              <a:off x="8196120" y="4029120"/>
              <a:ext cx="14400" cy="6480"/>
              <a:chOff x="8196120" y="4029120"/>
              <a:chExt cx="14400" cy="6480"/>
            </a:xfrm>
          </p:grpSpPr>
          <p:sp>
            <p:nvSpPr>
              <p:cNvPr id="799" name=""/>
              <p:cNvSpPr/>
              <p:nvPr/>
            </p:nvSpPr>
            <p:spPr>
              <a:xfrm>
                <a:off x="8196120" y="4029120"/>
                <a:ext cx="14400" cy="6480"/>
              </a:xfrm>
              <a:custGeom>
                <a:avLst/>
                <a:gdLst/>
                <a:ahLst/>
                <a:rect l="l" t="t" r="r" b="b"/>
                <a:pathLst>
                  <a:path w="9" h="4">
                    <a:moveTo>
                      <a:pt x="0" y="4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8196120" y="4029120"/>
                <a:ext cx="14400" cy="6480"/>
              </a:xfrm>
              <a:custGeom>
                <a:avLst/>
                <a:gdLst/>
                <a:ahLst/>
                <a:rect l="l" t="t" r="r" b="b"/>
                <a:pathLst>
                  <a:path w="9" h="4">
                    <a:moveTo>
                      <a:pt x="0" y="4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1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02" name=""/>
            <p:cNvGrpSpPr/>
            <p:nvPr/>
          </p:nvGrpSpPr>
          <p:grpSpPr>
            <a:xfrm>
              <a:off x="8232840" y="3994200"/>
              <a:ext cx="15840" cy="11160"/>
              <a:chOff x="8232840" y="3994200"/>
              <a:chExt cx="15840" cy="11160"/>
            </a:xfrm>
          </p:grpSpPr>
          <p:sp>
            <p:nvSpPr>
              <p:cNvPr id="803" name=""/>
              <p:cNvSpPr/>
              <p:nvPr/>
            </p:nvSpPr>
            <p:spPr>
              <a:xfrm>
                <a:off x="8232840" y="3994200"/>
                <a:ext cx="15840" cy="11160"/>
              </a:xfrm>
              <a:custGeom>
                <a:avLst/>
                <a:gdLst/>
                <a:ahLst/>
                <a:rect l="l" t="t" r="r" b="b"/>
                <a:pathLst>
                  <a:path w="10" h="7">
                    <a:moveTo>
                      <a:pt x="0" y="4"/>
                    </a:moveTo>
                    <a:lnTo>
                      <a:pt x="4" y="0"/>
                    </a:lnTo>
                    <a:lnTo>
                      <a:pt x="10" y="4"/>
                    </a:lnTo>
                    <a:lnTo>
                      <a:pt x="8" y="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8232840" y="3994200"/>
                <a:ext cx="15840" cy="11160"/>
              </a:xfrm>
              <a:custGeom>
                <a:avLst/>
                <a:gdLst/>
                <a:ahLst/>
                <a:rect l="l" t="t" r="r" b="b"/>
                <a:pathLst>
                  <a:path w="10" h="7">
                    <a:moveTo>
                      <a:pt x="0" y="4"/>
                    </a:moveTo>
                    <a:lnTo>
                      <a:pt x="4" y="0"/>
                    </a:lnTo>
                    <a:lnTo>
                      <a:pt x="10" y="4"/>
                    </a:lnTo>
                    <a:lnTo>
                      <a:pt x="8" y="7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5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06" name=""/>
            <p:cNvGrpSpPr/>
            <p:nvPr/>
          </p:nvGrpSpPr>
          <p:grpSpPr>
            <a:xfrm>
              <a:off x="8263080" y="3973680"/>
              <a:ext cx="15840" cy="9360"/>
              <a:chOff x="8263080" y="3973680"/>
              <a:chExt cx="15840" cy="9360"/>
            </a:xfrm>
          </p:grpSpPr>
          <p:sp>
            <p:nvSpPr>
              <p:cNvPr id="807" name=""/>
              <p:cNvSpPr/>
              <p:nvPr/>
            </p:nvSpPr>
            <p:spPr>
              <a:xfrm>
                <a:off x="8263080" y="3973680"/>
                <a:ext cx="15840" cy="936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0" y="0"/>
                    </a:moveTo>
                    <a:lnTo>
                      <a:pt x="10" y="0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8263080" y="3973680"/>
                <a:ext cx="15840" cy="936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0" y="0"/>
                    </a:moveTo>
                    <a:lnTo>
                      <a:pt x="10" y="0"/>
                    </a:lnTo>
                    <a:lnTo>
                      <a:pt x="2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9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0" name=""/>
            <p:cNvGrpSpPr/>
            <p:nvPr/>
          </p:nvGrpSpPr>
          <p:grpSpPr>
            <a:xfrm>
              <a:off x="8265960" y="3855960"/>
              <a:ext cx="146160" cy="157320"/>
              <a:chOff x="8265960" y="3855960"/>
              <a:chExt cx="146160" cy="157320"/>
            </a:xfrm>
          </p:grpSpPr>
          <p:sp>
            <p:nvSpPr>
              <p:cNvPr id="811" name=""/>
              <p:cNvSpPr/>
              <p:nvPr/>
            </p:nvSpPr>
            <p:spPr>
              <a:xfrm>
                <a:off x="8265960" y="3855960"/>
                <a:ext cx="146160" cy="157320"/>
              </a:xfrm>
              <a:custGeom>
                <a:avLst/>
                <a:gdLst/>
                <a:ahLst/>
                <a:rect l="l" t="t" r="r" b="b"/>
                <a:pathLst>
                  <a:path w="92" h="99">
                    <a:moveTo>
                      <a:pt x="70" y="0"/>
                    </a:moveTo>
                    <a:lnTo>
                      <a:pt x="73" y="0"/>
                    </a:lnTo>
                    <a:lnTo>
                      <a:pt x="87" y="14"/>
                    </a:lnTo>
                    <a:lnTo>
                      <a:pt x="88" y="24"/>
                    </a:lnTo>
                    <a:lnTo>
                      <a:pt x="87" y="27"/>
                    </a:lnTo>
                    <a:lnTo>
                      <a:pt x="88" y="31"/>
                    </a:lnTo>
                    <a:lnTo>
                      <a:pt x="92" y="53"/>
                    </a:lnTo>
                    <a:lnTo>
                      <a:pt x="87" y="80"/>
                    </a:lnTo>
                    <a:lnTo>
                      <a:pt x="80" y="58"/>
                    </a:lnTo>
                    <a:lnTo>
                      <a:pt x="71" y="68"/>
                    </a:lnTo>
                    <a:lnTo>
                      <a:pt x="70" y="75"/>
                    </a:lnTo>
                    <a:lnTo>
                      <a:pt x="76" y="87"/>
                    </a:lnTo>
                    <a:lnTo>
                      <a:pt x="71" y="99"/>
                    </a:lnTo>
                    <a:lnTo>
                      <a:pt x="68" y="87"/>
                    </a:lnTo>
                    <a:lnTo>
                      <a:pt x="59" y="91"/>
                    </a:lnTo>
                    <a:lnTo>
                      <a:pt x="45" y="82"/>
                    </a:lnTo>
                    <a:lnTo>
                      <a:pt x="41" y="66"/>
                    </a:lnTo>
                    <a:lnTo>
                      <a:pt x="45" y="55"/>
                    </a:lnTo>
                    <a:lnTo>
                      <a:pt x="35" y="44"/>
                    </a:lnTo>
                    <a:lnTo>
                      <a:pt x="28" y="55"/>
                    </a:lnTo>
                    <a:lnTo>
                      <a:pt x="24" y="48"/>
                    </a:lnTo>
                    <a:lnTo>
                      <a:pt x="19" y="58"/>
                    </a:lnTo>
                    <a:lnTo>
                      <a:pt x="19" y="48"/>
                    </a:lnTo>
                    <a:lnTo>
                      <a:pt x="14" y="48"/>
                    </a:lnTo>
                    <a:lnTo>
                      <a:pt x="5" y="68"/>
                    </a:lnTo>
                    <a:lnTo>
                      <a:pt x="0" y="68"/>
                    </a:lnTo>
                    <a:lnTo>
                      <a:pt x="0" y="63"/>
                    </a:lnTo>
                    <a:lnTo>
                      <a:pt x="8" y="41"/>
                    </a:lnTo>
                    <a:lnTo>
                      <a:pt x="19" y="36"/>
                    </a:lnTo>
                    <a:lnTo>
                      <a:pt x="28" y="24"/>
                    </a:lnTo>
                    <a:lnTo>
                      <a:pt x="36" y="27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47" y="28"/>
                    </a:lnTo>
                    <a:lnTo>
                      <a:pt x="54" y="28"/>
                    </a:lnTo>
                    <a:lnTo>
                      <a:pt x="57" y="19"/>
                    </a:lnTo>
                    <a:lnTo>
                      <a:pt x="71" y="17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8265960" y="3855960"/>
                <a:ext cx="146160" cy="157320"/>
              </a:xfrm>
              <a:custGeom>
                <a:avLst/>
                <a:gdLst/>
                <a:ahLst/>
                <a:rect l="l" t="t" r="r" b="b"/>
                <a:pathLst>
                  <a:path w="92" h="99">
                    <a:moveTo>
                      <a:pt x="70" y="0"/>
                    </a:moveTo>
                    <a:lnTo>
                      <a:pt x="73" y="0"/>
                    </a:lnTo>
                    <a:lnTo>
                      <a:pt x="87" y="14"/>
                    </a:lnTo>
                    <a:lnTo>
                      <a:pt x="88" y="24"/>
                    </a:lnTo>
                    <a:lnTo>
                      <a:pt x="87" y="27"/>
                    </a:lnTo>
                    <a:lnTo>
                      <a:pt x="88" y="31"/>
                    </a:lnTo>
                    <a:lnTo>
                      <a:pt x="92" y="53"/>
                    </a:lnTo>
                    <a:lnTo>
                      <a:pt x="87" y="80"/>
                    </a:lnTo>
                    <a:lnTo>
                      <a:pt x="80" y="58"/>
                    </a:lnTo>
                    <a:lnTo>
                      <a:pt x="71" y="68"/>
                    </a:lnTo>
                    <a:lnTo>
                      <a:pt x="70" y="75"/>
                    </a:lnTo>
                    <a:lnTo>
                      <a:pt x="76" y="87"/>
                    </a:lnTo>
                    <a:lnTo>
                      <a:pt x="71" y="99"/>
                    </a:lnTo>
                    <a:lnTo>
                      <a:pt x="68" y="87"/>
                    </a:lnTo>
                    <a:lnTo>
                      <a:pt x="59" y="91"/>
                    </a:lnTo>
                    <a:lnTo>
                      <a:pt x="45" y="82"/>
                    </a:lnTo>
                    <a:lnTo>
                      <a:pt x="41" y="66"/>
                    </a:lnTo>
                    <a:lnTo>
                      <a:pt x="45" y="55"/>
                    </a:lnTo>
                    <a:lnTo>
                      <a:pt x="35" y="44"/>
                    </a:lnTo>
                    <a:lnTo>
                      <a:pt x="28" y="55"/>
                    </a:lnTo>
                    <a:lnTo>
                      <a:pt x="24" y="48"/>
                    </a:lnTo>
                    <a:lnTo>
                      <a:pt x="19" y="58"/>
                    </a:lnTo>
                    <a:lnTo>
                      <a:pt x="19" y="48"/>
                    </a:lnTo>
                    <a:lnTo>
                      <a:pt x="14" y="48"/>
                    </a:lnTo>
                    <a:lnTo>
                      <a:pt x="5" y="68"/>
                    </a:lnTo>
                    <a:lnTo>
                      <a:pt x="0" y="68"/>
                    </a:lnTo>
                    <a:lnTo>
                      <a:pt x="0" y="63"/>
                    </a:lnTo>
                    <a:lnTo>
                      <a:pt x="8" y="41"/>
                    </a:lnTo>
                    <a:lnTo>
                      <a:pt x="19" y="36"/>
                    </a:lnTo>
                    <a:lnTo>
                      <a:pt x="28" y="24"/>
                    </a:lnTo>
                    <a:lnTo>
                      <a:pt x="36" y="27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47" y="28"/>
                    </a:lnTo>
                    <a:lnTo>
                      <a:pt x="54" y="28"/>
                    </a:lnTo>
                    <a:lnTo>
                      <a:pt x="57" y="19"/>
                    </a:lnTo>
                    <a:lnTo>
                      <a:pt x="71" y="17"/>
                    </a:lnTo>
                    <a:lnTo>
                      <a:pt x="7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13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4" name=""/>
            <p:cNvGrpSpPr/>
            <p:nvPr/>
          </p:nvGrpSpPr>
          <p:grpSpPr>
            <a:xfrm>
              <a:off x="8326440" y="3840120"/>
              <a:ext cx="25560" cy="20520"/>
              <a:chOff x="8326440" y="3840120"/>
              <a:chExt cx="25560" cy="20520"/>
            </a:xfrm>
          </p:grpSpPr>
          <p:sp>
            <p:nvSpPr>
              <p:cNvPr id="815" name=""/>
              <p:cNvSpPr/>
              <p:nvPr/>
            </p:nvSpPr>
            <p:spPr>
              <a:xfrm>
                <a:off x="8326440" y="3840120"/>
                <a:ext cx="25560" cy="20520"/>
              </a:xfrm>
              <a:custGeom>
                <a:avLst/>
                <a:gdLst/>
                <a:ahLst/>
                <a:rect l="l" t="t" r="r" b="b"/>
                <a:pathLst>
                  <a:path w="16" h="13">
                    <a:moveTo>
                      <a:pt x="0" y="8"/>
                    </a:moveTo>
                    <a:lnTo>
                      <a:pt x="7" y="0"/>
                    </a:lnTo>
                    <a:lnTo>
                      <a:pt x="16" y="0"/>
                    </a:lnTo>
                    <a:lnTo>
                      <a:pt x="14" y="13"/>
                    </a:lnTo>
                    <a:lnTo>
                      <a:pt x="2" y="1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8326440" y="3840120"/>
                <a:ext cx="25560" cy="20520"/>
              </a:xfrm>
              <a:custGeom>
                <a:avLst/>
                <a:gdLst/>
                <a:ahLst/>
                <a:rect l="l" t="t" r="r" b="b"/>
                <a:pathLst>
                  <a:path w="16" h="13">
                    <a:moveTo>
                      <a:pt x="0" y="8"/>
                    </a:moveTo>
                    <a:lnTo>
                      <a:pt x="7" y="0"/>
                    </a:lnTo>
                    <a:lnTo>
                      <a:pt x="16" y="0"/>
                    </a:lnTo>
                    <a:lnTo>
                      <a:pt x="14" y="13"/>
                    </a:lnTo>
                    <a:lnTo>
                      <a:pt x="2" y="13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17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8" name=""/>
            <p:cNvGrpSpPr/>
            <p:nvPr/>
          </p:nvGrpSpPr>
          <p:grpSpPr>
            <a:xfrm>
              <a:off x="8310600" y="3800520"/>
              <a:ext cx="19080" cy="66600"/>
              <a:chOff x="8310600" y="3800520"/>
              <a:chExt cx="19080" cy="66600"/>
            </a:xfrm>
          </p:grpSpPr>
          <p:sp>
            <p:nvSpPr>
              <p:cNvPr id="819" name=""/>
              <p:cNvSpPr/>
              <p:nvPr/>
            </p:nvSpPr>
            <p:spPr>
              <a:xfrm>
                <a:off x="8310600" y="3800520"/>
                <a:ext cx="1908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12" y="0"/>
                    </a:moveTo>
                    <a:lnTo>
                      <a:pt x="12" y="1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8310600" y="3800520"/>
                <a:ext cx="1908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12" y="0"/>
                    </a:moveTo>
                    <a:lnTo>
                      <a:pt x="12" y="1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1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22" name=""/>
            <p:cNvGrpSpPr/>
            <p:nvPr/>
          </p:nvGrpSpPr>
          <p:grpSpPr>
            <a:xfrm>
              <a:off x="8379000" y="3830760"/>
              <a:ext cx="7920" cy="21960"/>
              <a:chOff x="8379000" y="3830760"/>
              <a:chExt cx="7920" cy="21960"/>
            </a:xfrm>
          </p:grpSpPr>
          <p:sp>
            <p:nvSpPr>
              <p:cNvPr id="823" name=""/>
              <p:cNvSpPr/>
              <p:nvPr/>
            </p:nvSpPr>
            <p:spPr>
              <a:xfrm>
                <a:off x="8379000" y="3830760"/>
                <a:ext cx="7920" cy="21960"/>
              </a:xfrm>
              <a:custGeom>
                <a:avLst/>
                <a:gdLst/>
                <a:ahLst/>
                <a:rect l="l" t="t" r="r" b="b"/>
                <a:pathLst>
                  <a:path w="5" h="14">
                    <a:moveTo>
                      <a:pt x="0" y="6"/>
                    </a:moveTo>
                    <a:lnTo>
                      <a:pt x="5" y="0"/>
                    </a:lnTo>
                    <a:lnTo>
                      <a:pt x="5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8379000" y="3830760"/>
                <a:ext cx="7920" cy="21960"/>
              </a:xfrm>
              <a:custGeom>
                <a:avLst/>
                <a:gdLst/>
                <a:ahLst/>
                <a:rect l="l" t="t" r="r" b="b"/>
                <a:pathLst>
                  <a:path w="5" h="14">
                    <a:moveTo>
                      <a:pt x="0" y="6"/>
                    </a:moveTo>
                    <a:lnTo>
                      <a:pt x="5" y="0"/>
                    </a:lnTo>
                    <a:lnTo>
                      <a:pt x="5" y="14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5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26" name=""/>
            <p:cNvGrpSpPr/>
            <p:nvPr/>
          </p:nvGrpSpPr>
          <p:grpSpPr>
            <a:xfrm>
              <a:off x="8344080" y="3790800"/>
              <a:ext cx="26640" cy="54000"/>
              <a:chOff x="8344080" y="3790800"/>
              <a:chExt cx="26640" cy="54000"/>
            </a:xfrm>
          </p:grpSpPr>
          <p:sp>
            <p:nvSpPr>
              <p:cNvPr id="827" name=""/>
              <p:cNvSpPr/>
              <p:nvPr/>
            </p:nvSpPr>
            <p:spPr>
              <a:xfrm>
                <a:off x="8344080" y="3790800"/>
                <a:ext cx="26640" cy="54000"/>
              </a:xfrm>
              <a:custGeom>
                <a:avLst/>
                <a:gdLst/>
                <a:ahLst/>
                <a:rect l="l" t="t" r="r" b="b"/>
                <a:pathLst>
                  <a:path w="17" h="34">
                    <a:moveTo>
                      <a:pt x="0" y="0"/>
                    </a:moveTo>
                    <a:lnTo>
                      <a:pt x="12" y="7"/>
                    </a:lnTo>
                    <a:lnTo>
                      <a:pt x="17" y="29"/>
                    </a:lnTo>
                    <a:lnTo>
                      <a:pt x="12" y="29"/>
                    </a:lnTo>
                    <a:lnTo>
                      <a:pt x="12" y="34"/>
                    </a:lnTo>
                    <a:lnTo>
                      <a:pt x="8" y="29"/>
                    </a:lnTo>
                    <a:lnTo>
                      <a:pt x="6" y="12"/>
                    </a:lnTo>
                    <a:lnTo>
                      <a:pt x="2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8344080" y="3790800"/>
                <a:ext cx="26640" cy="54000"/>
              </a:xfrm>
              <a:custGeom>
                <a:avLst/>
                <a:gdLst/>
                <a:ahLst/>
                <a:rect l="l" t="t" r="r" b="b"/>
                <a:pathLst>
                  <a:path w="17" h="34">
                    <a:moveTo>
                      <a:pt x="0" y="0"/>
                    </a:moveTo>
                    <a:lnTo>
                      <a:pt x="12" y="7"/>
                    </a:lnTo>
                    <a:lnTo>
                      <a:pt x="17" y="29"/>
                    </a:lnTo>
                    <a:lnTo>
                      <a:pt x="12" y="29"/>
                    </a:lnTo>
                    <a:lnTo>
                      <a:pt x="12" y="34"/>
                    </a:lnTo>
                    <a:lnTo>
                      <a:pt x="8" y="29"/>
                    </a:lnTo>
                    <a:lnTo>
                      <a:pt x="6" y="12"/>
                    </a:lnTo>
                    <a:lnTo>
                      <a:pt x="2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9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0" name=""/>
            <p:cNvGrpSpPr/>
            <p:nvPr/>
          </p:nvGrpSpPr>
          <p:grpSpPr>
            <a:xfrm>
              <a:off x="8282160" y="3809880"/>
              <a:ext cx="33120" cy="73080"/>
              <a:chOff x="8282160" y="3809880"/>
              <a:chExt cx="33120" cy="73080"/>
            </a:xfrm>
          </p:grpSpPr>
          <p:sp>
            <p:nvSpPr>
              <p:cNvPr id="831" name=""/>
              <p:cNvSpPr/>
              <p:nvPr/>
            </p:nvSpPr>
            <p:spPr>
              <a:xfrm>
                <a:off x="8282160" y="3809880"/>
                <a:ext cx="33120" cy="73080"/>
              </a:xfrm>
              <a:custGeom>
                <a:avLst/>
                <a:gdLst/>
                <a:ahLst/>
                <a:rect l="l" t="t" r="r" b="b"/>
                <a:pathLst>
                  <a:path w="21" h="46">
                    <a:moveTo>
                      <a:pt x="10" y="3"/>
                    </a:moveTo>
                    <a:lnTo>
                      <a:pt x="14" y="0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14" y="27"/>
                    </a:lnTo>
                    <a:lnTo>
                      <a:pt x="14" y="43"/>
                    </a:lnTo>
                    <a:lnTo>
                      <a:pt x="12" y="46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7" y="22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8282160" y="3809880"/>
                <a:ext cx="33120" cy="73080"/>
              </a:xfrm>
              <a:custGeom>
                <a:avLst/>
                <a:gdLst/>
                <a:ahLst/>
                <a:rect l="l" t="t" r="r" b="b"/>
                <a:pathLst>
                  <a:path w="21" h="46">
                    <a:moveTo>
                      <a:pt x="10" y="3"/>
                    </a:moveTo>
                    <a:lnTo>
                      <a:pt x="14" y="0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14" y="27"/>
                    </a:lnTo>
                    <a:lnTo>
                      <a:pt x="14" y="43"/>
                    </a:lnTo>
                    <a:lnTo>
                      <a:pt x="12" y="46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7" y="22"/>
                    </a:lnTo>
                    <a:lnTo>
                      <a:pt x="1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33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4" name=""/>
            <p:cNvGrpSpPr/>
            <p:nvPr/>
          </p:nvGrpSpPr>
          <p:grpSpPr>
            <a:xfrm>
              <a:off x="8265960" y="3774960"/>
              <a:ext cx="34920" cy="55800"/>
              <a:chOff x="8265960" y="3774960"/>
              <a:chExt cx="34920" cy="55800"/>
            </a:xfrm>
          </p:grpSpPr>
          <p:sp>
            <p:nvSpPr>
              <p:cNvPr id="835" name=""/>
              <p:cNvSpPr/>
              <p:nvPr/>
            </p:nvSpPr>
            <p:spPr>
              <a:xfrm>
                <a:off x="8265960" y="3774960"/>
                <a:ext cx="34920" cy="55800"/>
              </a:xfrm>
              <a:custGeom>
                <a:avLst/>
                <a:gdLst/>
                <a:ahLst/>
                <a:rect l="l" t="t" r="r" b="b"/>
                <a:pathLst>
                  <a:path w="22" h="35">
                    <a:moveTo>
                      <a:pt x="0" y="0"/>
                    </a:moveTo>
                    <a:lnTo>
                      <a:pt x="10" y="5"/>
                    </a:lnTo>
                    <a:lnTo>
                      <a:pt x="22" y="8"/>
                    </a:lnTo>
                    <a:lnTo>
                      <a:pt x="20" y="17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8265960" y="3774960"/>
                <a:ext cx="34920" cy="55800"/>
              </a:xfrm>
              <a:custGeom>
                <a:avLst/>
                <a:gdLst/>
                <a:ahLst/>
                <a:rect l="l" t="t" r="r" b="b"/>
                <a:pathLst>
                  <a:path w="22" h="35">
                    <a:moveTo>
                      <a:pt x="0" y="0"/>
                    </a:moveTo>
                    <a:lnTo>
                      <a:pt x="10" y="5"/>
                    </a:lnTo>
                    <a:lnTo>
                      <a:pt x="22" y="8"/>
                    </a:lnTo>
                    <a:lnTo>
                      <a:pt x="20" y="17"/>
                    </a:lnTo>
                    <a:lnTo>
                      <a:pt x="0" y="3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37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8" name=""/>
            <p:cNvGrpSpPr/>
            <p:nvPr/>
          </p:nvGrpSpPr>
          <p:grpSpPr>
            <a:xfrm>
              <a:off x="8344080" y="3749760"/>
              <a:ext cx="42840" cy="55440"/>
              <a:chOff x="8344080" y="3749760"/>
              <a:chExt cx="42840" cy="55440"/>
            </a:xfrm>
          </p:grpSpPr>
          <p:sp>
            <p:nvSpPr>
              <p:cNvPr id="839" name=""/>
              <p:cNvSpPr/>
              <p:nvPr/>
            </p:nvSpPr>
            <p:spPr>
              <a:xfrm>
                <a:off x="8344080" y="3749760"/>
                <a:ext cx="42840" cy="55440"/>
              </a:xfrm>
              <a:custGeom>
                <a:avLst/>
                <a:gdLst/>
                <a:ahLst/>
                <a:rect l="l" t="t" r="r" b="b"/>
                <a:pathLst>
                  <a:path w="27" h="35">
                    <a:moveTo>
                      <a:pt x="0" y="0"/>
                    </a:moveTo>
                    <a:lnTo>
                      <a:pt x="17" y="2"/>
                    </a:lnTo>
                    <a:lnTo>
                      <a:pt x="22" y="7"/>
                    </a:lnTo>
                    <a:lnTo>
                      <a:pt x="22" y="21"/>
                    </a:lnTo>
                    <a:lnTo>
                      <a:pt x="27" y="35"/>
                    </a:lnTo>
                    <a:lnTo>
                      <a:pt x="1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8344080" y="3749760"/>
                <a:ext cx="42840" cy="55440"/>
              </a:xfrm>
              <a:custGeom>
                <a:avLst/>
                <a:gdLst/>
                <a:ahLst/>
                <a:rect l="l" t="t" r="r" b="b"/>
                <a:pathLst>
                  <a:path w="27" h="35">
                    <a:moveTo>
                      <a:pt x="0" y="0"/>
                    </a:moveTo>
                    <a:lnTo>
                      <a:pt x="17" y="2"/>
                    </a:lnTo>
                    <a:lnTo>
                      <a:pt x="22" y="7"/>
                    </a:lnTo>
                    <a:lnTo>
                      <a:pt x="22" y="21"/>
                    </a:lnTo>
                    <a:lnTo>
                      <a:pt x="27" y="35"/>
                    </a:lnTo>
                    <a:lnTo>
                      <a:pt x="17" y="3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1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42" name=""/>
            <p:cNvGrpSpPr/>
            <p:nvPr/>
          </p:nvGrpSpPr>
          <p:grpSpPr>
            <a:xfrm>
              <a:off x="8304120" y="3745080"/>
              <a:ext cx="25560" cy="34920"/>
              <a:chOff x="8304120" y="3745080"/>
              <a:chExt cx="25560" cy="34920"/>
            </a:xfrm>
          </p:grpSpPr>
          <p:sp>
            <p:nvSpPr>
              <p:cNvPr id="843" name=""/>
              <p:cNvSpPr/>
              <p:nvPr/>
            </p:nvSpPr>
            <p:spPr>
              <a:xfrm>
                <a:off x="8304120" y="3745080"/>
                <a:ext cx="25560" cy="34920"/>
              </a:xfrm>
              <a:custGeom>
                <a:avLst/>
                <a:gdLst/>
                <a:ahLst/>
                <a:rect l="l" t="t" r="r" b="b"/>
                <a:pathLst>
                  <a:path w="16" h="22">
                    <a:moveTo>
                      <a:pt x="2" y="0"/>
                    </a:moveTo>
                    <a:lnTo>
                      <a:pt x="16" y="16"/>
                    </a:lnTo>
                    <a:lnTo>
                      <a:pt x="16" y="22"/>
                    </a:lnTo>
                    <a:lnTo>
                      <a:pt x="6" y="13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8304120" y="3745080"/>
                <a:ext cx="25560" cy="34920"/>
              </a:xfrm>
              <a:custGeom>
                <a:avLst/>
                <a:gdLst/>
                <a:ahLst/>
                <a:rect l="l" t="t" r="r" b="b"/>
                <a:pathLst>
                  <a:path w="16" h="22">
                    <a:moveTo>
                      <a:pt x="2" y="0"/>
                    </a:moveTo>
                    <a:lnTo>
                      <a:pt x="16" y="16"/>
                    </a:lnTo>
                    <a:lnTo>
                      <a:pt x="16" y="22"/>
                    </a:lnTo>
                    <a:lnTo>
                      <a:pt x="6" y="13"/>
                    </a:lnTo>
                    <a:lnTo>
                      <a:pt x="0" y="16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5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46" name=""/>
            <p:cNvGrpSpPr/>
            <p:nvPr/>
          </p:nvGrpSpPr>
          <p:grpSpPr>
            <a:xfrm>
              <a:off x="8265960" y="3745080"/>
              <a:ext cx="5040" cy="20520"/>
              <a:chOff x="8265960" y="3745080"/>
              <a:chExt cx="5040" cy="20520"/>
            </a:xfrm>
          </p:grpSpPr>
          <p:sp>
            <p:nvSpPr>
              <p:cNvPr id="847" name=""/>
              <p:cNvSpPr/>
              <p:nvPr/>
            </p:nvSpPr>
            <p:spPr>
              <a:xfrm>
                <a:off x="8265960" y="3745080"/>
                <a:ext cx="504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5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8265960" y="3745080"/>
                <a:ext cx="504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5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9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0" name=""/>
            <p:cNvGrpSpPr/>
            <p:nvPr/>
          </p:nvGrpSpPr>
          <p:grpSpPr>
            <a:xfrm>
              <a:off x="8263080" y="3710160"/>
              <a:ext cx="4680" cy="12600"/>
              <a:chOff x="8263080" y="3710160"/>
              <a:chExt cx="4680" cy="12600"/>
            </a:xfrm>
          </p:grpSpPr>
          <p:sp>
            <p:nvSpPr>
              <p:cNvPr id="851" name=""/>
              <p:cNvSpPr/>
              <p:nvPr/>
            </p:nvSpPr>
            <p:spPr>
              <a:xfrm>
                <a:off x="8263080" y="3710160"/>
                <a:ext cx="4680" cy="1260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0" y="5"/>
                    </a:moveTo>
                    <a:lnTo>
                      <a:pt x="0" y="0"/>
                    </a:lnTo>
                    <a:lnTo>
                      <a:pt x="3" y="3"/>
                    </a:lnTo>
                    <a:lnTo>
                      <a:pt x="3" y="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8263080" y="3710160"/>
                <a:ext cx="4680" cy="1260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0" y="5"/>
                    </a:moveTo>
                    <a:lnTo>
                      <a:pt x="0" y="0"/>
                    </a:lnTo>
                    <a:lnTo>
                      <a:pt x="3" y="3"/>
                    </a:lnTo>
                    <a:lnTo>
                      <a:pt x="3" y="8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53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4" name=""/>
            <p:cNvGrpSpPr/>
            <p:nvPr/>
          </p:nvGrpSpPr>
          <p:grpSpPr>
            <a:xfrm>
              <a:off x="8263080" y="3649680"/>
              <a:ext cx="2880" cy="15840"/>
              <a:chOff x="8263080" y="3649680"/>
              <a:chExt cx="2880" cy="15840"/>
            </a:xfrm>
          </p:grpSpPr>
          <p:sp>
            <p:nvSpPr>
              <p:cNvPr id="855" name=""/>
              <p:cNvSpPr/>
              <p:nvPr/>
            </p:nvSpPr>
            <p:spPr>
              <a:xfrm>
                <a:off x="8263080" y="3649680"/>
                <a:ext cx="2880" cy="15840"/>
              </a:xfrm>
              <a:custGeom>
                <a:avLst/>
                <a:gdLst/>
                <a:ahLst/>
                <a:rect l="l" t="t" r="r" b="b"/>
                <a:pathLst>
                  <a:path w="2" h="10">
                    <a:moveTo>
                      <a:pt x="0" y="2"/>
                    </a:moveTo>
                    <a:lnTo>
                      <a:pt x="2" y="0"/>
                    </a:lnTo>
                    <a:lnTo>
                      <a:pt x="2" y="1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8263080" y="3649680"/>
                <a:ext cx="2880" cy="15840"/>
              </a:xfrm>
              <a:custGeom>
                <a:avLst/>
                <a:gdLst/>
                <a:ahLst/>
                <a:rect l="l" t="t" r="r" b="b"/>
                <a:pathLst>
                  <a:path w="2" h="10">
                    <a:moveTo>
                      <a:pt x="0" y="2"/>
                    </a:moveTo>
                    <a:lnTo>
                      <a:pt x="2" y="0"/>
                    </a:lnTo>
                    <a:lnTo>
                      <a:pt x="2" y="1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57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8" name=""/>
            <p:cNvGrpSpPr/>
            <p:nvPr/>
          </p:nvGrpSpPr>
          <p:grpSpPr>
            <a:xfrm>
              <a:off x="8196120" y="3516480"/>
              <a:ext cx="138240" cy="233280"/>
              <a:chOff x="8196120" y="3516480"/>
              <a:chExt cx="138240" cy="233280"/>
            </a:xfrm>
          </p:grpSpPr>
          <p:sp>
            <p:nvSpPr>
              <p:cNvPr id="859" name=""/>
              <p:cNvSpPr/>
              <p:nvPr/>
            </p:nvSpPr>
            <p:spPr>
              <a:xfrm>
                <a:off x="8196120" y="3516480"/>
                <a:ext cx="138240" cy="233280"/>
              </a:xfrm>
              <a:custGeom>
                <a:avLst/>
                <a:gdLst/>
                <a:ahLst/>
                <a:rect l="l" t="t" r="r" b="b"/>
                <a:pathLst>
                  <a:path w="87" h="147">
                    <a:moveTo>
                      <a:pt x="50" y="3"/>
                    </a:moveTo>
                    <a:lnTo>
                      <a:pt x="47" y="27"/>
                    </a:lnTo>
                    <a:lnTo>
                      <a:pt x="54" y="41"/>
                    </a:lnTo>
                    <a:lnTo>
                      <a:pt x="47" y="60"/>
                    </a:lnTo>
                    <a:lnTo>
                      <a:pt x="40" y="65"/>
                    </a:lnTo>
                    <a:lnTo>
                      <a:pt x="33" y="79"/>
                    </a:lnTo>
                    <a:lnTo>
                      <a:pt x="37" y="101"/>
                    </a:lnTo>
                    <a:lnTo>
                      <a:pt x="44" y="114"/>
                    </a:lnTo>
                    <a:lnTo>
                      <a:pt x="50" y="114"/>
                    </a:lnTo>
                    <a:lnTo>
                      <a:pt x="50" y="106"/>
                    </a:lnTo>
                    <a:lnTo>
                      <a:pt x="58" y="104"/>
                    </a:lnTo>
                    <a:lnTo>
                      <a:pt x="68" y="119"/>
                    </a:lnTo>
                    <a:lnTo>
                      <a:pt x="70" y="111"/>
                    </a:lnTo>
                    <a:lnTo>
                      <a:pt x="83" y="119"/>
                    </a:lnTo>
                    <a:lnTo>
                      <a:pt x="77" y="120"/>
                    </a:lnTo>
                    <a:lnTo>
                      <a:pt x="83" y="130"/>
                    </a:lnTo>
                    <a:lnTo>
                      <a:pt x="83" y="133"/>
                    </a:lnTo>
                    <a:lnTo>
                      <a:pt x="87" y="138"/>
                    </a:lnTo>
                    <a:lnTo>
                      <a:pt x="85" y="147"/>
                    </a:lnTo>
                    <a:lnTo>
                      <a:pt x="83" y="142"/>
                    </a:lnTo>
                    <a:lnTo>
                      <a:pt x="85" y="139"/>
                    </a:lnTo>
                    <a:lnTo>
                      <a:pt x="73" y="133"/>
                    </a:lnTo>
                    <a:lnTo>
                      <a:pt x="58" y="116"/>
                    </a:lnTo>
                    <a:lnTo>
                      <a:pt x="54" y="114"/>
                    </a:lnTo>
                    <a:lnTo>
                      <a:pt x="58" y="130"/>
                    </a:lnTo>
                    <a:lnTo>
                      <a:pt x="44" y="114"/>
                    </a:lnTo>
                    <a:lnTo>
                      <a:pt x="37" y="114"/>
                    </a:lnTo>
                    <a:lnTo>
                      <a:pt x="31" y="120"/>
                    </a:lnTo>
                    <a:lnTo>
                      <a:pt x="19" y="119"/>
                    </a:lnTo>
                    <a:lnTo>
                      <a:pt x="17" y="109"/>
                    </a:lnTo>
                    <a:lnTo>
                      <a:pt x="23" y="97"/>
                    </a:lnTo>
                    <a:lnTo>
                      <a:pt x="17" y="95"/>
                    </a:lnTo>
                    <a:lnTo>
                      <a:pt x="14" y="101"/>
                    </a:lnTo>
                    <a:lnTo>
                      <a:pt x="7" y="84"/>
                    </a:lnTo>
                    <a:lnTo>
                      <a:pt x="0" y="58"/>
                    </a:lnTo>
                    <a:lnTo>
                      <a:pt x="11" y="60"/>
                    </a:lnTo>
                    <a:lnTo>
                      <a:pt x="17" y="3"/>
                    </a:lnTo>
                    <a:lnTo>
                      <a:pt x="19" y="0"/>
                    </a:lnTo>
                    <a:lnTo>
                      <a:pt x="37" y="8"/>
                    </a:lnTo>
                    <a:lnTo>
                      <a:pt x="44" y="5"/>
                    </a:lnTo>
                    <a:lnTo>
                      <a:pt x="45" y="0"/>
                    </a:lnTo>
                    <a:lnTo>
                      <a:pt x="5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8196120" y="3516480"/>
                <a:ext cx="138240" cy="233280"/>
              </a:xfrm>
              <a:custGeom>
                <a:avLst/>
                <a:gdLst/>
                <a:ahLst/>
                <a:rect l="l" t="t" r="r" b="b"/>
                <a:pathLst>
                  <a:path w="87" h="147">
                    <a:moveTo>
                      <a:pt x="50" y="3"/>
                    </a:moveTo>
                    <a:lnTo>
                      <a:pt x="47" y="27"/>
                    </a:lnTo>
                    <a:lnTo>
                      <a:pt x="54" y="41"/>
                    </a:lnTo>
                    <a:lnTo>
                      <a:pt x="47" y="60"/>
                    </a:lnTo>
                    <a:lnTo>
                      <a:pt x="40" y="65"/>
                    </a:lnTo>
                    <a:lnTo>
                      <a:pt x="33" y="79"/>
                    </a:lnTo>
                    <a:lnTo>
                      <a:pt x="37" y="101"/>
                    </a:lnTo>
                    <a:lnTo>
                      <a:pt x="44" y="114"/>
                    </a:lnTo>
                    <a:lnTo>
                      <a:pt x="50" y="114"/>
                    </a:lnTo>
                    <a:lnTo>
                      <a:pt x="50" y="106"/>
                    </a:lnTo>
                    <a:lnTo>
                      <a:pt x="58" y="104"/>
                    </a:lnTo>
                    <a:lnTo>
                      <a:pt x="68" y="119"/>
                    </a:lnTo>
                    <a:lnTo>
                      <a:pt x="70" y="111"/>
                    </a:lnTo>
                    <a:lnTo>
                      <a:pt x="83" y="119"/>
                    </a:lnTo>
                    <a:lnTo>
                      <a:pt x="77" y="120"/>
                    </a:lnTo>
                    <a:lnTo>
                      <a:pt x="83" y="130"/>
                    </a:lnTo>
                    <a:lnTo>
                      <a:pt x="83" y="133"/>
                    </a:lnTo>
                    <a:lnTo>
                      <a:pt x="87" y="138"/>
                    </a:lnTo>
                    <a:lnTo>
                      <a:pt x="85" y="147"/>
                    </a:lnTo>
                    <a:lnTo>
                      <a:pt x="83" y="142"/>
                    </a:lnTo>
                    <a:lnTo>
                      <a:pt x="85" y="139"/>
                    </a:lnTo>
                    <a:lnTo>
                      <a:pt x="73" y="133"/>
                    </a:lnTo>
                    <a:lnTo>
                      <a:pt x="58" y="116"/>
                    </a:lnTo>
                    <a:lnTo>
                      <a:pt x="54" y="114"/>
                    </a:lnTo>
                    <a:lnTo>
                      <a:pt x="58" y="130"/>
                    </a:lnTo>
                    <a:lnTo>
                      <a:pt x="44" y="114"/>
                    </a:lnTo>
                    <a:lnTo>
                      <a:pt x="37" y="114"/>
                    </a:lnTo>
                    <a:lnTo>
                      <a:pt x="31" y="120"/>
                    </a:lnTo>
                    <a:lnTo>
                      <a:pt x="19" y="119"/>
                    </a:lnTo>
                    <a:lnTo>
                      <a:pt x="17" y="109"/>
                    </a:lnTo>
                    <a:lnTo>
                      <a:pt x="23" y="97"/>
                    </a:lnTo>
                    <a:lnTo>
                      <a:pt x="17" y="95"/>
                    </a:lnTo>
                    <a:lnTo>
                      <a:pt x="14" y="101"/>
                    </a:lnTo>
                    <a:lnTo>
                      <a:pt x="7" y="84"/>
                    </a:lnTo>
                    <a:lnTo>
                      <a:pt x="0" y="58"/>
                    </a:lnTo>
                    <a:lnTo>
                      <a:pt x="11" y="60"/>
                    </a:lnTo>
                    <a:lnTo>
                      <a:pt x="17" y="3"/>
                    </a:lnTo>
                    <a:lnTo>
                      <a:pt x="19" y="0"/>
                    </a:lnTo>
                    <a:lnTo>
                      <a:pt x="37" y="8"/>
                    </a:lnTo>
                    <a:lnTo>
                      <a:pt x="44" y="5"/>
                    </a:lnTo>
                    <a:lnTo>
                      <a:pt x="45" y="0"/>
                    </a:lnTo>
                    <a:lnTo>
                      <a:pt x="5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1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62" name=""/>
            <p:cNvGrpSpPr/>
            <p:nvPr/>
          </p:nvGrpSpPr>
          <p:grpSpPr>
            <a:xfrm>
              <a:off x="8213760" y="3714840"/>
              <a:ext cx="34920" cy="46080"/>
              <a:chOff x="8213760" y="3714840"/>
              <a:chExt cx="34920" cy="46080"/>
            </a:xfrm>
          </p:grpSpPr>
          <p:sp>
            <p:nvSpPr>
              <p:cNvPr id="863" name=""/>
              <p:cNvSpPr/>
              <p:nvPr/>
            </p:nvSpPr>
            <p:spPr>
              <a:xfrm>
                <a:off x="8213760" y="3714840"/>
                <a:ext cx="34920" cy="46080"/>
              </a:xfrm>
              <a:custGeom>
                <a:avLst/>
                <a:gdLst/>
                <a:ahLst/>
                <a:rect l="l" t="t" r="r" b="b"/>
                <a:pathLst>
                  <a:path w="22" h="29">
                    <a:moveTo>
                      <a:pt x="0" y="0"/>
                    </a:moveTo>
                    <a:lnTo>
                      <a:pt x="14" y="0"/>
                    </a:lnTo>
                    <a:lnTo>
                      <a:pt x="22" y="8"/>
                    </a:lnTo>
                    <a:lnTo>
                      <a:pt x="22" y="26"/>
                    </a:lnTo>
                    <a:lnTo>
                      <a:pt x="18" y="29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8213760" y="3714840"/>
                <a:ext cx="34920" cy="46080"/>
              </a:xfrm>
              <a:custGeom>
                <a:avLst/>
                <a:gdLst/>
                <a:ahLst/>
                <a:rect l="l" t="t" r="r" b="b"/>
                <a:pathLst>
                  <a:path w="22" h="29">
                    <a:moveTo>
                      <a:pt x="0" y="0"/>
                    </a:moveTo>
                    <a:lnTo>
                      <a:pt x="14" y="0"/>
                    </a:lnTo>
                    <a:lnTo>
                      <a:pt x="22" y="8"/>
                    </a:lnTo>
                    <a:lnTo>
                      <a:pt x="22" y="26"/>
                    </a:lnTo>
                    <a:lnTo>
                      <a:pt x="18" y="29"/>
                    </a:lnTo>
                    <a:lnTo>
                      <a:pt x="5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5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66" name=""/>
            <p:cNvGrpSpPr/>
            <p:nvPr/>
          </p:nvGrpSpPr>
          <p:grpSpPr>
            <a:xfrm>
              <a:off x="9699480" y="4772160"/>
              <a:ext cx="19080" cy="37800"/>
              <a:chOff x="9699480" y="4772160"/>
              <a:chExt cx="19080" cy="37800"/>
            </a:xfrm>
          </p:grpSpPr>
          <p:sp>
            <p:nvSpPr>
              <p:cNvPr id="867" name=""/>
              <p:cNvSpPr/>
              <p:nvPr/>
            </p:nvSpPr>
            <p:spPr>
              <a:xfrm>
                <a:off x="9699480" y="4772160"/>
                <a:ext cx="19080" cy="3780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0" y="0"/>
                    </a:moveTo>
                    <a:lnTo>
                      <a:pt x="3" y="13"/>
                    </a:lnTo>
                    <a:lnTo>
                      <a:pt x="10" y="10"/>
                    </a:lnTo>
                    <a:lnTo>
                      <a:pt x="12" y="21"/>
                    </a:lnTo>
                    <a:lnTo>
                      <a:pt x="5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9699480" y="4772160"/>
                <a:ext cx="19080" cy="3780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0" y="0"/>
                    </a:moveTo>
                    <a:lnTo>
                      <a:pt x="3" y="13"/>
                    </a:lnTo>
                    <a:lnTo>
                      <a:pt x="10" y="10"/>
                    </a:lnTo>
                    <a:lnTo>
                      <a:pt x="12" y="21"/>
                    </a:lnTo>
                    <a:lnTo>
                      <a:pt x="5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9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0" name=""/>
            <p:cNvGrpSpPr/>
            <p:nvPr/>
          </p:nvGrpSpPr>
          <p:grpSpPr>
            <a:xfrm>
              <a:off x="9755280" y="4883040"/>
              <a:ext cx="4680" cy="12960"/>
              <a:chOff x="9755280" y="4883040"/>
              <a:chExt cx="4680" cy="12960"/>
            </a:xfrm>
          </p:grpSpPr>
          <p:sp>
            <p:nvSpPr>
              <p:cNvPr id="871" name=""/>
              <p:cNvSpPr/>
              <p:nvPr/>
            </p:nvSpPr>
            <p:spPr>
              <a:xfrm>
                <a:off x="9755280" y="4883040"/>
                <a:ext cx="4680" cy="1296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3" y="0"/>
                    </a:moveTo>
                    <a:lnTo>
                      <a:pt x="3" y="8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>
                <a:off x="9755280" y="4883040"/>
                <a:ext cx="4680" cy="1296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3" y="0"/>
                    </a:moveTo>
                    <a:lnTo>
                      <a:pt x="3" y="8"/>
                    </a:lnTo>
                    <a:lnTo>
                      <a:pt x="0" y="8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73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4" name=""/>
            <p:cNvGrpSpPr/>
            <p:nvPr/>
          </p:nvGrpSpPr>
          <p:grpSpPr>
            <a:xfrm>
              <a:off x="9744120" y="4827600"/>
              <a:ext cx="11160" cy="9360"/>
              <a:chOff x="9744120" y="4827600"/>
              <a:chExt cx="11160" cy="9360"/>
            </a:xfrm>
          </p:grpSpPr>
          <p:sp>
            <p:nvSpPr>
              <p:cNvPr id="875" name=""/>
              <p:cNvSpPr/>
              <p:nvPr/>
            </p:nvSpPr>
            <p:spPr>
              <a:xfrm>
                <a:off x="9744120" y="4827600"/>
                <a:ext cx="11160" cy="9360"/>
              </a:xfrm>
              <a:custGeom>
                <a:avLst/>
                <a:gdLst/>
                <a:ahLst/>
                <a:rect l="l" t="t" r="r" b="b"/>
                <a:pathLst>
                  <a:path w="7" h="6">
                    <a:moveTo>
                      <a:pt x="5" y="0"/>
                    </a:moveTo>
                    <a:lnTo>
                      <a:pt x="7" y="6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9744120" y="4827600"/>
                <a:ext cx="11160" cy="9360"/>
              </a:xfrm>
              <a:custGeom>
                <a:avLst/>
                <a:gdLst/>
                <a:ahLst/>
                <a:rect l="l" t="t" r="r" b="b"/>
                <a:pathLst>
                  <a:path w="7" h="6">
                    <a:moveTo>
                      <a:pt x="5" y="0"/>
                    </a:moveTo>
                    <a:lnTo>
                      <a:pt x="7" y="6"/>
                    </a:lnTo>
                    <a:lnTo>
                      <a:pt x="0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77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8" name=""/>
            <p:cNvGrpSpPr/>
            <p:nvPr/>
          </p:nvGrpSpPr>
          <p:grpSpPr>
            <a:xfrm>
              <a:off x="9718560" y="4818240"/>
              <a:ext cx="19080" cy="26640"/>
              <a:chOff x="9718560" y="4818240"/>
              <a:chExt cx="19080" cy="26640"/>
            </a:xfrm>
          </p:grpSpPr>
          <p:sp>
            <p:nvSpPr>
              <p:cNvPr id="879" name=""/>
              <p:cNvSpPr/>
              <p:nvPr/>
            </p:nvSpPr>
            <p:spPr>
              <a:xfrm>
                <a:off x="9718560" y="4818240"/>
                <a:ext cx="19080" cy="26640"/>
              </a:xfrm>
              <a:custGeom>
                <a:avLst/>
                <a:gdLst/>
                <a:ahLst/>
                <a:rect l="l" t="t" r="r" b="b"/>
                <a:pathLst>
                  <a:path w="12" h="17">
                    <a:moveTo>
                      <a:pt x="0" y="0"/>
                    </a:moveTo>
                    <a:lnTo>
                      <a:pt x="12" y="17"/>
                    </a:lnTo>
                    <a:lnTo>
                      <a:pt x="7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9718560" y="4818240"/>
                <a:ext cx="19080" cy="26640"/>
              </a:xfrm>
              <a:custGeom>
                <a:avLst/>
                <a:gdLst/>
                <a:ahLst/>
                <a:rect l="l" t="t" r="r" b="b"/>
                <a:pathLst>
                  <a:path w="12" h="17">
                    <a:moveTo>
                      <a:pt x="0" y="0"/>
                    </a:moveTo>
                    <a:lnTo>
                      <a:pt x="12" y="17"/>
                    </a:lnTo>
                    <a:lnTo>
                      <a:pt x="7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1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82" name=""/>
            <p:cNvGrpSpPr/>
            <p:nvPr/>
          </p:nvGrpSpPr>
          <p:grpSpPr>
            <a:xfrm>
              <a:off x="7165800" y="3191040"/>
              <a:ext cx="155880" cy="228600"/>
              <a:chOff x="7165800" y="3191040"/>
              <a:chExt cx="155880" cy="228600"/>
            </a:xfrm>
          </p:grpSpPr>
          <p:sp>
            <p:nvSpPr>
              <p:cNvPr id="883" name=""/>
              <p:cNvSpPr/>
              <p:nvPr/>
            </p:nvSpPr>
            <p:spPr>
              <a:xfrm>
                <a:off x="7165800" y="3191040"/>
                <a:ext cx="155880" cy="228600"/>
              </a:xfrm>
              <a:custGeom>
                <a:avLst/>
                <a:gdLst/>
                <a:ahLst/>
                <a:rect l="l" t="t" r="r" b="b"/>
                <a:pathLst>
                  <a:path w="98" h="144">
                    <a:moveTo>
                      <a:pt x="98" y="120"/>
                    </a:moveTo>
                    <a:lnTo>
                      <a:pt x="98" y="135"/>
                    </a:lnTo>
                    <a:lnTo>
                      <a:pt x="89" y="135"/>
                    </a:lnTo>
                    <a:lnTo>
                      <a:pt x="89" y="144"/>
                    </a:lnTo>
                    <a:lnTo>
                      <a:pt x="81" y="111"/>
                    </a:lnTo>
                    <a:lnTo>
                      <a:pt x="77" y="99"/>
                    </a:lnTo>
                    <a:lnTo>
                      <a:pt x="65" y="99"/>
                    </a:lnTo>
                    <a:lnTo>
                      <a:pt x="58" y="94"/>
                    </a:lnTo>
                    <a:lnTo>
                      <a:pt x="54" y="101"/>
                    </a:lnTo>
                    <a:lnTo>
                      <a:pt x="54" y="111"/>
                    </a:lnTo>
                    <a:lnTo>
                      <a:pt x="48" y="122"/>
                    </a:lnTo>
                    <a:lnTo>
                      <a:pt x="42" y="116"/>
                    </a:lnTo>
                    <a:lnTo>
                      <a:pt x="35" y="122"/>
                    </a:lnTo>
                    <a:lnTo>
                      <a:pt x="35" y="120"/>
                    </a:lnTo>
                    <a:lnTo>
                      <a:pt x="21" y="127"/>
                    </a:lnTo>
                    <a:lnTo>
                      <a:pt x="11" y="75"/>
                    </a:lnTo>
                    <a:lnTo>
                      <a:pt x="13" y="59"/>
                    </a:lnTo>
                    <a:lnTo>
                      <a:pt x="0" y="46"/>
                    </a:lnTo>
                    <a:lnTo>
                      <a:pt x="7" y="34"/>
                    </a:lnTo>
                    <a:lnTo>
                      <a:pt x="15" y="34"/>
                    </a:lnTo>
                    <a:lnTo>
                      <a:pt x="15" y="27"/>
                    </a:lnTo>
                    <a:lnTo>
                      <a:pt x="7" y="24"/>
                    </a:lnTo>
                    <a:lnTo>
                      <a:pt x="4" y="18"/>
                    </a:lnTo>
                    <a:lnTo>
                      <a:pt x="11" y="0"/>
                    </a:lnTo>
                    <a:lnTo>
                      <a:pt x="17" y="13"/>
                    </a:lnTo>
                    <a:lnTo>
                      <a:pt x="21" y="3"/>
                    </a:lnTo>
                    <a:lnTo>
                      <a:pt x="25" y="15"/>
                    </a:lnTo>
                    <a:lnTo>
                      <a:pt x="32" y="15"/>
                    </a:lnTo>
                    <a:lnTo>
                      <a:pt x="34" y="8"/>
                    </a:lnTo>
                    <a:lnTo>
                      <a:pt x="37" y="27"/>
                    </a:lnTo>
                    <a:lnTo>
                      <a:pt x="44" y="32"/>
                    </a:lnTo>
                    <a:lnTo>
                      <a:pt x="89" y="38"/>
                    </a:lnTo>
                    <a:lnTo>
                      <a:pt x="65" y="68"/>
                    </a:lnTo>
                    <a:lnTo>
                      <a:pt x="69" y="84"/>
                    </a:lnTo>
                    <a:lnTo>
                      <a:pt x="77" y="92"/>
                    </a:lnTo>
                    <a:lnTo>
                      <a:pt x="87" y="73"/>
                    </a:lnTo>
                    <a:lnTo>
                      <a:pt x="98" y="12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7165800" y="3191040"/>
                <a:ext cx="155880" cy="228600"/>
              </a:xfrm>
              <a:custGeom>
                <a:avLst/>
                <a:gdLst/>
                <a:ahLst/>
                <a:rect l="l" t="t" r="r" b="b"/>
                <a:pathLst>
                  <a:path w="98" h="144">
                    <a:moveTo>
                      <a:pt x="98" y="120"/>
                    </a:moveTo>
                    <a:lnTo>
                      <a:pt x="98" y="135"/>
                    </a:lnTo>
                    <a:lnTo>
                      <a:pt x="89" y="135"/>
                    </a:lnTo>
                    <a:lnTo>
                      <a:pt x="89" y="144"/>
                    </a:lnTo>
                    <a:lnTo>
                      <a:pt x="81" y="111"/>
                    </a:lnTo>
                    <a:lnTo>
                      <a:pt x="77" y="99"/>
                    </a:lnTo>
                    <a:lnTo>
                      <a:pt x="65" y="99"/>
                    </a:lnTo>
                    <a:lnTo>
                      <a:pt x="58" y="94"/>
                    </a:lnTo>
                    <a:lnTo>
                      <a:pt x="54" y="101"/>
                    </a:lnTo>
                    <a:lnTo>
                      <a:pt x="54" y="111"/>
                    </a:lnTo>
                    <a:lnTo>
                      <a:pt x="48" y="122"/>
                    </a:lnTo>
                    <a:lnTo>
                      <a:pt x="42" y="116"/>
                    </a:lnTo>
                    <a:lnTo>
                      <a:pt x="35" y="122"/>
                    </a:lnTo>
                    <a:lnTo>
                      <a:pt x="35" y="120"/>
                    </a:lnTo>
                    <a:lnTo>
                      <a:pt x="21" y="127"/>
                    </a:lnTo>
                    <a:lnTo>
                      <a:pt x="11" y="75"/>
                    </a:lnTo>
                    <a:lnTo>
                      <a:pt x="13" y="59"/>
                    </a:lnTo>
                    <a:lnTo>
                      <a:pt x="0" y="46"/>
                    </a:lnTo>
                    <a:lnTo>
                      <a:pt x="7" y="34"/>
                    </a:lnTo>
                    <a:lnTo>
                      <a:pt x="15" y="34"/>
                    </a:lnTo>
                    <a:lnTo>
                      <a:pt x="15" y="27"/>
                    </a:lnTo>
                    <a:lnTo>
                      <a:pt x="7" y="24"/>
                    </a:lnTo>
                    <a:lnTo>
                      <a:pt x="4" y="18"/>
                    </a:lnTo>
                    <a:lnTo>
                      <a:pt x="11" y="0"/>
                    </a:lnTo>
                    <a:lnTo>
                      <a:pt x="17" y="13"/>
                    </a:lnTo>
                    <a:lnTo>
                      <a:pt x="21" y="3"/>
                    </a:lnTo>
                    <a:lnTo>
                      <a:pt x="25" y="15"/>
                    </a:lnTo>
                    <a:lnTo>
                      <a:pt x="32" y="15"/>
                    </a:lnTo>
                    <a:lnTo>
                      <a:pt x="34" y="8"/>
                    </a:lnTo>
                    <a:lnTo>
                      <a:pt x="37" y="27"/>
                    </a:lnTo>
                    <a:lnTo>
                      <a:pt x="44" y="32"/>
                    </a:lnTo>
                    <a:lnTo>
                      <a:pt x="89" y="38"/>
                    </a:lnTo>
                    <a:lnTo>
                      <a:pt x="65" y="68"/>
                    </a:lnTo>
                    <a:lnTo>
                      <a:pt x="69" y="84"/>
                    </a:lnTo>
                    <a:lnTo>
                      <a:pt x="77" y="92"/>
                    </a:lnTo>
                    <a:lnTo>
                      <a:pt x="87" y="73"/>
                    </a:lnTo>
                    <a:lnTo>
                      <a:pt x="98" y="12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5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86" name=""/>
            <p:cNvGrpSpPr/>
            <p:nvPr/>
          </p:nvGrpSpPr>
          <p:grpSpPr>
            <a:xfrm>
              <a:off x="7254720" y="3349800"/>
              <a:ext cx="6480" cy="17280"/>
              <a:chOff x="7254720" y="3349800"/>
              <a:chExt cx="6480" cy="17280"/>
            </a:xfrm>
          </p:grpSpPr>
          <p:sp>
            <p:nvSpPr>
              <p:cNvPr id="887" name=""/>
              <p:cNvSpPr/>
              <p:nvPr/>
            </p:nvSpPr>
            <p:spPr>
              <a:xfrm>
                <a:off x="7254720" y="3349800"/>
                <a:ext cx="6480" cy="17280"/>
              </a:xfrm>
              <a:custGeom>
                <a:avLst/>
                <a:gdLst/>
                <a:ahLst/>
                <a:rect l="l" t="t" r="r" b="b"/>
                <a:pathLst>
                  <a:path w="4" h="11">
                    <a:moveTo>
                      <a:pt x="0" y="0"/>
                    </a:moveTo>
                    <a:lnTo>
                      <a:pt x="0" y="9"/>
                    </a:lnTo>
                    <a:lnTo>
                      <a:pt x="2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7254720" y="3349800"/>
                <a:ext cx="6480" cy="17280"/>
              </a:xfrm>
              <a:custGeom>
                <a:avLst/>
                <a:gdLst/>
                <a:ahLst/>
                <a:rect l="l" t="t" r="r" b="b"/>
                <a:pathLst>
                  <a:path w="4" h="11">
                    <a:moveTo>
                      <a:pt x="0" y="0"/>
                    </a:moveTo>
                    <a:lnTo>
                      <a:pt x="0" y="9"/>
                    </a:lnTo>
                    <a:lnTo>
                      <a:pt x="2" y="11"/>
                    </a:lnTo>
                    <a:lnTo>
                      <a:pt x="4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9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0" name=""/>
            <p:cNvGrpSpPr/>
            <p:nvPr/>
          </p:nvGrpSpPr>
          <p:grpSpPr>
            <a:xfrm>
              <a:off x="7191360" y="3119400"/>
              <a:ext cx="112680" cy="65160"/>
              <a:chOff x="7191360" y="3119400"/>
              <a:chExt cx="112680" cy="65160"/>
            </a:xfrm>
          </p:grpSpPr>
          <p:sp>
            <p:nvSpPr>
              <p:cNvPr id="891" name=""/>
              <p:cNvSpPr/>
              <p:nvPr/>
            </p:nvSpPr>
            <p:spPr>
              <a:xfrm>
                <a:off x="7191360" y="3119400"/>
                <a:ext cx="112680" cy="65160"/>
              </a:xfrm>
              <a:custGeom>
                <a:avLst/>
                <a:gdLst/>
                <a:ahLst/>
                <a:rect l="l" t="t" r="r" b="b"/>
                <a:pathLst>
                  <a:path w="71" h="41">
                    <a:moveTo>
                      <a:pt x="4" y="23"/>
                    </a:moveTo>
                    <a:lnTo>
                      <a:pt x="0" y="28"/>
                    </a:lnTo>
                    <a:lnTo>
                      <a:pt x="4" y="36"/>
                    </a:lnTo>
                    <a:lnTo>
                      <a:pt x="19" y="41"/>
                    </a:lnTo>
                    <a:lnTo>
                      <a:pt x="68" y="36"/>
                    </a:lnTo>
                    <a:lnTo>
                      <a:pt x="71" y="23"/>
                    </a:lnTo>
                    <a:lnTo>
                      <a:pt x="63" y="19"/>
                    </a:lnTo>
                    <a:lnTo>
                      <a:pt x="63" y="12"/>
                    </a:lnTo>
                    <a:lnTo>
                      <a:pt x="57" y="6"/>
                    </a:lnTo>
                    <a:lnTo>
                      <a:pt x="26" y="0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>
                <a:off x="7191360" y="3119400"/>
                <a:ext cx="112680" cy="65160"/>
              </a:xfrm>
              <a:custGeom>
                <a:avLst/>
                <a:gdLst/>
                <a:ahLst/>
                <a:rect l="l" t="t" r="r" b="b"/>
                <a:pathLst>
                  <a:path w="71" h="41">
                    <a:moveTo>
                      <a:pt x="4" y="23"/>
                    </a:moveTo>
                    <a:lnTo>
                      <a:pt x="0" y="28"/>
                    </a:lnTo>
                    <a:lnTo>
                      <a:pt x="4" y="36"/>
                    </a:lnTo>
                    <a:lnTo>
                      <a:pt x="19" y="41"/>
                    </a:lnTo>
                    <a:lnTo>
                      <a:pt x="68" y="36"/>
                    </a:lnTo>
                    <a:lnTo>
                      <a:pt x="71" y="23"/>
                    </a:lnTo>
                    <a:lnTo>
                      <a:pt x="63" y="19"/>
                    </a:lnTo>
                    <a:lnTo>
                      <a:pt x="63" y="12"/>
                    </a:lnTo>
                    <a:lnTo>
                      <a:pt x="57" y="6"/>
                    </a:lnTo>
                    <a:lnTo>
                      <a:pt x="26" y="0"/>
                    </a:lnTo>
                    <a:lnTo>
                      <a:pt x="4" y="2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93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4" name=""/>
            <p:cNvGrpSpPr/>
            <p:nvPr/>
          </p:nvGrpSpPr>
          <p:grpSpPr>
            <a:xfrm>
              <a:off x="7307280" y="3119400"/>
              <a:ext cx="285840" cy="717480"/>
              <a:chOff x="7307280" y="3119400"/>
              <a:chExt cx="285840" cy="717480"/>
            </a:xfrm>
          </p:grpSpPr>
          <p:sp>
            <p:nvSpPr>
              <p:cNvPr id="895" name=""/>
              <p:cNvSpPr/>
              <p:nvPr/>
            </p:nvSpPr>
            <p:spPr>
              <a:xfrm>
                <a:off x="7307280" y="3119400"/>
                <a:ext cx="285840" cy="717480"/>
              </a:xfrm>
              <a:custGeom>
                <a:avLst/>
                <a:gdLst/>
                <a:ahLst/>
                <a:rect l="l" t="t" r="r" b="b"/>
                <a:pathLst>
                  <a:path w="180" h="452">
                    <a:moveTo>
                      <a:pt x="180" y="170"/>
                    </a:moveTo>
                    <a:lnTo>
                      <a:pt x="164" y="195"/>
                    </a:lnTo>
                    <a:lnTo>
                      <a:pt x="155" y="205"/>
                    </a:lnTo>
                    <a:lnTo>
                      <a:pt x="135" y="222"/>
                    </a:lnTo>
                    <a:lnTo>
                      <a:pt x="119" y="224"/>
                    </a:lnTo>
                    <a:lnTo>
                      <a:pt x="110" y="252"/>
                    </a:lnTo>
                    <a:lnTo>
                      <a:pt x="116" y="271"/>
                    </a:lnTo>
                    <a:lnTo>
                      <a:pt x="126" y="284"/>
                    </a:lnTo>
                    <a:lnTo>
                      <a:pt x="128" y="303"/>
                    </a:lnTo>
                    <a:lnTo>
                      <a:pt x="133" y="307"/>
                    </a:lnTo>
                    <a:lnTo>
                      <a:pt x="122" y="339"/>
                    </a:lnTo>
                    <a:lnTo>
                      <a:pt x="124" y="347"/>
                    </a:lnTo>
                    <a:lnTo>
                      <a:pt x="138" y="361"/>
                    </a:lnTo>
                    <a:lnTo>
                      <a:pt x="138" y="383"/>
                    </a:lnTo>
                    <a:lnTo>
                      <a:pt x="149" y="411"/>
                    </a:lnTo>
                    <a:lnTo>
                      <a:pt x="135" y="435"/>
                    </a:lnTo>
                    <a:lnTo>
                      <a:pt x="133" y="452"/>
                    </a:lnTo>
                    <a:lnTo>
                      <a:pt x="128" y="451"/>
                    </a:lnTo>
                    <a:lnTo>
                      <a:pt x="135" y="416"/>
                    </a:lnTo>
                    <a:lnTo>
                      <a:pt x="128" y="411"/>
                    </a:lnTo>
                    <a:lnTo>
                      <a:pt x="131" y="407"/>
                    </a:lnTo>
                    <a:lnTo>
                      <a:pt x="128" y="388"/>
                    </a:lnTo>
                    <a:lnTo>
                      <a:pt x="124" y="369"/>
                    </a:lnTo>
                    <a:lnTo>
                      <a:pt x="122" y="370"/>
                    </a:lnTo>
                    <a:lnTo>
                      <a:pt x="114" y="337"/>
                    </a:lnTo>
                    <a:lnTo>
                      <a:pt x="112" y="298"/>
                    </a:lnTo>
                    <a:lnTo>
                      <a:pt x="93" y="291"/>
                    </a:lnTo>
                    <a:lnTo>
                      <a:pt x="91" y="277"/>
                    </a:lnTo>
                    <a:lnTo>
                      <a:pt x="89" y="296"/>
                    </a:lnTo>
                    <a:lnTo>
                      <a:pt x="63" y="318"/>
                    </a:lnTo>
                    <a:lnTo>
                      <a:pt x="48" y="315"/>
                    </a:lnTo>
                    <a:lnTo>
                      <a:pt x="48" y="307"/>
                    </a:lnTo>
                    <a:lnTo>
                      <a:pt x="42" y="310"/>
                    </a:lnTo>
                    <a:lnTo>
                      <a:pt x="48" y="284"/>
                    </a:lnTo>
                    <a:lnTo>
                      <a:pt x="44" y="255"/>
                    </a:lnTo>
                    <a:lnTo>
                      <a:pt x="35" y="236"/>
                    </a:lnTo>
                    <a:lnTo>
                      <a:pt x="33" y="241"/>
                    </a:lnTo>
                    <a:lnTo>
                      <a:pt x="27" y="233"/>
                    </a:lnTo>
                    <a:lnTo>
                      <a:pt x="30" y="228"/>
                    </a:lnTo>
                    <a:lnTo>
                      <a:pt x="32" y="230"/>
                    </a:lnTo>
                    <a:lnTo>
                      <a:pt x="30" y="222"/>
                    </a:lnTo>
                    <a:lnTo>
                      <a:pt x="14" y="211"/>
                    </a:lnTo>
                    <a:lnTo>
                      <a:pt x="0" y="190"/>
                    </a:lnTo>
                    <a:lnTo>
                      <a:pt x="0" y="181"/>
                    </a:lnTo>
                    <a:lnTo>
                      <a:pt x="9" y="181"/>
                    </a:lnTo>
                    <a:lnTo>
                      <a:pt x="9" y="165"/>
                    </a:lnTo>
                    <a:lnTo>
                      <a:pt x="19" y="159"/>
                    </a:lnTo>
                    <a:lnTo>
                      <a:pt x="14" y="145"/>
                    </a:lnTo>
                    <a:lnTo>
                      <a:pt x="16" y="142"/>
                    </a:lnTo>
                    <a:lnTo>
                      <a:pt x="21" y="140"/>
                    </a:lnTo>
                    <a:lnTo>
                      <a:pt x="23" y="118"/>
                    </a:lnTo>
                    <a:lnTo>
                      <a:pt x="40" y="113"/>
                    </a:lnTo>
                    <a:lnTo>
                      <a:pt x="49" y="82"/>
                    </a:lnTo>
                    <a:lnTo>
                      <a:pt x="60" y="64"/>
                    </a:lnTo>
                    <a:lnTo>
                      <a:pt x="63" y="47"/>
                    </a:lnTo>
                    <a:lnTo>
                      <a:pt x="79" y="28"/>
                    </a:lnTo>
                    <a:lnTo>
                      <a:pt x="95" y="28"/>
                    </a:lnTo>
                    <a:lnTo>
                      <a:pt x="98" y="12"/>
                    </a:lnTo>
                    <a:lnTo>
                      <a:pt x="103" y="9"/>
                    </a:lnTo>
                    <a:lnTo>
                      <a:pt x="103" y="1"/>
                    </a:lnTo>
                    <a:lnTo>
                      <a:pt x="108" y="0"/>
                    </a:lnTo>
                    <a:lnTo>
                      <a:pt x="114" y="1"/>
                    </a:lnTo>
                    <a:lnTo>
                      <a:pt x="122" y="19"/>
                    </a:lnTo>
                    <a:lnTo>
                      <a:pt x="128" y="19"/>
                    </a:lnTo>
                    <a:lnTo>
                      <a:pt x="133" y="41"/>
                    </a:lnTo>
                    <a:lnTo>
                      <a:pt x="131" y="58"/>
                    </a:lnTo>
                    <a:lnTo>
                      <a:pt x="114" y="83"/>
                    </a:lnTo>
                    <a:lnTo>
                      <a:pt x="108" y="118"/>
                    </a:lnTo>
                    <a:lnTo>
                      <a:pt x="124" y="108"/>
                    </a:lnTo>
                    <a:lnTo>
                      <a:pt x="135" y="108"/>
                    </a:lnTo>
                    <a:lnTo>
                      <a:pt x="136" y="129"/>
                    </a:lnTo>
                    <a:lnTo>
                      <a:pt x="147" y="137"/>
                    </a:lnTo>
                    <a:lnTo>
                      <a:pt x="143" y="156"/>
                    </a:lnTo>
                    <a:lnTo>
                      <a:pt x="155" y="161"/>
                    </a:lnTo>
                    <a:lnTo>
                      <a:pt x="164" y="173"/>
                    </a:lnTo>
                    <a:lnTo>
                      <a:pt x="176" y="168"/>
                    </a:lnTo>
                    <a:lnTo>
                      <a:pt x="180" y="17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7307280" y="3119400"/>
                <a:ext cx="285840" cy="717480"/>
              </a:xfrm>
              <a:custGeom>
                <a:avLst/>
                <a:gdLst/>
                <a:ahLst/>
                <a:rect l="l" t="t" r="r" b="b"/>
                <a:pathLst>
                  <a:path w="180" h="452">
                    <a:moveTo>
                      <a:pt x="180" y="170"/>
                    </a:moveTo>
                    <a:lnTo>
                      <a:pt x="164" y="195"/>
                    </a:lnTo>
                    <a:lnTo>
                      <a:pt x="155" y="205"/>
                    </a:lnTo>
                    <a:lnTo>
                      <a:pt x="135" y="222"/>
                    </a:lnTo>
                    <a:lnTo>
                      <a:pt x="119" y="224"/>
                    </a:lnTo>
                    <a:lnTo>
                      <a:pt x="110" y="252"/>
                    </a:lnTo>
                    <a:lnTo>
                      <a:pt x="116" y="271"/>
                    </a:lnTo>
                    <a:lnTo>
                      <a:pt x="126" y="284"/>
                    </a:lnTo>
                    <a:lnTo>
                      <a:pt x="128" y="303"/>
                    </a:lnTo>
                    <a:lnTo>
                      <a:pt x="133" y="307"/>
                    </a:lnTo>
                    <a:lnTo>
                      <a:pt x="122" y="339"/>
                    </a:lnTo>
                    <a:lnTo>
                      <a:pt x="124" y="347"/>
                    </a:lnTo>
                    <a:lnTo>
                      <a:pt x="138" y="361"/>
                    </a:lnTo>
                    <a:lnTo>
                      <a:pt x="138" y="383"/>
                    </a:lnTo>
                    <a:lnTo>
                      <a:pt x="149" y="411"/>
                    </a:lnTo>
                    <a:lnTo>
                      <a:pt x="135" y="435"/>
                    </a:lnTo>
                    <a:lnTo>
                      <a:pt x="133" y="452"/>
                    </a:lnTo>
                    <a:lnTo>
                      <a:pt x="128" y="451"/>
                    </a:lnTo>
                    <a:lnTo>
                      <a:pt x="135" y="416"/>
                    </a:lnTo>
                    <a:lnTo>
                      <a:pt x="128" y="411"/>
                    </a:lnTo>
                    <a:lnTo>
                      <a:pt x="131" y="407"/>
                    </a:lnTo>
                    <a:lnTo>
                      <a:pt x="128" y="388"/>
                    </a:lnTo>
                    <a:lnTo>
                      <a:pt x="124" y="369"/>
                    </a:lnTo>
                    <a:lnTo>
                      <a:pt x="122" y="370"/>
                    </a:lnTo>
                    <a:lnTo>
                      <a:pt x="114" y="337"/>
                    </a:lnTo>
                    <a:lnTo>
                      <a:pt x="112" y="298"/>
                    </a:lnTo>
                    <a:lnTo>
                      <a:pt x="93" y="291"/>
                    </a:lnTo>
                    <a:lnTo>
                      <a:pt x="91" y="277"/>
                    </a:lnTo>
                    <a:lnTo>
                      <a:pt x="89" y="296"/>
                    </a:lnTo>
                    <a:lnTo>
                      <a:pt x="63" y="318"/>
                    </a:lnTo>
                    <a:lnTo>
                      <a:pt x="48" y="315"/>
                    </a:lnTo>
                    <a:lnTo>
                      <a:pt x="48" y="307"/>
                    </a:lnTo>
                    <a:lnTo>
                      <a:pt x="42" y="310"/>
                    </a:lnTo>
                    <a:lnTo>
                      <a:pt x="48" y="284"/>
                    </a:lnTo>
                    <a:lnTo>
                      <a:pt x="44" y="255"/>
                    </a:lnTo>
                    <a:lnTo>
                      <a:pt x="35" y="236"/>
                    </a:lnTo>
                    <a:lnTo>
                      <a:pt x="33" y="241"/>
                    </a:lnTo>
                    <a:lnTo>
                      <a:pt x="27" y="233"/>
                    </a:lnTo>
                    <a:lnTo>
                      <a:pt x="30" y="228"/>
                    </a:lnTo>
                    <a:lnTo>
                      <a:pt x="32" y="230"/>
                    </a:lnTo>
                    <a:lnTo>
                      <a:pt x="30" y="222"/>
                    </a:lnTo>
                    <a:lnTo>
                      <a:pt x="14" y="211"/>
                    </a:lnTo>
                    <a:lnTo>
                      <a:pt x="0" y="190"/>
                    </a:lnTo>
                    <a:lnTo>
                      <a:pt x="0" y="181"/>
                    </a:lnTo>
                    <a:lnTo>
                      <a:pt x="9" y="181"/>
                    </a:lnTo>
                    <a:lnTo>
                      <a:pt x="9" y="165"/>
                    </a:lnTo>
                    <a:lnTo>
                      <a:pt x="19" y="159"/>
                    </a:lnTo>
                    <a:lnTo>
                      <a:pt x="14" y="145"/>
                    </a:lnTo>
                    <a:lnTo>
                      <a:pt x="16" y="142"/>
                    </a:lnTo>
                    <a:lnTo>
                      <a:pt x="21" y="140"/>
                    </a:lnTo>
                    <a:lnTo>
                      <a:pt x="23" y="118"/>
                    </a:lnTo>
                    <a:lnTo>
                      <a:pt x="40" y="113"/>
                    </a:lnTo>
                    <a:lnTo>
                      <a:pt x="49" y="82"/>
                    </a:lnTo>
                    <a:lnTo>
                      <a:pt x="60" y="64"/>
                    </a:lnTo>
                    <a:lnTo>
                      <a:pt x="63" y="47"/>
                    </a:lnTo>
                    <a:lnTo>
                      <a:pt x="79" y="28"/>
                    </a:lnTo>
                    <a:lnTo>
                      <a:pt x="95" y="28"/>
                    </a:lnTo>
                    <a:lnTo>
                      <a:pt x="98" y="12"/>
                    </a:lnTo>
                    <a:lnTo>
                      <a:pt x="103" y="9"/>
                    </a:lnTo>
                    <a:lnTo>
                      <a:pt x="103" y="1"/>
                    </a:lnTo>
                    <a:lnTo>
                      <a:pt x="108" y="0"/>
                    </a:lnTo>
                    <a:lnTo>
                      <a:pt x="114" y="1"/>
                    </a:lnTo>
                    <a:lnTo>
                      <a:pt x="122" y="19"/>
                    </a:lnTo>
                    <a:lnTo>
                      <a:pt x="128" y="19"/>
                    </a:lnTo>
                    <a:lnTo>
                      <a:pt x="133" y="41"/>
                    </a:lnTo>
                    <a:lnTo>
                      <a:pt x="131" y="58"/>
                    </a:lnTo>
                    <a:lnTo>
                      <a:pt x="114" y="83"/>
                    </a:lnTo>
                    <a:lnTo>
                      <a:pt x="108" y="118"/>
                    </a:lnTo>
                    <a:lnTo>
                      <a:pt x="124" y="108"/>
                    </a:lnTo>
                    <a:lnTo>
                      <a:pt x="135" y="108"/>
                    </a:lnTo>
                    <a:lnTo>
                      <a:pt x="136" y="129"/>
                    </a:lnTo>
                    <a:lnTo>
                      <a:pt x="147" y="137"/>
                    </a:lnTo>
                    <a:lnTo>
                      <a:pt x="143" y="156"/>
                    </a:lnTo>
                    <a:lnTo>
                      <a:pt x="155" y="161"/>
                    </a:lnTo>
                    <a:lnTo>
                      <a:pt x="164" y="173"/>
                    </a:lnTo>
                    <a:lnTo>
                      <a:pt x="176" y="168"/>
                    </a:lnTo>
                    <a:lnTo>
                      <a:pt x="180" y="17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97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8" name=""/>
            <p:cNvGrpSpPr/>
            <p:nvPr/>
          </p:nvGrpSpPr>
          <p:grpSpPr>
            <a:xfrm>
              <a:off x="7500960" y="3774960"/>
              <a:ext cx="9360" cy="7920"/>
              <a:chOff x="7500960" y="3774960"/>
              <a:chExt cx="9360" cy="7920"/>
            </a:xfrm>
          </p:grpSpPr>
          <p:sp>
            <p:nvSpPr>
              <p:cNvPr id="899" name=""/>
              <p:cNvSpPr/>
              <p:nvPr/>
            </p:nvSpPr>
            <p:spPr>
              <a:xfrm>
                <a:off x="7500960" y="377496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4" y="0"/>
                    </a:moveTo>
                    <a:lnTo>
                      <a:pt x="0" y="5"/>
                    </a:lnTo>
                    <a:lnTo>
                      <a:pt x="6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7500960" y="377496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4" y="0"/>
                    </a:moveTo>
                    <a:lnTo>
                      <a:pt x="0" y="5"/>
                    </a:lnTo>
                    <a:lnTo>
                      <a:pt x="6" y="5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1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02" name=""/>
            <p:cNvGrpSpPr/>
            <p:nvPr/>
          </p:nvGrpSpPr>
          <p:grpSpPr>
            <a:xfrm>
              <a:off x="7632720" y="3665520"/>
              <a:ext cx="165240" cy="160200"/>
              <a:chOff x="7632720" y="3665520"/>
              <a:chExt cx="165240" cy="160200"/>
            </a:xfrm>
          </p:grpSpPr>
          <p:sp>
            <p:nvSpPr>
              <p:cNvPr id="903" name=""/>
              <p:cNvSpPr/>
              <p:nvPr/>
            </p:nvSpPr>
            <p:spPr>
              <a:xfrm>
                <a:off x="7632720" y="3665520"/>
                <a:ext cx="165240" cy="160200"/>
              </a:xfrm>
              <a:custGeom>
                <a:avLst/>
                <a:gdLst/>
                <a:ahLst/>
                <a:rect l="l" t="t" r="r" b="b"/>
                <a:pathLst>
                  <a:path w="104" h="101">
                    <a:moveTo>
                      <a:pt x="103" y="0"/>
                    </a:moveTo>
                    <a:lnTo>
                      <a:pt x="104" y="55"/>
                    </a:lnTo>
                    <a:lnTo>
                      <a:pt x="84" y="66"/>
                    </a:lnTo>
                    <a:lnTo>
                      <a:pt x="82" y="72"/>
                    </a:lnTo>
                    <a:lnTo>
                      <a:pt x="71" y="72"/>
                    </a:lnTo>
                    <a:lnTo>
                      <a:pt x="71" y="86"/>
                    </a:lnTo>
                    <a:lnTo>
                      <a:pt x="53" y="91"/>
                    </a:lnTo>
                    <a:lnTo>
                      <a:pt x="51" y="98"/>
                    </a:lnTo>
                    <a:lnTo>
                      <a:pt x="43" y="101"/>
                    </a:lnTo>
                    <a:lnTo>
                      <a:pt x="26" y="98"/>
                    </a:lnTo>
                    <a:lnTo>
                      <a:pt x="26" y="86"/>
                    </a:lnTo>
                    <a:lnTo>
                      <a:pt x="16" y="91"/>
                    </a:lnTo>
                    <a:lnTo>
                      <a:pt x="12" y="74"/>
                    </a:lnTo>
                    <a:lnTo>
                      <a:pt x="10" y="60"/>
                    </a:lnTo>
                    <a:lnTo>
                      <a:pt x="1" y="50"/>
                    </a:lnTo>
                    <a:lnTo>
                      <a:pt x="0" y="36"/>
                    </a:lnTo>
                    <a:lnTo>
                      <a:pt x="3" y="22"/>
                    </a:lnTo>
                    <a:lnTo>
                      <a:pt x="18" y="6"/>
                    </a:lnTo>
                    <a:lnTo>
                      <a:pt x="57" y="9"/>
                    </a:lnTo>
                    <a:lnTo>
                      <a:pt x="71" y="17"/>
                    </a:lnTo>
                    <a:lnTo>
                      <a:pt x="82" y="4"/>
                    </a:lnTo>
                    <a:lnTo>
                      <a:pt x="94" y="6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7632720" y="3665520"/>
                <a:ext cx="165240" cy="160200"/>
              </a:xfrm>
              <a:custGeom>
                <a:avLst/>
                <a:gdLst/>
                <a:ahLst/>
                <a:rect l="l" t="t" r="r" b="b"/>
                <a:pathLst>
                  <a:path w="104" h="101">
                    <a:moveTo>
                      <a:pt x="103" y="0"/>
                    </a:moveTo>
                    <a:lnTo>
                      <a:pt x="104" y="55"/>
                    </a:lnTo>
                    <a:lnTo>
                      <a:pt x="84" y="66"/>
                    </a:lnTo>
                    <a:lnTo>
                      <a:pt x="82" y="72"/>
                    </a:lnTo>
                    <a:lnTo>
                      <a:pt x="71" y="72"/>
                    </a:lnTo>
                    <a:lnTo>
                      <a:pt x="71" y="86"/>
                    </a:lnTo>
                    <a:lnTo>
                      <a:pt x="53" y="91"/>
                    </a:lnTo>
                    <a:lnTo>
                      <a:pt x="51" y="98"/>
                    </a:lnTo>
                    <a:lnTo>
                      <a:pt x="43" y="101"/>
                    </a:lnTo>
                    <a:lnTo>
                      <a:pt x="26" y="98"/>
                    </a:lnTo>
                    <a:lnTo>
                      <a:pt x="26" y="86"/>
                    </a:lnTo>
                    <a:lnTo>
                      <a:pt x="16" y="91"/>
                    </a:lnTo>
                    <a:lnTo>
                      <a:pt x="12" y="74"/>
                    </a:lnTo>
                    <a:lnTo>
                      <a:pt x="10" y="60"/>
                    </a:lnTo>
                    <a:lnTo>
                      <a:pt x="1" y="50"/>
                    </a:lnTo>
                    <a:lnTo>
                      <a:pt x="0" y="36"/>
                    </a:lnTo>
                    <a:lnTo>
                      <a:pt x="3" y="22"/>
                    </a:lnTo>
                    <a:lnTo>
                      <a:pt x="18" y="6"/>
                    </a:lnTo>
                    <a:lnTo>
                      <a:pt x="57" y="9"/>
                    </a:lnTo>
                    <a:lnTo>
                      <a:pt x="71" y="17"/>
                    </a:lnTo>
                    <a:lnTo>
                      <a:pt x="82" y="4"/>
                    </a:lnTo>
                    <a:lnTo>
                      <a:pt x="94" y="6"/>
                    </a:lnTo>
                    <a:lnTo>
                      <a:pt x="103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5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06" name=""/>
            <p:cNvGrpSpPr/>
            <p:nvPr/>
          </p:nvGrpSpPr>
          <p:grpSpPr>
            <a:xfrm>
              <a:off x="6707160" y="1851120"/>
              <a:ext cx="1971720" cy="1595520"/>
              <a:chOff x="6707160" y="1851120"/>
              <a:chExt cx="1971720" cy="1595520"/>
            </a:xfrm>
          </p:grpSpPr>
          <p:sp>
            <p:nvSpPr>
              <p:cNvPr id="907" name=""/>
              <p:cNvSpPr/>
              <p:nvPr/>
            </p:nvSpPr>
            <p:spPr>
              <a:xfrm>
                <a:off x="6707160" y="1851120"/>
                <a:ext cx="1971720" cy="1595520"/>
              </a:xfrm>
              <a:custGeom>
                <a:avLst/>
                <a:gdLst/>
                <a:ahLst/>
                <a:rect l="l" t="t" r="r" b="b"/>
                <a:pathLst>
                  <a:path w="1242" h="1005">
                    <a:moveTo>
                      <a:pt x="4" y="476"/>
                    </a:moveTo>
                    <a:lnTo>
                      <a:pt x="7" y="462"/>
                    </a:lnTo>
                    <a:lnTo>
                      <a:pt x="23" y="454"/>
                    </a:lnTo>
                    <a:lnTo>
                      <a:pt x="27" y="448"/>
                    </a:lnTo>
                    <a:lnTo>
                      <a:pt x="54" y="453"/>
                    </a:lnTo>
                    <a:lnTo>
                      <a:pt x="66" y="435"/>
                    </a:lnTo>
                    <a:lnTo>
                      <a:pt x="93" y="431"/>
                    </a:lnTo>
                    <a:lnTo>
                      <a:pt x="101" y="418"/>
                    </a:lnTo>
                    <a:lnTo>
                      <a:pt x="132" y="401"/>
                    </a:lnTo>
                    <a:lnTo>
                      <a:pt x="136" y="387"/>
                    </a:lnTo>
                    <a:lnTo>
                      <a:pt x="143" y="358"/>
                    </a:lnTo>
                    <a:lnTo>
                      <a:pt x="134" y="317"/>
                    </a:lnTo>
                    <a:lnTo>
                      <a:pt x="128" y="308"/>
                    </a:lnTo>
                    <a:lnTo>
                      <a:pt x="176" y="295"/>
                    </a:lnTo>
                    <a:lnTo>
                      <a:pt x="176" y="271"/>
                    </a:lnTo>
                    <a:lnTo>
                      <a:pt x="190" y="229"/>
                    </a:lnTo>
                    <a:lnTo>
                      <a:pt x="221" y="233"/>
                    </a:lnTo>
                    <a:lnTo>
                      <a:pt x="227" y="240"/>
                    </a:lnTo>
                    <a:lnTo>
                      <a:pt x="242" y="233"/>
                    </a:lnTo>
                    <a:lnTo>
                      <a:pt x="242" y="207"/>
                    </a:lnTo>
                    <a:lnTo>
                      <a:pt x="248" y="188"/>
                    </a:lnTo>
                    <a:lnTo>
                      <a:pt x="262" y="185"/>
                    </a:lnTo>
                    <a:lnTo>
                      <a:pt x="271" y="169"/>
                    </a:lnTo>
                    <a:lnTo>
                      <a:pt x="279" y="173"/>
                    </a:lnTo>
                    <a:lnTo>
                      <a:pt x="288" y="166"/>
                    </a:lnTo>
                    <a:lnTo>
                      <a:pt x="293" y="183"/>
                    </a:lnTo>
                    <a:lnTo>
                      <a:pt x="307" y="202"/>
                    </a:lnTo>
                    <a:lnTo>
                      <a:pt x="335" y="210"/>
                    </a:lnTo>
                    <a:lnTo>
                      <a:pt x="337" y="216"/>
                    </a:lnTo>
                    <a:lnTo>
                      <a:pt x="347" y="251"/>
                    </a:lnTo>
                    <a:lnTo>
                      <a:pt x="349" y="279"/>
                    </a:lnTo>
                    <a:lnTo>
                      <a:pt x="345" y="293"/>
                    </a:lnTo>
                    <a:lnTo>
                      <a:pt x="378" y="306"/>
                    </a:lnTo>
                    <a:lnTo>
                      <a:pt x="392" y="303"/>
                    </a:lnTo>
                    <a:lnTo>
                      <a:pt x="440" y="327"/>
                    </a:lnTo>
                    <a:lnTo>
                      <a:pt x="455" y="355"/>
                    </a:lnTo>
                    <a:lnTo>
                      <a:pt x="475" y="377"/>
                    </a:lnTo>
                    <a:lnTo>
                      <a:pt x="551" y="375"/>
                    </a:lnTo>
                    <a:lnTo>
                      <a:pt x="584" y="394"/>
                    </a:lnTo>
                    <a:lnTo>
                      <a:pt x="635" y="413"/>
                    </a:lnTo>
                    <a:lnTo>
                      <a:pt x="690" y="387"/>
                    </a:lnTo>
                    <a:lnTo>
                      <a:pt x="717" y="390"/>
                    </a:lnTo>
                    <a:lnTo>
                      <a:pt x="740" y="382"/>
                    </a:lnTo>
                    <a:lnTo>
                      <a:pt x="779" y="344"/>
                    </a:lnTo>
                    <a:lnTo>
                      <a:pt x="769" y="327"/>
                    </a:lnTo>
                    <a:lnTo>
                      <a:pt x="779" y="306"/>
                    </a:lnTo>
                    <a:lnTo>
                      <a:pt x="785" y="300"/>
                    </a:lnTo>
                    <a:lnTo>
                      <a:pt x="809" y="312"/>
                    </a:lnTo>
                    <a:lnTo>
                      <a:pt x="835" y="286"/>
                    </a:lnTo>
                    <a:lnTo>
                      <a:pt x="851" y="281"/>
                    </a:lnTo>
                    <a:lnTo>
                      <a:pt x="876" y="251"/>
                    </a:lnTo>
                    <a:lnTo>
                      <a:pt x="930" y="245"/>
                    </a:lnTo>
                    <a:lnTo>
                      <a:pt x="924" y="235"/>
                    </a:lnTo>
                    <a:lnTo>
                      <a:pt x="924" y="221"/>
                    </a:lnTo>
                    <a:lnTo>
                      <a:pt x="905" y="199"/>
                    </a:lnTo>
                    <a:lnTo>
                      <a:pt x="880" y="216"/>
                    </a:lnTo>
                    <a:lnTo>
                      <a:pt x="853" y="211"/>
                    </a:lnTo>
                    <a:lnTo>
                      <a:pt x="849" y="197"/>
                    </a:lnTo>
                    <a:lnTo>
                      <a:pt x="851" y="159"/>
                    </a:lnTo>
                    <a:lnTo>
                      <a:pt x="868" y="129"/>
                    </a:lnTo>
                    <a:lnTo>
                      <a:pt x="896" y="144"/>
                    </a:lnTo>
                    <a:lnTo>
                      <a:pt x="926" y="125"/>
                    </a:lnTo>
                    <a:lnTo>
                      <a:pt x="928" y="113"/>
                    </a:lnTo>
                    <a:lnTo>
                      <a:pt x="940" y="72"/>
                    </a:lnTo>
                    <a:lnTo>
                      <a:pt x="956" y="55"/>
                    </a:lnTo>
                    <a:lnTo>
                      <a:pt x="954" y="36"/>
                    </a:lnTo>
                    <a:lnTo>
                      <a:pt x="940" y="36"/>
                    </a:lnTo>
                    <a:lnTo>
                      <a:pt x="942" y="28"/>
                    </a:lnTo>
                    <a:lnTo>
                      <a:pt x="959" y="9"/>
                    </a:lnTo>
                    <a:lnTo>
                      <a:pt x="1015" y="0"/>
                    </a:lnTo>
                    <a:lnTo>
                      <a:pt x="1031" y="12"/>
                    </a:lnTo>
                    <a:lnTo>
                      <a:pt x="1055" y="19"/>
                    </a:lnTo>
                    <a:lnTo>
                      <a:pt x="1072" y="43"/>
                    </a:lnTo>
                    <a:lnTo>
                      <a:pt x="1074" y="65"/>
                    </a:lnTo>
                    <a:lnTo>
                      <a:pt x="1087" y="96"/>
                    </a:lnTo>
                    <a:lnTo>
                      <a:pt x="1095" y="142"/>
                    </a:lnTo>
                    <a:lnTo>
                      <a:pt x="1128" y="148"/>
                    </a:lnTo>
                    <a:lnTo>
                      <a:pt x="1155" y="169"/>
                    </a:lnTo>
                    <a:lnTo>
                      <a:pt x="1161" y="185"/>
                    </a:lnTo>
                    <a:lnTo>
                      <a:pt x="1161" y="199"/>
                    </a:lnTo>
                    <a:lnTo>
                      <a:pt x="1167" y="211"/>
                    </a:lnTo>
                    <a:lnTo>
                      <a:pt x="1186" y="211"/>
                    </a:lnTo>
                    <a:lnTo>
                      <a:pt x="1242" y="185"/>
                    </a:lnTo>
                    <a:lnTo>
                      <a:pt x="1240" y="192"/>
                    </a:lnTo>
                    <a:lnTo>
                      <a:pt x="1242" y="216"/>
                    </a:lnTo>
                    <a:lnTo>
                      <a:pt x="1231" y="226"/>
                    </a:lnTo>
                    <a:lnTo>
                      <a:pt x="1221" y="267"/>
                    </a:lnTo>
                    <a:lnTo>
                      <a:pt x="1209" y="300"/>
                    </a:lnTo>
                    <a:lnTo>
                      <a:pt x="1202" y="306"/>
                    </a:lnTo>
                    <a:lnTo>
                      <a:pt x="1182" y="295"/>
                    </a:lnTo>
                    <a:lnTo>
                      <a:pt x="1165" y="315"/>
                    </a:lnTo>
                    <a:lnTo>
                      <a:pt x="1170" y="331"/>
                    </a:lnTo>
                    <a:lnTo>
                      <a:pt x="1170" y="358"/>
                    </a:lnTo>
                    <a:lnTo>
                      <a:pt x="1156" y="375"/>
                    </a:lnTo>
                    <a:lnTo>
                      <a:pt x="1156" y="382"/>
                    </a:lnTo>
                    <a:lnTo>
                      <a:pt x="1146" y="371"/>
                    </a:lnTo>
                    <a:lnTo>
                      <a:pt x="1137" y="390"/>
                    </a:lnTo>
                    <a:lnTo>
                      <a:pt x="1126" y="401"/>
                    </a:lnTo>
                    <a:lnTo>
                      <a:pt x="1109" y="401"/>
                    </a:lnTo>
                    <a:lnTo>
                      <a:pt x="1109" y="421"/>
                    </a:lnTo>
                    <a:lnTo>
                      <a:pt x="1095" y="423"/>
                    </a:lnTo>
                    <a:lnTo>
                      <a:pt x="1083" y="416"/>
                    </a:lnTo>
                    <a:lnTo>
                      <a:pt x="1062" y="437"/>
                    </a:lnTo>
                    <a:lnTo>
                      <a:pt x="1041" y="450"/>
                    </a:lnTo>
                    <a:lnTo>
                      <a:pt x="1031" y="467"/>
                    </a:lnTo>
                    <a:lnTo>
                      <a:pt x="1010" y="472"/>
                    </a:lnTo>
                    <a:lnTo>
                      <a:pt x="969" y="502"/>
                    </a:lnTo>
                    <a:lnTo>
                      <a:pt x="965" y="502"/>
                    </a:lnTo>
                    <a:lnTo>
                      <a:pt x="975" y="495"/>
                    </a:lnTo>
                    <a:lnTo>
                      <a:pt x="977" y="486"/>
                    </a:lnTo>
                    <a:lnTo>
                      <a:pt x="969" y="478"/>
                    </a:lnTo>
                    <a:lnTo>
                      <a:pt x="987" y="450"/>
                    </a:lnTo>
                    <a:lnTo>
                      <a:pt x="980" y="433"/>
                    </a:lnTo>
                    <a:lnTo>
                      <a:pt x="965" y="437"/>
                    </a:lnTo>
                    <a:lnTo>
                      <a:pt x="950" y="459"/>
                    </a:lnTo>
                    <a:lnTo>
                      <a:pt x="931" y="472"/>
                    </a:lnTo>
                    <a:lnTo>
                      <a:pt x="924" y="486"/>
                    </a:lnTo>
                    <a:lnTo>
                      <a:pt x="911" y="494"/>
                    </a:lnTo>
                    <a:lnTo>
                      <a:pt x="900" y="491"/>
                    </a:lnTo>
                    <a:lnTo>
                      <a:pt x="895" y="502"/>
                    </a:lnTo>
                    <a:lnTo>
                      <a:pt x="893" y="510"/>
                    </a:lnTo>
                    <a:lnTo>
                      <a:pt x="903" y="522"/>
                    </a:lnTo>
                    <a:lnTo>
                      <a:pt x="917" y="532"/>
                    </a:lnTo>
                    <a:lnTo>
                      <a:pt x="921" y="549"/>
                    </a:lnTo>
                    <a:lnTo>
                      <a:pt x="931" y="554"/>
                    </a:lnTo>
                    <a:lnTo>
                      <a:pt x="959" y="532"/>
                    </a:lnTo>
                    <a:lnTo>
                      <a:pt x="973" y="543"/>
                    </a:lnTo>
                    <a:lnTo>
                      <a:pt x="996" y="546"/>
                    </a:lnTo>
                    <a:lnTo>
                      <a:pt x="989" y="563"/>
                    </a:lnTo>
                    <a:lnTo>
                      <a:pt x="985" y="556"/>
                    </a:lnTo>
                    <a:lnTo>
                      <a:pt x="982" y="556"/>
                    </a:lnTo>
                    <a:lnTo>
                      <a:pt x="975" y="563"/>
                    </a:lnTo>
                    <a:lnTo>
                      <a:pt x="959" y="568"/>
                    </a:lnTo>
                    <a:lnTo>
                      <a:pt x="961" y="573"/>
                    </a:lnTo>
                    <a:lnTo>
                      <a:pt x="954" y="582"/>
                    </a:lnTo>
                    <a:lnTo>
                      <a:pt x="947" y="579"/>
                    </a:lnTo>
                    <a:lnTo>
                      <a:pt x="944" y="589"/>
                    </a:lnTo>
                    <a:lnTo>
                      <a:pt x="936" y="598"/>
                    </a:lnTo>
                    <a:lnTo>
                      <a:pt x="926" y="618"/>
                    </a:lnTo>
                    <a:lnTo>
                      <a:pt x="947" y="633"/>
                    </a:lnTo>
                    <a:lnTo>
                      <a:pt x="961" y="679"/>
                    </a:lnTo>
                    <a:lnTo>
                      <a:pt x="982" y="707"/>
                    </a:lnTo>
                    <a:lnTo>
                      <a:pt x="954" y="698"/>
                    </a:lnTo>
                    <a:lnTo>
                      <a:pt x="944" y="699"/>
                    </a:lnTo>
                    <a:lnTo>
                      <a:pt x="954" y="699"/>
                    </a:lnTo>
                    <a:lnTo>
                      <a:pt x="965" y="710"/>
                    </a:lnTo>
                    <a:lnTo>
                      <a:pt x="982" y="726"/>
                    </a:lnTo>
                    <a:lnTo>
                      <a:pt x="947" y="748"/>
                    </a:lnTo>
                    <a:lnTo>
                      <a:pt x="965" y="743"/>
                    </a:lnTo>
                    <a:lnTo>
                      <a:pt x="982" y="756"/>
                    </a:lnTo>
                    <a:lnTo>
                      <a:pt x="971" y="765"/>
                    </a:lnTo>
                    <a:lnTo>
                      <a:pt x="980" y="762"/>
                    </a:lnTo>
                    <a:lnTo>
                      <a:pt x="980" y="767"/>
                    </a:lnTo>
                    <a:lnTo>
                      <a:pt x="980" y="772"/>
                    </a:lnTo>
                    <a:lnTo>
                      <a:pt x="971" y="775"/>
                    </a:lnTo>
                    <a:lnTo>
                      <a:pt x="973" y="780"/>
                    </a:lnTo>
                    <a:lnTo>
                      <a:pt x="969" y="800"/>
                    </a:lnTo>
                    <a:lnTo>
                      <a:pt x="963" y="799"/>
                    </a:lnTo>
                    <a:lnTo>
                      <a:pt x="940" y="844"/>
                    </a:lnTo>
                    <a:lnTo>
                      <a:pt x="938" y="837"/>
                    </a:lnTo>
                    <a:lnTo>
                      <a:pt x="931" y="841"/>
                    </a:lnTo>
                    <a:lnTo>
                      <a:pt x="936" y="852"/>
                    </a:lnTo>
                    <a:lnTo>
                      <a:pt x="930" y="873"/>
                    </a:lnTo>
                    <a:lnTo>
                      <a:pt x="926" y="871"/>
                    </a:lnTo>
                    <a:lnTo>
                      <a:pt x="914" y="895"/>
                    </a:lnTo>
                    <a:lnTo>
                      <a:pt x="900" y="898"/>
                    </a:lnTo>
                    <a:lnTo>
                      <a:pt x="900" y="907"/>
                    </a:lnTo>
                    <a:lnTo>
                      <a:pt x="893" y="917"/>
                    </a:lnTo>
                    <a:lnTo>
                      <a:pt x="893" y="914"/>
                    </a:lnTo>
                    <a:lnTo>
                      <a:pt x="891" y="919"/>
                    </a:lnTo>
                    <a:lnTo>
                      <a:pt x="880" y="922"/>
                    </a:lnTo>
                    <a:lnTo>
                      <a:pt x="868" y="936"/>
                    </a:lnTo>
                    <a:lnTo>
                      <a:pt x="849" y="944"/>
                    </a:lnTo>
                    <a:lnTo>
                      <a:pt x="843" y="941"/>
                    </a:lnTo>
                    <a:lnTo>
                      <a:pt x="835" y="945"/>
                    </a:lnTo>
                    <a:lnTo>
                      <a:pt x="835" y="944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8" y="950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5" y="953"/>
                    </a:lnTo>
                    <a:lnTo>
                      <a:pt x="818" y="953"/>
                    </a:lnTo>
                    <a:lnTo>
                      <a:pt x="809" y="941"/>
                    </a:lnTo>
                    <a:lnTo>
                      <a:pt x="809" y="955"/>
                    </a:lnTo>
                    <a:lnTo>
                      <a:pt x="799" y="945"/>
                    </a:lnTo>
                    <a:lnTo>
                      <a:pt x="797" y="964"/>
                    </a:lnTo>
                    <a:lnTo>
                      <a:pt x="748" y="977"/>
                    </a:lnTo>
                    <a:lnTo>
                      <a:pt x="741" y="988"/>
                    </a:lnTo>
                    <a:lnTo>
                      <a:pt x="748" y="1004"/>
                    </a:lnTo>
                    <a:lnTo>
                      <a:pt x="740" y="1005"/>
                    </a:lnTo>
                    <a:lnTo>
                      <a:pt x="731" y="988"/>
                    </a:lnTo>
                    <a:lnTo>
                      <a:pt x="731" y="972"/>
                    </a:lnTo>
                    <a:lnTo>
                      <a:pt x="721" y="977"/>
                    </a:lnTo>
                    <a:lnTo>
                      <a:pt x="708" y="967"/>
                    </a:lnTo>
                    <a:lnTo>
                      <a:pt x="703" y="977"/>
                    </a:lnTo>
                    <a:lnTo>
                      <a:pt x="703" y="972"/>
                    </a:lnTo>
                    <a:lnTo>
                      <a:pt x="696" y="977"/>
                    </a:lnTo>
                    <a:lnTo>
                      <a:pt x="684" y="972"/>
                    </a:lnTo>
                    <a:lnTo>
                      <a:pt x="673" y="964"/>
                    </a:lnTo>
                    <a:lnTo>
                      <a:pt x="668" y="944"/>
                    </a:lnTo>
                    <a:lnTo>
                      <a:pt x="640" y="931"/>
                    </a:lnTo>
                    <a:lnTo>
                      <a:pt x="614" y="947"/>
                    </a:lnTo>
                    <a:lnTo>
                      <a:pt x="605" y="944"/>
                    </a:lnTo>
                    <a:lnTo>
                      <a:pt x="597" y="947"/>
                    </a:lnTo>
                    <a:lnTo>
                      <a:pt x="584" y="944"/>
                    </a:lnTo>
                    <a:lnTo>
                      <a:pt x="581" y="953"/>
                    </a:lnTo>
                    <a:lnTo>
                      <a:pt x="572" y="947"/>
                    </a:lnTo>
                    <a:lnTo>
                      <a:pt x="568" y="953"/>
                    </a:lnTo>
                    <a:lnTo>
                      <a:pt x="568" y="979"/>
                    </a:lnTo>
                    <a:lnTo>
                      <a:pt x="562" y="982"/>
                    </a:lnTo>
                    <a:lnTo>
                      <a:pt x="558" y="969"/>
                    </a:lnTo>
                    <a:lnTo>
                      <a:pt x="553" y="967"/>
                    </a:lnTo>
                    <a:lnTo>
                      <a:pt x="541" y="972"/>
                    </a:lnTo>
                    <a:lnTo>
                      <a:pt x="533" y="960"/>
                    </a:lnTo>
                    <a:lnTo>
                      <a:pt x="521" y="955"/>
                    </a:lnTo>
                    <a:lnTo>
                      <a:pt x="525" y="936"/>
                    </a:lnTo>
                    <a:lnTo>
                      <a:pt x="514" y="928"/>
                    </a:lnTo>
                    <a:lnTo>
                      <a:pt x="513" y="907"/>
                    </a:lnTo>
                    <a:lnTo>
                      <a:pt x="502" y="907"/>
                    </a:lnTo>
                    <a:lnTo>
                      <a:pt x="485" y="917"/>
                    </a:lnTo>
                    <a:lnTo>
                      <a:pt x="492" y="882"/>
                    </a:lnTo>
                    <a:lnTo>
                      <a:pt x="508" y="857"/>
                    </a:lnTo>
                    <a:lnTo>
                      <a:pt x="511" y="840"/>
                    </a:lnTo>
                    <a:lnTo>
                      <a:pt x="506" y="818"/>
                    </a:lnTo>
                    <a:lnTo>
                      <a:pt x="500" y="818"/>
                    </a:lnTo>
                    <a:lnTo>
                      <a:pt x="492" y="800"/>
                    </a:lnTo>
                    <a:lnTo>
                      <a:pt x="485" y="799"/>
                    </a:lnTo>
                    <a:lnTo>
                      <a:pt x="481" y="800"/>
                    </a:lnTo>
                    <a:lnTo>
                      <a:pt x="475" y="797"/>
                    </a:lnTo>
                    <a:lnTo>
                      <a:pt x="461" y="791"/>
                    </a:lnTo>
                    <a:lnTo>
                      <a:pt x="461" y="780"/>
                    </a:lnTo>
                    <a:lnTo>
                      <a:pt x="459" y="780"/>
                    </a:lnTo>
                    <a:lnTo>
                      <a:pt x="455" y="765"/>
                    </a:lnTo>
                    <a:lnTo>
                      <a:pt x="440" y="772"/>
                    </a:lnTo>
                    <a:lnTo>
                      <a:pt x="426" y="772"/>
                    </a:lnTo>
                    <a:lnTo>
                      <a:pt x="394" y="799"/>
                    </a:lnTo>
                    <a:lnTo>
                      <a:pt x="368" y="811"/>
                    </a:lnTo>
                    <a:lnTo>
                      <a:pt x="361" y="806"/>
                    </a:lnTo>
                    <a:lnTo>
                      <a:pt x="331" y="799"/>
                    </a:lnTo>
                    <a:lnTo>
                      <a:pt x="310" y="822"/>
                    </a:lnTo>
                    <a:lnTo>
                      <a:pt x="305" y="821"/>
                    </a:lnTo>
                    <a:lnTo>
                      <a:pt x="305" y="803"/>
                    </a:lnTo>
                    <a:lnTo>
                      <a:pt x="293" y="808"/>
                    </a:lnTo>
                    <a:lnTo>
                      <a:pt x="279" y="811"/>
                    </a:lnTo>
                    <a:lnTo>
                      <a:pt x="265" y="806"/>
                    </a:lnTo>
                    <a:lnTo>
                      <a:pt x="250" y="808"/>
                    </a:lnTo>
                    <a:lnTo>
                      <a:pt x="244" y="800"/>
                    </a:lnTo>
                    <a:lnTo>
                      <a:pt x="234" y="797"/>
                    </a:lnTo>
                    <a:lnTo>
                      <a:pt x="234" y="789"/>
                    </a:lnTo>
                    <a:lnTo>
                      <a:pt x="213" y="784"/>
                    </a:lnTo>
                    <a:lnTo>
                      <a:pt x="215" y="772"/>
                    </a:lnTo>
                    <a:lnTo>
                      <a:pt x="201" y="777"/>
                    </a:lnTo>
                    <a:lnTo>
                      <a:pt x="194" y="762"/>
                    </a:lnTo>
                    <a:lnTo>
                      <a:pt x="178" y="748"/>
                    </a:lnTo>
                    <a:lnTo>
                      <a:pt x="157" y="743"/>
                    </a:lnTo>
                    <a:lnTo>
                      <a:pt x="155" y="751"/>
                    </a:lnTo>
                    <a:lnTo>
                      <a:pt x="150" y="745"/>
                    </a:lnTo>
                    <a:lnTo>
                      <a:pt x="118" y="724"/>
                    </a:lnTo>
                    <a:lnTo>
                      <a:pt x="108" y="724"/>
                    </a:lnTo>
                    <a:lnTo>
                      <a:pt x="103" y="715"/>
                    </a:lnTo>
                    <a:lnTo>
                      <a:pt x="103" y="699"/>
                    </a:lnTo>
                    <a:lnTo>
                      <a:pt x="97" y="683"/>
                    </a:lnTo>
                    <a:lnTo>
                      <a:pt x="103" y="679"/>
                    </a:lnTo>
                    <a:lnTo>
                      <a:pt x="108" y="688"/>
                    </a:lnTo>
                    <a:lnTo>
                      <a:pt x="120" y="679"/>
                    </a:lnTo>
                    <a:lnTo>
                      <a:pt x="118" y="666"/>
                    </a:lnTo>
                    <a:lnTo>
                      <a:pt x="108" y="658"/>
                    </a:lnTo>
                    <a:lnTo>
                      <a:pt x="108" y="642"/>
                    </a:lnTo>
                    <a:lnTo>
                      <a:pt x="120" y="639"/>
                    </a:lnTo>
                    <a:lnTo>
                      <a:pt x="120" y="630"/>
                    </a:lnTo>
                    <a:lnTo>
                      <a:pt x="131" y="620"/>
                    </a:lnTo>
                    <a:lnTo>
                      <a:pt x="136" y="598"/>
                    </a:lnTo>
                    <a:lnTo>
                      <a:pt x="131" y="601"/>
                    </a:lnTo>
                    <a:lnTo>
                      <a:pt x="128" y="595"/>
                    </a:lnTo>
                    <a:lnTo>
                      <a:pt x="114" y="584"/>
                    </a:lnTo>
                    <a:lnTo>
                      <a:pt x="80" y="598"/>
                    </a:lnTo>
                    <a:lnTo>
                      <a:pt x="64" y="592"/>
                    </a:lnTo>
                    <a:lnTo>
                      <a:pt x="60" y="587"/>
                    </a:lnTo>
                    <a:lnTo>
                      <a:pt x="52" y="587"/>
                    </a:lnTo>
                    <a:lnTo>
                      <a:pt x="47" y="582"/>
                    </a:lnTo>
                    <a:lnTo>
                      <a:pt x="47" y="570"/>
                    </a:lnTo>
                    <a:lnTo>
                      <a:pt x="44" y="563"/>
                    </a:lnTo>
                    <a:lnTo>
                      <a:pt x="37" y="563"/>
                    </a:lnTo>
                    <a:lnTo>
                      <a:pt x="35" y="556"/>
                    </a:lnTo>
                    <a:lnTo>
                      <a:pt x="21" y="554"/>
                    </a:lnTo>
                    <a:lnTo>
                      <a:pt x="16" y="551"/>
                    </a:lnTo>
                    <a:lnTo>
                      <a:pt x="23" y="546"/>
                    </a:lnTo>
                    <a:lnTo>
                      <a:pt x="27" y="546"/>
                    </a:lnTo>
                    <a:lnTo>
                      <a:pt x="23" y="513"/>
                    </a:lnTo>
                    <a:lnTo>
                      <a:pt x="21" y="508"/>
                    </a:lnTo>
                    <a:lnTo>
                      <a:pt x="7" y="510"/>
                    </a:lnTo>
                    <a:lnTo>
                      <a:pt x="0" y="497"/>
                    </a:lnTo>
                    <a:lnTo>
                      <a:pt x="4" y="47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6707160" y="1851120"/>
                <a:ext cx="1971720" cy="1595520"/>
              </a:xfrm>
              <a:custGeom>
                <a:avLst/>
                <a:gdLst/>
                <a:ahLst/>
                <a:rect l="l" t="t" r="r" b="b"/>
                <a:pathLst>
                  <a:path w="1242" h="1005">
                    <a:moveTo>
                      <a:pt x="4" y="476"/>
                    </a:moveTo>
                    <a:lnTo>
                      <a:pt x="7" y="462"/>
                    </a:lnTo>
                    <a:lnTo>
                      <a:pt x="23" y="454"/>
                    </a:lnTo>
                    <a:lnTo>
                      <a:pt x="27" y="448"/>
                    </a:lnTo>
                    <a:lnTo>
                      <a:pt x="54" y="453"/>
                    </a:lnTo>
                    <a:lnTo>
                      <a:pt x="66" y="435"/>
                    </a:lnTo>
                    <a:lnTo>
                      <a:pt x="93" y="431"/>
                    </a:lnTo>
                    <a:lnTo>
                      <a:pt x="101" y="418"/>
                    </a:lnTo>
                    <a:lnTo>
                      <a:pt x="132" y="401"/>
                    </a:lnTo>
                    <a:lnTo>
                      <a:pt x="136" y="387"/>
                    </a:lnTo>
                    <a:lnTo>
                      <a:pt x="143" y="358"/>
                    </a:lnTo>
                    <a:lnTo>
                      <a:pt x="134" y="317"/>
                    </a:lnTo>
                    <a:lnTo>
                      <a:pt x="128" y="308"/>
                    </a:lnTo>
                    <a:lnTo>
                      <a:pt x="176" y="295"/>
                    </a:lnTo>
                    <a:lnTo>
                      <a:pt x="176" y="271"/>
                    </a:lnTo>
                    <a:lnTo>
                      <a:pt x="190" y="229"/>
                    </a:lnTo>
                    <a:lnTo>
                      <a:pt x="221" y="233"/>
                    </a:lnTo>
                    <a:lnTo>
                      <a:pt x="227" y="240"/>
                    </a:lnTo>
                    <a:lnTo>
                      <a:pt x="242" y="233"/>
                    </a:lnTo>
                    <a:lnTo>
                      <a:pt x="242" y="207"/>
                    </a:lnTo>
                    <a:lnTo>
                      <a:pt x="248" y="188"/>
                    </a:lnTo>
                    <a:lnTo>
                      <a:pt x="262" y="185"/>
                    </a:lnTo>
                    <a:lnTo>
                      <a:pt x="271" y="169"/>
                    </a:lnTo>
                    <a:lnTo>
                      <a:pt x="279" y="173"/>
                    </a:lnTo>
                    <a:lnTo>
                      <a:pt x="288" y="166"/>
                    </a:lnTo>
                    <a:lnTo>
                      <a:pt x="293" y="183"/>
                    </a:lnTo>
                    <a:lnTo>
                      <a:pt x="307" y="202"/>
                    </a:lnTo>
                    <a:lnTo>
                      <a:pt x="335" y="210"/>
                    </a:lnTo>
                    <a:lnTo>
                      <a:pt x="337" y="216"/>
                    </a:lnTo>
                    <a:lnTo>
                      <a:pt x="347" y="251"/>
                    </a:lnTo>
                    <a:lnTo>
                      <a:pt x="349" y="279"/>
                    </a:lnTo>
                    <a:lnTo>
                      <a:pt x="345" y="293"/>
                    </a:lnTo>
                    <a:lnTo>
                      <a:pt x="378" y="306"/>
                    </a:lnTo>
                    <a:lnTo>
                      <a:pt x="392" y="303"/>
                    </a:lnTo>
                    <a:lnTo>
                      <a:pt x="440" y="327"/>
                    </a:lnTo>
                    <a:lnTo>
                      <a:pt x="455" y="355"/>
                    </a:lnTo>
                    <a:lnTo>
                      <a:pt x="475" y="377"/>
                    </a:lnTo>
                    <a:lnTo>
                      <a:pt x="551" y="375"/>
                    </a:lnTo>
                    <a:lnTo>
                      <a:pt x="584" y="394"/>
                    </a:lnTo>
                    <a:lnTo>
                      <a:pt x="635" y="413"/>
                    </a:lnTo>
                    <a:lnTo>
                      <a:pt x="690" y="387"/>
                    </a:lnTo>
                    <a:lnTo>
                      <a:pt x="717" y="390"/>
                    </a:lnTo>
                    <a:lnTo>
                      <a:pt x="740" y="382"/>
                    </a:lnTo>
                    <a:lnTo>
                      <a:pt x="779" y="344"/>
                    </a:lnTo>
                    <a:lnTo>
                      <a:pt x="769" y="327"/>
                    </a:lnTo>
                    <a:lnTo>
                      <a:pt x="779" y="306"/>
                    </a:lnTo>
                    <a:lnTo>
                      <a:pt x="785" y="300"/>
                    </a:lnTo>
                    <a:lnTo>
                      <a:pt x="809" y="312"/>
                    </a:lnTo>
                    <a:lnTo>
                      <a:pt x="835" y="286"/>
                    </a:lnTo>
                    <a:lnTo>
                      <a:pt x="851" y="281"/>
                    </a:lnTo>
                    <a:lnTo>
                      <a:pt x="876" y="251"/>
                    </a:lnTo>
                    <a:lnTo>
                      <a:pt x="930" y="245"/>
                    </a:lnTo>
                    <a:lnTo>
                      <a:pt x="924" y="235"/>
                    </a:lnTo>
                    <a:lnTo>
                      <a:pt x="924" y="221"/>
                    </a:lnTo>
                    <a:lnTo>
                      <a:pt x="905" y="199"/>
                    </a:lnTo>
                    <a:lnTo>
                      <a:pt x="880" y="216"/>
                    </a:lnTo>
                    <a:lnTo>
                      <a:pt x="853" y="211"/>
                    </a:lnTo>
                    <a:lnTo>
                      <a:pt x="849" y="197"/>
                    </a:lnTo>
                    <a:lnTo>
                      <a:pt x="851" y="159"/>
                    </a:lnTo>
                    <a:lnTo>
                      <a:pt x="868" y="129"/>
                    </a:lnTo>
                    <a:lnTo>
                      <a:pt x="896" y="144"/>
                    </a:lnTo>
                    <a:lnTo>
                      <a:pt x="926" y="125"/>
                    </a:lnTo>
                    <a:lnTo>
                      <a:pt x="928" y="113"/>
                    </a:lnTo>
                    <a:lnTo>
                      <a:pt x="940" y="72"/>
                    </a:lnTo>
                    <a:lnTo>
                      <a:pt x="956" y="55"/>
                    </a:lnTo>
                    <a:lnTo>
                      <a:pt x="954" y="36"/>
                    </a:lnTo>
                    <a:lnTo>
                      <a:pt x="940" y="36"/>
                    </a:lnTo>
                    <a:lnTo>
                      <a:pt x="942" y="28"/>
                    </a:lnTo>
                    <a:lnTo>
                      <a:pt x="959" y="9"/>
                    </a:lnTo>
                    <a:lnTo>
                      <a:pt x="1015" y="0"/>
                    </a:lnTo>
                    <a:lnTo>
                      <a:pt x="1031" y="12"/>
                    </a:lnTo>
                    <a:lnTo>
                      <a:pt x="1055" y="19"/>
                    </a:lnTo>
                    <a:lnTo>
                      <a:pt x="1072" y="43"/>
                    </a:lnTo>
                    <a:lnTo>
                      <a:pt x="1074" y="65"/>
                    </a:lnTo>
                    <a:lnTo>
                      <a:pt x="1087" y="96"/>
                    </a:lnTo>
                    <a:lnTo>
                      <a:pt x="1095" y="142"/>
                    </a:lnTo>
                    <a:lnTo>
                      <a:pt x="1128" y="148"/>
                    </a:lnTo>
                    <a:lnTo>
                      <a:pt x="1155" y="169"/>
                    </a:lnTo>
                    <a:lnTo>
                      <a:pt x="1161" y="185"/>
                    </a:lnTo>
                    <a:lnTo>
                      <a:pt x="1161" y="199"/>
                    </a:lnTo>
                    <a:lnTo>
                      <a:pt x="1167" y="211"/>
                    </a:lnTo>
                    <a:lnTo>
                      <a:pt x="1186" y="211"/>
                    </a:lnTo>
                    <a:lnTo>
                      <a:pt x="1242" y="185"/>
                    </a:lnTo>
                    <a:lnTo>
                      <a:pt x="1240" y="192"/>
                    </a:lnTo>
                    <a:lnTo>
                      <a:pt x="1242" y="216"/>
                    </a:lnTo>
                    <a:lnTo>
                      <a:pt x="1231" y="226"/>
                    </a:lnTo>
                    <a:lnTo>
                      <a:pt x="1221" y="267"/>
                    </a:lnTo>
                    <a:lnTo>
                      <a:pt x="1209" y="300"/>
                    </a:lnTo>
                    <a:lnTo>
                      <a:pt x="1202" y="306"/>
                    </a:lnTo>
                    <a:lnTo>
                      <a:pt x="1182" y="295"/>
                    </a:lnTo>
                    <a:lnTo>
                      <a:pt x="1165" y="315"/>
                    </a:lnTo>
                    <a:lnTo>
                      <a:pt x="1170" y="331"/>
                    </a:lnTo>
                    <a:lnTo>
                      <a:pt x="1170" y="358"/>
                    </a:lnTo>
                    <a:lnTo>
                      <a:pt x="1156" y="375"/>
                    </a:lnTo>
                    <a:lnTo>
                      <a:pt x="1156" y="382"/>
                    </a:lnTo>
                    <a:lnTo>
                      <a:pt x="1146" y="371"/>
                    </a:lnTo>
                    <a:lnTo>
                      <a:pt x="1137" y="390"/>
                    </a:lnTo>
                    <a:lnTo>
                      <a:pt x="1126" y="401"/>
                    </a:lnTo>
                    <a:lnTo>
                      <a:pt x="1109" y="401"/>
                    </a:lnTo>
                    <a:lnTo>
                      <a:pt x="1109" y="421"/>
                    </a:lnTo>
                    <a:lnTo>
                      <a:pt x="1095" y="423"/>
                    </a:lnTo>
                    <a:lnTo>
                      <a:pt x="1083" y="416"/>
                    </a:lnTo>
                    <a:lnTo>
                      <a:pt x="1062" y="437"/>
                    </a:lnTo>
                    <a:lnTo>
                      <a:pt x="1041" y="450"/>
                    </a:lnTo>
                    <a:lnTo>
                      <a:pt x="1031" y="467"/>
                    </a:lnTo>
                    <a:lnTo>
                      <a:pt x="1010" y="472"/>
                    </a:lnTo>
                    <a:lnTo>
                      <a:pt x="969" y="502"/>
                    </a:lnTo>
                    <a:lnTo>
                      <a:pt x="965" y="502"/>
                    </a:lnTo>
                    <a:lnTo>
                      <a:pt x="975" y="495"/>
                    </a:lnTo>
                    <a:lnTo>
                      <a:pt x="977" y="486"/>
                    </a:lnTo>
                    <a:lnTo>
                      <a:pt x="969" y="478"/>
                    </a:lnTo>
                    <a:lnTo>
                      <a:pt x="987" y="450"/>
                    </a:lnTo>
                    <a:lnTo>
                      <a:pt x="980" y="433"/>
                    </a:lnTo>
                    <a:lnTo>
                      <a:pt x="965" y="437"/>
                    </a:lnTo>
                    <a:lnTo>
                      <a:pt x="950" y="459"/>
                    </a:lnTo>
                    <a:lnTo>
                      <a:pt x="931" y="472"/>
                    </a:lnTo>
                    <a:lnTo>
                      <a:pt x="924" y="486"/>
                    </a:lnTo>
                    <a:lnTo>
                      <a:pt x="911" y="494"/>
                    </a:lnTo>
                    <a:lnTo>
                      <a:pt x="900" y="491"/>
                    </a:lnTo>
                    <a:lnTo>
                      <a:pt x="895" y="502"/>
                    </a:lnTo>
                    <a:lnTo>
                      <a:pt x="893" y="510"/>
                    </a:lnTo>
                    <a:lnTo>
                      <a:pt x="903" y="522"/>
                    </a:lnTo>
                    <a:lnTo>
                      <a:pt x="917" y="532"/>
                    </a:lnTo>
                    <a:lnTo>
                      <a:pt x="921" y="549"/>
                    </a:lnTo>
                    <a:lnTo>
                      <a:pt x="931" y="554"/>
                    </a:lnTo>
                    <a:lnTo>
                      <a:pt x="959" y="532"/>
                    </a:lnTo>
                    <a:lnTo>
                      <a:pt x="973" y="543"/>
                    </a:lnTo>
                    <a:lnTo>
                      <a:pt x="996" y="546"/>
                    </a:lnTo>
                    <a:lnTo>
                      <a:pt x="989" y="563"/>
                    </a:lnTo>
                    <a:lnTo>
                      <a:pt x="985" y="556"/>
                    </a:lnTo>
                    <a:lnTo>
                      <a:pt x="982" y="556"/>
                    </a:lnTo>
                    <a:lnTo>
                      <a:pt x="975" y="563"/>
                    </a:lnTo>
                    <a:lnTo>
                      <a:pt x="959" y="568"/>
                    </a:lnTo>
                    <a:lnTo>
                      <a:pt x="961" y="573"/>
                    </a:lnTo>
                    <a:lnTo>
                      <a:pt x="954" y="582"/>
                    </a:lnTo>
                    <a:lnTo>
                      <a:pt x="947" y="579"/>
                    </a:lnTo>
                    <a:lnTo>
                      <a:pt x="944" y="589"/>
                    </a:lnTo>
                    <a:lnTo>
                      <a:pt x="936" y="598"/>
                    </a:lnTo>
                    <a:lnTo>
                      <a:pt x="926" y="618"/>
                    </a:lnTo>
                    <a:lnTo>
                      <a:pt x="947" y="633"/>
                    </a:lnTo>
                    <a:lnTo>
                      <a:pt x="961" y="679"/>
                    </a:lnTo>
                    <a:lnTo>
                      <a:pt x="982" y="707"/>
                    </a:lnTo>
                    <a:lnTo>
                      <a:pt x="954" y="698"/>
                    </a:lnTo>
                    <a:lnTo>
                      <a:pt x="944" y="699"/>
                    </a:lnTo>
                    <a:lnTo>
                      <a:pt x="954" y="699"/>
                    </a:lnTo>
                    <a:lnTo>
                      <a:pt x="965" y="710"/>
                    </a:lnTo>
                    <a:lnTo>
                      <a:pt x="982" y="726"/>
                    </a:lnTo>
                    <a:lnTo>
                      <a:pt x="947" y="748"/>
                    </a:lnTo>
                    <a:lnTo>
                      <a:pt x="965" y="743"/>
                    </a:lnTo>
                    <a:lnTo>
                      <a:pt x="982" y="756"/>
                    </a:lnTo>
                    <a:lnTo>
                      <a:pt x="971" y="765"/>
                    </a:lnTo>
                    <a:lnTo>
                      <a:pt x="980" y="762"/>
                    </a:lnTo>
                    <a:lnTo>
                      <a:pt x="980" y="767"/>
                    </a:lnTo>
                    <a:lnTo>
                      <a:pt x="980" y="772"/>
                    </a:lnTo>
                    <a:lnTo>
                      <a:pt x="971" y="775"/>
                    </a:lnTo>
                    <a:lnTo>
                      <a:pt x="973" y="780"/>
                    </a:lnTo>
                    <a:lnTo>
                      <a:pt x="969" y="800"/>
                    </a:lnTo>
                    <a:lnTo>
                      <a:pt x="963" y="799"/>
                    </a:lnTo>
                    <a:lnTo>
                      <a:pt x="940" y="844"/>
                    </a:lnTo>
                    <a:lnTo>
                      <a:pt x="938" y="837"/>
                    </a:lnTo>
                    <a:lnTo>
                      <a:pt x="931" y="841"/>
                    </a:lnTo>
                    <a:lnTo>
                      <a:pt x="936" y="852"/>
                    </a:lnTo>
                    <a:lnTo>
                      <a:pt x="930" y="873"/>
                    </a:lnTo>
                    <a:lnTo>
                      <a:pt x="926" y="871"/>
                    </a:lnTo>
                    <a:lnTo>
                      <a:pt x="914" y="895"/>
                    </a:lnTo>
                    <a:lnTo>
                      <a:pt x="900" y="898"/>
                    </a:lnTo>
                    <a:lnTo>
                      <a:pt x="900" y="907"/>
                    </a:lnTo>
                    <a:lnTo>
                      <a:pt x="893" y="917"/>
                    </a:lnTo>
                    <a:lnTo>
                      <a:pt x="893" y="914"/>
                    </a:lnTo>
                    <a:lnTo>
                      <a:pt x="891" y="919"/>
                    </a:lnTo>
                    <a:lnTo>
                      <a:pt x="880" y="922"/>
                    </a:lnTo>
                    <a:lnTo>
                      <a:pt x="868" y="936"/>
                    </a:lnTo>
                    <a:lnTo>
                      <a:pt x="849" y="944"/>
                    </a:lnTo>
                    <a:lnTo>
                      <a:pt x="843" y="941"/>
                    </a:lnTo>
                    <a:lnTo>
                      <a:pt x="835" y="945"/>
                    </a:lnTo>
                    <a:lnTo>
                      <a:pt x="835" y="944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8" y="950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5" y="953"/>
                    </a:lnTo>
                    <a:lnTo>
                      <a:pt x="818" y="953"/>
                    </a:lnTo>
                    <a:lnTo>
                      <a:pt x="809" y="941"/>
                    </a:lnTo>
                    <a:lnTo>
                      <a:pt x="809" y="955"/>
                    </a:lnTo>
                    <a:lnTo>
                      <a:pt x="799" y="945"/>
                    </a:lnTo>
                    <a:lnTo>
                      <a:pt x="797" y="964"/>
                    </a:lnTo>
                    <a:lnTo>
                      <a:pt x="748" y="977"/>
                    </a:lnTo>
                    <a:lnTo>
                      <a:pt x="741" y="988"/>
                    </a:lnTo>
                    <a:lnTo>
                      <a:pt x="748" y="1004"/>
                    </a:lnTo>
                    <a:lnTo>
                      <a:pt x="740" y="1005"/>
                    </a:lnTo>
                    <a:lnTo>
                      <a:pt x="731" y="988"/>
                    </a:lnTo>
                    <a:lnTo>
                      <a:pt x="731" y="972"/>
                    </a:lnTo>
                    <a:lnTo>
                      <a:pt x="721" y="977"/>
                    </a:lnTo>
                    <a:lnTo>
                      <a:pt x="708" y="967"/>
                    </a:lnTo>
                    <a:lnTo>
                      <a:pt x="703" y="977"/>
                    </a:lnTo>
                    <a:lnTo>
                      <a:pt x="703" y="972"/>
                    </a:lnTo>
                    <a:lnTo>
                      <a:pt x="696" y="977"/>
                    </a:lnTo>
                    <a:lnTo>
                      <a:pt x="684" y="972"/>
                    </a:lnTo>
                    <a:lnTo>
                      <a:pt x="673" y="964"/>
                    </a:lnTo>
                    <a:lnTo>
                      <a:pt x="668" y="944"/>
                    </a:lnTo>
                    <a:lnTo>
                      <a:pt x="640" y="931"/>
                    </a:lnTo>
                    <a:lnTo>
                      <a:pt x="614" y="947"/>
                    </a:lnTo>
                    <a:lnTo>
                      <a:pt x="605" y="944"/>
                    </a:lnTo>
                    <a:lnTo>
                      <a:pt x="597" y="947"/>
                    </a:lnTo>
                    <a:lnTo>
                      <a:pt x="584" y="944"/>
                    </a:lnTo>
                    <a:lnTo>
                      <a:pt x="581" y="953"/>
                    </a:lnTo>
                    <a:lnTo>
                      <a:pt x="572" y="947"/>
                    </a:lnTo>
                    <a:lnTo>
                      <a:pt x="568" y="953"/>
                    </a:lnTo>
                    <a:lnTo>
                      <a:pt x="568" y="979"/>
                    </a:lnTo>
                    <a:lnTo>
                      <a:pt x="562" y="982"/>
                    </a:lnTo>
                    <a:lnTo>
                      <a:pt x="558" y="969"/>
                    </a:lnTo>
                    <a:lnTo>
                      <a:pt x="553" y="967"/>
                    </a:lnTo>
                    <a:lnTo>
                      <a:pt x="541" y="972"/>
                    </a:lnTo>
                    <a:lnTo>
                      <a:pt x="533" y="960"/>
                    </a:lnTo>
                    <a:lnTo>
                      <a:pt x="521" y="955"/>
                    </a:lnTo>
                    <a:lnTo>
                      <a:pt x="525" y="936"/>
                    </a:lnTo>
                    <a:lnTo>
                      <a:pt x="514" y="928"/>
                    </a:lnTo>
                    <a:lnTo>
                      <a:pt x="513" y="907"/>
                    </a:lnTo>
                    <a:lnTo>
                      <a:pt x="502" y="907"/>
                    </a:lnTo>
                    <a:lnTo>
                      <a:pt x="485" y="917"/>
                    </a:lnTo>
                    <a:lnTo>
                      <a:pt x="492" y="882"/>
                    </a:lnTo>
                    <a:lnTo>
                      <a:pt x="508" y="857"/>
                    </a:lnTo>
                    <a:lnTo>
                      <a:pt x="511" y="840"/>
                    </a:lnTo>
                    <a:lnTo>
                      <a:pt x="506" y="818"/>
                    </a:lnTo>
                    <a:lnTo>
                      <a:pt x="500" y="818"/>
                    </a:lnTo>
                    <a:lnTo>
                      <a:pt x="492" y="800"/>
                    </a:lnTo>
                    <a:lnTo>
                      <a:pt x="485" y="799"/>
                    </a:lnTo>
                    <a:lnTo>
                      <a:pt x="481" y="800"/>
                    </a:lnTo>
                    <a:lnTo>
                      <a:pt x="475" y="797"/>
                    </a:lnTo>
                    <a:lnTo>
                      <a:pt x="461" y="791"/>
                    </a:lnTo>
                    <a:lnTo>
                      <a:pt x="461" y="780"/>
                    </a:lnTo>
                    <a:lnTo>
                      <a:pt x="459" y="780"/>
                    </a:lnTo>
                    <a:lnTo>
                      <a:pt x="455" y="765"/>
                    </a:lnTo>
                    <a:lnTo>
                      <a:pt x="440" y="772"/>
                    </a:lnTo>
                    <a:lnTo>
                      <a:pt x="426" y="772"/>
                    </a:lnTo>
                    <a:lnTo>
                      <a:pt x="394" y="799"/>
                    </a:lnTo>
                    <a:lnTo>
                      <a:pt x="368" y="811"/>
                    </a:lnTo>
                    <a:lnTo>
                      <a:pt x="361" y="806"/>
                    </a:lnTo>
                    <a:lnTo>
                      <a:pt x="331" y="799"/>
                    </a:lnTo>
                    <a:lnTo>
                      <a:pt x="310" y="822"/>
                    </a:lnTo>
                    <a:lnTo>
                      <a:pt x="305" y="821"/>
                    </a:lnTo>
                    <a:lnTo>
                      <a:pt x="305" y="803"/>
                    </a:lnTo>
                    <a:lnTo>
                      <a:pt x="293" y="808"/>
                    </a:lnTo>
                    <a:lnTo>
                      <a:pt x="279" y="811"/>
                    </a:lnTo>
                    <a:lnTo>
                      <a:pt x="265" y="806"/>
                    </a:lnTo>
                    <a:lnTo>
                      <a:pt x="250" y="808"/>
                    </a:lnTo>
                    <a:lnTo>
                      <a:pt x="244" y="800"/>
                    </a:lnTo>
                    <a:lnTo>
                      <a:pt x="234" y="797"/>
                    </a:lnTo>
                    <a:lnTo>
                      <a:pt x="234" y="789"/>
                    </a:lnTo>
                    <a:lnTo>
                      <a:pt x="213" y="784"/>
                    </a:lnTo>
                    <a:lnTo>
                      <a:pt x="215" y="772"/>
                    </a:lnTo>
                    <a:lnTo>
                      <a:pt x="201" y="777"/>
                    </a:lnTo>
                    <a:lnTo>
                      <a:pt x="194" y="762"/>
                    </a:lnTo>
                    <a:lnTo>
                      <a:pt x="178" y="748"/>
                    </a:lnTo>
                    <a:lnTo>
                      <a:pt x="157" y="743"/>
                    </a:lnTo>
                    <a:lnTo>
                      <a:pt x="155" y="751"/>
                    </a:lnTo>
                    <a:lnTo>
                      <a:pt x="150" y="745"/>
                    </a:lnTo>
                    <a:lnTo>
                      <a:pt x="118" y="724"/>
                    </a:lnTo>
                    <a:lnTo>
                      <a:pt x="108" y="724"/>
                    </a:lnTo>
                    <a:lnTo>
                      <a:pt x="103" y="715"/>
                    </a:lnTo>
                    <a:lnTo>
                      <a:pt x="103" y="699"/>
                    </a:lnTo>
                    <a:lnTo>
                      <a:pt x="97" y="683"/>
                    </a:lnTo>
                    <a:lnTo>
                      <a:pt x="103" y="679"/>
                    </a:lnTo>
                    <a:lnTo>
                      <a:pt x="108" y="688"/>
                    </a:lnTo>
                    <a:lnTo>
                      <a:pt x="120" y="679"/>
                    </a:lnTo>
                    <a:lnTo>
                      <a:pt x="118" y="666"/>
                    </a:lnTo>
                    <a:lnTo>
                      <a:pt x="108" y="658"/>
                    </a:lnTo>
                    <a:lnTo>
                      <a:pt x="108" y="642"/>
                    </a:lnTo>
                    <a:lnTo>
                      <a:pt x="120" y="639"/>
                    </a:lnTo>
                    <a:lnTo>
                      <a:pt x="120" y="630"/>
                    </a:lnTo>
                    <a:lnTo>
                      <a:pt x="131" y="620"/>
                    </a:lnTo>
                    <a:lnTo>
                      <a:pt x="136" y="598"/>
                    </a:lnTo>
                    <a:lnTo>
                      <a:pt x="131" y="601"/>
                    </a:lnTo>
                    <a:lnTo>
                      <a:pt x="128" y="595"/>
                    </a:lnTo>
                    <a:lnTo>
                      <a:pt x="114" y="584"/>
                    </a:lnTo>
                    <a:lnTo>
                      <a:pt x="80" y="598"/>
                    </a:lnTo>
                    <a:lnTo>
                      <a:pt x="64" y="592"/>
                    </a:lnTo>
                    <a:lnTo>
                      <a:pt x="60" y="587"/>
                    </a:lnTo>
                    <a:lnTo>
                      <a:pt x="52" y="587"/>
                    </a:lnTo>
                    <a:lnTo>
                      <a:pt x="47" y="582"/>
                    </a:lnTo>
                    <a:lnTo>
                      <a:pt x="47" y="570"/>
                    </a:lnTo>
                    <a:lnTo>
                      <a:pt x="44" y="563"/>
                    </a:lnTo>
                    <a:lnTo>
                      <a:pt x="37" y="563"/>
                    </a:lnTo>
                    <a:lnTo>
                      <a:pt x="35" y="556"/>
                    </a:lnTo>
                    <a:lnTo>
                      <a:pt x="21" y="554"/>
                    </a:lnTo>
                    <a:lnTo>
                      <a:pt x="16" y="551"/>
                    </a:lnTo>
                    <a:lnTo>
                      <a:pt x="23" y="546"/>
                    </a:lnTo>
                    <a:lnTo>
                      <a:pt x="27" y="546"/>
                    </a:lnTo>
                    <a:lnTo>
                      <a:pt x="23" y="513"/>
                    </a:lnTo>
                    <a:lnTo>
                      <a:pt x="21" y="508"/>
                    </a:lnTo>
                    <a:lnTo>
                      <a:pt x="7" y="510"/>
                    </a:lnTo>
                    <a:lnTo>
                      <a:pt x="0" y="497"/>
                    </a:lnTo>
                    <a:lnTo>
                      <a:pt x="4" y="47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9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0" name=""/>
            <p:cNvGrpSpPr/>
            <p:nvPr/>
          </p:nvGrpSpPr>
          <p:grpSpPr>
            <a:xfrm>
              <a:off x="7835760" y="3454560"/>
              <a:ext cx="74880" cy="72720"/>
              <a:chOff x="7835760" y="3454560"/>
              <a:chExt cx="74880" cy="72720"/>
            </a:xfrm>
          </p:grpSpPr>
          <p:sp>
            <p:nvSpPr>
              <p:cNvPr id="911" name=""/>
              <p:cNvSpPr/>
              <p:nvPr/>
            </p:nvSpPr>
            <p:spPr>
              <a:xfrm>
                <a:off x="7835760" y="3454560"/>
                <a:ext cx="74880" cy="72720"/>
              </a:xfrm>
              <a:custGeom>
                <a:avLst/>
                <a:gdLst/>
                <a:ahLst/>
                <a:rect l="l" t="t" r="r" b="b"/>
                <a:pathLst>
                  <a:path w="47" h="46">
                    <a:moveTo>
                      <a:pt x="37" y="0"/>
                    </a:moveTo>
                    <a:lnTo>
                      <a:pt x="46" y="3"/>
                    </a:lnTo>
                    <a:lnTo>
                      <a:pt x="47" y="10"/>
                    </a:lnTo>
                    <a:lnTo>
                      <a:pt x="37" y="32"/>
                    </a:lnTo>
                    <a:lnTo>
                      <a:pt x="23" y="46"/>
                    </a:lnTo>
                    <a:lnTo>
                      <a:pt x="4" y="41"/>
                    </a:lnTo>
                    <a:lnTo>
                      <a:pt x="0" y="19"/>
                    </a:lnTo>
                    <a:lnTo>
                      <a:pt x="19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7835760" y="3454560"/>
                <a:ext cx="74880" cy="72720"/>
              </a:xfrm>
              <a:custGeom>
                <a:avLst/>
                <a:gdLst/>
                <a:ahLst/>
                <a:rect l="l" t="t" r="r" b="b"/>
                <a:pathLst>
                  <a:path w="47" h="46">
                    <a:moveTo>
                      <a:pt x="37" y="0"/>
                    </a:moveTo>
                    <a:lnTo>
                      <a:pt x="46" y="3"/>
                    </a:lnTo>
                    <a:lnTo>
                      <a:pt x="47" y="10"/>
                    </a:lnTo>
                    <a:lnTo>
                      <a:pt x="37" y="32"/>
                    </a:lnTo>
                    <a:lnTo>
                      <a:pt x="23" y="46"/>
                    </a:lnTo>
                    <a:lnTo>
                      <a:pt x="4" y="41"/>
                    </a:lnTo>
                    <a:lnTo>
                      <a:pt x="0" y="19"/>
                    </a:lnTo>
                    <a:lnTo>
                      <a:pt x="19" y="3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13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4" name=""/>
            <p:cNvGrpSpPr/>
            <p:nvPr/>
          </p:nvGrpSpPr>
          <p:grpSpPr>
            <a:xfrm>
              <a:off x="8202600" y="3244680"/>
              <a:ext cx="60480" cy="136800"/>
              <a:chOff x="8202600" y="3244680"/>
              <a:chExt cx="60480" cy="136800"/>
            </a:xfrm>
          </p:grpSpPr>
          <p:sp>
            <p:nvSpPr>
              <p:cNvPr id="915" name=""/>
              <p:cNvSpPr/>
              <p:nvPr/>
            </p:nvSpPr>
            <p:spPr>
              <a:xfrm>
                <a:off x="8202600" y="3244680"/>
                <a:ext cx="60480" cy="136800"/>
              </a:xfrm>
              <a:custGeom>
                <a:avLst/>
                <a:gdLst/>
                <a:ahLst/>
                <a:rect l="l" t="t" r="r" b="b"/>
                <a:pathLst>
                  <a:path w="38" h="86">
                    <a:moveTo>
                      <a:pt x="29" y="0"/>
                    </a:moveTo>
                    <a:lnTo>
                      <a:pt x="38" y="4"/>
                    </a:lnTo>
                    <a:lnTo>
                      <a:pt x="38" y="17"/>
                    </a:lnTo>
                    <a:lnTo>
                      <a:pt x="17" y="86"/>
                    </a:lnTo>
                    <a:lnTo>
                      <a:pt x="2" y="63"/>
                    </a:lnTo>
                    <a:lnTo>
                      <a:pt x="0" y="44"/>
                    </a:lnTo>
                    <a:lnTo>
                      <a:pt x="19" y="4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8202600" y="3244680"/>
                <a:ext cx="60480" cy="136800"/>
              </a:xfrm>
              <a:custGeom>
                <a:avLst/>
                <a:gdLst/>
                <a:ahLst/>
                <a:rect l="l" t="t" r="r" b="b"/>
                <a:pathLst>
                  <a:path w="38" h="86">
                    <a:moveTo>
                      <a:pt x="29" y="0"/>
                    </a:moveTo>
                    <a:lnTo>
                      <a:pt x="38" y="4"/>
                    </a:lnTo>
                    <a:lnTo>
                      <a:pt x="38" y="17"/>
                    </a:lnTo>
                    <a:lnTo>
                      <a:pt x="17" y="86"/>
                    </a:lnTo>
                    <a:lnTo>
                      <a:pt x="2" y="63"/>
                    </a:lnTo>
                    <a:lnTo>
                      <a:pt x="0" y="44"/>
                    </a:lnTo>
                    <a:lnTo>
                      <a:pt x="19" y="4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17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8" name=""/>
            <p:cNvGrpSpPr/>
            <p:nvPr/>
          </p:nvGrpSpPr>
          <p:grpSpPr>
            <a:xfrm>
              <a:off x="8002440" y="3363840"/>
              <a:ext cx="6480" cy="7920"/>
              <a:chOff x="8002440" y="3363840"/>
              <a:chExt cx="6480" cy="7920"/>
            </a:xfrm>
          </p:grpSpPr>
          <p:sp>
            <p:nvSpPr>
              <p:cNvPr id="919" name=""/>
              <p:cNvSpPr/>
              <p:nvPr/>
            </p:nvSpPr>
            <p:spPr>
              <a:xfrm>
                <a:off x="8002440" y="336384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4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8002440" y="336384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4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1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22" name=""/>
            <p:cNvGrpSpPr/>
            <p:nvPr/>
          </p:nvGrpSpPr>
          <p:grpSpPr>
            <a:xfrm>
              <a:off x="8842320" y="2309760"/>
              <a:ext cx="196920" cy="204840"/>
              <a:chOff x="8842320" y="2309760"/>
              <a:chExt cx="196920" cy="204840"/>
            </a:xfrm>
          </p:grpSpPr>
          <p:sp>
            <p:nvSpPr>
              <p:cNvPr id="923" name=""/>
              <p:cNvSpPr/>
              <p:nvPr/>
            </p:nvSpPr>
            <p:spPr>
              <a:xfrm>
                <a:off x="8842320" y="2309760"/>
                <a:ext cx="196920" cy="204840"/>
              </a:xfrm>
              <a:custGeom>
                <a:avLst/>
                <a:gdLst/>
                <a:ahLst/>
                <a:rect l="l" t="t" r="r" b="b"/>
                <a:pathLst>
                  <a:path w="124" h="129">
                    <a:moveTo>
                      <a:pt x="105" y="47"/>
                    </a:moveTo>
                    <a:lnTo>
                      <a:pt x="113" y="41"/>
                    </a:lnTo>
                    <a:lnTo>
                      <a:pt x="109" y="55"/>
                    </a:lnTo>
                    <a:lnTo>
                      <a:pt x="113" y="69"/>
                    </a:lnTo>
                    <a:lnTo>
                      <a:pt x="124" y="66"/>
                    </a:lnTo>
                    <a:lnTo>
                      <a:pt x="120" y="72"/>
                    </a:lnTo>
                    <a:lnTo>
                      <a:pt x="82" y="86"/>
                    </a:lnTo>
                    <a:lnTo>
                      <a:pt x="70" y="115"/>
                    </a:lnTo>
                    <a:lnTo>
                      <a:pt x="43" y="96"/>
                    </a:lnTo>
                    <a:lnTo>
                      <a:pt x="29" y="101"/>
                    </a:lnTo>
                    <a:lnTo>
                      <a:pt x="14" y="98"/>
                    </a:lnTo>
                    <a:lnTo>
                      <a:pt x="10" y="101"/>
                    </a:lnTo>
                    <a:lnTo>
                      <a:pt x="12" y="107"/>
                    </a:lnTo>
                    <a:lnTo>
                      <a:pt x="26" y="118"/>
                    </a:lnTo>
                    <a:lnTo>
                      <a:pt x="5" y="129"/>
                    </a:lnTo>
                    <a:lnTo>
                      <a:pt x="5" y="112"/>
                    </a:lnTo>
                    <a:lnTo>
                      <a:pt x="0" y="105"/>
                    </a:lnTo>
                    <a:lnTo>
                      <a:pt x="2" y="96"/>
                    </a:lnTo>
                    <a:lnTo>
                      <a:pt x="12" y="83"/>
                    </a:lnTo>
                    <a:lnTo>
                      <a:pt x="12" y="72"/>
                    </a:lnTo>
                    <a:lnTo>
                      <a:pt x="31" y="77"/>
                    </a:lnTo>
                    <a:lnTo>
                      <a:pt x="33" y="66"/>
                    </a:lnTo>
                    <a:lnTo>
                      <a:pt x="33" y="57"/>
                    </a:lnTo>
                    <a:lnTo>
                      <a:pt x="37" y="47"/>
                    </a:lnTo>
                    <a:lnTo>
                      <a:pt x="41" y="23"/>
                    </a:lnTo>
                    <a:lnTo>
                      <a:pt x="37" y="6"/>
                    </a:lnTo>
                    <a:lnTo>
                      <a:pt x="41" y="0"/>
                    </a:lnTo>
                    <a:lnTo>
                      <a:pt x="74" y="41"/>
                    </a:lnTo>
                    <a:lnTo>
                      <a:pt x="97" y="52"/>
                    </a:lnTo>
                    <a:lnTo>
                      <a:pt x="105" y="4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8842320" y="2309760"/>
                <a:ext cx="196920" cy="204840"/>
              </a:xfrm>
              <a:custGeom>
                <a:avLst/>
                <a:gdLst/>
                <a:ahLst/>
                <a:rect l="l" t="t" r="r" b="b"/>
                <a:pathLst>
                  <a:path w="124" h="129">
                    <a:moveTo>
                      <a:pt x="105" y="47"/>
                    </a:moveTo>
                    <a:lnTo>
                      <a:pt x="113" y="41"/>
                    </a:lnTo>
                    <a:lnTo>
                      <a:pt x="109" y="55"/>
                    </a:lnTo>
                    <a:lnTo>
                      <a:pt x="113" y="69"/>
                    </a:lnTo>
                    <a:lnTo>
                      <a:pt x="124" y="66"/>
                    </a:lnTo>
                    <a:lnTo>
                      <a:pt x="120" y="72"/>
                    </a:lnTo>
                    <a:lnTo>
                      <a:pt x="82" y="86"/>
                    </a:lnTo>
                    <a:lnTo>
                      <a:pt x="70" y="115"/>
                    </a:lnTo>
                    <a:lnTo>
                      <a:pt x="43" y="96"/>
                    </a:lnTo>
                    <a:lnTo>
                      <a:pt x="29" y="101"/>
                    </a:lnTo>
                    <a:lnTo>
                      <a:pt x="14" y="98"/>
                    </a:lnTo>
                    <a:lnTo>
                      <a:pt x="10" y="101"/>
                    </a:lnTo>
                    <a:lnTo>
                      <a:pt x="12" y="107"/>
                    </a:lnTo>
                    <a:lnTo>
                      <a:pt x="26" y="118"/>
                    </a:lnTo>
                    <a:lnTo>
                      <a:pt x="5" y="129"/>
                    </a:lnTo>
                    <a:lnTo>
                      <a:pt x="5" y="112"/>
                    </a:lnTo>
                    <a:lnTo>
                      <a:pt x="0" y="105"/>
                    </a:lnTo>
                    <a:lnTo>
                      <a:pt x="2" y="96"/>
                    </a:lnTo>
                    <a:lnTo>
                      <a:pt x="12" y="83"/>
                    </a:lnTo>
                    <a:lnTo>
                      <a:pt x="12" y="72"/>
                    </a:lnTo>
                    <a:lnTo>
                      <a:pt x="31" y="77"/>
                    </a:lnTo>
                    <a:lnTo>
                      <a:pt x="33" y="66"/>
                    </a:lnTo>
                    <a:lnTo>
                      <a:pt x="33" y="57"/>
                    </a:lnTo>
                    <a:lnTo>
                      <a:pt x="37" y="47"/>
                    </a:lnTo>
                    <a:lnTo>
                      <a:pt x="41" y="23"/>
                    </a:lnTo>
                    <a:lnTo>
                      <a:pt x="37" y="6"/>
                    </a:lnTo>
                    <a:lnTo>
                      <a:pt x="41" y="0"/>
                    </a:lnTo>
                    <a:lnTo>
                      <a:pt x="74" y="41"/>
                    </a:lnTo>
                    <a:lnTo>
                      <a:pt x="97" y="52"/>
                    </a:lnTo>
                    <a:lnTo>
                      <a:pt x="105" y="4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5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26" name=""/>
            <p:cNvGrpSpPr/>
            <p:nvPr/>
          </p:nvGrpSpPr>
          <p:grpSpPr>
            <a:xfrm>
              <a:off x="8501040" y="3106800"/>
              <a:ext cx="11160" cy="12600"/>
              <a:chOff x="8501040" y="3106800"/>
              <a:chExt cx="11160" cy="12600"/>
            </a:xfrm>
          </p:grpSpPr>
          <p:sp>
            <p:nvSpPr>
              <p:cNvPr id="927" name=""/>
              <p:cNvSpPr/>
              <p:nvPr/>
            </p:nvSpPr>
            <p:spPr>
              <a:xfrm>
                <a:off x="8501040" y="310680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0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8501040" y="310680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0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9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0" name=""/>
            <p:cNvGrpSpPr/>
            <p:nvPr/>
          </p:nvGrpSpPr>
          <p:grpSpPr>
            <a:xfrm>
              <a:off x="8451720" y="3176640"/>
              <a:ext cx="12960" cy="30240"/>
              <a:chOff x="8451720" y="3176640"/>
              <a:chExt cx="12960" cy="30240"/>
            </a:xfrm>
          </p:grpSpPr>
          <p:sp>
            <p:nvSpPr>
              <p:cNvPr id="931" name=""/>
              <p:cNvSpPr/>
              <p:nvPr/>
            </p:nvSpPr>
            <p:spPr>
              <a:xfrm>
                <a:off x="8451720" y="3176640"/>
                <a:ext cx="12960" cy="30240"/>
              </a:xfrm>
              <a:custGeom>
                <a:avLst/>
                <a:gdLst/>
                <a:ahLst/>
                <a:rect l="l" t="t" r="r" b="b"/>
                <a:pathLst>
                  <a:path w="8" h="19">
                    <a:moveTo>
                      <a:pt x="0" y="9"/>
                    </a:moveTo>
                    <a:lnTo>
                      <a:pt x="8" y="0"/>
                    </a:lnTo>
                    <a:lnTo>
                      <a:pt x="0" y="1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8451720" y="3176640"/>
                <a:ext cx="12960" cy="30240"/>
              </a:xfrm>
              <a:custGeom>
                <a:avLst/>
                <a:gdLst/>
                <a:ahLst/>
                <a:rect l="l" t="t" r="r" b="b"/>
                <a:pathLst>
                  <a:path w="8" h="19">
                    <a:moveTo>
                      <a:pt x="0" y="9"/>
                    </a:moveTo>
                    <a:lnTo>
                      <a:pt x="8" y="0"/>
                    </a:lnTo>
                    <a:lnTo>
                      <a:pt x="0" y="19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33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4" name=""/>
            <p:cNvGrpSpPr/>
            <p:nvPr/>
          </p:nvGrpSpPr>
          <p:grpSpPr>
            <a:xfrm>
              <a:off x="8321760" y="3279600"/>
              <a:ext cx="4680" cy="6480"/>
              <a:chOff x="8321760" y="3279600"/>
              <a:chExt cx="4680" cy="6480"/>
            </a:xfrm>
          </p:grpSpPr>
          <p:sp>
            <p:nvSpPr>
              <p:cNvPr id="935" name=""/>
              <p:cNvSpPr/>
              <p:nvPr/>
            </p:nvSpPr>
            <p:spPr>
              <a:xfrm>
                <a:off x="8321760" y="3279600"/>
                <a:ext cx="4680" cy="6480"/>
              </a:xfrm>
              <a:custGeom>
                <a:avLst/>
                <a:gdLst/>
                <a:ahLst/>
                <a:rect l="l" t="t" r="r" b="b"/>
                <a:pathLst>
                  <a:path w="3" h="4">
                    <a:moveTo>
                      <a:pt x="0" y="0"/>
                    </a:moveTo>
                    <a:lnTo>
                      <a:pt x="3" y="3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8321760" y="3279600"/>
                <a:ext cx="4680" cy="6480"/>
              </a:xfrm>
              <a:custGeom>
                <a:avLst/>
                <a:gdLst/>
                <a:ahLst/>
                <a:rect l="l" t="t" r="r" b="b"/>
                <a:pathLst>
                  <a:path w="3" h="4">
                    <a:moveTo>
                      <a:pt x="0" y="0"/>
                    </a:moveTo>
                    <a:lnTo>
                      <a:pt x="3" y="3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37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8" name=""/>
            <p:cNvGrpSpPr/>
            <p:nvPr/>
          </p:nvGrpSpPr>
          <p:grpSpPr>
            <a:xfrm>
              <a:off x="8494560" y="2913120"/>
              <a:ext cx="3240" cy="11160"/>
              <a:chOff x="8494560" y="2913120"/>
              <a:chExt cx="3240" cy="11160"/>
            </a:xfrm>
          </p:grpSpPr>
          <p:sp>
            <p:nvSpPr>
              <p:cNvPr id="939" name=""/>
              <p:cNvSpPr/>
              <p:nvPr/>
            </p:nvSpPr>
            <p:spPr>
              <a:xfrm>
                <a:off x="8494560" y="2913120"/>
                <a:ext cx="3240" cy="11160"/>
              </a:xfrm>
              <a:custGeom>
                <a:avLst/>
                <a:gdLst/>
                <a:ahLst/>
                <a:rect l="l" t="t" r="r" b="b"/>
                <a:pathLst>
                  <a:path w="2" h="7">
                    <a:moveTo>
                      <a:pt x="2" y="2"/>
                    </a:moveTo>
                    <a:lnTo>
                      <a:pt x="0" y="0"/>
                    </a:lnTo>
                    <a:lnTo>
                      <a:pt x="0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8494560" y="2913120"/>
                <a:ext cx="3240" cy="11160"/>
              </a:xfrm>
              <a:custGeom>
                <a:avLst/>
                <a:gdLst/>
                <a:ahLst/>
                <a:rect l="l" t="t" r="r" b="b"/>
                <a:pathLst>
                  <a:path w="2" h="7">
                    <a:moveTo>
                      <a:pt x="2" y="2"/>
                    </a:moveTo>
                    <a:lnTo>
                      <a:pt x="0" y="0"/>
                    </a:lnTo>
                    <a:lnTo>
                      <a:pt x="0" y="7"/>
                    </a:lnTo>
                    <a:lnTo>
                      <a:pt x="2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1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42" name=""/>
            <p:cNvGrpSpPr/>
            <p:nvPr/>
          </p:nvGrpSpPr>
          <p:grpSpPr>
            <a:xfrm>
              <a:off x="8540640" y="3025800"/>
              <a:ext cx="6480" cy="7920"/>
              <a:chOff x="8540640" y="3025800"/>
              <a:chExt cx="6480" cy="7920"/>
            </a:xfrm>
          </p:grpSpPr>
          <p:sp>
            <p:nvSpPr>
              <p:cNvPr id="943" name=""/>
              <p:cNvSpPr/>
              <p:nvPr/>
            </p:nvSpPr>
            <p:spPr>
              <a:xfrm>
                <a:off x="8540640" y="302580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5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8540640" y="302580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5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5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46" name=""/>
            <p:cNvGrpSpPr/>
            <p:nvPr/>
          </p:nvGrpSpPr>
          <p:grpSpPr>
            <a:xfrm>
              <a:off x="8515440" y="2873520"/>
              <a:ext cx="74520" cy="126720"/>
              <a:chOff x="8515440" y="2873520"/>
              <a:chExt cx="74520" cy="126720"/>
            </a:xfrm>
          </p:grpSpPr>
          <p:sp>
            <p:nvSpPr>
              <p:cNvPr id="947" name=""/>
              <p:cNvSpPr/>
              <p:nvPr/>
            </p:nvSpPr>
            <p:spPr>
              <a:xfrm>
                <a:off x="8515440" y="2873520"/>
                <a:ext cx="74520" cy="126720"/>
              </a:xfrm>
              <a:custGeom>
                <a:avLst/>
                <a:gdLst/>
                <a:ahLst/>
                <a:rect l="l" t="t" r="r" b="b"/>
                <a:pathLst>
                  <a:path w="47" h="80">
                    <a:moveTo>
                      <a:pt x="22" y="0"/>
                    </a:moveTo>
                    <a:lnTo>
                      <a:pt x="0" y="19"/>
                    </a:lnTo>
                    <a:lnTo>
                      <a:pt x="3" y="27"/>
                    </a:lnTo>
                    <a:lnTo>
                      <a:pt x="3" y="32"/>
                    </a:lnTo>
                    <a:lnTo>
                      <a:pt x="0" y="27"/>
                    </a:lnTo>
                    <a:lnTo>
                      <a:pt x="1" y="39"/>
                    </a:lnTo>
                    <a:lnTo>
                      <a:pt x="12" y="36"/>
                    </a:lnTo>
                    <a:lnTo>
                      <a:pt x="12" y="22"/>
                    </a:lnTo>
                    <a:lnTo>
                      <a:pt x="16" y="32"/>
                    </a:lnTo>
                    <a:lnTo>
                      <a:pt x="17" y="44"/>
                    </a:lnTo>
                    <a:lnTo>
                      <a:pt x="12" y="55"/>
                    </a:lnTo>
                    <a:lnTo>
                      <a:pt x="12" y="71"/>
                    </a:lnTo>
                    <a:lnTo>
                      <a:pt x="17" y="75"/>
                    </a:lnTo>
                    <a:lnTo>
                      <a:pt x="20" y="63"/>
                    </a:lnTo>
                    <a:lnTo>
                      <a:pt x="22" y="63"/>
                    </a:lnTo>
                    <a:lnTo>
                      <a:pt x="22" y="80"/>
                    </a:lnTo>
                    <a:lnTo>
                      <a:pt x="33" y="71"/>
                    </a:lnTo>
                    <a:lnTo>
                      <a:pt x="47" y="32"/>
                    </a:lnTo>
                    <a:lnTo>
                      <a:pt x="43" y="19"/>
                    </a:lnTo>
                    <a:lnTo>
                      <a:pt x="38" y="19"/>
                    </a:lnTo>
                    <a:lnTo>
                      <a:pt x="40" y="8"/>
                    </a:lnTo>
                    <a:lnTo>
                      <a:pt x="31" y="1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8515440" y="2873520"/>
                <a:ext cx="74520" cy="126720"/>
              </a:xfrm>
              <a:custGeom>
                <a:avLst/>
                <a:gdLst/>
                <a:ahLst/>
                <a:rect l="l" t="t" r="r" b="b"/>
                <a:pathLst>
                  <a:path w="47" h="80">
                    <a:moveTo>
                      <a:pt x="22" y="0"/>
                    </a:moveTo>
                    <a:lnTo>
                      <a:pt x="0" y="19"/>
                    </a:lnTo>
                    <a:lnTo>
                      <a:pt x="3" y="27"/>
                    </a:lnTo>
                    <a:lnTo>
                      <a:pt x="3" y="32"/>
                    </a:lnTo>
                    <a:lnTo>
                      <a:pt x="0" y="27"/>
                    </a:lnTo>
                    <a:lnTo>
                      <a:pt x="1" y="39"/>
                    </a:lnTo>
                    <a:lnTo>
                      <a:pt x="12" y="36"/>
                    </a:lnTo>
                    <a:lnTo>
                      <a:pt x="12" y="22"/>
                    </a:lnTo>
                    <a:lnTo>
                      <a:pt x="16" y="32"/>
                    </a:lnTo>
                    <a:lnTo>
                      <a:pt x="17" y="44"/>
                    </a:lnTo>
                    <a:lnTo>
                      <a:pt x="12" y="55"/>
                    </a:lnTo>
                    <a:lnTo>
                      <a:pt x="12" y="71"/>
                    </a:lnTo>
                    <a:lnTo>
                      <a:pt x="17" y="75"/>
                    </a:lnTo>
                    <a:lnTo>
                      <a:pt x="20" y="63"/>
                    </a:lnTo>
                    <a:lnTo>
                      <a:pt x="22" y="63"/>
                    </a:lnTo>
                    <a:lnTo>
                      <a:pt x="22" y="80"/>
                    </a:lnTo>
                    <a:lnTo>
                      <a:pt x="33" y="71"/>
                    </a:lnTo>
                    <a:lnTo>
                      <a:pt x="47" y="32"/>
                    </a:lnTo>
                    <a:lnTo>
                      <a:pt x="43" y="19"/>
                    </a:lnTo>
                    <a:lnTo>
                      <a:pt x="38" y="19"/>
                    </a:lnTo>
                    <a:lnTo>
                      <a:pt x="40" y="8"/>
                    </a:lnTo>
                    <a:lnTo>
                      <a:pt x="31" y="10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9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0" name=""/>
            <p:cNvGrpSpPr/>
            <p:nvPr/>
          </p:nvGrpSpPr>
          <p:grpSpPr>
            <a:xfrm>
              <a:off x="8678880" y="2843280"/>
              <a:ext cx="9360" cy="15840"/>
              <a:chOff x="8678880" y="2843280"/>
              <a:chExt cx="9360" cy="15840"/>
            </a:xfrm>
          </p:grpSpPr>
          <p:sp>
            <p:nvSpPr>
              <p:cNvPr id="951" name=""/>
              <p:cNvSpPr/>
              <p:nvPr/>
            </p:nvSpPr>
            <p:spPr>
              <a:xfrm>
                <a:off x="8678880" y="2843280"/>
                <a:ext cx="9360" cy="15840"/>
              </a:xfrm>
              <a:custGeom>
                <a:avLst/>
                <a:gdLst/>
                <a:ahLst/>
                <a:rect l="l" t="t" r="r" b="b"/>
                <a:pathLst>
                  <a:path w="6" h="10">
                    <a:moveTo>
                      <a:pt x="6" y="0"/>
                    </a:moveTo>
                    <a:lnTo>
                      <a:pt x="0" y="10"/>
                    </a:lnTo>
                    <a:lnTo>
                      <a:pt x="4" y="1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8678880" y="2843280"/>
                <a:ext cx="9360" cy="15840"/>
              </a:xfrm>
              <a:custGeom>
                <a:avLst/>
                <a:gdLst/>
                <a:ahLst/>
                <a:rect l="l" t="t" r="r" b="b"/>
                <a:pathLst>
                  <a:path w="6" h="10">
                    <a:moveTo>
                      <a:pt x="6" y="0"/>
                    </a:moveTo>
                    <a:lnTo>
                      <a:pt x="0" y="10"/>
                    </a:lnTo>
                    <a:lnTo>
                      <a:pt x="4" y="1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53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4" name=""/>
            <p:cNvGrpSpPr/>
            <p:nvPr/>
          </p:nvGrpSpPr>
          <p:grpSpPr>
            <a:xfrm>
              <a:off x="8596440" y="2851200"/>
              <a:ext cx="82440" cy="77760"/>
              <a:chOff x="8596440" y="2851200"/>
              <a:chExt cx="82440" cy="77760"/>
            </a:xfrm>
          </p:grpSpPr>
          <p:sp>
            <p:nvSpPr>
              <p:cNvPr id="955" name=""/>
              <p:cNvSpPr/>
              <p:nvPr/>
            </p:nvSpPr>
            <p:spPr>
              <a:xfrm>
                <a:off x="8596440" y="2851200"/>
                <a:ext cx="82440" cy="77760"/>
              </a:xfrm>
              <a:custGeom>
                <a:avLst/>
                <a:gdLst/>
                <a:ahLst/>
                <a:rect l="l" t="t" r="r" b="b"/>
                <a:pathLst>
                  <a:path w="52" h="49">
                    <a:moveTo>
                      <a:pt x="41" y="34"/>
                    </a:moveTo>
                    <a:lnTo>
                      <a:pt x="27" y="28"/>
                    </a:lnTo>
                    <a:lnTo>
                      <a:pt x="17" y="49"/>
                    </a:lnTo>
                    <a:lnTo>
                      <a:pt x="12" y="49"/>
                    </a:lnTo>
                    <a:lnTo>
                      <a:pt x="6" y="31"/>
                    </a:lnTo>
                    <a:lnTo>
                      <a:pt x="0" y="28"/>
                    </a:lnTo>
                    <a:lnTo>
                      <a:pt x="12" y="12"/>
                    </a:lnTo>
                    <a:lnTo>
                      <a:pt x="22" y="12"/>
                    </a:lnTo>
                    <a:lnTo>
                      <a:pt x="37" y="0"/>
                    </a:lnTo>
                    <a:lnTo>
                      <a:pt x="48" y="5"/>
                    </a:lnTo>
                    <a:lnTo>
                      <a:pt x="52" y="17"/>
                    </a:lnTo>
                    <a:lnTo>
                      <a:pt x="41" y="3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8596440" y="2851200"/>
                <a:ext cx="82440" cy="77760"/>
              </a:xfrm>
              <a:custGeom>
                <a:avLst/>
                <a:gdLst/>
                <a:ahLst/>
                <a:rect l="l" t="t" r="r" b="b"/>
                <a:pathLst>
                  <a:path w="52" h="49">
                    <a:moveTo>
                      <a:pt x="41" y="34"/>
                    </a:moveTo>
                    <a:lnTo>
                      <a:pt x="27" y="28"/>
                    </a:lnTo>
                    <a:lnTo>
                      <a:pt x="17" y="49"/>
                    </a:lnTo>
                    <a:lnTo>
                      <a:pt x="12" y="49"/>
                    </a:lnTo>
                    <a:lnTo>
                      <a:pt x="6" y="31"/>
                    </a:lnTo>
                    <a:lnTo>
                      <a:pt x="0" y="28"/>
                    </a:lnTo>
                    <a:lnTo>
                      <a:pt x="12" y="12"/>
                    </a:lnTo>
                    <a:lnTo>
                      <a:pt x="22" y="12"/>
                    </a:lnTo>
                    <a:lnTo>
                      <a:pt x="37" y="0"/>
                    </a:lnTo>
                    <a:lnTo>
                      <a:pt x="48" y="5"/>
                    </a:lnTo>
                    <a:lnTo>
                      <a:pt x="52" y="17"/>
                    </a:lnTo>
                    <a:lnTo>
                      <a:pt x="41" y="3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57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8" name=""/>
            <p:cNvGrpSpPr/>
            <p:nvPr/>
          </p:nvGrpSpPr>
          <p:grpSpPr>
            <a:xfrm>
              <a:off x="8791560" y="2671920"/>
              <a:ext cx="11160" cy="23760"/>
              <a:chOff x="8791560" y="2671920"/>
              <a:chExt cx="11160" cy="23760"/>
            </a:xfrm>
          </p:grpSpPr>
          <p:sp>
            <p:nvSpPr>
              <p:cNvPr id="959" name=""/>
              <p:cNvSpPr/>
              <p:nvPr/>
            </p:nvSpPr>
            <p:spPr>
              <a:xfrm>
                <a:off x="8791560" y="2671920"/>
                <a:ext cx="11160" cy="23760"/>
              </a:xfrm>
              <a:custGeom>
                <a:avLst/>
                <a:gdLst/>
                <a:ahLst/>
                <a:rect l="l" t="t" r="r" b="b"/>
                <a:pathLst>
                  <a:path w="7" h="15">
                    <a:moveTo>
                      <a:pt x="7" y="0"/>
                    </a:moveTo>
                    <a:lnTo>
                      <a:pt x="2" y="15"/>
                    </a:lnTo>
                    <a:lnTo>
                      <a:pt x="0" y="1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8791560" y="2671920"/>
                <a:ext cx="11160" cy="23760"/>
              </a:xfrm>
              <a:custGeom>
                <a:avLst/>
                <a:gdLst/>
                <a:ahLst/>
                <a:rect l="l" t="t" r="r" b="b"/>
                <a:pathLst>
                  <a:path w="7" h="15">
                    <a:moveTo>
                      <a:pt x="7" y="0"/>
                    </a:moveTo>
                    <a:lnTo>
                      <a:pt x="2" y="15"/>
                    </a:lnTo>
                    <a:lnTo>
                      <a:pt x="0" y="15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1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62" name=""/>
            <p:cNvGrpSpPr/>
            <p:nvPr/>
          </p:nvGrpSpPr>
          <p:grpSpPr>
            <a:xfrm>
              <a:off x="8556480" y="2514600"/>
              <a:ext cx="362160" cy="379440"/>
              <a:chOff x="8556480" y="2514600"/>
              <a:chExt cx="362160" cy="379440"/>
            </a:xfrm>
          </p:grpSpPr>
          <p:sp>
            <p:nvSpPr>
              <p:cNvPr id="963" name=""/>
              <p:cNvSpPr/>
              <p:nvPr/>
            </p:nvSpPr>
            <p:spPr>
              <a:xfrm>
                <a:off x="8556480" y="2514600"/>
                <a:ext cx="362160" cy="379440"/>
              </a:xfrm>
              <a:custGeom>
                <a:avLst/>
                <a:gdLst/>
                <a:ahLst/>
                <a:rect l="l" t="t" r="r" b="b"/>
                <a:pathLst>
                  <a:path w="228" h="239">
                    <a:moveTo>
                      <a:pt x="207" y="3"/>
                    </a:moveTo>
                    <a:lnTo>
                      <a:pt x="214" y="3"/>
                    </a:lnTo>
                    <a:lnTo>
                      <a:pt x="214" y="24"/>
                    </a:lnTo>
                    <a:lnTo>
                      <a:pt x="228" y="60"/>
                    </a:lnTo>
                    <a:lnTo>
                      <a:pt x="216" y="97"/>
                    </a:lnTo>
                    <a:lnTo>
                      <a:pt x="207" y="101"/>
                    </a:lnTo>
                    <a:lnTo>
                      <a:pt x="207" y="138"/>
                    </a:lnTo>
                    <a:lnTo>
                      <a:pt x="199" y="157"/>
                    </a:lnTo>
                    <a:lnTo>
                      <a:pt x="200" y="176"/>
                    </a:lnTo>
                    <a:lnTo>
                      <a:pt x="193" y="190"/>
                    </a:lnTo>
                    <a:lnTo>
                      <a:pt x="183" y="198"/>
                    </a:lnTo>
                    <a:lnTo>
                      <a:pt x="186" y="176"/>
                    </a:lnTo>
                    <a:lnTo>
                      <a:pt x="183" y="176"/>
                    </a:lnTo>
                    <a:lnTo>
                      <a:pt x="178" y="190"/>
                    </a:lnTo>
                    <a:lnTo>
                      <a:pt x="170" y="188"/>
                    </a:lnTo>
                    <a:lnTo>
                      <a:pt x="164" y="204"/>
                    </a:lnTo>
                    <a:lnTo>
                      <a:pt x="162" y="204"/>
                    </a:lnTo>
                    <a:lnTo>
                      <a:pt x="162" y="193"/>
                    </a:lnTo>
                    <a:lnTo>
                      <a:pt x="160" y="193"/>
                    </a:lnTo>
                    <a:lnTo>
                      <a:pt x="149" y="207"/>
                    </a:lnTo>
                    <a:lnTo>
                      <a:pt x="127" y="207"/>
                    </a:lnTo>
                    <a:lnTo>
                      <a:pt x="131" y="202"/>
                    </a:lnTo>
                    <a:lnTo>
                      <a:pt x="122" y="202"/>
                    </a:lnTo>
                    <a:lnTo>
                      <a:pt x="120" y="193"/>
                    </a:lnTo>
                    <a:lnTo>
                      <a:pt x="113" y="204"/>
                    </a:lnTo>
                    <a:lnTo>
                      <a:pt x="120" y="212"/>
                    </a:lnTo>
                    <a:lnTo>
                      <a:pt x="120" y="217"/>
                    </a:lnTo>
                    <a:lnTo>
                      <a:pt x="110" y="220"/>
                    </a:lnTo>
                    <a:lnTo>
                      <a:pt x="97" y="239"/>
                    </a:lnTo>
                    <a:lnTo>
                      <a:pt x="87" y="224"/>
                    </a:lnTo>
                    <a:lnTo>
                      <a:pt x="89" y="204"/>
                    </a:lnTo>
                    <a:lnTo>
                      <a:pt x="68" y="202"/>
                    </a:lnTo>
                    <a:lnTo>
                      <a:pt x="58" y="212"/>
                    </a:lnTo>
                    <a:lnTo>
                      <a:pt x="31" y="215"/>
                    </a:lnTo>
                    <a:lnTo>
                      <a:pt x="23" y="226"/>
                    </a:lnTo>
                    <a:lnTo>
                      <a:pt x="0" y="224"/>
                    </a:lnTo>
                    <a:lnTo>
                      <a:pt x="0" y="215"/>
                    </a:lnTo>
                    <a:lnTo>
                      <a:pt x="9" y="212"/>
                    </a:lnTo>
                    <a:lnTo>
                      <a:pt x="37" y="180"/>
                    </a:lnTo>
                    <a:lnTo>
                      <a:pt x="87" y="174"/>
                    </a:lnTo>
                    <a:lnTo>
                      <a:pt x="87" y="179"/>
                    </a:lnTo>
                    <a:lnTo>
                      <a:pt x="97" y="180"/>
                    </a:lnTo>
                    <a:lnTo>
                      <a:pt x="104" y="174"/>
                    </a:lnTo>
                    <a:lnTo>
                      <a:pt x="104" y="161"/>
                    </a:lnTo>
                    <a:lnTo>
                      <a:pt x="113" y="147"/>
                    </a:lnTo>
                    <a:lnTo>
                      <a:pt x="120" y="128"/>
                    </a:lnTo>
                    <a:lnTo>
                      <a:pt x="127" y="123"/>
                    </a:lnTo>
                    <a:lnTo>
                      <a:pt x="131" y="123"/>
                    </a:lnTo>
                    <a:lnTo>
                      <a:pt x="122" y="133"/>
                    </a:lnTo>
                    <a:lnTo>
                      <a:pt x="124" y="144"/>
                    </a:lnTo>
                    <a:lnTo>
                      <a:pt x="151" y="128"/>
                    </a:lnTo>
                    <a:lnTo>
                      <a:pt x="170" y="109"/>
                    </a:lnTo>
                    <a:lnTo>
                      <a:pt x="181" y="79"/>
                    </a:lnTo>
                    <a:lnTo>
                      <a:pt x="186" y="60"/>
                    </a:lnTo>
                    <a:lnTo>
                      <a:pt x="186" y="54"/>
                    </a:lnTo>
                    <a:lnTo>
                      <a:pt x="181" y="49"/>
                    </a:lnTo>
                    <a:lnTo>
                      <a:pt x="184" y="41"/>
                    </a:lnTo>
                    <a:lnTo>
                      <a:pt x="184" y="27"/>
                    </a:lnTo>
                    <a:lnTo>
                      <a:pt x="193" y="8"/>
                    </a:lnTo>
                    <a:lnTo>
                      <a:pt x="200" y="19"/>
                    </a:lnTo>
                    <a:lnTo>
                      <a:pt x="207" y="17"/>
                    </a:lnTo>
                    <a:lnTo>
                      <a:pt x="211" y="8"/>
                    </a:lnTo>
                    <a:lnTo>
                      <a:pt x="203" y="13"/>
                    </a:lnTo>
                    <a:lnTo>
                      <a:pt x="200" y="5"/>
                    </a:lnTo>
                    <a:lnTo>
                      <a:pt x="203" y="0"/>
                    </a:lnTo>
                    <a:lnTo>
                      <a:pt x="207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8556480" y="2514600"/>
                <a:ext cx="362160" cy="379440"/>
              </a:xfrm>
              <a:custGeom>
                <a:avLst/>
                <a:gdLst/>
                <a:ahLst/>
                <a:rect l="l" t="t" r="r" b="b"/>
                <a:pathLst>
                  <a:path w="228" h="239">
                    <a:moveTo>
                      <a:pt x="207" y="3"/>
                    </a:moveTo>
                    <a:lnTo>
                      <a:pt x="214" y="3"/>
                    </a:lnTo>
                    <a:lnTo>
                      <a:pt x="214" y="24"/>
                    </a:lnTo>
                    <a:lnTo>
                      <a:pt x="228" y="60"/>
                    </a:lnTo>
                    <a:lnTo>
                      <a:pt x="216" y="97"/>
                    </a:lnTo>
                    <a:lnTo>
                      <a:pt x="207" y="101"/>
                    </a:lnTo>
                    <a:lnTo>
                      <a:pt x="207" y="138"/>
                    </a:lnTo>
                    <a:lnTo>
                      <a:pt x="199" y="157"/>
                    </a:lnTo>
                    <a:lnTo>
                      <a:pt x="200" y="176"/>
                    </a:lnTo>
                    <a:lnTo>
                      <a:pt x="193" y="190"/>
                    </a:lnTo>
                    <a:lnTo>
                      <a:pt x="183" y="198"/>
                    </a:lnTo>
                    <a:lnTo>
                      <a:pt x="186" y="176"/>
                    </a:lnTo>
                    <a:lnTo>
                      <a:pt x="183" y="176"/>
                    </a:lnTo>
                    <a:lnTo>
                      <a:pt x="178" y="190"/>
                    </a:lnTo>
                    <a:lnTo>
                      <a:pt x="170" y="188"/>
                    </a:lnTo>
                    <a:lnTo>
                      <a:pt x="164" y="204"/>
                    </a:lnTo>
                    <a:lnTo>
                      <a:pt x="162" y="204"/>
                    </a:lnTo>
                    <a:lnTo>
                      <a:pt x="162" y="193"/>
                    </a:lnTo>
                    <a:lnTo>
                      <a:pt x="160" y="193"/>
                    </a:lnTo>
                    <a:lnTo>
                      <a:pt x="149" y="207"/>
                    </a:lnTo>
                    <a:lnTo>
                      <a:pt x="127" y="207"/>
                    </a:lnTo>
                    <a:lnTo>
                      <a:pt x="131" y="202"/>
                    </a:lnTo>
                    <a:lnTo>
                      <a:pt x="122" y="202"/>
                    </a:lnTo>
                    <a:lnTo>
                      <a:pt x="120" y="193"/>
                    </a:lnTo>
                    <a:lnTo>
                      <a:pt x="113" y="204"/>
                    </a:lnTo>
                    <a:lnTo>
                      <a:pt x="120" y="212"/>
                    </a:lnTo>
                    <a:lnTo>
                      <a:pt x="120" y="217"/>
                    </a:lnTo>
                    <a:lnTo>
                      <a:pt x="110" y="220"/>
                    </a:lnTo>
                    <a:lnTo>
                      <a:pt x="97" y="239"/>
                    </a:lnTo>
                    <a:lnTo>
                      <a:pt x="87" y="224"/>
                    </a:lnTo>
                    <a:lnTo>
                      <a:pt x="89" y="204"/>
                    </a:lnTo>
                    <a:lnTo>
                      <a:pt x="68" y="202"/>
                    </a:lnTo>
                    <a:lnTo>
                      <a:pt x="58" y="212"/>
                    </a:lnTo>
                    <a:lnTo>
                      <a:pt x="31" y="215"/>
                    </a:lnTo>
                    <a:lnTo>
                      <a:pt x="23" y="226"/>
                    </a:lnTo>
                    <a:lnTo>
                      <a:pt x="0" y="224"/>
                    </a:lnTo>
                    <a:lnTo>
                      <a:pt x="0" y="215"/>
                    </a:lnTo>
                    <a:lnTo>
                      <a:pt x="9" y="212"/>
                    </a:lnTo>
                    <a:lnTo>
                      <a:pt x="37" y="180"/>
                    </a:lnTo>
                    <a:lnTo>
                      <a:pt x="87" y="174"/>
                    </a:lnTo>
                    <a:lnTo>
                      <a:pt x="87" y="179"/>
                    </a:lnTo>
                    <a:lnTo>
                      <a:pt x="97" y="180"/>
                    </a:lnTo>
                    <a:lnTo>
                      <a:pt x="104" y="174"/>
                    </a:lnTo>
                    <a:lnTo>
                      <a:pt x="104" y="161"/>
                    </a:lnTo>
                    <a:lnTo>
                      <a:pt x="113" y="147"/>
                    </a:lnTo>
                    <a:lnTo>
                      <a:pt x="120" y="128"/>
                    </a:lnTo>
                    <a:lnTo>
                      <a:pt x="127" y="123"/>
                    </a:lnTo>
                    <a:lnTo>
                      <a:pt x="131" y="123"/>
                    </a:lnTo>
                    <a:lnTo>
                      <a:pt x="122" y="133"/>
                    </a:lnTo>
                    <a:lnTo>
                      <a:pt x="124" y="144"/>
                    </a:lnTo>
                    <a:lnTo>
                      <a:pt x="151" y="128"/>
                    </a:lnTo>
                    <a:lnTo>
                      <a:pt x="170" y="109"/>
                    </a:lnTo>
                    <a:lnTo>
                      <a:pt x="181" y="79"/>
                    </a:lnTo>
                    <a:lnTo>
                      <a:pt x="186" y="60"/>
                    </a:lnTo>
                    <a:lnTo>
                      <a:pt x="186" y="54"/>
                    </a:lnTo>
                    <a:lnTo>
                      <a:pt x="181" y="49"/>
                    </a:lnTo>
                    <a:lnTo>
                      <a:pt x="184" y="41"/>
                    </a:lnTo>
                    <a:lnTo>
                      <a:pt x="184" y="27"/>
                    </a:lnTo>
                    <a:lnTo>
                      <a:pt x="193" y="8"/>
                    </a:lnTo>
                    <a:lnTo>
                      <a:pt x="200" y="19"/>
                    </a:lnTo>
                    <a:lnTo>
                      <a:pt x="207" y="17"/>
                    </a:lnTo>
                    <a:lnTo>
                      <a:pt x="211" y="8"/>
                    </a:lnTo>
                    <a:lnTo>
                      <a:pt x="203" y="13"/>
                    </a:lnTo>
                    <a:lnTo>
                      <a:pt x="200" y="5"/>
                    </a:lnTo>
                    <a:lnTo>
                      <a:pt x="203" y="0"/>
                    </a:lnTo>
                    <a:lnTo>
                      <a:pt x="207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5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66" name=""/>
            <p:cNvGrpSpPr/>
            <p:nvPr/>
          </p:nvGrpSpPr>
          <p:grpSpPr>
            <a:xfrm>
              <a:off x="8885160" y="2319480"/>
              <a:ext cx="6480" cy="7920"/>
              <a:chOff x="8885160" y="2319480"/>
              <a:chExt cx="6480" cy="7920"/>
            </a:xfrm>
          </p:grpSpPr>
          <p:sp>
            <p:nvSpPr>
              <p:cNvPr id="967" name=""/>
              <p:cNvSpPr/>
              <p:nvPr/>
            </p:nvSpPr>
            <p:spPr>
              <a:xfrm>
                <a:off x="8885160" y="231948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8885160" y="231948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9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0" name=""/>
            <p:cNvGrpSpPr/>
            <p:nvPr/>
          </p:nvGrpSpPr>
          <p:grpSpPr>
            <a:xfrm>
              <a:off x="8344080" y="2440080"/>
              <a:ext cx="203040" cy="258840"/>
              <a:chOff x="8344080" y="2440080"/>
              <a:chExt cx="203040" cy="258840"/>
            </a:xfrm>
          </p:grpSpPr>
          <p:sp>
            <p:nvSpPr>
              <p:cNvPr id="971" name=""/>
              <p:cNvSpPr/>
              <p:nvPr/>
            </p:nvSpPr>
            <p:spPr>
              <a:xfrm>
                <a:off x="8344080" y="2440080"/>
                <a:ext cx="203040" cy="258840"/>
              </a:xfrm>
              <a:custGeom>
                <a:avLst/>
                <a:gdLst/>
                <a:ahLst/>
                <a:rect l="l" t="t" r="r" b="b"/>
                <a:pathLst>
                  <a:path w="128" h="163">
                    <a:moveTo>
                      <a:pt x="126" y="11"/>
                    </a:moveTo>
                    <a:lnTo>
                      <a:pt x="128" y="19"/>
                    </a:lnTo>
                    <a:lnTo>
                      <a:pt x="108" y="42"/>
                    </a:lnTo>
                    <a:lnTo>
                      <a:pt x="108" y="64"/>
                    </a:lnTo>
                    <a:lnTo>
                      <a:pt x="83" y="90"/>
                    </a:lnTo>
                    <a:lnTo>
                      <a:pt x="64" y="101"/>
                    </a:lnTo>
                    <a:lnTo>
                      <a:pt x="64" y="120"/>
                    </a:lnTo>
                    <a:lnTo>
                      <a:pt x="83" y="139"/>
                    </a:lnTo>
                    <a:lnTo>
                      <a:pt x="71" y="148"/>
                    </a:lnTo>
                    <a:lnTo>
                      <a:pt x="57" y="148"/>
                    </a:lnTo>
                    <a:lnTo>
                      <a:pt x="43" y="163"/>
                    </a:lnTo>
                    <a:lnTo>
                      <a:pt x="26" y="155"/>
                    </a:lnTo>
                    <a:lnTo>
                      <a:pt x="24" y="160"/>
                    </a:lnTo>
                    <a:lnTo>
                      <a:pt x="19" y="163"/>
                    </a:lnTo>
                    <a:lnTo>
                      <a:pt x="14" y="155"/>
                    </a:lnTo>
                    <a:lnTo>
                      <a:pt x="17" y="150"/>
                    </a:lnTo>
                    <a:lnTo>
                      <a:pt x="8" y="153"/>
                    </a:lnTo>
                    <a:lnTo>
                      <a:pt x="12" y="139"/>
                    </a:lnTo>
                    <a:lnTo>
                      <a:pt x="21" y="134"/>
                    </a:lnTo>
                    <a:lnTo>
                      <a:pt x="17" y="131"/>
                    </a:lnTo>
                    <a:lnTo>
                      <a:pt x="22" y="107"/>
                    </a:lnTo>
                    <a:lnTo>
                      <a:pt x="6" y="107"/>
                    </a:lnTo>
                    <a:lnTo>
                      <a:pt x="0" y="96"/>
                    </a:lnTo>
                    <a:lnTo>
                      <a:pt x="10" y="79"/>
                    </a:lnTo>
                    <a:lnTo>
                      <a:pt x="31" y="66"/>
                    </a:lnTo>
                    <a:lnTo>
                      <a:pt x="52" y="45"/>
                    </a:lnTo>
                    <a:lnTo>
                      <a:pt x="64" y="52"/>
                    </a:lnTo>
                    <a:lnTo>
                      <a:pt x="78" y="50"/>
                    </a:lnTo>
                    <a:lnTo>
                      <a:pt x="78" y="31"/>
                    </a:lnTo>
                    <a:lnTo>
                      <a:pt x="95" y="31"/>
                    </a:lnTo>
                    <a:lnTo>
                      <a:pt x="106" y="19"/>
                    </a:lnTo>
                    <a:lnTo>
                      <a:pt x="116" y="0"/>
                    </a:lnTo>
                    <a:lnTo>
                      <a:pt x="126" y="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8344080" y="2440080"/>
                <a:ext cx="203040" cy="258840"/>
              </a:xfrm>
              <a:custGeom>
                <a:avLst/>
                <a:gdLst/>
                <a:ahLst/>
                <a:rect l="l" t="t" r="r" b="b"/>
                <a:pathLst>
                  <a:path w="128" h="163">
                    <a:moveTo>
                      <a:pt x="126" y="11"/>
                    </a:moveTo>
                    <a:lnTo>
                      <a:pt x="128" y="19"/>
                    </a:lnTo>
                    <a:lnTo>
                      <a:pt x="108" y="42"/>
                    </a:lnTo>
                    <a:lnTo>
                      <a:pt x="108" y="64"/>
                    </a:lnTo>
                    <a:lnTo>
                      <a:pt x="83" y="90"/>
                    </a:lnTo>
                    <a:lnTo>
                      <a:pt x="64" y="101"/>
                    </a:lnTo>
                    <a:lnTo>
                      <a:pt x="64" y="120"/>
                    </a:lnTo>
                    <a:lnTo>
                      <a:pt x="83" y="139"/>
                    </a:lnTo>
                    <a:lnTo>
                      <a:pt x="71" y="148"/>
                    </a:lnTo>
                    <a:lnTo>
                      <a:pt x="57" y="148"/>
                    </a:lnTo>
                    <a:lnTo>
                      <a:pt x="43" y="163"/>
                    </a:lnTo>
                    <a:lnTo>
                      <a:pt x="26" y="155"/>
                    </a:lnTo>
                    <a:lnTo>
                      <a:pt x="24" y="160"/>
                    </a:lnTo>
                    <a:lnTo>
                      <a:pt x="19" y="163"/>
                    </a:lnTo>
                    <a:lnTo>
                      <a:pt x="14" y="155"/>
                    </a:lnTo>
                    <a:lnTo>
                      <a:pt x="17" y="150"/>
                    </a:lnTo>
                    <a:lnTo>
                      <a:pt x="8" y="153"/>
                    </a:lnTo>
                    <a:lnTo>
                      <a:pt x="12" y="139"/>
                    </a:lnTo>
                    <a:lnTo>
                      <a:pt x="21" y="134"/>
                    </a:lnTo>
                    <a:lnTo>
                      <a:pt x="17" y="131"/>
                    </a:lnTo>
                    <a:lnTo>
                      <a:pt x="22" y="107"/>
                    </a:lnTo>
                    <a:lnTo>
                      <a:pt x="6" y="107"/>
                    </a:lnTo>
                    <a:lnTo>
                      <a:pt x="0" y="96"/>
                    </a:lnTo>
                    <a:lnTo>
                      <a:pt x="10" y="79"/>
                    </a:lnTo>
                    <a:lnTo>
                      <a:pt x="31" y="66"/>
                    </a:lnTo>
                    <a:lnTo>
                      <a:pt x="52" y="45"/>
                    </a:lnTo>
                    <a:lnTo>
                      <a:pt x="64" y="52"/>
                    </a:lnTo>
                    <a:lnTo>
                      <a:pt x="78" y="50"/>
                    </a:lnTo>
                    <a:lnTo>
                      <a:pt x="78" y="31"/>
                    </a:lnTo>
                    <a:lnTo>
                      <a:pt x="95" y="31"/>
                    </a:lnTo>
                    <a:lnTo>
                      <a:pt x="106" y="19"/>
                    </a:lnTo>
                    <a:lnTo>
                      <a:pt x="116" y="0"/>
                    </a:lnTo>
                    <a:lnTo>
                      <a:pt x="126" y="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73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4" name=""/>
            <p:cNvGrpSpPr/>
            <p:nvPr/>
          </p:nvGrpSpPr>
          <p:grpSpPr>
            <a:xfrm>
              <a:off x="8404200" y="2897280"/>
              <a:ext cx="22320" cy="11160"/>
              <a:chOff x="8404200" y="2897280"/>
              <a:chExt cx="22320" cy="11160"/>
            </a:xfrm>
          </p:grpSpPr>
          <p:sp>
            <p:nvSpPr>
              <p:cNvPr id="975" name=""/>
              <p:cNvSpPr/>
              <p:nvPr/>
            </p:nvSpPr>
            <p:spPr>
              <a:xfrm>
                <a:off x="8404200" y="2897280"/>
                <a:ext cx="22320" cy="11160"/>
              </a:xfrm>
              <a:custGeom>
                <a:avLst/>
                <a:gdLst/>
                <a:ahLst/>
                <a:rect l="l" t="t" r="r" b="b"/>
                <a:pathLst>
                  <a:path w="14" h="7">
                    <a:moveTo>
                      <a:pt x="1" y="0"/>
                    </a:moveTo>
                    <a:lnTo>
                      <a:pt x="0" y="5"/>
                    </a:lnTo>
                    <a:lnTo>
                      <a:pt x="3" y="7"/>
                    </a:lnTo>
                    <a:lnTo>
                      <a:pt x="14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8404200" y="2897280"/>
                <a:ext cx="22320" cy="11160"/>
              </a:xfrm>
              <a:custGeom>
                <a:avLst/>
                <a:gdLst/>
                <a:ahLst/>
                <a:rect l="l" t="t" r="r" b="b"/>
                <a:pathLst>
                  <a:path w="14" h="7">
                    <a:moveTo>
                      <a:pt x="1" y="0"/>
                    </a:moveTo>
                    <a:lnTo>
                      <a:pt x="0" y="5"/>
                    </a:lnTo>
                    <a:lnTo>
                      <a:pt x="3" y="7"/>
                    </a:lnTo>
                    <a:lnTo>
                      <a:pt x="14" y="0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77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8" name=""/>
            <p:cNvGrpSpPr/>
            <p:nvPr/>
          </p:nvGrpSpPr>
          <p:grpSpPr>
            <a:xfrm>
              <a:off x="8399520" y="2660760"/>
              <a:ext cx="112680" cy="190440"/>
              <a:chOff x="8399520" y="2660760"/>
              <a:chExt cx="112680" cy="190440"/>
            </a:xfrm>
          </p:grpSpPr>
          <p:sp>
            <p:nvSpPr>
              <p:cNvPr id="979" name=""/>
              <p:cNvSpPr/>
              <p:nvPr/>
            </p:nvSpPr>
            <p:spPr>
              <a:xfrm>
                <a:off x="8399520" y="2660760"/>
                <a:ext cx="112680" cy="190440"/>
              </a:xfrm>
              <a:custGeom>
                <a:avLst/>
                <a:gdLst/>
                <a:ahLst/>
                <a:rect l="l" t="t" r="r" b="b"/>
                <a:pathLst>
                  <a:path w="71" h="120">
                    <a:moveTo>
                      <a:pt x="48" y="0"/>
                    </a:moveTo>
                    <a:lnTo>
                      <a:pt x="64" y="31"/>
                    </a:lnTo>
                    <a:lnTo>
                      <a:pt x="71" y="71"/>
                    </a:lnTo>
                    <a:lnTo>
                      <a:pt x="64" y="93"/>
                    </a:lnTo>
                    <a:lnTo>
                      <a:pt x="58" y="101"/>
                    </a:lnTo>
                    <a:lnTo>
                      <a:pt x="50" y="98"/>
                    </a:lnTo>
                    <a:lnTo>
                      <a:pt x="45" y="107"/>
                    </a:lnTo>
                    <a:lnTo>
                      <a:pt x="38" y="103"/>
                    </a:lnTo>
                    <a:lnTo>
                      <a:pt x="29" y="112"/>
                    </a:lnTo>
                    <a:lnTo>
                      <a:pt x="27" y="107"/>
                    </a:lnTo>
                    <a:lnTo>
                      <a:pt x="24" y="117"/>
                    </a:lnTo>
                    <a:lnTo>
                      <a:pt x="22" y="115"/>
                    </a:lnTo>
                    <a:lnTo>
                      <a:pt x="24" y="110"/>
                    </a:lnTo>
                    <a:lnTo>
                      <a:pt x="17" y="117"/>
                    </a:lnTo>
                    <a:lnTo>
                      <a:pt x="2" y="120"/>
                    </a:lnTo>
                    <a:lnTo>
                      <a:pt x="3" y="112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3" y="106"/>
                    </a:lnTo>
                    <a:lnTo>
                      <a:pt x="12" y="79"/>
                    </a:lnTo>
                    <a:lnTo>
                      <a:pt x="8" y="55"/>
                    </a:lnTo>
                    <a:lnTo>
                      <a:pt x="3" y="60"/>
                    </a:lnTo>
                    <a:lnTo>
                      <a:pt x="0" y="52"/>
                    </a:lnTo>
                    <a:lnTo>
                      <a:pt x="12" y="46"/>
                    </a:lnTo>
                    <a:lnTo>
                      <a:pt x="17" y="50"/>
                    </a:lnTo>
                    <a:lnTo>
                      <a:pt x="8" y="24"/>
                    </a:lnTo>
                    <a:lnTo>
                      <a:pt x="22" y="9"/>
                    </a:lnTo>
                    <a:lnTo>
                      <a:pt x="35" y="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8399520" y="2660760"/>
                <a:ext cx="112680" cy="190440"/>
              </a:xfrm>
              <a:custGeom>
                <a:avLst/>
                <a:gdLst/>
                <a:ahLst/>
                <a:rect l="l" t="t" r="r" b="b"/>
                <a:pathLst>
                  <a:path w="71" h="120">
                    <a:moveTo>
                      <a:pt x="48" y="0"/>
                    </a:moveTo>
                    <a:lnTo>
                      <a:pt x="64" y="31"/>
                    </a:lnTo>
                    <a:lnTo>
                      <a:pt x="71" y="71"/>
                    </a:lnTo>
                    <a:lnTo>
                      <a:pt x="64" y="93"/>
                    </a:lnTo>
                    <a:lnTo>
                      <a:pt x="58" y="101"/>
                    </a:lnTo>
                    <a:lnTo>
                      <a:pt x="50" y="98"/>
                    </a:lnTo>
                    <a:lnTo>
                      <a:pt x="45" y="107"/>
                    </a:lnTo>
                    <a:lnTo>
                      <a:pt x="38" y="103"/>
                    </a:lnTo>
                    <a:lnTo>
                      <a:pt x="29" y="112"/>
                    </a:lnTo>
                    <a:lnTo>
                      <a:pt x="27" y="107"/>
                    </a:lnTo>
                    <a:lnTo>
                      <a:pt x="24" y="117"/>
                    </a:lnTo>
                    <a:lnTo>
                      <a:pt x="22" y="115"/>
                    </a:lnTo>
                    <a:lnTo>
                      <a:pt x="24" y="110"/>
                    </a:lnTo>
                    <a:lnTo>
                      <a:pt x="17" y="117"/>
                    </a:lnTo>
                    <a:lnTo>
                      <a:pt x="2" y="120"/>
                    </a:lnTo>
                    <a:lnTo>
                      <a:pt x="3" y="112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3" y="106"/>
                    </a:lnTo>
                    <a:lnTo>
                      <a:pt x="12" y="79"/>
                    </a:lnTo>
                    <a:lnTo>
                      <a:pt x="8" y="55"/>
                    </a:lnTo>
                    <a:lnTo>
                      <a:pt x="3" y="60"/>
                    </a:lnTo>
                    <a:lnTo>
                      <a:pt x="0" y="52"/>
                    </a:lnTo>
                    <a:lnTo>
                      <a:pt x="12" y="46"/>
                    </a:lnTo>
                    <a:lnTo>
                      <a:pt x="17" y="50"/>
                    </a:lnTo>
                    <a:lnTo>
                      <a:pt x="8" y="24"/>
                    </a:lnTo>
                    <a:lnTo>
                      <a:pt x="22" y="9"/>
                    </a:lnTo>
                    <a:lnTo>
                      <a:pt x="35" y="9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1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82" name=""/>
            <p:cNvGrpSpPr/>
            <p:nvPr/>
          </p:nvGrpSpPr>
          <p:grpSpPr>
            <a:xfrm>
              <a:off x="7562880" y="3354480"/>
              <a:ext cx="235080" cy="338040"/>
              <a:chOff x="7562880" y="3354480"/>
              <a:chExt cx="235080" cy="338040"/>
            </a:xfrm>
          </p:grpSpPr>
          <p:sp>
            <p:nvSpPr>
              <p:cNvPr id="983" name=""/>
              <p:cNvSpPr/>
              <p:nvPr/>
            </p:nvSpPr>
            <p:spPr>
              <a:xfrm>
                <a:off x="7562880" y="3354480"/>
                <a:ext cx="235080" cy="338040"/>
              </a:xfrm>
              <a:custGeom>
                <a:avLst/>
                <a:gdLst/>
                <a:ahLst/>
                <a:rect l="l" t="t" r="r" b="b"/>
                <a:pathLst>
                  <a:path w="148" h="213">
                    <a:moveTo>
                      <a:pt x="19" y="22"/>
                    </a:moveTo>
                    <a:lnTo>
                      <a:pt x="2" y="46"/>
                    </a:lnTo>
                    <a:lnTo>
                      <a:pt x="0" y="54"/>
                    </a:lnTo>
                    <a:lnTo>
                      <a:pt x="7" y="56"/>
                    </a:lnTo>
                    <a:lnTo>
                      <a:pt x="9" y="73"/>
                    </a:lnTo>
                    <a:lnTo>
                      <a:pt x="19" y="76"/>
                    </a:lnTo>
                    <a:lnTo>
                      <a:pt x="14" y="123"/>
                    </a:lnTo>
                    <a:lnTo>
                      <a:pt x="35" y="109"/>
                    </a:lnTo>
                    <a:lnTo>
                      <a:pt x="49" y="117"/>
                    </a:lnTo>
                    <a:lnTo>
                      <a:pt x="56" y="114"/>
                    </a:lnTo>
                    <a:lnTo>
                      <a:pt x="60" y="106"/>
                    </a:lnTo>
                    <a:lnTo>
                      <a:pt x="66" y="104"/>
                    </a:lnTo>
                    <a:lnTo>
                      <a:pt x="72" y="104"/>
                    </a:lnTo>
                    <a:lnTo>
                      <a:pt x="87" y="123"/>
                    </a:lnTo>
                    <a:lnTo>
                      <a:pt x="93" y="155"/>
                    </a:lnTo>
                    <a:lnTo>
                      <a:pt x="107" y="172"/>
                    </a:lnTo>
                    <a:lnTo>
                      <a:pt x="107" y="199"/>
                    </a:lnTo>
                    <a:lnTo>
                      <a:pt x="101" y="205"/>
                    </a:lnTo>
                    <a:lnTo>
                      <a:pt x="115" y="213"/>
                    </a:lnTo>
                    <a:lnTo>
                      <a:pt x="126" y="200"/>
                    </a:lnTo>
                    <a:lnTo>
                      <a:pt x="138" y="203"/>
                    </a:lnTo>
                    <a:lnTo>
                      <a:pt x="147" y="196"/>
                    </a:lnTo>
                    <a:lnTo>
                      <a:pt x="148" y="181"/>
                    </a:lnTo>
                    <a:lnTo>
                      <a:pt x="140" y="158"/>
                    </a:lnTo>
                    <a:lnTo>
                      <a:pt x="128" y="150"/>
                    </a:lnTo>
                    <a:lnTo>
                      <a:pt x="128" y="142"/>
                    </a:lnTo>
                    <a:lnTo>
                      <a:pt x="126" y="131"/>
                    </a:lnTo>
                    <a:lnTo>
                      <a:pt x="115" y="126"/>
                    </a:lnTo>
                    <a:lnTo>
                      <a:pt x="99" y="99"/>
                    </a:lnTo>
                    <a:lnTo>
                      <a:pt x="77" y="82"/>
                    </a:lnTo>
                    <a:lnTo>
                      <a:pt x="79" y="73"/>
                    </a:lnTo>
                    <a:lnTo>
                      <a:pt x="87" y="73"/>
                    </a:lnTo>
                    <a:lnTo>
                      <a:pt x="93" y="65"/>
                    </a:lnTo>
                    <a:lnTo>
                      <a:pt x="84" y="46"/>
                    </a:lnTo>
                    <a:lnTo>
                      <a:pt x="80" y="41"/>
                    </a:lnTo>
                    <a:lnTo>
                      <a:pt x="60" y="41"/>
                    </a:lnTo>
                    <a:lnTo>
                      <a:pt x="56" y="37"/>
                    </a:lnTo>
                    <a:lnTo>
                      <a:pt x="54" y="22"/>
                    </a:lnTo>
                    <a:lnTo>
                      <a:pt x="42" y="5"/>
                    </a:lnTo>
                    <a:lnTo>
                      <a:pt x="33" y="0"/>
                    </a:lnTo>
                    <a:lnTo>
                      <a:pt x="29" y="5"/>
                    </a:lnTo>
                    <a:lnTo>
                      <a:pt x="29" y="32"/>
                    </a:lnTo>
                    <a:lnTo>
                      <a:pt x="23" y="35"/>
                    </a:lnTo>
                    <a:lnTo>
                      <a:pt x="19" y="2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7562880" y="3354480"/>
                <a:ext cx="235080" cy="338040"/>
              </a:xfrm>
              <a:custGeom>
                <a:avLst/>
                <a:gdLst/>
                <a:ahLst/>
                <a:rect l="l" t="t" r="r" b="b"/>
                <a:pathLst>
                  <a:path w="148" h="213">
                    <a:moveTo>
                      <a:pt x="19" y="22"/>
                    </a:moveTo>
                    <a:lnTo>
                      <a:pt x="2" y="46"/>
                    </a:lnTo>
                    <a:lnTo>
                      <a:pt x="0" y="54"/>
                    </a:lnTo>
                    <a:lnTo>
                      <a:pt x="7" y="56"/>
                    </a:lnTo>
                    <a:lnTo>
                      <a:pt x="9" y="73"/>
                    </a:lnTo>
                    <a:lnTo>
                      <a:pt x="19" y="76"/>
                    </a:lnTo>
                    <a:lnTo>
                      <a:pt x="14" y="123"/>
                    </a:lnTo>
                    <a:lnTo>
                      <a:pt x="35" y="109"/>
                    </a:lnTo>
                    <a:lnTo>
                      <a:pt x="49" y="117"/>
                    </a:lnTo>
                    <a:lnTo>
                      <a:pt x="56" y="114"/>
                    </a:lnTo>
                    <a:lnTo>
                      <a:pt x="60" y="106"/>
                    </a:lnTo>
                    <a:lnTo>
                      <a:pt x="66" y="104"/>
                    </a:lnTo>
                    <a:lnTo>
                      <a:pt x="72" y="104"/>
                    </a:lnTo>
                    <a:lnTo>
                      <a:pt x="87" y="123"/>
                    </a:lnTo>
                    <a:lnTo>
                      <a:pt x="93" y="155"/>
                    </a:lnTo>
                    <a:lnTo>
                      <a:pt x="107" y="172"/>
                    </a:lnTo>
                    <a:lnTo>
                      <a:pt x="107" y="199"/>
                    </a:lnTo>
                    <a:lnTo>
                      <a:pt x="101" y="205"/>
                    </a:lnTo>
                    <a:lnTo>
                      <a:pt x="115" y="213"/>
                    </a:lnTo>
                    <a:lnTo>
                      <a:pt x="126" y="200"/>
                    </a:lnTo>
                    <a:lnTo>
                      <a:pt x="138" y="203"/>
                    </a:lnTo>
                    <a:lnTo>
                      <a:pt x="147" y="196"/>
                    </a:lnTo>
                    <a:lnTo>
                      <a:pt x="148" y="181"/>
                    </a:lnTo>
                    <a:lnTo>
                      <a:pt x="140" y="158"/>
                    </a:lnTo>
                    <a:lnTo>
                      <a:pt x="128" y="150"/>
                    </a:lnTo>
                    <a:lnTo>
                      <a:pt x="128" y="142"/>
                    </a:lnTo>
                    <a:lnTo>
                      <a:pt x="126" y="131"/>
                    </a:lnTo>
                    <a:lnTo>
                      <a:pt x="115" y="126"/>
                    </a:lnTo>
                    <a:lnTo>
                      <a:pt x="99" y="99"/>
                    </a:lnTo>
                    <a:lnTo>
                      <a:pt x="77" y="82"/>
                    </a:lnTo>
                    <a:lnTo>
                      <a:pt x="79" y="73"/>
                    </a:lnTo>
                    <a:lnTo>
                      <a:pt x="87" y="73"/>
                    </a:lnTo>
                    <a:lnTo>
                      <a:pt x="93" y="65"/>
                    </a:lnTo>
                    <a:lnTo>
                      <a:pt x="84" y="46"/>
                    </a:lnTo>
                    <a:lnTo>
                      <a:pt x="80" y="41"/>
                    </a:lnTo>
                    <a:lnTo>
                      <a:pt x="60" y="41"/>
                    </a:lnTo>
                    <a:lnTo>
                      <a:pt x="56" y="37"/>
                    </a:lnTo>
                    <a:lnTo>
                      <a:pt x="54" y="22"/>
                    </a:lnTo>
                    <a:lnTo>
                      <a:pt x="42" y="5"/>
                    </a:lnTo>
                    <a:lnTo>
                      <a:pt x="33" y="0"/>
                    </a:lnTo>
                    <a:lnTo>
                      <a:pt x="29" y="5"/>
                    </a:lnTo>
                    <a:lnTo>
                      <a:pt x="29" y="32"/>
                    </a:lnTo>
                    <a:lnTo>
                      <a:pt x="23" y="35"/>
                    </a:lnTo>
                    <a:lnTo>
                      <a:pt x="19" y="2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5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86" name=""/>
            <p:cNvGrpSpPr/>
            <p:nvPr/>
          </p:nvGrpSpPr>
          <p:grpSpPr>
            <a:xfrm>
              <a:off x="7867800" y="3963960"/>
              <a:ext cx="312480" cy="220680"/>
              <a:chOff x="7867800" y="3963960"/>
              <a:chExt cx="312480" cy="220680"/>
            </a:xfrm>
          </p:grpSpPr>
          <p:sp>
            <p:nvSpPr>
              <p:cNvPr id="987" name=""/>
              <p:cNvSpPr/>
              <p:nvPr/>
            </p:nvSpPr>
            <p:spPr>
              <a:xfrm>
                <a:off x="7867800" y="3963960"/>
                <a:ext cx="312480" cy="220680"/>
              </a:xfrm>
              <a:custGeom>
                <a:avLst/>
                <a:gdLst/>
                <a:ahLst/>
                <a:rect l="l" t="t" r="r" b="b"/>
                <a:pathLst>
                  <a:path w="197" h="139">
                    <a:moveTo>
                      <a:pt x="2" y="112"/>
                    </a:moveTo>
                    <a:lnTo>
                      <a:pt x="9" y="120"/>
                    </a:lnTo>
                    <a:lnTo>
                      <a:pt x="29" y="124"/>
                    </a:lnTo>
                    <a:lnTo>
                      <a:pt x="33" y="107"/>
                    </a:lnTo>
                    <a:lnTo>
                      <a:pt x="37" y="107"/>
                    </a:lnTo>
                    <a:lnTo>
                      <a:pt x="42" y="93"/>
                    </a:lnTo>
                    <a:lnTo>
                      <a:pt x="66" y="88"/>
                    </a:lnTo>
                    <a:lnTo>
                      <a:pt x="85" y="64"/>
                    </a:lnTo>
                    <a:lnTo>
                      <a:pt x="89" y="55"/>
                    </a:lnTo>
                    <a:lnTo>
                      <a:pt x="101" y="66"/>
                    </a:lnTo>
                    <a:lnTo>
                      <a:pt x="108" y="50"/>
                    </a:lnTo>
                    <a:lnTo>
                      <a:pt x="118" y="60"/>
                    </a:lnTo>
                    <a:lnTo>
                      <a:pt x="113" y="47"/>
                    </a:lnTo>
                    <a:lnTo>
                      <a:pt x="120" y="41"/>
                    </a:lnTo>
                    <a:lnTo>
                      <a:pt x="118" y="33"/>
                    </a:lnTo>
                    <a:lnTo>
                      <a:pt x="124" y="31"/>
                    </a:lnTo>
                    <a:lnTo>
                      <a:pt x="145" y="0"/>
                    </a:lnTo>
                    <a:lnTo>
                      <a:pt x="145" y="6"/>
                    </a:lnTo>
                    <a:lnTo>
                      <a:pt x="153" y="0"/>
                    </a:lnTo>
                    <a:lnTo>
                      <a:pt x="155" y="6"/>
                    </a:lnTo>
                    <a:lnTo>
                      <a:pt x="164" y="11"/>
                    </a:lnTo>
                    <a:lnTo>
                      <a:pt x="164" y="23"/>
                    </a:lnTo>
                    <a:lnTo>
                      <a:pt x="172" y="20"/>
                    </a:lnTo>
                    <a:lnTo>
                      <a:pt x="172" y="28"/>
                    </a:lnTo>
                    <a:lnTo>
                      <a:pt x="176" y="28"/>
                    </a:lnTo>
                    <a:lnTo>
                      <a:pt x="197" y="41"/>
                    </a:lnTo>
                    <a:lnTo>
                      <a:pt x="186" y="47"/>
                    </a:lnTo>
                    <a:lnTo>
                      <a:pt x="176" y="47"/>
                    </a:lnTo>
                    <a:lnTo>
                      <a:pt x="183" y="60"/>
                    </a:lnTo>
                    <a:lnTo>
                      <a:pt x="172" y="64"/>
                    </a:lnTo>
                    <a:lnTo>
                      <a:pt x="165" y="60"/>
                    </a:lnTo>
                    <a:lnTo>
                      <a:pt x="162" y="64"/>
                    </a:lnTo>
                    <a:lnTo>
                      <a:pt x="151" y="60"/>
                    </a:lnTo>
                    <a:lnTo>
                      <a:pt x="127" y="60"/>
                    </a:lnTo>
                    <a:lnTo>
                      <a:pt x="103" y="117"/>
                    </a:lnTo>
                    <a:lnTo>
                      <a:pt x="99" y="124"/>
                    </a:lnTo>
                    <a:lnTo>
                      <a:pt x="94" y="129"/>
                    </a:lnTo>
                    <a:lnTo>
                      <a:pt x="77" y="131"/>
                    </a:lnTo>
                    <a:lnTo>
                      <a:pt x="66" y="124"/>
                    </a:lnTo>
                    <a:lnTo>
                      <a:pt x="56" y="124"/>
                    </a:lnTo>
                    <a:lnTo>
                      <a:pt x="42" y="139"/>
                    </a:lnTo>
                    <a:lnTo>
                      <a:pt x="19" y="139"/>
                    </a:lnTo>
                    <a:lnTo>
                      <a:pt x="9" y="131"/>
                    </a:lnTo>
                    <a:lnTo>
                      <a:pt x="0" y="112"/>
                    </a:lnTo>
                    <a:lnTo>
                      <a:pt x="2" y="11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7867800" y="3963960"/>
                <a:ext cx="312480" cy="220680"/>
              </a:xfrm>
              <a:custGeom>
                <a:avLst/>
                <a:gdLst/>
                <a:ahLst/>
                <a:rect l="l" t="t" r="r" b="b"/>
                <a:pathLst>
                  <a:path w="197" h="139">
                    <a:moveTo>
                      <a:pt x="2" y="112"/>
                    </a:moveTo>
                    <a:lnTo>
                      <a:pt x="9" y="120"/>
                    </a:lnTo>
                    <a:lnTo>
                      <a:pt x="29" y="124"/>
                    </a:lnTo>
                    <a:lnTo>
                      <a:pt x="33" y="107"/>
                    </a:lnTo>
                    <a:lnTo>
                      <a:pt x="37" y="107"/>
                    </a:lnTo>
                    <a:lnTo>
                      <a:pt x="42" y="93"/>
                    </a:lnTo>
                    <a:lnTo>
                      <a:pt x="66" y="88"/>
                    </a:lnTo>
                    <a:lnTo>
                      <a:pt x="85" y="64"/>
                    </a:lnTo>
                    <a:lnTo>
                      <a:pt x="89" y="55"/>
                    </a:lnTo>
                    <a:lnTo>
                      <a:pt x="101" y="66"/>
                    </a:lnTo>
                    <a:lnTo>
                      <a:pt x="108" y="50"/>
                    </a:lnTo>
                    <a:lnTo>
                      <a:pt x="118" y="60"/>
                    </a:lnTo>
                    <a:lnTo>
                      <a:pt x="113" y="47"/>
                    </a:lnTo>
                    <a:lnTo>
                      <a:pt x="120" y="41"/>
                    </a:lnTo>
                    <a:lnTo>
                      <a:pt x="118" y="33"/>
                    </a:lnTo>
                    <a:lnTo>
                      <a:pt x="124" y="31"/>
                    </a:lnTo>
                    <a:lnTo>
                      <a:pt x="145" y="0"/>
                    </a:lnTo>
                    <a:lnTo>
                      <a:pt x="145" y="6"/>
                    </a:lnTo>
                    <a:lnTo>
                      <a:pt x="153" y="0"/>
                    </a:lnTo>
                    <a:lnTo>
                      <a:pt x="155" y="6"/>
                    </a:lnTo>
                    <a:lnTo>
                      <a:pt x="164" y="11"/>
                    </a:lnTo>
                    <a:lnTo>
                      <a:pt x="164" y="23"/>
                    </a:lnTo>
                    <a:lnTo>
                      <a:pt x="172" y="20"/>
                    </a:lnTo>
                    <a:lnTo>
                      <a:pt x="172" y="28"/>
                    </a:lnTo>
                    <a:lnTo>
                      <a:pt x="176" y="28"/>
                    </a:lnTo>
                    <a:lnTo>
                      <a:pt x="197" y="41"/>
                    </a:lnTo>
                    <a:lnTo>
                      <a:pt x="186" y="47"/>
                    </a:lnTo>
                    <a:lnTo>
                      <a:pt x="176" y="47"/>
                    </a:lnTo>
                    <a:lnTo>
                      <a:pt x="183" y="60"/>
                    </a:lnTo>
                    <a:lnTo>
                      <a:pt x="172" y="64"/>
                    </a:lnTo>
                    <a:lnTo>
                      <a:pt x="165" y="60"/>
                    </a:lnTo>
                    <a:lnTo>
                      <a:pt x="162" y="64"/>
                    </a:lnTo>
                    <a:lnTo>
                      <a:pt x="151" y="60"/>
                    </a:lnTo>
                    <a:lnTo>
                      <a:pt x="127" y="60"/>
                    </a:lnTo>
                    <a:lnTo>
                      <a:pt x="103" y="117"/>
                    </a:lnTo>
                    <a:lnTo>
                      <a:pt x="99" y="124"/>
                    </a:lnTo>
                    <a:lnTo>
                      <a:pt x="94" y="129"/>
                    </a:lnTo>
                    <a:lnTo>
                      <a:pt x="77" y="131"/>
                    </a:lnTo>
                    <a:lnTo>
                      <a:pt x="66" y="124"/>
                    </a:lnTo>
                    <a:lnTo>
                      <a:pt x="56" y="124"/>
                    </a:lnTo>
                    <a:lnTo>
                      <a:pt x="42" y="139"/>
                    </a:lnTo>
                    <a:lnTo>
                      <a:pt x="19" y="139"/>
                    </a:lnTo>
                    <a:lnTo>
                      <a:pt x="9" y="131"/>
                    </a:lnTo>
                    <a:lnTo>
                      <a:pt x="0" y="112"/>
                    </a:lnTo>
                    <a:lnTo>
                      <a:pt x="2" y="11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9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0" name=""/>
            <p:cNvGrpSpPr/>
            <p:nvPr/>
          </p:nvGrpSpPr>
          <p:grpSpPr>
            <a:xfrm>
              <a:off x="7562880" y="3970440"/>
              <a:ext cx="135000" cy="195120"/>
              <a:chOff x="7562880" y="3970440"/>
              <a:chExt cx="135000" cy="195120"/>
            </a:xfrm>
          </p:grpSpPr>
          <p:sp>
            <p:nvSpPr>
              <p:cNvPr id="991" name=""/>
              <p:cNvSpPr/>
              <p:nvPr/>
            </p:nvSpPr>
            <p:spPr>
              <a:xfrm>
                <a:off x="7562880" y="3970440"/>
                <a:ext cx="135000" cy="195120"/>
              </a:xfrm>
              <a:custGeom>
                <a:avLst/>
                <a:gdLst/>
                <a:ahLst/>
                <a:rect l="l" t="t" r="r" b="b"/>
                <a:pathLst>
                  <a:path w="85" h="123">
                    <a:moveTo>
                      <a:pt x="42" y="13"/>
                    </a:moveTo>
                    <a:lnTo>
                      <a:pt x="45" y="13"/>
                    </a:lnTo>
                    <a:lnTo>
                      <a:pt x="59" y="24"/>
                    </a:lnTo>
                    <a:lnTo>
                      <a:pt x="66" y="38"/>
                    </a:lnTo>
                    <a:lnTo>
                      <a:pt x="66" y="79"/>
                    </a:lnTo>
                    <a:lnTo>
                      <a:pt x="85" y="114"/>
                    </a:lnTo>
                    <a:lnTo>
                      <a:pt x="81" y="123"/>
                    </a:lnTo>
                    <a:lnTo>
                      <a:pt x="75" y="118"/>
                    </a:lnTo>
                    <a:lnTo>
                      <a:pt x="66" y="123"/>
                    </a:lnTo>
                    <a:lnTo>
                      <a:pt x="25" y="90"/>
                    </a:lnTo>
                    <a:lnTo>
                      <a:pt x="9" y="56"/>
                    </a:lnTo>
                    <a:lnTo>
                      <a:pt x="2" y="5"/>
                    </a:lnTo>
                    <a:lnTo>
                      <a:pt x="0" y="0"/>
                    </a:lnTo>
                    <a:lnTo>
                      <a:pt x="17" y="5"/>
                    </a:lnTo>
                    <a:lnTo>
                      <a:pt x="23" y="24"/>
                    </a:lnTo>
                    <a:lnTo>
                      <a:pt x="29" y="17"/>
                    </a:lnTo>
                    <a:lnTo>
                      <a:pt x="38" y="17"/>
                    </a:lnTo>
                    <a:lnTo>
                      <a:pt x="42" y="1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7562880" y="3970440"/>
                <a:ext cx="135000" cy="195120"/>
              </a:xfrm>
              <a:custGeom>
                <a:avLst/>
                <a:gdLst/>
                <a:ahLst/>
                <a:rect l="l" t="t" r="r" b="b"/>
                <a:pathLst>
                  <a:path w="85" h="123">
                    <a:moveTo>
                      <a:pt x="42" y="13"/>
                    </a:moveTo>
                    <a:lnTo>
                      <a:pt x="45" y="13"/>
                    </a:lnTo>
                    <a:lnTo>
                      <a:pt x="59" y="24"/>
                    </a:lnTo>
                    <a:lnTo>
                      <a:pt x="66" y="38"/>
                    </a:lnTo>
                    <a:lnTo>
                      <a:pt x="66" y="79"/>
                    </a:lnTo>
                    <a:lnTo>
                      <a:pt x="85" y="114"/>
                    </a:lnTo>
                    <a:lnTo>
                      <a:pt x="81" y="123"/>
                    </a:lnTo>
                    <a:lnTo>
                      <a:pt x="75" y="118"/>
                    </a:lnTo>
                    <a:lnTo>
                      <a:pt x="66" y="123"/>
                    </a:lnTo>
                    <a:lnTo>
                      <a:pt x="25" y="90"/>
                    </a:lnTo>
                    <a:lnTo>
                      <a:pt x="9" y="56"/>
                    </a:lnTo>
                    <a:lnTo>
                      <a:pt x="2" y="5"/>
                    </a:lnTo>
                    <a:lnTo>
                      <a:pt x="0" y="0"/>
                    </a:lnTo>
                    <a:lnTo>
                      <a:pt x="17" y="5"/>
                    </a:lnTo>
                    <a:lnTo>
                      <a:pt x="23" y="24"/>
                    </a:lnTo>
                    <a:lnTo>
                      <a:pt x="29" y="17"/>
                    </a:lnTo>
                    <a:lnTo>
                      <a:pt x="38" y="17"/>
                    </a:lnTo>
                    <a:lnTo>
                      <a:pt x="42" y="1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93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4" name=""/>
            <p:cNvGrpSpPr/>
            <p:nvPr/>
          </p:nvGrpSpPr>
          <p:grpSpPr>
            <a:xfrm>
              <a:off x="6915240" y="3030480"/>
              <a:ext cx="257040" cy="168480"/>
              <a:chOff x="6915240" y="3030480"/>
              <a:chExt cx="257040" cy="168480"/>
            </a:xfrm>
          </p:grpSpPr>
          <p:sp>
            <p:nvSpPr>
              <p:cNvPr id="995" name=""/>
              <p:cNvSpPr/>
              <p:nvPr/>
            </p:nvSpPr>
            <p:spPr>
              <a:xfrm>
                <a:off x="6915240" y="3030480"/>
                <a:ext cx="257040" cy="168480"/>
              </a:xfrm>
              <a:custGeom>
                <a:avLst/>
                <a:gdLst/>
                <a:ahLst/>
                <a:rect l="l" t="t" r="r" b="b"/>
                <a:pathLst>
                  <a:path w="162" h="106">
                    <a:moveTo>
                      <a:pt x="20" y="3"/>
                    </a:moveTo>
                    <a:lnTo>
                      <a:pt x="24" y="8"/>
                    </a:lnTo>
                    <a:lnTo>
                      <a:pt x="26" y="0"/>
                    </a:lnTo>
                    <a:lnTo>
                      <a:pt x="47" y="5"/>
                    </a:lnTo>
                    <a:lnTo>
                      <a:pt x="63" y="19"/>
                    </a:lnTo>
                    <a:lnTo>
                      <a:pt x="70" y="34"/>
                    </a:lnTo>
                    <a:lnTo>
                      <a:pt x="84" y="29"/>
                    </a:lnTo>
                    <a:lnTo>
                      <a:pt x="82" y="41"/>
                    </a:lnTo>
                    <a:lnTo>
                      <a:pt x="103" y="46"/>
                    </a:lnTo>
                    <a:lnTo>
                      <a:pt x="103" y="54"/>
                    </a:lnTo>
                    <a:lnTo>
                      <a:pt x="113" y="57"/>
                    </a:lnTo>
                    <a:lnTo>
                      <a:pt x="119" y="65"/>
                    </a:lnTo>
                    <a:lnTo>
                      <a:pt x="134" y="63"/>
                    </a:lnTo>
                    <a:lnTo>
                      <a:pt x="148" y="68"/>
                    </a:lnTo>
                    <a:lnTo>
                      <a:pt x="162" y="65"/>
                    </a:lnTo>
                    <a:lnTo>
                      <a:pt x="160" y="84"/>
                    </a:lnTo>
                    <a:lnTo>
                      <a:pt x="158" y="89"/>
                    </a:lnTo>
                    <a:lnTo>
                      <a:pt x="162" y="97"/>
                    </a:lnTo>
                    <a:lnTo>
                      <a:pt x="160" y="103"/>
                    </a:lnTo>
                    <a:lnTo>
                      <a:pt x="143" y="106"/>
                    </a:lnTo>
                    <a:lnTo>
                      <a:pt x="99" y="95"/>
                    </a:lnTo>
                    <a:lnTo>
                      <a:pt x="86" y="79"/>
                    </a:lnTo>
                    <a:lnTo>
                      <a:pt x="55" y="79"/>
                    </a:lnTo>
                    <a:lnTo>
                      <a:pt x="0" y="41"/>
                    </a:lnTo>
                    <a:lnTo>
                      <a:pt x="5" y="15"/>
                    </a:ln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6915240" y="3030480"/>
                <a:ext cx="257040" cy="168480"/>
              </a:xfrm>
              <a:custGeom>
                <a:avLst/>
                <a:gdLst/>
                <a:ahLst/>
                <a:rect l="l" t="t" r="r" b="b"/>
                <a:pathLst>
                  <a:path w="162" h="106">
                    <a:moveTo>
                      <a:pt x="20" y="3"/>
                    </a:moveTo>
                    <a:lnTo>
                      <a:pt x="24" y="8"/>
                    </a:lnTo>
                    <a:lnTo>
                      <a:pt x="26" y="0"/>
                    </a:lnTo>
                    <a:lnTo>
                      <a:pt x="47" y="5"/>
                    </a:lnTo>
                    <a:lnTo>
                      <a:pt x="63" y="19"/>
                    </a:lnTo>
                    <a:lnTo>
                      <a:pt x="70" y="34"/>
                    </a:lnTo>
                    <a:lnTo>
                      <a:pt x="84" y="29"/>
                    </a:lnTo>
                    <a:lnTo>
                      <a:pt x="82" y="41"/>
                    </a:lnTo>
                    <a:lnTo>
                      <a:pt x="103" y="46"/>
                    </a:lnTo>
                    <a:lnTo>
                      <a:pt x="103" y="54"/>
                    </a:lnTo>
                    <a:lnTo>
                      <a:pt x="113" y="57"/>
                    </a:lnTo>
                    <a:lnTo>
                      <a:pt x="119" y="65"/>
                    </a:lnTo>
                    <a:lnTo>
                      <a:pt x="134" y="63"/>
                    </a:lnTo>
                    <a:lnTo>
                      <a:pt x="148" y="68"/>
                    </a:lnTo>
                    <a:lnTo>
                      <a:pt x="162" y="65"/>
                    </a:lnTo>
                    <a:lnTo>
                      <a:pt x="160" y="84"/>
                    </a:lnTo>
                    <a:lnTo>
                      <a:pt x="158" y="89"/>
                    </a:lnTo>
                    <a:lnTo>
                      <a:pt x="162" y="97"/>
                    </a:lnTo>
                    <a:lnTo>
                      <a:pt x="160" y="103"/>
                    </a:lnTo>
                    <a:lnTo>
                      <a:pt x="143" y="106"/>
                    </a:lnTo>
                    <a:lnTo>
                      <a:pt x="99" y="95"/>
                    </a:lnTo>
                    <a:lnTo>
                      <a:pt x="86" y="79"/>
                    </a:lnTo>
                    <a:lnTo>
                      <a:pt x="55" y="79"/>
                    </a:lnTo>
                    <a:lnTo>
                      <a:pt x="0" y="41"/>
                    </a:lnTo>
                    <a:lnTo>
                      <a:pt x="5" y="15"/>
                    </a:lnTo>
                    <a:lnTo>
                      <a:pt x="2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97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8" name=""/>
            <p:cNvGrpSpPr/>
            <p:nvPr/>
          </p:nvGrpSpPr>
          <p:grpSpPr>
            <a:xfrm>
              <a:off x="7678800" y="4160880"/>
              <a:ext cx="9360" cy="7920"/>
              <a:chOff x="7678800" y="4160880"/>
              <a:chExt cx="9360" cy="7920"/>
            </a:xfrm>
          </p:grpSpPr>
          <p:sp>
            <p:nvSpPr>
              <p:cNvPr id="999" name=""/>
              <p:cNvSpPr/>
              <p:nvPr/>
            </p:nvSpPr>
            <p:spPr>
              <a:xfrm>
                <a:off x="7678800" y="41608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6" y="2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6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7678800" y="41608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6" y="2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6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1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02" name=""/>
            <p:cNvGrpSpPr/>
            <p:nvPr/>
          </p:nvGrpSpPr>
          <p:grpSpPr>
            <a:xfrm>
              <a:off x="7481880" y="3429000"/>
              <a:ext cx="252360" cy="579600"/>
              <a:chOff x="7481880" y="3429000"/>
              <a:chExt cx="252360" cy="579600"/>
            </a:xfrm>
          </p:grpSpPr>
          <p:sp>
            <p:nvSpPr>
              <p:cNvPr id="1003" name=""/>
              <p:cNvSpPr/>
              <p:nvPr/>
            </p:nvSpPr>
            <p:spPr>
              <a:xfrm>
                <a:off x="7481880" y="3429000"/>
                <a:ext cx="252360" cy="579600"/>
              </a:xfrm>
              <a:custGeom>
                <a:avLst/>
                <a:gdLst/>
                <a:ahLst/>
                <a:rect l="l" t="t" r="r" b="b"/>
                <a:pathLst>
                  <a:path w="159" h="365">
                    <a:moveTo>
                      <a:pt x="152" y="158"/>
                    </a:moveTo>
                    <a:lnTo>
                      <a:pt x="113" y="156"/>
                    </a:lnTo>
                    <a:lnTo>
                      <a:pt x="99" y="171"/>
                    </a:lnTo>
                    <a:lnTo>
                      <a:pt x="95" y="185"/>
                    </a:lnTo>
                    <a:lnTo>
                      <a:pt x="96" y="199"/>
                    </a:lnTo>
                    <a:lnTo>
                      <a:pt x="105" y="209"/>
                    </a:lnTo>
                    <a:lnTo>
                      <a:pt x="107" y="223"/>
                    </a:lnTo>
                    <a:lnTo>
                      <a:pt x="101" y="212"/>
                    </a:lnTo>
                    <a:lnTo>
                      <a:pt x="87" y="199"/>
                    </a:lnTo>
                    <a:lnTo>
                      <a:pt x="66" y="199"/>
                    </a:lnTo>
                    <a:lnTo>
                      <a:pt x="66" y="177"/>
                    </a:lnTo>
                    <a:lnTo>
                      <a:pt x="52" y="175"/>
                    </a:lnTo>
                    <a:lnTo>
                      <a:pt x="47" y="180"/>
                    </a:lnTo>
                    <a:lnTo>
                      <a:pt x="45" y="209"/>
                    </a:lnTo>
                    <a:lnTo>
                      <a:pt x="31" y="257"/>
                    </a:lnTo>
                    <a:lnTo>
                      <a:pt x="33" y="281"/>
                    </a:lnTo>
                    <a:lnTo>
                      <a:pt x="45" y="281"/>
                    </a:lnTo>
                    <a:lnTo>
                      <a:pt x="60" y="324"/>
                    </a:lnTo>
                    <a:lnTo>
                      <a:pt x="66" y="334"/>
                    </a:lnTo>
                    <a:lnTo>
                      <a:pt x="80" y="337"/>
                    </a:lnTo>
                    <a:lnTo>
                      <a:pt x="93" y="354"/>
                    </a:lnTo>
                    <a:lnTo>
                      <a:pt x="89" y="357"/>
                    </a:lnTo>
                    <a:lnTo>
                      <a:pt x="80" y="357"/>
                    </a:lnTo>
                    <a:lnTo>
                      <a:pt x="75" y="365"/>
                    </a:lnTo>
                    <a:lnTo>
                      <a:pt x="68" y="346"/>
                    </a:lnTo>
                    <a:lnTo>
                      <a:pt x="52" y="341"/>
                    </a:lnTo>
                    <a:lnTo>
                      <a:pt x="54" y="346"/>
                    </a:lnTo>
                    <a:lnTo>
                      <a:pt x="23" y="302"/>
                    </a:lnTo>
                    <a:lnTo>
                      <a:pt x="14" y="305"/>
                    </a:lnTo>
                    <a:lnTo>
                      <a:pt x="14" y="286"/>
                    </a:lnTo>
                    <a:lnTo>
                      <a:pt x="23" y="257"/>
                    </a:lnTo>
                    <a:lnTo>
                      <a:pt x="25" y="240"/>
                    </a:lnTo>
                    <a:lnTo>
                      <a:pt x="39" y="216"/>
                    </a:lnTo>
                    <a:lnTo>
                      <a:pt x="29" y="188"/>
                    </a:lnTo>
                    <a:lnTo>
                      <a:pt x="29" y="166"/>
                    </a:lnTo>
                    <a:lnTo>
                      <a:pt x="14" y="152"/>
                    </a:lnTo>
                    <a:lnTo>
                      <a:pt x="12" y="144"/>
                    </a:lnTo>
                    <a:lnTo>
                      <a:pt x="23" y="112"/>
                    </a:lnTo>
                    <a:lnTo>
                      <a:pt x="19" y="108"/>
                    </a:lnTo>
                    <a:lnTo>
                      <a:pt x="16" y="89"/>
                    </a:lnTo>
                    <a:lnTo>
                      <a:pt x="7" y="77"/>
                    </a:lnTo>
                    <a:lnTo>
                      <a:pt x="0" y="57"/>
                    </a:lnTo>
                    <a:lnTo>
                      <a:pt x="9" y="29"/>
                    </a:lnTo>
                    <a:lnTo>
                      <a:pt x="25" y="27"/>
                    </a:lnTo>
                    <a:lnTo>
                      <a:pt x="45" y="10"/>
                    </a:lnTo>
                    <a:lnTo>
                      <a:pt x="54" y="0"/>
                    </a:lnTo>
                    <a:lnTo>
                      <a:pt x="52" y="8"/>
                    </a:lnTo>
                    <a:lnTo>
                      <a:pt x="58" y="10"/>
                    </a:lnTo>
                    <a:lnTo>
                      <a:pt x="60" y="27"/>
                    </a:lnTo>
                    <a:lnTo>
                      <a:pt x="70" y="29"/>
                    </a:lnTo>
                    <a:lnTo>
                      <a:pt x="66" y="77"/>
                    </a:lnTo>
                    <a:lnTo>
                      <a:pt x="87" y="63"/>
                    </a:lnTo>
                    <a:lnTo>
                      <a:pt x="101" y="70"/>
                    </a:lnTo>
                    <a:lnTo>
                      <a:pt x="107" y="68"/>
                    </a:lnTo>
                    <a:lnTo>
                      <a:pt x="112" y="60"/>
                    </a:lnTo>
                    <a:lnTo>
                      <a:pt x="117" y="57"/>
                    </a:lnTo>
                    <a:lnTo>
                      <a:pt x="124" y="57"/>
                    </a:lnTo>
                    <a:lnTo>
                      <a:pt x="138" y="77"/>
                    </a:lnTo>
                    <a:lnTo>
                      <a:pt x="145" y="108"/>
                    </a:lnTo>
                    <a:lnTo>
                      <a:pt x="159" y="125"/>
                    </a:lnTo>
                    <a:lnTo>
                      <a:pt x="159" y="152"/>
                    </a:lnTo>
                    <a:lnTo>
                      <a:pt x="152" y="15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7481880" y="3429000"/>
                <a:ext cx="252360" cy="579600"/>
              </a:xfrm>
              <a:custGeom>
                <a:avLst/>
                <a:gdLst/>
                <a:ahLst/>
                <a:rect l="l" t="t" r="r" b="b"/>
                <a:pathLst>
                  <a:path w="159" h="365">
                    <a:moveTo>
                      <a:pt x="152" y="158"/>
                    </a:moveTo>
                    <a:lnTo>
                      <a:pt x="113" y="156"/>
                    </a:lnTo>
                    <a:lnTo>
                      <a:pt x="99" y="171"/>
                    </a:lnTo>
                    <a:lnTo>
                      <a:pt x="95" y="185"/>
                    </a:lnTo>
                    <a:lnTo>
                      <a:pt x="96" y="199"/>
                    </a:lnTo>
                    <a:lnTo>
                      <a:pt x="105" y="209"/>
                    </a:lnTo>
                    <a:lnTo>
                      <a:pt x="107" y="223"/>
                    </a:lnTo>
                    <a:lnTo>
                      <a:pt x="101" y="212"/>
                    </a:lnTo>
                    <a:lnTo>
                      <a:pt x="87" y="199"/>
                    </a:lnTo>
                    <a:lnTo>
                      <a:pt x="66" y="199"/>
                    </a:lnTo>
                    <a:lnTo>
                      <a:pt x="66" y="177"/>
                    </a:lnTo>
                    <a:lnTo>
                      <a:pt x="52" y="175"/>
                    </a:lnTo>
                    <a:lnTo>
                      <a:pt x="47" y="180"/>
                    </a:lnTo>
                    <a:lnTo>
                      <a:pt x="45" y="209"/>
                    </a:lnTo>
                    <a:lnTo>
                      <a:pt x="31" y="257"/>
                    </a:lnTo>
                    <a:lnTo>
                      <a:pt x="33" y="281"/>
                    </a:lnTo>
                    <a:lnTo>
                      <a:pt x="45" y="281"/>
                    </a:lnTo>
                    <a:lnTo>
                      <a:pt x="60" y="324"/>
                    </a:lnTo>
                    <a:lnTo>
                      <a:pt x="66" y="334"/>
                    </a:lnTo>
                    <a:lnTo>
                      <a:pt x="80" y="337"/>
                    </a:lnTo>
                    <a:lnTo>
                      <a:pt x="93" y="354"/>
                    </a:lnTo>
                    <a:lnTo>
                      <a:pt x="89" y="357"/>
                    </a:lnTo>
                    <a:lnTo>
                      <a:pt x="80" y="357"/>
                    </a:lnTo>
                    <a:lnTo>
                      <a:pt x="75" y="365"/>
                    </a:lnTo>
                    <a:lnTo>
                      <a:pt x="68" y="346"/>
                    </a:lnTo>
                    <a:lnTo>
                      <a:pt x="52" y="341"/>
                    </a:lnTo>
                    <a:lnTo>
                      <a:pt x="54" y="346"/>
                    </a:lnTo>
                    <a:lnTo>
                      <a:pt x="23" y="302"/>
                    </a:lnTo>
                    <a:lnTo>
                      <a:pt x="14" y="305"/>
                    </a:lnTo>
                    <a:lnTo>
                      <a:pt x="14" y="286"/>
                    </a:lnTo>
                    <a:lnTo>
                      <a:pt x="23" y="257"/>
                    </a:lnTo>
                    <a:lnTo>
                      <a:pt x="25" y="240"/>
                    </a:lnTo>
                    <a:lnTo>
                      <a:pt x="39" y="216"/>
                    </a:lnTo>
                    <a:lnTo>
                      <a:pt x="29" y="188"/>
                    </a:lnTo>
                    <a:lnTo>
                      <a:pt x="29" y="166"/>
                    </a:lnTo>
                    <a:lnTo>
                      <a:pt x="14" y="152"/>
                    </a:lnTo>
                    <a:lnTo>
                      <a:pt x="12" y="144"/>
                    </a:lnTo>
                    <a:lnTo>
                      <a:pt x="23" y="112"/>
                    </a:lnTo>
                    <a:lnTo>
                      <a:pt x="19" y="108"/>
                    </a:lnTo>
                    <a:lnTo>
                      <a:pt x="16" y="89"/>
                    </a:lnTo>
                    <a:lnTo>
                      <a:pt x="7" y="77"/>
                    </a:lnTo>
                    <a:lnTo>
                      <a:pt x="0" y="57"/>
                    </a:lnTo>
                    <a:lnTo>
                      <a:pt x="9" y="29"/>
                    </a:lnTo>
                    <a:lnTo>
                      <a:pt x="25" y="27"/>
                    </a:lnTo>
                    <a:lnTo>
                      <a:pt x="45" y="10"/>
                    </a:lnTo>
                    <a:lnTo>
                      <a:pt x="54" y="0"/>
                    </a:lnTo>
                    <a:lnTo>
                      <a:pt x="52" y="8"/>
                    </a:lnTo>
                    <a:lnTo>
                      <a:pt x="58" y="10"/>
                    </a:lnTo>
                    <a:lnTo>
                      <a:pt x="60" y="27"/>
                    </a:lnTo>
                    <a:lnTo>
                      <a:pt x="70" y="29"/>
                    </a:lnTo>
                    <a:lnTo>
                      <a:pt x="66" y="77"/>
                    </a:lnTo>
                    <a:lnTo>
                      <a:pt x="87" y="63"/>
                    </a:lnTo>
                    <a:lnTo>
                      <a:pt x="101" y="70"/>
                    </a:lnTo>
                    <a:lnTo>
                      <a:pt x="107" y="68"/>
                    </a:lnTo>
                    <a:lnTo>
                      <a:pt x="112" y="60"/>
                    </a:lnTo>
                    <a:lnTo>
                      <a:pt x="117" y="57"/>
                    </a:lnTo>
                    <a:lnTo>
                      <a:pt x="124" y="57"/>
                    </a:lnTo>
                    <a:lnTo>
                      <a:pt x="138" y="77"/>
                    </a:lnTo>
                    <a:lnTo>
                      <a:pt x="145" y="108"/>
                    </a:lnTo>
                    <a:lnTo>
                      <a:pt x="159" y="125"/>
                    </a:lnTo>
                    <a:lnTo>
                      <a:pt x="159" y="152"/>
                    </a:lnTo>
                    <a:lnTo>
                      <a:pt x="152" y="15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5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06" name=""/>
            <p:cNvGrpSpPr/>
            <p:nvPr/>
          </p:nvGrpSpPr>
          <p:grpSpPr>
            <a:xfrm>
              <a:off x="7629480" y="3328920"/>
              <a:ext cx="228600" cy="569880"/>
              <a:chOff x="7629480" y="3328920"/>
              <a:chExt cx="228600" cy="569880"/>
            </a:xfrm>
          </p:grpSpPr>
          <p:sp>
            <p:nvSpPr>
              <p:cNvPr id="1007" name=""/>
              <p:cNvSpPr/>
              <p:nvPr/>
            </p:nvSpPr>
            <p:spPr>
              <a:xfrm>
                <a:off x="7629480" y="3328920"/>
                <a:ext cx="228600" cy="569880"/>
              </a:xfrm>
              <a:custGeom>
                <a:avLst/>
                <a:gdLst/>
                <a:ahLst/>
                <a:rect l="l" t="t" r="r" b="b"/>
                <a:pathLst>
                  <a:path w="144" h="359">
                    <a:moveTo>
                      <a:pt x="0" y="22"/>
                    </a:moveTo>
                    <a:lnTo>
                      <a:pt x="3" y="13"/>
                    </a:lnTo>
                    <a:lnTo>
                      <a:pt x="16" y="17"/>
                    </a:lnTo>
                    <a:lnTo>
                      <a:pt x="24" y="13"/>
                    </a:lnTo>
                    <a:lnTo>
                      <a:pt x="33" y="17"/>
                    </a:lnTo>
                    <a:lnTo>
                      <a:pt x="59" y="0"/>
                    </a:lnTo>
                    <a:lnTo>
                      <a:pt x="87" y="13"/>
                    </a:lnTo>
                    <a:lnTo>
                      <a:pt x="92" y="33"/>
                    </a:lnTo>
                    <a:lnTo>
                      <a:pt x="103" y="41"/>
                    </a:lnTo>
                    <a:lnTo>
                      <a:pt x="115" y="46"/>
                    </a:lnTo>
                    <a:lnTo>
                      <a:pt x="106" y="49"/>
                    </a:lnTo>
                    <a:lnTo>
                      <a:pt x="89" y="65"/>
                    </a:lnTo>
                    <a:lnTo>
                      <a:pt x="76" y="84"/>
                    </a:lnTo>
                    <a:lnTo>
                      <a:pt x="70" y="106"/>
                    </a:lnTo>
                    <a:lnTo>
                      <a:pt x="70" y="118"/>
                    </a:lnTo>
                    <a:lnTo>
                      <a:pt x="82" y="130"/>
                    </a:lnTo>
                    <a:lnTo>
                      <a:pt x="85" y="139"/>
                    </a:lnTo>
                    <a:lnTo>
                      <a:pt x="97" y="155"/>
                    </a:lnTo>
                    <a:lnTo>
                      <a:pt x="111" y="171"/>
                    </a:lnTo>
                    <a:lnTo>
                      <a:pt x="122" y="175"/>
                    </a:lnTo>
                    <a:lnTo>
                      <a:pt x="125" y="188"/>
                    </a:lnTo>
                    <a:lnTo>
                      <a:pt x="134" y="195"/>
                    </a:lnTo>
                    <a:lnTo>
                      <a:pt x="144" y="257"/>
                    </a:lnTo>
                    <a:lnTo>
                      <a:pt x="141" y="267"/>
                    </a:lnTo>
                    <a:lnTo>
                      <a:pt x="141" y="284"/>
                    </a:lnTo>
                    <a:lnTo>
                      <a:pt x="139" y="294"/>
                    </a:lnTo>
                    <a:lnTo>
                      <a:pt x="118" y="308"/>
                    </a:lnTo>
                    <a:lnTo>
                      <a:pt x="103" y="316"/>
                    </a:lnTo>
                    <a:lnTo>
                      <a:pt x="92" y="316"/>
                    </a:lnTo>
                    <a:lnTo>
                      <a:pt x="85" y="327"/>
                    </a:lnTo>
                    <a:lnTo>
                      <a:pt x="87" y="335"/>
                    </a:lnTo>
                    <a:lnTo>
                      <a:pt x="76" y="327"/>
                    </a:lnTo>
                    <a:lnTo>
                      <a:pt x="80" y="339"/>
                    </a:lnTo>
                    <a:lnTo>
                      <a:pt x="57" y="359"/>
                    </a:lnTo>
                    <a:lnTo>
                      <a:pt x="54" y="356"/>
                    </a:lnTo>
                    <a:lnTo>
                      <a:pt x="54" y="339"/>
                    </a:lnTo>
                    <a:lnTo>
                      <a:pt x="57" y="322"/>
                    </a:lnTo>
                    <a:lnTo>
                      <a:pt x="45" y="313"/>
                    </a:lnTo>
                    <a:lnTo>
                      <a:pt x="54" y="310"/>
                    </a:lnTo>
                    <a:lnTo>
                      <a:pt x="55" y="303"/>
                    </a:lnTo>
                    <a:lnTo>
                      <a:pt x="74" y="298"/>
                    </a:lnTo>
                    <a:lnTo>
                      <a:pt x="74" y="284"/>
                    </a:lnTo>
                    <a:lnTo>
                      <a:pt x="85" y="284"/>
                    </a:lnTo>
                    <a:lnTo>
                      <a:pt x="87" y="279"/>
                    </a:lnTo>
                    <a:lnTo>
                      <a:pt x="107" y="267"/>
                    </a:lnTo>
                    <a:lnTo>
                      <a:pt x="106" y="212"/>
                    </a:lnTo>
                    <a:lnTo>
                      <a:pt x="107" y="197"/>
                    </a:lnTo>
                    <a:lnTo>
                      <a:pt x="99" y="174"/>
                    </a:lnTo>
                    <a:lnTo>
                      <a:pt x="87" y="166"/>
                    </a:lnTo>
                    <a:lnTo>
                      <a:pt x="87" y="158"/>
                    </a:lnTo>
                    <a:lnTo>
                      <a:pt x="85" y="147"/>
                    </a:lnTo>
                    <a:lnTo>
                      <a:pt x="74" y="142"/>
                    </a:lnTo>
                    <a:lnTo>
                      <a:pt x="57" y="115"/>
                    </a:lnTo>
                    <a:lnTo>
                      <a:pt x="35" y="98"/>
                    </a:lnTo>
                    <a:lnTo>
                      <a:pt x="37" y="89"/>
                    </a:lnTo>
                    <a:lnTo>
                      <a:pt x="45" y="89"/>
                    </a:lnTo>
                    <a:lnTo>
                      <a:pt x="52" y="82"/>
                    </a:lnTo>
                    <a:lnTo>
                      <a:pt x="43" y="63"/>
                    </a:lnTo>
                    <a:lnTo>
                      <a:pt x="38" y="57"/>
                    </a:lnTo>
                    <a:lnTo>
                      <a:pt x="19" y="57"/>
                    </a:lnTo>
                    <a:lnTo>
                      <a:pt x="14" y="54"/>
                    </a:lnTo>
                    <a:lnTo>
                      <a:pt x="12" y="38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7629480" y="3328920"/>
                <a:ext cx="228600" cy="569880"/>
              </a:xfrm>
              <a:custGeom>
                <a:avLst/>
                <a:gdLst/>
                <a:ahLst/>
                <a:rect l="l" t="t" r="r" b="b"/>
                <a:pathLst>
                  <a:path w="144" h="359">
                    <a:moveTo>
                      <a:pt x="0" y="22"/>
                    </a:moveTo>
                    <a:lnTo>
                      <a:pt x="3" y="13"/>
                    </a:lnTo>
                    <a:lnTo>
                      <a:pt x="16" y="17"/>
                    </a:lnTo>
                    <a:lnTo>
                      <a:pt x="24" y="13"/>
                    </a:lnTo>
                    <a:lnTo>
                      <a:pt x="33" y="17"/>
                    </a:lnTo>
                    <a:lnTo>
                      <a:pt x="59" y="0"/>
                    </a:lnTo>
                    <a:lnTo>
                      <a:pt x="87" y="13"/>
                    </a:lnTo>
                    <a:lnTo>
                      <a:pt x="92" y="33"/>
                    </a:lnTo>
                    <a:lnTo>
                      <a:pt x="103" y="41"/>
                    </a:lnTo>
                    <a:lnTo>
                      <a:pt x="115" y="46"/>
                    </a:lnTo>
                    <a:lnTo>
                      <a:pt x="106" y="49"/>
                    </a:lnTo>
                    <a:lnTo>
                      <a:pt x="89" y="65"/>
                    </a:lnTo>
                    <a:lnTo>
                      <a:pt x="76" y="84"/>
                    </a:lnTo>
                    <a:lnTo>
                      <a:pt x="70" y="106"/>
                    </a:lnTo>
                    <a:lnTo>
                      <a:pt x="70" y="118"/>
                    </a:lnTo>
                    <a:lnTo>
                      <a:pt x="82" y="130"/>
                    </a:lnTo>
                    <a:lnTo>
                      <a:pt x="85" y="139"/>
                    </a:lnTo>
                    <a:lnTo>
                      <a:pt x="97" y="155"/>
                    </a:lnTo>
                    <a:lnTo>
                      <a:pt x="111" y="171"/>
                    </a:lnTo>
                    <a:lnTo>
                      <a:pt x="122" y="175"/>
                    </a:lnTo>
                    <a:lnTo>
                      <a:pt x="125" y="188"/>
                    </a:lnTo>
                    <a:lnTo>
                      <a:pt x="134" y="195"/>
                    </a:lnTo>
                    <a:lnTo>
                      <a:pt x="144" y="257"/>
                    </a:lnTo>
                    <a:lnTo>
                      <a:pt x="141" y="267"/>
                    </a:lnTo>
                    <a:lnTo>
                      <a:pt x="141" y="284"/>
                    </a:lnTo>
                    <a:lnTo>
                      <a:pt x="139" y="294"/>
                    </a:lnTo>
                    <a:lnTo>
                      <a:pt x="118" y="308"/>
                    </a:lnTo>
                    <a:lnTo>
                      <a:pt x="103" y="316"/>
                    </a:lnTo>
                    <a:lnTo>
                      <a:pt x="92" y="316"/>
                    </a:lnTo>
                    <a:lnTo>
                      <a:pt x="85" y="327"/>
                    </a:lnTo>
                    <a:lnTo>
                      <a:pt x="87" y="335"/>
                    </a:lnTo>
                    <a:lnTo>
                      <a:pt x="76" y="327"/>
                    </a:lnTo>
                    <a:lnTo>
                      <a:pt x="80" y="339"/>
                    </a:lnTo>
                    <a:lnTo>
                      <a:pt x="57" y="359"/>
                    </a:lnTo>
                    <a:lnTo>
                      <a:pt x="54" y="356"/>
                    </a:lnTo>
                    <a:lnTo>
                      <a:pt x="54" y="339"/>
                    </a:lnTo>
                    <a:lnTo>
                      <a:pt x="57" y="322"/>
                    </a:lnTo>
                    <a:lnTo>
                      <a:pt x="45" y="313"/>
                    </a:lnTo>
                    <a:lnTo>
                      <a:pt x="54" y="310"/>
                    </a:lnTo>
                    <a:lnTo>
                      <a:pt x="55" y="303"/>
                    </a:lnTo>
                    <a:lnTo>
                      <a:pt x="74" y="298"/>
                    </a:lnTo>
                    <a:lnTo>
                      <a:pt x="74" y="284"/>
                    </a:lnTo>
                    <a:lnTo>
                      <a:pt x="85" y="284"/>
                    </a:lnTo>
                    <a:lnTo>
                      <a:pt x="87" y="279"/>
                    </a:lnTo>
                    <a:lnTo>
                      <a:pt x="107" y="267"/>
                    </a:lnTo>
                    <a:lnTo>
                      <a:pt x="106" y="212"/>
                    </a:lnTo>
                    <a:lnTo>
                      <a:pt x="107" y="197"/>
                    </a:lnTo>
                    <a:lnTo>
                      <a:pt x="99" y="174"/>
                    </a:lnTo>
                    <a:lnTo>
                      <a:pt x="87" y="166"/>
                    </a:lnTo>
                    <a:lnTo>
                      <a:pt x="87" y="158"/>
                    </a:lnTo>
                    <a:lnTo>
                      <a:pt x="85" y="147"/>
                    </a:lnTo>
                    <a:lnTo>
                      <a:pt x="74" y="142"/>
                    </a:lnTo>
                    <a:lnTo>
                      <a:pt x="57" y="115"/>
                    </a:lnTo>
                    <a:lnTo>
                      <a:pt x="35" y="98"/>
                    </a:lnTo>
                    <a:lnTo>
                      <a:pt x="37" y="89"/>
                    </a:lnTo>
                    <a:lnTo>
                      <a:pt x="45" y="89"/>
                    </a:lnTo>
                    <a:lnTo>
                      <a:pt x="52" y="82"/>
                    </a:lnTo>
                    <a:lnTo>
                      <a:pt x="43" y="63"/>
                    </a:lnTo>
                    <a:lnTo>
                      <a:pt x="38" y="57"/>
                    </a:lnTo>
                    <a:lnTo>
                      <a:pt x="19" y="57"/>
                    </a:lnTo>
                    <a:lnTo>
                      <a:pt x="14" y="54"/>
                    </a:lnTo>
                    <a:lnTo>
                      <a:pt x="12" y="38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9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0" name=""/>
            <p:cNvGrpSpPr/>
            <p:nvPr/>
          </p:nvGrpSpPr>
          <p:grpSpPr>
            <a:xfrm>
              <a:off x="7405560" y="4013280"/>
              <a:ext cx="347760" cy="428400"/>
              <a:chOff x="7405560" y="4013280"/>
              <a:chExt cx="347760" cy="428400"/>
            </a:xfrm>
          </p:grpSpPr>
          <p:sp>
            <p:nvSpPr>
              <p:cNvPr id="1011" name=""/>
              <p:cNvSpPr/>
              <p:nvPr/>
            </p:nvSpPr>
            <p:spPr>
              <a:xfrm>
                <a:off x="7405560" y="4013280"/>
                <a:ext cx="347760" cy="428400"/>
              </a:xfrm>
              <a:custGeom>
                <a:avLst/>
                <a:gdLst/>
                <a:ahLst/>
                <a:rect l="l" t="t" r="r" b="b"/>
                <a:pathLst>
                  <a:path w="219" h="270">
                    <a:moveTo>
                      <a:pt x="0" y="0"/>
                    </a:moveTo>
                    <a:lnTo>
                      <a:pt x="10" y="0"/>
                    </a:lnTo>
                    <a:lnTo>
                      <a:pt x="22" y="8"/>
                    </a:lnTo>
                    <a:lnTo>
                      <a:pt x="47" y="10"/>
                    </a:lnTo>
                    <a:lnTo>
                      <a:pt x="62" y="33"/>
                    </a:lnTo>
                    <a:lnTo>
                      <a:pt x="85" y="51"/>
                    </a:lnTo>
                    <a:lnTo>
                      <a:pt x="109" y="77"/>
                    </a:lnTo>
                    <a:lnTo>
                      <a:pt x="113" y="82"/>
                    </a:lnTo>
                    <a:lnTo>
                      <a:pt x="118" y="77"/>
                    </a:lnTo>
                    <a:lnTo>
                      <a:pt x="124" y="90"/>
                    </a:lnTo>
                    <a:lnTo>
                      <a:pt x="139" y="96"/>
                    </a:lnTo>
                    <a:lnTo>
                      <a:pt x="143" y="101"/>
                    </a:lnTo>
                    <a:lnTo>
                      <a:pt x="143" y="99"/>
                    </a:lnTo>
                    <a:lnTo>
                      <a:pt x="149" y="106"/>
                    </a:lnTo>
                    <a:lnTo>
                      <a:pt x="160" y="106"/>
                    </a:lnTo>
                    <a:lnTo>
                      <a:pt x="160" y="120"/>
                    </a:lnTo>
                    <a:lnTo>
                      <a:pt x="157" y="123"/>
                    </a:lnTo>
                    <a:lnTo>
                      <a:pt x="165" y="118"/>
                    </a:lnTo>
                    <a:lnTo>
                      <a:pt x="172" y="123"/>
                    </a:lnTo>
                    <a:lnTo>
                      <a:pt x="174" y="131"/>
                    </a:lnTo>
                    <a:lnTo>
                      <a:pt x="169" y="134"/>
                    </a:lnTo>
                    <a:lnTo>
                      <a:pt x="172" y="137"/>
                    </a:lnTo>
                    <a:lnTo>
                      <a:pt x="167" y="147"/>
                    </a:lnTo>
                    <a:lnTo>
                      <a:pt x="169" y="150"/>
                    </a:lnTo>
                    <a:lnTo>
                      <a:pt x="186" y="156"/>
                    </a:lnTo>
                    <a:lnTo>
                      <a:pt x="190" y="173"/>
                    </a:lnTo>
                    <a:lnTo>
                      <a:pt x="196" y="178"/>
                    </a:lnTo>
                    <a:lnTo>
                      <a:pt x="195" y="186"/>
                    </a:lnTo>
                    <a:lnTo>
                      <a:pt x="211" y="188"/>
                    </a:lnTo>
                    <a:lnTo>
                      <a:pt x="219" y="202"/>
                    </a:lnTo>
                    <a:lnTo>
                      <a:pt x="215" y="267"/>
                    </a:lnTo>
                    <a:lnTo>
                      <a:pt x="207" y="260"/>
                    </a:lnTo>
                    <a:lnTo>
                      <a:pt x="200" y="267"/>
                    </a:lnTo>
                    <a:lnTo>
                      <a:pt x="195" y="260"/>
                    </a:lnTo>
                    <a:lnTo>
                      <a:pt x="193" y="262"/>
                    </a:lnTo>
                    <a:lnTo>
                      <a:pt x="193" y="270"/>
                    </a:lnTo>
                    <a:lnTo>
                      <a:pt x="174" y="248"/>
                    </a:lnTo>
                    <a:lnTo>
                      <a:pt x="149" y="226"/>
                    </a:lnTo>
                    <a:lnTo>
                      <a:pt x="143" y="214"/>
                    </a:lnTo>
                    <a:lnTo>
                      <a:pt x="118" y="186"/>
                    </a:lnTo>
                    <a:lnTo>
                      <a:pt x="103" y="147"/>
                    </a:lnTo>
                    <a:lnTo>
                      <a:pt x="92" y="131"/>
                    </a:lnTo>
                    <a:lnTo>
                      <a:pt x="83" y="123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2" y="74"/>
                    </a:lnTo>
                    <a:lnTo>
                      <a:pt x="50" y="63"/>
                    </a:lnTo>
                    <a:lnTo>
                      <a:pt x="39" y="49"/>
                    </a:lnTo>
                    <a:lnTo>
                      <a:pt x="29" y="44"/>
                    </a:lnTo>
                    <a:lnTo>
                      <a:pt x="6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7405560" y="4013280"/>
                <a:ext cx="347760" cy="428400"/>
              </a:xfrm>
              <a:custGeom>
                <a:avLst/>
                <a:gdLst/>
                <a:ahLst/>
                <a:rect l="l" t="t" r="r" b="b"/>
                <a:pathLst>
                  <a:path w="219" h="270">
                    <a:moveTo>
                      <a:pt x="0" y="0"/>
                    </a:moveTo>
                    <a:lnTo>
                      <a:pt x="10" y="0"/>
                    </a:lnTo>
                    <a:lnTo>
                      <a:pt x="22" y="8"/>
                    </a:lnTo>
                    <a:lnTo>
                      <a:pt x="47" y="10"/>
                    </a:lnTo>
                    <a:lnTo>
                      <a:pt x="62" y="33"/>
                    </a:lnTo>
                    <a:lnTo>
                      <a:pt x="85" y="51"/>
                    </a:lnTo>
                    <a:lnTo>
                      <a:pt x="109" y="77"/>
                    </a:lnTo>
                    <a:lnTo>
                      <a:pt x="113" y="82"/>
                    </a:lnTo>
                    <a:lnTo>
                      <a:pt x="118" y="77"/>
                    </a:lnTo>
                    <a:lnTo>
                      <a:pt x="124" y="90"/>
                    </a:lnTo>
                    <a:lnTo>
                      <a:pt x="139" y="96"/>
                    </a:lnTo>
                    <a:lnTo>
                      <a:pt x="143" y="101"/>
                    </a:lnTo>
                    <a:lnTo>
                      <a:pt x="143" y="99"/>
                    </a:lnTo>
                    <a:lnTo>
                      <a:pt x="149" y="106"/>
                    </a:lnTo>
                    <a:lnTo>
                      <a:pt x="160" y="106"/>
                    </a:lnTo>
                    <a:lnTo>
                      <a:pt x="160" y="120"/>
                    </a:lnTo>
                    <a:lnTo>
                      <a:pt x="157" y="123"/>
                    </a:lnTo>
                    <a:lnTo>
                      <a:pt x="165" y="118"/>
                    </a:lnTo>
                    <a:lnTo>
                      <a:pt x="172" y="123"/>
                    </a:lnTo>
                    <a:lnTo>
                      <a:pt x="174" y="131"/>
                    </a:lnTo>
                    <a:lnTo>
                      <a:pt x="169" y="134"/>
                    </a:lnTo>
                    <a:lnTo>
                      <a:pt x="172" y="137"/>
                    </a:lnTo>
                    <a:lnTo>
                      <a:pt x="167" y="147"/>
                    </a:lnTo>
                    <a:lnTo>
                      <a:pt x="169" y="150"/>
                    </a:lnTo>
                    <a:lnTo>
                      <a:pt x="186" y="156"/>
                    </a:lnTo>
                    <a:lnTo>
                      <a:pt x="190" y="173"/>
                    </a:lnTo>
                    <a:lnTo>
                      <a:pt x="196" y="178"/>
                    </a:lnTo>
                    <a:lnTo>
                      <a:pt x="195" y="186"/>
                    </a:lnTo>
                    <a:lnTo>
                      <a:pt x="211" y="188"/>
                    </a:lnTo>
                    <a:lnTo>
                      <a:pt x="219" y="202"/>
                    </a:lnTo>
                    <a:lnTo>
                      <a:pt x="215" y="267"/>
                    </a:lnTo>
                    <a:lnTo>
                      <a:pt x="207" y="260"/>
                    </a:lnTo>
                    <a:lnTo>
                      <a:pt x="200" y="267"/>
                    </a:lnTo>
                    <a:lnTo>
                      <a:pt x="195" y="260"/>
                    </a:lnTo>
                    <a:lnTo>
                      <a:pt x="193" y="262"/>
                    </a:lnTo>
                    <a:lnTo>
                      <a:pt x="193" y="270"/>
                    </a:lnTo>
                    <a:lnTo>
                      <a:pt x="174" y="248"/>
                    </a:lnTo>
                    <a:lnTo>
                      <a:pt x="149" y="226"/>
                    </a:lnTo>
                    <a:lnTo>
                      <a:pt x="143" y="214"/>
                    </a:lnTo>
                    <a:lnTo>
                      <a:pt x="118" y="186"/>
                    </a:lnTo>
                    <a:lnTo>
                      <a:pt x="103" y="147"/>
                    </a:lnTo>
                    <a:lnTo>
                      <a:pt x="92" y="131"/>
                    </a:lnTo>
                    <a:lnTo>
                      <a:pt x="83" y="123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2" y="74"/>
                    </a:lnTo>
                    <a:lnTo>
                      <a:pt x="50" y="63"/>
                    </a:lnTo>
                    <a:lnTo>
                      <a:pt x="39" y="49"/>
                    </a:lnTo>
                    <a:lnTo>
                      <a:pt x="29" y="44"/>
                    </a:lnTo>
                    <a:lnTo>
                      <a:pt x="6" y="1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13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4" name=""/>
            <p:cNvGrpSpPr/>
            <p:nvPr/>
          </p:nvGrpSpPr>
          <p:grpSpPr>
            <a:xfrm>
              <a:off x="8553600" y="4233960"/>
              <a:ext cx="338040" cy="328680"/>
              <a:chOff x="8553600" y="4233960"/>
              <a:chExt cx="338040" cy="328680"/>
            </a:xfrm>
          </p:grpSpPr>
          <p:sp>
            <p:nvSpPr>
              <p:cNvPr id="1015" name=""/>
              <p:cNvSpPr/>
              <p:nvPr/>
            </p:nvSpPr>
            <p:spPr>
              <a:xfrm>
                <a:off x="8553600" y="4233960"/>
                <a:ext cx="338040" cy="328680"/>
              </a:xfrm>
              <a:custGeom>
                <a:avLst/>
                <a:gdLst/>
                <a:ahLst/>
                <a:rect l="l" t="t" r="r" b="b"/>
                <a:pathLst>
                  <a:path w="213" h="207">
                    <a:moveTo>
                      <a:pt x="209" y="111"/>
                    </a:moveTo>
                    <a:lnTo>
                      <a:pt x="209" y="51"/>
                    </a:lnTo>
                    <a:lnTo>
                      <a:pt x="178" y="46"/>
                    </a:lnTo>
                    <a:lnTo>
                      <a:pt x="143" y="24"/>
                    </a:lnTo>
                    <a:lnTo>
                      <a:pt x="131" y="33"/>
                    </a:lnTo>
                    <a:lnTo>
                      <a:pt x="126" y="43"/>
                    </a:lnTo>
                    <a:lnTo>
                      <a:pt x="112" y="43"/>
                    </a:lnTo>
                    <a:lnTo>
                      <a:pt x="96" y="70"/>
                    </a:lnTo>
                    <a:lnTo>
                      <a:pt x="89" y="70"/>
                    </a:lnTo>
                    <a:lnTo>
                      <a:pt x="81" y="68"/>
                    </a:lnTo>
                    <a:lnTo>
                      <a:pt x="77" y="54"/>
                    </a:lnTo>
                    <a:lnTo>
                      <a:pt x="75" y="51"/>
                    </a:lnTo>
                    <a:lnTo>
                      <a:pt x="72" y="57"/>
                    </a:lnTo>
                    <a:lnTo>
                      <a:pt x="68" y="49"/>
                    </a:lnTo>
                    <a:lnTo>
                      <a:pt x="68" y="22"/>
                    </a:lnTo>
                    <a:lnTo>
                      <a:pt x="64" y="10"/>
                    </a:lnTo>
                    <a:lnTo>
                      <a:pt x="49" y="10"/>
                    </a:lnTo>
                    <a:lnTo>
                      <a:pt x="40" y="0"/>
                    </a:lnTo>
                    <a:lnTo>
                      <a:pt x="29" y="0"/>
                    </a:lnTo>
                    <a:lnTo>
                      <a:pt x="7" y="13"/>
                    </a:lnTo>
                    <a:lnTo>
                      <a:pt x="0" y="24"/>
                    </a:lnTo>
                    <a:lnTo>
                      <a:pt x="19" y="29"/>
                    </a:lnTo>
                    <a:lnTo>
                      <a:pt x="23" y="43"/>
                    </a:lnTo>
                    <a:lnTo>
                      <a:pt x="29" y="46"/>
                    </a:lnTo>
                    <a:lnTo>
                      <a:pt x="60" y="38"/>
                    </a:lnTo>
                    <a:lnTo>
                      <a:pt x="58" y="51"/>
                    </a:lnTo>
                    <a:lnTo>
                      <a:pt x="56" y="51"/>
                    </a:lnTo>
                    <a:lnTo>
                      <a:pt x="47" y="51"/>
                    </a:lnTo>
                    <a:lnTo>
                      <a:pt x="37" y="55"/>
                    </a:lnTo>
                    <a:lnTo>
                      <a:pt x="23" y="57"/>
                    </a:lnTo>
                    <a:lnTo>
                      <a:pt x="23" y="60"/>
                    </a:lnTo>
                    <a:lnTo>
                      <a:pt x="29" y="63"/>
                    </a:lnTo>
                    <a:lnTo>
                      <a:pt x="40" y="70"/>
                    </a:lnTo>
                    <a:lnTo>
                      <a:pt x="42" y="87"/>
                    </a:lnTo>
                    <a:lnTo>
                      <a:pt x="52" y="84"/>
                    </a:lnTo>
                    <a:lnTo>
                      <a:pt x="60" y="63"/>
                    </a:lnTo>
                    <a:lnTo>
                      <a:pt x="60" y="77"/>
                    </a:lnTo>
                    <a:lnTo>
                      <a:pt x="70" y="87"/>
                    </a:lnTo>
                    <a:lnTo>
                      <a:pt x="79" y="87"/>
                    </a:lnTo>
                    <a:lnTo>
                      <a:pt x="87" y="96"/>
                    </a:lnTo>
                    <a:lnTo>
                      <a:pt x="117" y="103"/>
                    </a:lnTo>
                    <a:lnTo>
                      <a:pt x="147" y="118"/>
                    </a:lnTo>
                    <a:lnTo>
                      <a:pt x="161" y="147"/>
                    </a:lnTo>
                    <a:lnTo>
                      <a:pt x="157" y="155"/>
                    </a:lnTo>
                    <a:lnTo>
                      <a:pt x="166" y="161"/>
                    </a:lnTo>
                    <a:lnTo>
                      <a:pt x="161" y="164"/>
                    </a:lnTo>
                    <a:lnTo>
                      <a:pt x="166" y="171"/>
                    </a:lnTo>
                    <a:lnTo>
                      <a:pt x="159" y="166"/>
                    </a:lnTo>
                    <a:lnTo>
                      <a:pt x="150" y="166"/>
                    </a:lnTo>
                    <a:lnTo>
                      <a:pt x="141" y="190"/>
                    </a:lnTo>
                    <a:lnTo>
                      <a:pt x="164" y="188"/>
                    </a:lnTo>
                    <a:lnTo>
                      <a:pt x="166" y="183"/>
                    </a:lnTo>
                    <a:lnTo>
                      <a:pt x="184" y="183"/>
                    </a:lnTo>
                    <a:lnTo>
                      <a:pt x="213" y="207"/>
                    </a:lnTo>
                    <a:lnTo>
                      <a:pt x="206" y="152"/>
                    </a:lnTo>
                    <a:lnTo>
                      <a:pt x="209" y="1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>
                <a:off x="8553600" y="4233960"/>
                <a:ext cx="338040" cy="328680"/>
              </a:xfrm>
              <a:custGeom>
                <a:avLst/>
                <a:gdLst/>
                <a:ahLst/>
                <a:rect l="l" t="t" r="r" b="b"/>
                <a:pathLst>
                  <a:path w="213" h="207">
                    <a:moveTo>
                      <a:pt x="209" y="111"/>
                    </a:moveTo>
                    <a:lnTo>
                      <a:pt x="209" y="51"/>
                    </a:lnTo>
                    <a:lnTo>
                      <a:pt x="178" y="46"/>
                    </a:lnTo>
                    <a:lnTo>
                      <a:pt x="143" y="24"/>
                    </a:lnTo>
                    <a:lnTo>
                      <a:pt x="131" y="33"/>
                    </a:lnTo>
                    <a:lnTo>
                      <a:pt x="126" y="43"/>
                    </a:lnTo>
                    <a:lnTo>
                      <a:pt x="112" y="43"/>
                    </a:lnTo>
                    <a:lnTo>
                      <a:pt x="96" y="70"/>
                    </a:lnTo>
                    <a:lnTo>
                      <a:pt x="89" y="70"/>
                    </a:lnTo>
                    <a:lnTo>
                      <a:pt x="81" y="68"/>
                    </a:lnTo>
                    <a:lnTo>
                      <a:pt x="77" y="54"/>
                    </a:lnTo>
                    <a:lnTo>
                      <a:pt x="75" y="51"/>
                    </a:lnTo>
                    <a:lnTo>
                      <a:pt x="72" y="57"/>
                    </a:lnTo>
                    <a:lnTo>
                      <a:pt x="68" y="49"/>
                    </a:lnTo>
                    <a:lnTo>
                      <a:pt x="68" y="22"/>
                    </a:lnTo>
                    <a:lnTo>
                      <a:pt x="64" y="10"/>
                    </a:lnTo>
                    <a:lnTo>
                      <a:pt x="49" y="10"/>
                    </a:lnTo>
                    <a:lnTo>
                      <a:pt x="40" y="0"/>
                    </a:lnTo>
                    <a:lnTo>
                      <a:pt x="29" y="0"/>
                    </a:lnTo>
                    <a:lnTo>
                      <a:pt x="7" y="13"/>
                    </a:lnTo>
                    <a:lnTo>
                      <a:pt x="0" y="24"/>
                    </a:lnTo>
                    <a:lnTo>
                      <a:pt x="19" y="29"/>
                    </a:lnTo>
                    <a:lnTo>
                      <a:pt x="23" y="43"/>
                    </a:lnTo>
                    <a:lnTo>
                      <a:pt x="29" y="46"/>
                    </a:lnTo>
                    <a:lnTo>
                      <a:pt x="60" y="38"/>
                    </a:lnTo>
                    <a:lnTo>
                      <a:pt x="58" y="51"/>
                    </a:lnTo>
                    <a:lnTo>
                      <a:pt x="56" y="51"/>
                    </a:lnTo>
                    <a:lnTo>
                      <a:pt x="47" y="51"/>
                    </a:lnTo>
                    <a:lnTo>
                      <a:pt x="37" y="55"/>
                    </a:lnTo>
                    <a:lnTo>
                      <a:pt x="23" y="57"/>
                    </a:lnTo>
                    <a:lnTo>
                      <a:pt x="23" y="60"/>
                    </a:lnTo>
                    <a:lnTo>
                      <a:pt x="29" y="63"/>
                    </a:lnTo>
                    <a:lnTo>
                      <a:pt x="40" y="70"/>
                    </a:lnTo>
                    <a:lnTo>
                      <a:pt x="42" y="87"/>
                    </a:lnTo>
                    <a:lnTo>
                      <a:pt x="52" y="84"/>
                    </a:lnTo>
                    <a:lnTo>
                      <a:pt x="60" y="63"/>
                    </a:lnTo>
                    <a:lnTo>
                      <a:pt x="60" y="77"/>
                    </a:lnTo>
                    <a:lnTo>
                      <a:pt x="70" y="87"/>
                    </a:lnTo>
                    <a:lnTo>
                      <a:pt x="79" y="87"/>
                    </a:lnTo>
                    <a:lnTo>
                      <a:pt x="87" y="96"/>
                    </a:lnTo>
                    <a:lnTo>
                      <a:pt x="117" y="103"/>
                    </a:lnTo>
                    <a:lnTo>
                      <a:pt x="147" y="118"/>
                    </a:lnTo>
                    <a:lnTo>
                      <a:pt x="161" y="147"/>
                    </a:lnTo>
                    <a:lnTo>
                      <a:pt x="157" y="155"/>
                    </a:lnTo>
                    <a:lnTo>
                      <a:pt x="166" y="161"/>
                    </a:lnTo>
                    <a:lnTo>
                      <a:pt x="161" y="164"/>
                    </a:lnTo>
                    <a:lnTo>
                      <a:pt x="166" y="171"/>
                    </a:lnTo>
                    <a:lnTo>
                      <a:pt x="159" y="166"/>
                    </a:lnTo>
                    <a:lnTo>
                      <a:pt x="150" y="166"/>
                    </a:lnTo>
                    <a:lnTo>
                      <a:pt x="141" y="190"/>
                    </a:lnTo>
                    <a:lnTo>
                      <a:pt x="164" y="188"/>
                    </a:lnTo>
                    <a:lnTo>
                      <a:pt x="166" y="183"/>
                    </a:lnTo>
                    <a:lnTo>
                      <a:pt x="184" y="183"/>
                    </a:lnTo>
                    <a:lnTo>
                      <a:pt x="213" y="207"/>
                    </a:lnTo>
                    <a:lnTo>
                      <a:pt x="206" y="152"/>
                    </a:lnTo>
                    <a:lnTo>
                      <a:pt x="209" y="1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17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8" name=""/>
            <p:cNvGrpSpPr/>
            <p:nvPr/>
          </p:nvGrpSpPr>
          <p:grpSpPr>
            <a:xfrm>
              <a:off x="8442360" y="4272120"/>
              <a:ext cx="22320" cy="12600"/>
              <a:chOff x="8442360" y="4272120"/>
              <a:chExt cx="22320" cy="12600"/>
            </a:xfrm>
          </p:grpSpPr>
          <p:sp>
            <p:nvSpPr>
              <p:cNvPr id="1019" name=""/>
              <p:cNvSpPr/>
              <p:nvPr/>
            </p:nvSpPr>
            <p:spPr>
              <a:xfrm>
                <a:off x="8442360" y="4272120"/>
                <a:ext cx="22320" cy="12600"/>
              </a:xfrm>
              <a:custGeom>
                <a:avLst/>
                <a:gdLst/>
                <a:ahLst/>
                <a:rect l="l" t="t" r="r" b="b"/>
                <a:pathLst>
                  <a:path w="14" h="8">
                    <a:moveTo>
                      <a:pt x="0" y="3"/>
                    </a:moveTo>
                    <a:lnTo>
                      <a:pt x="9" y="0"/>
                    </a:lnTo>
                    <a:lnTo>
                      <a:pt x="14" y="5"/>
                    </a:lnTo>
                    <a:lnTo>
                      <a:pt x="2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8442360" y="4272120"/>
                <a:ext cx="22320" cy="12600"/>
              </a:xfrm>
              <a:custGeom>
                <a:avLst/>
                <a:gdLst/>
                <a:ahLst/>
                <a:rect l="l" t="t" r="r" b="b"/>
                <a:pathLst>
                  <a:path w="14" h="8">
                    <a:moveTo>
                      <a:pt x="0" y="3"/>
                    </a:moveTo>
                    <a:lnTo>
                      <a:pt x="9" y="0"/>
                    </a:lnTo>
                    <a:lnTo>
                      <a:pt x="14" y="5"/>
                    </a:lnTo>
                    <a:lnTo>
                      <a:pt x="2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1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22" name=""/>
            <p:cNvGrpSpPr/>
            <p:nvPr/>
          </p:nvGrpSpPr>
          <p:grpSpPr>
            <a:xfrm>
              <a:off x="8439120" y="4233960"/>
              <a:ext cx="17640" cy="20520"/>
              <a:chOff x="8439120" y="4233960"/>
              <a:chExt cx="17640" cy="20520"/>
            </a:xfrm>
          </p:grpSpPr>
          <p:sp>
            <p:nvSpPr>
              <p:cNvPr id="1023" name=""/>
              <p:cNvSpPr/>
              <p:nvPr/>
            </p:nvSpPr>
            <p:spPr>
              <a:xfrm>
                <a:off x="8439120" y="4233960"/>
                <a:ext cx="17640" cy="20520"/>
              </a:xfrm>
              <a:custGeom>
                <a:avLst/>
                <a:gdLst/>
                <a:ahLst/>
                <a:rect l="l" t="t" r="r" b="b"/>
                <a:pathLst>
                  <a:path w="11" h="13">
                    <a:moveTo>
                      <a:pt x="0" y="0"/>
                    </a:moveTo>
                    <a:lnTo>
                      <a:pt x="4" y="0"/>
                    </a:lnTo>
                    <a:lnTo>
                      <a:pt x="11" y="13"/>
                    </a:lnTo>
                    <a:lnTo>
                      <a:pt x="4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8439120" y="4233960"/>
                <a:ext cx="17640" cy="20520"/>
              </a:xfrm>
              <a:custGeom>
                <a:avLst/>
                <a:gdLst/>
                <a:ahLst/>
                <a:rect l="l" t="t" r="r" b="b"/>
                <a:pathLst>
                  <a:path w="11" h="13">
                    <a:moveTo>
                      <a:pt x="0" y="0"/>
                    </a:moveTo>
                    <a:lnTo>
                      <a:pt x="4" y="0"/>
                    </a:lnTo>
                    <a:lnTo>
                      <a:pt x="11" y="13"/>
                    </a:lnTo>
                    <a:lnTo>
                      <a:pt x="4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5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26" name=""/>
            <p:cNvGrpSpPr/>
            <p:nvPr/>
          </p:nvGrpSpPr>
          <p:grpSpPr>
            <a:xfrm>
              <a:off x="8442360" y="4135320"/>
              <a:ext cx="46080" cy="119160"/>
              <a:chOff x="8442360" y="4135320"/>
              <a:chExt cx="46080" cy="119160"/>
            </a:xfrm>
          </p:grpSpPr>
          <p:sp>
            <p:nvSpPr>
              <p:cNvPr id="1027" name=""/>
              <p:cNvSpPr/>
              <p:nvPr/>
            </p:nvSpPr>
            <p:spPr>
              <a:xfrm>
                <a:off x="8442360" y="4135320"/>
                <a:ext cx="46080" cy="119160"/>
              </a:xfrm>
              <a:custGeom>
                <a:avLst/>
                <a:gdLst/>
                <a:ahLst/>
                <a:rect l="l" t="t" r="r" b="b"/>
                <a:pathLst>
                  <a:path w="29" h="75">
                    <a:moveTo>
                      <a:pt x="11" y="0"/>
                    </a:moveTo>
                    <a:lnTo>
                      <a:pt x="12" y="24"/>
                    </a:lnTo>
                    <a:lnTo>
                      <a:pt x="4" y="34"/>
                    </a:lnTo>
                    <a:lnTo>
                      <a:pt x="9" y="34"/>
                    </a:lnTo>
                    <a:lnTo>
                      <a:pt x="20" y="17"/>
                    </a:lnTo>
                    <a:lnTo>
                      <a:pt x="27" y="22"/>
                    </a:lnTo>
                    <a:lnTo>
                      <a:pt x="27" y="29"/>
                    </a:lnTo>
                    <a:lnTo>
                      <a:pt x="18" y="36"/>
                    </a:lnTo>
                    <a:lnTo>
                      <a:pt x="29" y="48"/>
                    </a:lnTo>
                    <a:lnTo>
                      <a:pt x="12" y="43"/>
                    </a:lnTo>
                    <a:lnTo>
                      <a:pt x="11" y="46"/>
                    </a:lnTo>
                    <a:lnTo>
                      <a:pt x="11" y="60"/>
                    </a:lnTo>
                    <a:lnTo>
                      <a:pt x="16" y="75"/>
                    </a:lnTo>
                    <a:lnTo>
                      <a:pt x="6" y="60"/>
                    </a:lnTo>
                    <a:lnTo>
                      <a:pt x="0" y="27"/>
                    </a:lnTo>
                    <a:lnTo>
                      <a:pt x="2" y="13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8442360" y="4135320"/>
                <a:ext cx="46080" cy="119160"/>
              </a:xfrm>
              <a:custGeom>
                <a:avLst/>
                <a:gdLst/>
                <a:ahLst/>
                <a:rect l="l" t="t" r="r" b="b"/>
                <a:pathLst>
                  <a:path w="29" h="75">
                    <a:moveTo>
                      <a:pt x="11" y="0"/>
                    </a:moveTo>
                    <a:lnTo>
                      <a:pt x="12" y="24"/>
                    </a:lnTo>
                    <a:lnTo>
                      <a:pt x="4" y="34"/>
                    </a:lnTo>
                    <a:lnTo>
                      <a:pt x="9" y="34"/>
                    </a:lnTo>
                    <a:lnTo>
                      <a:pt x="20" y="17"/>
                    </a:lnTo>
                    <a:lnTo>
                      <a:pt x="27" y="22"/>
                    </a:lnTo>
                    <a:lnTo>
                      <a:pt x="27" y="29"/>
                    </a:lnTo>
                    <a:lnTo>
                      <a:pt x="18" y="36"/>
                    </a:lnTo>
                    <a:lnTo>
                      <a:pt x="29" y="48"/>
                    </a:lnTo>
                    <a:lnTo>
                      <a:pt x="12" y="43"/>
                    </a:lnTo>
                    <a:lnTo>
                      <a:pt x="11" y="46"/>
                    </a:lnTo>
                    <a:lnTo>
                      <a:pt x="11" y="60"/>
                    </a:lnTo>
                    <a:lnTo>
                      <a:pt x="16" y="75"/>
                    </a:lnTo>
                    <a:lnTo>
                      <a:pt x="6" y="60"/>
                    </a:lnTo>
                    <a:lnTo>
                      <a:pt x="0" y="27"/>
                    </a:lnTo>
                    <a:lnTo>
                      <a:pt x="2" y="13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9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0" name=""/>
            <p:cNvGrpSpPr/>
            <p:nvPr/>
          </p:nvGrpSpPr>
          <p:grpSpPr>
            <a:xfrm>
              <a:off x="8467560" y="4121280"/>
              <a:ext cx="14400" cy="21960"/>
              <a:chOff x="8467560" y="4121280"/>
              <a:chExt cx="14400" cy="21960"/>
            </a:xfrm>
          </p:grpSpPr>
          <p:sp>
            <p:nvSpPr>
              <p:cNvPr id="1031" name=""/>
              <p:cNvSpPr/>
              <p:nvPr/>
            </p:nvSpPr>
            <p:spPr>
              <a:xfrm>
                <a:off x="8467560" y="4121280"/>
                <a:ext cx="14400" cy="2196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7" y="0"/>
                    </a:moveTo>
                    <a:lnTo>
                      <a:pt x="9" y="9"/>
                    </a:lnTo>
                    <a:lnTo>
                      <a:pt x="2" y="14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8467560" y="4121280"/>
                <a:ext cx="14400" cy="2196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7" y="0"/>
                    </a:moveTo>
                    <a:lnTo>
                      <a:pt x="9" y="9"/>
                    </a:lnTo>
                    <a:lnTo>
                      <a:pt x="2" y="14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33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4" name=""/>
            <p:cNvGrpSpPr/>
            <p:nvPr/>
          </p:nvGrpSpPr>
          <p:grpSpPr>
            <a:xfrm>
              <a:off x="8396280" y="4334040"/>
              <a:ext cx="38160" cy="29880"/>
              <a:chOff x="8396280" y="4334040"/>
              <a:chExt cx="38160" cy="29880"/>
            </a:xfrm>
          </p:grpSpPr>
          <p:sp>
            <p:nvSpPr>
              <p:cNvPr id="1035" name=""/>
              <p:cNvSpPr/>
              <p:nvPr/>
            </p:nvSpPr>
            <p:spPr>
              <a:xfrm>
                <a:off x="8396280" y="4334040"/>
                <a:ext cx="38160" cy="29880"/>
              </a:xfrm>
              <a:custGeom>
                <a:avLst/>
                <a:gdLst/>
                <a:ahLst/>
                <a:rect l="l" t="t" r="r" b="b"/>
                <a:pathLst>
                  <a:path w="24" h="19">
                    <a:moveTo>
                      <a:pt x="0" y="0"/>
                    </a:moveTo>
                    <a:lnTo>
                      <a:pt x="14" y="0"/>
                    </a:lnTo>
                    <a:lnTo>
                      <a:pt x="24" y="8"/>
                    </a:lnTo>
                    <a:lnTo>
                      <a:pt x="24" y="11"/>
                    </a:lnTo>
                    <a:lnTo>
                      <a:pt x="16" y="19"/>
                    </a:lnTo>
                    <a:lnTo>
                      <a:pt x="10" y="19"/>
                    </a:lnTo>
                    <a:lnTo>
                      <a:pt x="4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>
                <a:off x="8396280" y="4334040"/>
                <a:ext cx="38160" cy="29880"/>
              </a:xfrm>
              <a:custGeom>
                <a:avLst/>
                <a:gdLst/>
                <a:ahLst/>
                <a:rect l="l" t="t" r="r" b="b"/>
                <a:pathLst>
                  <a:path w="24" h="19">
                    <a:moveTo>
                      <a:pt x="0" y="0"/>
                    </a:moveTo>
                    <a:lnTo>
                      <a:pt x="14" y="0"/>
                    </a:lnTo>
                    <a:lnTo>
                      <a:pt x="24" y="8"/>
                    </a:lnTo>
                    <a:lnTo>
                      <a:pt x="24" y="11"/>
                    </a:lnTo>
                    <a:lnTo>
                      <a:pt x="16" y="19"/>
                    </a:lnTo>
                    <a:lnTo>
                      <a:pt x="10" y="19"/>
                    </a:lnTo>
                    <a:lnTo>
                      <a:pt x="4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37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8" name=""/>
            <p:cNvGrpSpPr/>
            <p:nvPr/>
          </p:nvGrpSpPr>
          <p:grpSpPr>
            <a:xfrm>
              <a:off x="8377200" y="4286160"/>
              <a:ext cx="28440" cy="9720"/>
              <a:chOff x="8377200" y="4286160"/>
              <a:chExt cx="28440" cy="9720"/>
            </a:xfrm>
          </p:grpSpPr>
          <p:sp>
            <p:nvSpPr>
              <p:cNvPr id="1039" name=""/>
              <p:cNvSpPr/>
              <p:nvPr/>
            </p:nvSpPr>
            <p:spPr>
              <a:xfrm>
                <a:off x="8377200" y="4286160"/>
                <a:ext cx="28440" cy="9720"/>
              </a:xfrm>
              <a:custGeom>
                <a:avLst/>
                <a:gdLst/>
                <a:ahLst/>
                <a:rect l="l" t="t" r="r" b="b"/>
                <a:pathLst>
                  <a:path w="18" h="6">
                    <a:moveTo>
                      <a:pt x="0" y="0"/>
                    </a:moveTo>
                    <a:lnTo>
                      <a:pt x="18" y="0"/>
                    </a:lnTo>
                    <a:lnTo>
                      <a:pt x="1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8377200" y="4286160"/>
                <a:ext cx="28440" cy="9720"/>
              </a:xfrm>
              <a:custGeom>
                <a:avLst/>
                <a:gdLst/>
                <a:ahLst/>
                <a:rect l="l" t="t" r="r" b="b"/>
                <a:pathLst>
                  <a:path w="18" h="6">
                    <a:moveTo>
                      <a:pt x="0" y="0"/>
                    </a:moveTo>
                    <a:lnTo>
                      <a:pt x="18" y="0"/>
                    </a:lnTo>
                    <a:lnTo>
                      <a:pt x="1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1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42" name=""/>
            <p:cNvGrpSpPr/>
            <p:nvPr/>
          </p:nvGrpSpPr>
          <p:grpSpPr>
            <a:xfrm>
              <a:off x="8344080" y="4284720"/>
              <a:ext cx="29880" cy="11160"/>
              <a:chOff x="8344080" y="4284720"/>
              <a:chExt cx="29880" cy="11160"/>
            </a:xfrm>
          </p:grpSpPr>
          <p:sp>
            <p:nvSpPr>
              <p:cNvPr id="1043" name=""/>
              <p:cNvSpPr/>
              <p:nvPr/>
            </p:nvSpPr>
            <p:spPr>
              <a:xfrm>
                <a:off x="8344080" y="4284720"/>
                <a:ext cx="29880" cy="111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0"/>
                    </a:moveTo>
                    <a:lnTo>
                      <a:pt x="19" y="1"/>
                    </a:lnTo>
                    <a:lnTo>
                      <a:pt x="4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>
                <a:off x="8344080" y="4284720"/>
                <a:ext cx="29880" cy="111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0"/>
                    </a:moveTo>
                    <a:lnTo>
                      <a:pt x="19" y="1"/>
                    </a:lnTo>
                    <a:lnTo>
                      <a:pt x="4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5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46" name=""/>
            <p:cNvGrpSpPr/>
            <p:nvPr/>
          </p:nvGrpSpPr>
          <p:grpSpPr>
            <a:xfrm>
              <a:off x="8304120" y="4268880"/>
              <a:ext cx="11160" cy="12600"/>
              <a:chOff x="8304120" y="4268880"/>
              <a:chExt cx="11160" cy="12600"/>
            </a:xfrm>
          </p:grpSpPr>
          <p:sp>
            <p:nvSpPr>
              <p:cNvPr id="1047" name=""/>
              <p:cNvSpPr/>
              <p:nvPr/>
            </p:nvSpPr>
            <p:spPr>
              <a:xfrm>
                <a:off x="8304120" y="426888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>
                <a:off x="8304120" y="426888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9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0" name=""/>
            <p:cNvGrpSpPr/>
            <p:nvPr/>
          </p:nvGrpSpPr>
          <p:grpSpPr>
            <a:xfrm>
              <a:off x="8294760" y="4264200"/>
              <a:ext cx="9360" cy="12600"/>
              <a:chOff x="8294760" y="4264200"/>
              <a:chExt cx="9360" cy="12600"/>
            </a:xfrm>
          </p:grpSpPr>
          <p:sp>
            <p:nvSpPr>
              <p:cNvPr id="1051" name=""/>
              <p:cNvSpPr/>
              <p:nvPr/>
            </p:nvSpPr>
            <p:spPr>
              <a:xfrm>
                <a:off x="8294760" y="4264200"/>
                <a:ext cx="9360" cy="1260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4" y="0"/>
                    </a:moveTo>
                    <a:lnTo>
                      <a:pt x="6" y="3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>
                <a:off x="8294760" y="4264200"/>
                <a:ext cx="9360" cy="1260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4" y="0"/>
                    </a:moveTo>
                    <a:lnTo>
                      <a:pt x="6" y="3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53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4" name=""/>
            <p:cNvGrpSpPr/>
            <p:nvPr/>
          </p:nvGrpSpPr>
          <p:grpSpPr>
            <a:xfrm>
              <a:off x="8298000" y="4371840"/>
              <a:ext cx="6120" cy="7920"/>
              <a:chOff x="8298000" y="4371840"/>
              <a:chExt cx="6120" cy="7920"/>
            </a:xfrm>
          </p:grpSpPr>
          <p:sp>
            <p:nvSpPr>
              <p:cNvPr id="1055" name=""/>
              <p:cNvSpPr/>
              <p:nvPr/>
            </p:nvSpPr>
            <p:spPr>
              <a:xfrm>
                <a:off x="8298000" y="4371840"/>
                <a:ext cx="612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4" y="0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>
                <a:off x="8298000" y="4371840"/>
                <a:ext cx="612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4" y="0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57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8" name=""/>
            <p:cNvGrpSpPr/>
            <p:nvPr/>
          </p:nvGrpSpPr>
          <p:grpSpPr>
            <a:xfrm>
              <a:off x="8288280" y="4384800"/>
              <a:ext cx="15840" cy="47520"/>
              <a:chOff x="8288280" y="4384800"/>
              <a:chExt cx="15840" cy="47520"/>
            </a:xfrm>
          </p:grpSpPr>
          <p:sp>
            <p:nvSpPr>
              <p:cNvPr id="1059" name=""/>
              <p:cNvSpPr/>
              <p:nvPr/>
            </p:nvSpPr>
            <p:spPr>
              <a:xfrm>
                <a:off x="8288280" y="4384800"/>
                <a:ext cx="15840" cy="47520"/>
              </a:xfrm>
              <a:custGeom>
                <a:avLst/>
                <a:gdLst/>
                <a:ahLst/>
                <a:rect l="l" t="t" r="r" b="b"/>
                <a:pathLst>
                  <a:path w="10" h="30">
                    <a:moveTo>
                      <a:pt x="4" y="14"/>
                    </a:moveTo>
                    <a:lnTo>
                      <a:pt x="6" y="0"/>
                    </a:lnTo>
                    <a:lnTo>
                      <a:pt x="10" y="9"/>
                    </a:lnTo>
                    <a:lnTo>
                      <a:pt x="6" y="14"/>
                    </a:lnTo>
                    <a:lnTo>
                      <a:pt x="10" y="22"/>
                    </a:lnTo>
                    <a:lnTo>
                      <a:pt x="4" y="30"/>
                    </a:lnTo>
                    <a:lnTo>
                      <a:pt x="0" y="22"/>
                    </a:lnTo>
                    <a:lnTo>
                      <a:pt x="4" y="1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>
                <a:off x="8288280" y="4384800"/>
                <a:ext cx="15840" cy="47520"/>
              </a:xfrm>
              <a:custGeom>
                <a:avLst/>
                <a:gdLst/>
                <a:ahLst/>
                <a:rect l="l" t="t" r="r" b="b"/>
                <a:pathLst>
                  <a:path w="10" h="30">
                    <a:moveTo>
                      <a:pt x="4" y="14"/>
                    </a:moveTo>
                    <a:lnTo>
                      <a:pt x="6" y="0"/>
                    </a:lnTo>
                    <a:lnTo>
                      <a:pt x="10" y="9"/>
                    </a:lnTo>
                    <a:lnTo>
                      <a:pt x="6" y="14"/>
                    </a:lnTo>
                    <a:lnTo>
                      <a:pt x="10" y="22"/>
                    </a:lnTo>
                    <a:lnTo>
                      <a:pt x="4" y="30"/>
                    </a:lnTo>
                    <a:lnTo>
                      <a:pt x="0" y="22"/>
                    </a:lnTo>
                    <a:lnTo>
                      <a:pt x="4" y="1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1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62" name=""/>
            <p:cNvGrpSpPr/>
            <p:nvPr/>
          </p:nvGrpSpPr>
          <p:grpSpPr>
            <a:xfrm>
              <a:off x="8263080" y="4410000"/>
              <a:ext cx="7920" cy="11160"/>
              <a:chOff x="8263080" y="4410000"/>
              <a:chExt cx="7920" cy="11160"/>
            </a:xfrm>
          </p:grpSpPr>
          <p:sp>
            <p:nvSpPr>
              <p:cNvPr id="1063" name=""/>
              <p:cNvSpPr/>
              <p:nvPr/>
            </p:nvSpPr>
            <p:spPr>
              <a:xfrm>
                <a:off x="8263080" y="4410000"/>
                <a:ext cx="7920" cy="11160"/>
              </a:xfrm>
              <a:custGeom>
                <a:avLst/>
                <a:gdLst/>
                <a:ahLst/>
                <a:rect l="l" t="t" r="r" b="b"/>
                <a:pathLst>
                  <a:path w="5" h="7">
                    <a:moveTo>
                      <a:pt x="0" y="4"/>
                    </a:moveTo>
                    <a:lnTo>
                      <a:pt x="2" y="0"/>
                    </a:lnTo>
                    <a:lnTo>
                      <a:pt x="5" y="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8263080" y="4410000"/>
                <a:ext cx="7920" cy="11160"/>
              </a:xfrm>
              <a:custGeom>
                <a:avLst/>
                <a:gdLst/>
                <a:ahLst/>
                <a:rect l="l" t="t" r="r" b="b"/>
                <a:pathLst>
                  <a:path w="5" h="7">
                    <a:moveTo>
                      <a:pt x="0" y="4"/>
                    </a:moveTo>
                    <a:lnTo>
                      <a:pt x="2" y="0"/>
                    </a:lnTo>
                    <a:lnTo>
                      <a:pt x="5" y="7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5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66" name=""/>
            <p:cNvGrpSpPr/>
            <p:nvPr/>
          </p:nvGrpSpPr>
          <p:grpSpPr>
            <a:xfrm>
              <a:off x="8166240" y="4154400"/>
              <a:ext cx="204480" cy="277920"/>
              <a:chOff x="8166240" y="4154400"/>
              <a:chExt cx="204480" cy="277920"/>
            </a:xfrm>
          </p:grpSpPr>
          <p:sp>
            <p:nvSpPr>
              <p:cNvPr id="1067" name=""/>
              <p:cNvSpPr/>
              <p:nvPr/>
            </p:nvSpPr>
            <p:spPr>
              <a:xfrm>
                <a:off x="8166240" y="4154400"/>
                <a:ext cx="204480" cy="277920"/>
              </a:xfrm>
              <a:custGeom>
                <a:avLst/>
                <a:gdLst/>
                <a:ahLst/>
                <a:rect l="l" t="t" r="r" b="b"/>
                <a:pathLst>
                  <a:path w="129" h="175">
                    <a:moveTo>
                      <a:pt x="46" y="9"/>
                    </a:moveTo>
                    <a:lnTo>
                      <a:pt x="40" y="11"/>
                    </a:lnTo>
                    <a:lnTo>
                      <a:pt x="35" y="22"/>
                    </a:lnTo>
                    <a:lnTo>
                      <a:pt x="30" y="22"/>
                    </a:lnTo>
                    <a:lnTo>
                      <a:pt x="23" y="23"/>
                    </a:lnTo>
                    <a:lnTo>
                      <a:pt x="17" y="42"/>
                    </a:lnTo>
                    <a:lnTo>
                      <a:pt x="19" y="55"/>
                    </a:lnTo>
                    <a:lnTo>
                      <a:pt x="11" y="72"/>
                    </a:lnTo>
                    <a:lnTo>
                      <a:pt x="11" y="83"/>
                    </a:lnTo>
                    <a:lnTo>
                      <a:pt x="0" y="105"/>
                    </a:lnTo>
                    <a:lnTo>
                      <a:pt x="4" y="124"/>
                    </a:lnTo>
                    <a:lnTo>
                      <a:pt x="12" y="123"/>
                    </a:lnTo>
                    <a:lnTo>
                      <a:pt x="17" y="137"/>
                    </a:lnTo>
                    <a:lnTo>
                      <a:pt x="11" y="165"/>
                    </a:lnTo>
                    <a:lnTo>
                      <a:pt x="17" y="175"/>
                    </a:lnTo>
                    <a:lnTo>
                      <a:pt x="31" y="172"/>
                    </a:lnTo>
                    <a:lnTo>
                      <a:pt x="31" y="120"/>
                    </a:lnTo>
                    <a:lnTo>
                      <a:pt x="30" y="115"/>
                    </a:lnTo>
                    <a:lnTo>
                      <a:pt x="40" y="103"/>
                    </a:lnTo>
                    <a:lnTo>
                      <a:pt x="46" y="105"/>
                    </a:lnTo>
                    <a:lnTo>
                      <a:pt x="42" y="120"/>
                    </a:lnTo>
                    <a:lnTo>
                      <a:pt x="46" y="126"/>
                    </a:lnTo>
                    <a:lnTo>
                      <a:pt x="56" y="139"/>
                    </a:lnTo>
                    <a:lnTo>
                      <a:pt x="56" y="156"/>
                    </a:lnTo>
                    <a:lnTo>
                      <a:pt x="63" y="156"/>
                    </a:lnTo>
                    <a:lnTo>
                      <a:pt x="68" y="148"/>
                    </a:lnTo>
                    <a:lnTo>
                      <a:pt x="82" y="144"/>
                    </a:lnTo>
                    <a:lnTo>
                      <a:pt x="82" y="139"/>
                    </a:lnTo>
                    <a:lnTo>
                      <a:pt x="77" y="137"/>
                    </a:lnTo>
                    <a:lnTo>
                      <a:pt x="71" y="126"/>
                    </a:lnTo>
                    <a:lnTo>
                      <a:pt x="73" y="118"/>
                    </a:lnTo>
                    <a:lnTo>
                      <a:pt x="52" y="83"/>
                    </a:lnTo>
                    <a:lnTo>
                      <a:pt x="58" y="83"/>
                    </a:lnTo>
                    <a:lnTo>
                      <a:pt x="71" y="79"/>
                    </a:lnTo>
                    <a:lnTo>
                      <a:pt x="82" y="64"/>
                    </a:lnTo>
                    <a:lnTo>
                      <a:pt x="94" y="63"/>
                    </a:lnTo>
                    <a:lnTo>
                      <a:pt x="92" y="55"/>
                    </a:lnTo>
                    <a:lnTo>
                      <a:pt x="87" y="52"/>
                    </a:lnTo>
                    <a:lnTo>
                      <a:pt x="82" y="60"/>
                    </a:lnTo>
                    <a:lnTo>
                      <a:pt x="66" y="60"/>
                    </a:lnTo>
                    <a:lnTo>
                      <a:pt x="64" y="64"/>
                    </a:lnTo>
                    <a:lnTo>
                      <a:pt x="56" y="63"/>
                    </a:lnTo>
                    <a:lnTo>
                      <a:pt x="46" y="74"/>
                    </a:lnTo>
                    <a:lnTo>
                      <a:pt x="37" y="74"/>
                    </a:lnTo>
                    <a:lnTo>
                      <a:pt x="25" y="60"/>
                    </a:lnTo>
                    <a:lnTo>
                      <a:pt x="30" y="36"/>
                    </a:lnTo>
                    <a:lnTo>
                      <a:pt x="31" y="31"/>
                    </a:lnTo>
                    <a:lnTo>
                      <a:pt x="50" y="28"/>
                    </a:lnTo>
                    <a:lnTo>
                      <a:pt x="110" y="33"/>
                    </a:lnTo>
                    <a:lnTo>
                      <a:pt x="129" y="9"/>
                    </a:lnTo>
                    <a:lnTo>
                      <a:pt x="125" y="0"/>
                    </a:lnTo>
                    <a:lnTo>
                      <a:pt x="101" y="22"/>
                    </a:lnTo>
                    <a:lnTo>
                      <a:pt x="82" y="22"/>
                    </a:lnTo>
                    <a:lnTo>
                      <a:pt x="46" y="9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>
                <a:off x="8166240" y="4154400"/>
                <a:ext cx="204480" cy="277920"/>
              </a:xfrm>
              <a:custGeom>
                <a:avLst/>
                <a:gdLst/>
                <a:ahLst/>
                <a:rect l="l" t="t" r="r" b="b"/>
                <a:pathLst>
                  <a:path w="129" h="175">
                    <a:moveTo>
                      <a:pt x="46" y="9"/>
                    </a:moveTo>
                    <a:lnTo>
                      <a:pt x="40" y="11"/>
                    </a:lnTo>
                    <a:lnTo>
                      <a:pt x="35" y="22"/>
                    </a:lnTo>
                    <a:lnTo>
                      <a:pt x="30" y="22"/>
                    </a:lnTo>
                    <a:lnTo>
                      <a:pt x="23" y="23"/>
                    </a:lnTo>
                    <a:lnTo>
                      <a:pt x="17" y="42"/>
                    </a:lnTo>
                    <a:lnTo>
                      <a:pt x="19" y="55"/>
                    </a:lnTo>
                    <a:lnTo>
                      <a:pt x="11" y="72"/>
                    </a:lnTo>
                    <a:lnTo>
                      <a:pt x="11" y="83"/>
                    </a:lnTo>
                    <a:lnTo>
                      <a:pt x="0" y="105"/>
                    </a:lnTo>
                    <a:lnTo>
                      <a:pt x="4" y="124"/>
                    </a:lnTo>
                    <a:lnTo>
                      <a:pt x="12" y="123"/>
                    </a:lnTo>
                    <a:lnTo>
                      <a:pt x="17" y="137"/>
                    </a:lnTo>
                    <a:lnTo>
                      <a:pt x="11" y="165"/>
                    </a:lnTo>
                    <a:lnTo>
                      <a:pt x="17" y="175"/>
                    </a:lnTo>
                    <a:lnTo>
                      <a:pt x="31" y="172"/>
                    </a:lnTo>
                    <a:lnTo>
                      <a:pt x="31" y="120"/>
                    </a:lnTo>
                    <a:lnTo>
                      <a:pt x="30" y="115"/>
                    </a:lnTo>
                    <a:lnTo>
                      <a:pt x="40" y="103"/>
                    </a:lnTo>
                    <a:lnTo>
                      <a:pt x="46" y="105"/>
                    </a:lnTo>
                    <a:lnTo>
                      <a:pt x="42" y="120"/>
                    </a:lnTo>
                    <a:lnTo>
                      <a:pt x="46" y="126"/>
                    </a:lnTo>
                    <a:lnTo>
                      <a:pt x="56" y="139"/>
                    </a:lnTo>
                    <a:lnTo>
                      <a:pt x="56" y="156"/>
                    </a:lnTo>
                    <a:lnTo>
                      <a:pt x="63" y="156"/>
                    </a:lnTo>
                    <a:lnTo>
                      <a:pt x="68" y="148"/>
                    </a:lnTo>
                    <a:lnTo>
                      <a:pt x="82" y="144"/>
                    </a:lnTo>
                    <a:lnTo>
                      <a:pt x="82" y="139"/>
                    </a:lnTo>
                    <a:lnTo>
                      <a:pt x="77" y="137"/>
                    </a:lnTo>
                    <a:lnTo>
                      <a:pt x="71" y="126"/>
                    </a:lnTo>
                    <a:lnTo>
                      <a:pt x="73" y="118"/>
                    </a:lnTo>
                    <a:lnTo>
                      <a:pt x="52" y="83"/>
                    </a:lnTo>
                    <a:lnTo>
                      <a:pt x="58" y="83"/>
                    </a:lnTo>
                    <a:lnTo>
                      <a:pt x="71" y="79"/>
                    </a:lnTo>
                    <a:lnTo>
                      <a:pt x="82" y="64"/>
                    </a:lnTo>
                    <a:lnTo>
                      <a:pt x="94" y="63"/>
                    </a:lnTo>
                    <a:lnTo>
                      <a:pt x="92" y="55"/>
                    </a:lnTo>
                    <a:lnTo>
                      <a:pt x="87" y="52"/>
                    </a:lnTo>
                    <a:lnTo>
                      <a:pt x="82" y="60"/>
                    </a:lnTo>
                    <a:lnTo>
                      <a:pt x="66" y="60"/>
                    </a:lnTo>
                    <a:lnTo>
                      <a:pt x="64" y="64"/>
                    </a:lnTo>
                    <a:lnTo>
                      <a:pt x="56" y="63"/>
                    </a:lnTo>
                    <a:lnTo>
                      <a:pt x="46" y="74"/>
                    </a:lnTo>
                    <a:lnTo>
                      <a:pt x="37" y="74"/>
                    </a:lnTo>
                    <a:lnTo>
                      <a:pt x="25" y="60"/>
                    </a:lnTo>
                    <a:lnTo>
                      <a:pt x="30" y="36"/>
                    </a:lnTo>
                    <a:lnTo>
                      <a:pt x="31" y="31"/>
                    </a:lnTo>
                    <a:lnTo>
                      <a:pt x="50" y="28"/>
                    </a:lnTo>
                    <a:lnTo>
                      <a:pt x="110" y="33"/>
                    </a:lnTo>
                    <a:lnTo>
                      <a:pt x="129" y="9"/>
                    </a:lnTo>
                    <a:lnTo>
                      <a:pt x="125" y="0"/>
                    </a:lnTo>
                    <a:lnTo>
                      <a:pt x="101" y="22"/>
                    </a:lnTo>
                    <a:lnTo>
                      <a:pt x="82" y="22"/>
                    </a:lnTo>
                    <a:lnTo>
                      <a:pt x="46" y="9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9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0" name=""/>
            <p:cNvGrpSpPr/>
            <p:nvPr/>
          </p:nvGrpSpPr>
          <p:grpSpPr>
            <a:xfrm>
              <a:off x="8048520" y="4475160"/>
              <a:ext cx="9720" cy="6480"/>
              <a:chOff x="8048520" y="4475160"/>
              <a:chExt cx="9720" cy="6480"/>
            </a:xfrm>
          </p:grpSpPr>
          <p:sp>
            <p:nvSpPr>
              <p:cNvPr id="1071" name=""/>
              <p:cNvSpPr/>
              <p:nvPr/>
            </p:nvSpPr>
            <p:spPr>
              <a:xfrm>
                <a:off x="8048520" y="4475160"/>
                <a:ext cx="9720" cy="648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6" y="3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8048520" y="4475160"/>
                <a:ext cx="9720" cy="648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6" y="3"/>
                    </a:lnTo>
                    <a:lnTo>
                      <a:pt x="4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73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4" name=""/>
            <p:cNvGrpSpPr/>
            <p:nvPr/>
          </p:nvGrpSpPr>
          <p:grpSpPr>
            <a:xfrm>
              <a:off x="7969320" y="4479840"/>
              <a:ext cx="39600" cy="9720"/>
              <a:chOff x="7969320" y="4479840"/>
              <a:chExt cx="39600" cy="9720"/>
            </a:xfrm>
          </p:grpSpPr>
          <p:sp>
            <p:nvSpPr>
              <p:cNvPr id="1075" name=""/>
              <p:cNvSpPr/>
              <p:nvPr/>
            </p:nvSpPr>
            <p:spPr>
              <a:xfrm>
                <a:off x="7969320" y="4479840"/>
                <a:ext cx="39600" cy="9720"/>
              </a:xfrm>
              <a:custGeom>
                <a:avLst/>
                <a:gdLst/>
                <a:ahLst/>
                <a:rect l="l" t="t" r="r" b="b"/>
                <a:pathLst>
                  <a:path w="25" h="6">
                    <a:moveTo>
                      <a:pt x="0" y="0"/>
                    </a:moveTo>
                    <a:lnTo>
                      <a:pt x="23" y="0"/>
                    </a:lnTo>
                    <a:lnTo>
                      <a:pt x="25" y="4"/>
                    </a:lnTo>
                    <a:lnTo>
                      <a:pt x="14" y="6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7969320" y="4479840"/>
                <a:ext cx="39600" cy="9720"/>
              </a:xfrm>
              <a:custGeom>
                <a:avLst/>
                <a:gdLst/>
                <a:ahLst/>
                <a:rect l="l" t="t" r="r" b="b"/>
                <a:pathLst>
                  <a:path w="25" h="6">
                    <a:moveTo>
                      <a:pt x="0" y="0"/>
                    </a:moveTo>
                    <a:lnTo>
                      <a:pt x="23" y="0"/>
                    </a:lnTo>
                    <a:lnTo>
                      <a:pt x="25" y="4"/>
                    </a:lnTo>
                    <a:lnTo>
                      <a:pt x="14" y="6"/>
                    </a:lnTo>
                    <a:lnTo>
                      <a:pt x="2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77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8" name=""/>
            <p:cNvGrpSpPr/>
            <p:nvPr/>
          </p:nvGrpSpPr>
          <p:grpSpPr>
            <a:xfrm>
              <a:off x="8024760" y="4524480"/>
              <a:ext cx="36720" cy="27000"/>
              <a:chOff x="8024760" y="4524480"/>
              <a:chExt cx="36720" cy="27000"/>
            </a:xfrm>
          </p:grpSpPr>
          <p:sp>
            <p:nvSpPr>
              <p:cNvPr id="1079" name=""/>
              <p:cNvSpPr/>
              <p:nvPr/>
            </p:nvSpPr>
            <p:spPr>
              <a:xfrm>
                <a:off x="8024760" y="4524480"/>
                <a:ext cx="36720" cy="27000"/>
              </a:xfrm>
              <a:custGeom>
                <a:avLst/>
                <a:gdLst/>
                <a:ahLst/>
                <a:rect l="l" t="t" r="r" b="b"/>
                <a:pathLst>
                  <a:path w="23" h="17">
                    <a:moveTo>
                      <a:pt x="11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14" y="17"/>
                    </a:lnTo>
                    <a:lnTo>
                      <a:pt x="9" y="8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8024760" y="4524480"/>
                <a:ext cx="36720" cy="27000"/>
              </a:xfrm>
              <a:custGeom>
                <a:avLst/>
                <a:gdLst/>
                <a:ahLst/>
                <a:rect l="l" t="t" r="r" b="b"/>
                <a:pathLst>
                  <a:path w="23" h="17">
                    <a:moveTo>
                      <a:pt x="11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14" y="17"/>
                    </a:lnTo>
                    <a:lnTo>
                      <a:pt x="9" y="8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1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82" name=""/>
            <p:cNvGrpSpPr/>
            <p:nvPr/>
          </p:nvGrpSpPr>
          <p:grpSpPr>
            <a:xfrm>
              <a:off x="8072280" y="4529160"/>
              <a:ext cx="25560" cy="25200"/>
              <a:chOff x="8072280" y="4529160"/>
              <a:chExt cx="25560" cy="25200"/>
            </a:xfrm>
          </p:grpSpPr>
          <p:sp>
            <p:nvSpPr>
              <p:cNvPr id="1083" name=""/>
              <p:cNvSpPr/>
              <p:nvPr/>
            </p:nvSpPr>
            <p:spPr>
              <a:xfrm>
                <a:off x="8072280" y="452916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1" y="5"/>
                    </a:moveTo>
                    <a:lnTo>
                      <a:pt x="7" y="0"/>
                    </a:lnTo>
                    <a:lnTo>
                      <a:pt x="16" y="2"/>
                    </a:lnTo>
                    <a:lnTo>
                      <a:pt x="14" y="16"/>
                    </a:lnTo>
                    <a:lnTo>
                      <a:pt x="0" y="16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8072280" y="452916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1" y="5"/>
                    </a:moveTo>
                    <a:lnTo>
                      <a:pt x="7" y="0"/>
                    </a:lnTo>
                    <a:lnTo>
                      <a:pt x="16" y="2"/>
                    </a:lnTo>
                    <a:lnTo>
                      <a:pt x="14" y="16"/>
                    </a:lnTo>
                    <a:lnTo>
                      <a:pt x="0" y="16"/>
                    </a:lnTo>
                    <a:lnTo>
                      <a:pt x="1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5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86" name=""/>
            <p:cNvGrpSpPr/>
            <p:nvPr/>
          </p:nvGrpSpPr>
          <p:grpSpPr>
            <a:xfrm>
              <a:off x="8097840" y="4524480"/>
              <a:ext cx="79200" cy="38160"/>
              <a:chOff x="8097840" y="4524480"/>
              <a:chExt cx="79200" cy="38160"/>
            </a:xfrm>
          </p:grpSpPr>
          <p:sp>
            <p:nvSpPr>
              <p:cNvPr id="1087" name=""/>
              <p:cNvSpPr/>
              <p:nvPr/>
            </p:nvSpPr>
            <p:spPr>
              <a:xfrm>
                <a:off x="8097840" y="4524480"/>
                <a:ext cx="79200" cy="38160"/>
              </a:xfrm>
              <a:custGeom>
                <a:avLst/>
                <a:gdLst/>
                <a:ahLst/>
                <a:rect l="l" t="t" r="r" b="b"/>
                <a:pathLst>
                  <a:path w="50" h="24">
                    <a:moveTo>
                      <a:pt x="6" y="8"/>
                    </a:moveTo>
                    <a:lnTo>
                      <a:pt x="17" y="8"/>
                    </a:lnTo>
                    <a:lnTo>
                      <a:pt x="24" y="14"/>
                    </a:lnTo>
                    <a:lnTo>
                      <a:pt x="31" y="13"/>
                    </a:lnTo>
                    <a:lnTo>
                      <a:pt x="22" y="5"/>
                    </a:lnTo>
                    <a:lnTo>
                      <a:pt x="24" y="0"/>
                    </a:lnTo>
                    <a:lnTo>
                      <a:pt x="31" y="5"/>
                    </a:lnTo>
                    <a:lnTo>
                      <a:pt x="38" y="5"/>
                    </a:lnTo>
                    <a:lnTo>
                      <a:pt x="39" y="10"/>
                    </a:lnTo>
                    <a:lnTo>
                      <a:pt x="43" y="5"/>
                    </a:lnTo>
                    <a:lnTo>
                      <a:pt x="50" y="14"/>
                    </a:lnTo>
                    <a:lnTo>
                      <a:pt x="39" y="16"/>
                    </a:lnTo>
                    <a:lnTo>
                      <a:pt x="36" y="14"/>
                    </a:lnTo>
                    <a:lnTo>
                      <a:pt x="6" y="24"/>
                    </a:lnTo>
                    <a:lnTo>
                      <a:pt x="0" y="13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8097840" y="4524480"/>
                <a:ext cx="79200" cy="38160"/>
              </a:xfrm>
              <a:custGeom>
                <a:avLst/>
                <a:gdLst/>
                <a:ahLst/>
                <a:rect l="l" t="t" r="r" b="b"/>
                <a:pathLst>
                  <a:path w="50" h="24">
                    <a:moveTo>
                      <a:pt x="6" y="8"/>
                    </a:moveTo>
                    <a:lnTo>
                      <a:pt x="17" y="8"/>
                    </a:lnTo>
                    <a:lnTo>
                      <a:pt x="24" y="14"/>
                    </a:lnTo>
                    <a:lnTo>
                      <a:pt x="31" y="13"/>
                    </a:lnTo>
                    <a:lnTo>
                      <a:pt x="22" y="5"/>
                    </a:lnTo>
                    <a:lnTo>
                      <a:pt x="24" y="0"/>
                    </a:lnTo>
                    <a:lnTo>
                      <a:pt x="31" y="5"/>
                    </a:lnTo>
                    <a:lnTo>
                      <a:pt x="38" y="5"/>
                    </a:lnTo>
                    <a:lnTo>
                      <a:pt x="39" y="10"/>
                    </a:lnTo>
                    <a:lnTo>
                      <a:pt x="43" y="5"/>
                    </a:lnTo>
                    <a:lnTo>
                      <a:pt x="50" y="14"/>
                    </a:lnTo>
                    <a:lnTo>
                      <a:pt x="39" y="16"/>
                    </a:lnTo>
                    <a:lnTo>
                      <a:pt x="36" y="14"/>
                    </a:lnTo>
                    <a:lnTo>
                      <a:pt x="6" y="24"/>
                    </a:lnTo>
                    <a:lnTo>
                      <a:pt x="0" y="13"/>
                    </a:lnTo>
                    <a:lnTo>
                      <a:pt x="6" y="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9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0" name=""/>
            <p:cNvGrpSpPr/>
            <p:nvPr/>
          </p:nvGrpSpPr>
          <p:grpSpPr>
            <a:xfrm>
              <a:off x="8174160" y="4570560"/>
              <a:ext cx="55440" cy="39600"/>
              <a:chOff x="8174160" y="4570560"/>
              <a:chExt cx="55440" cy="39600"/>
            </a:xfrm>
          </p:grpSpPr>
          <p:sp>
            <p:nvSpPr>
              <p:cNvPr id="1091" name=""/>
              <p:cNvSpPr/>
              <p:nvPr/>
            </p:nvSpPr>
            <p:spPr>
              <a:xfrm>
                <a:off x="8174160" y="4570560"/>
                <a:ext cx="55440" cy="39600"/>
              </a:xfrm>
              <a:custGeom>
                <a:avLst/>
                <a:gdLst/>
                <a:ahLst/>
                <a:rect l="l" t="t" r="r" b="b"/>
                <a:pathLst>
                  <a:path w="35" h="25">
                    <a:moveTo>
                      <a:pt x="16" y="0"/>
                    </a:moveTo>
                    <a:lnTo>
                      <a:pt x="31" y="9"/>
                    </a:lnTo>
                    <a:lnTo>
                      <a:pt x="35" y="20"/>
                    </a:lnTo>
                    <a:lnTo>
                      <a:pt x="25" y="25"/>
                    </a:lnTo>
                    <a:lnTo>
                      <a:pt x="12" y="12"/>
                    </a:lnTo>
                    <a:lnTo>
                      <a:pt x="2" y="12"/>
                    </a:lnTo>
                    <a:lnTo>
                      <a:pt x="0" y="3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8174160" y="4570560"/>
                <a:ext cx="55440" cy="39600"/>
              </a:xfrm>
              <a:custGeom>
                <a:avLst/>
                <a:gdLst/>
                <a:ahLst/>
                <a:rect l="l" t="t" r="r" b="b"/>
                <a:pathLst>
                  <a:path w="35" h="25">
                    <a:moveTo>
                      <a:pt x="16" y="0"/>
                    </a:moveTo>
                    <a:lnTo>
                      <a:pt x="31" y="9"/>
                    </a:lnTo>
                    <a:lnTo>
                      <a:pt x="35" y="20"/>
                    </a:lnTo>
                    <a:lnTo>
                      <a:pt x="25" y="25"/>
                    </a:lnTo>
                    <a:lnTo>
                      <a:pt x="12" y="12"/>
                    </a:lnTo>
                    <a:lnTo>
                      <a:pt x="2" y="12"/>
                    </a:lnTo>
                    <a:lnTo>
                      <a:pt x="0" y="3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93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4" name=""/>
            <p:cNvGrpSpPr/>
            <p:nvPr/>
          </p:nvGrpSpPr>
          <p:grpSpPr>
            <a:xfrm>
              <a:off x="8199360" y="4519440"/>
              <a:ext cx="98640" cy="34920"/>
              <a:chOff x="8199360" y="4519440"/>
              <a:chExt cx="98640" cy="34920"/>
            </a:xfrm>
          </p:grpSpPr>
          <p:sp>
            <p:nvSpPr>
              <p:cNvPr id="1095" name=""/>
              <p:cNvSpPr/>
              <p:nvPr/>
            </p:nvSpPr>
            <p:spPr>
              <a:xfrm>
                <a:off x="8199360" y="4519440"/>
                <a:ext cx="98640" cy="34920"/>
              </a:xfrm>
              <a:custGeom>
                <a:avLst/>
                <a:gdLst/>
                <a:ahLst/>
                <a:rect l="l" t="t" r="r" b="b"/>
                <a:pathLst>
                  <a:path w="62" h="22">
                    <a:moveTo>
                      <a:pt x="0" y="10"/>
                    </a:moveTo>
                    <a:lnTo>
                      <a:pt x="14" y="5"/>
                    </a:lnTo>
                    <a:lnTo>
                      <a:pt x="31" y="16"/>
                    </a:lnTo>
                    <a:lnTo>
                      <a:pt x="43" y="10"/>
                    </a:lnTo>
                    <a:lnTo>
                      <a:pt x="52" y="16"/>
                    </a:lnTo>
                    <a:lnTo>
                      <a:pt x="61" y="8"/>
                    </a:lnTo>
                    <a:lnTo>
                      <a:pt x="61" y="0"/>
                    </a:lnTo>
                    <a:lnTo>
                      <a:pt x="62" y="8"/>
                    </a:lnTo>
                    <a:lnTo>
                      <a:pt x="54" y="17"/>
                    </a:lnTo>
                    <a:lnTo>
                      <a:pt x="25" y="22"/>
                    </a:lnTo>
                    <a:lnTo>
                      <a:pt x="0" y="1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8199360" y="4519440"/>
                <a:ext cx="98640" cy="34920"/>
              </a:xfrm>
              <a:custGeom>
                <a:avLst/>
                <a:gdLst/>
                <a:ahLst/>
                <a:rect l="l" t="t" r="r" b="b"/>
                <a:pathLst>
                  <a:path w="62" h="22">
                    <a:moveTo>
                      <a:pt x="0" y="10"/>
                    </a:moveTo>
                    <a:lnTo>
                      <a:pt x="14" y="5"/>
                    </a:lnTo>
                    <a:lnTo>
                      <a:pt x="31" y="16"/>
                    </a:lnTo>
                    <a:lnTo>
                      <a:pt x="43" y="10"/>
                    </a:lnTo>
                    <a:lnTo>
                      <a:pt x="52" y="16"/>
                    </a:lnTo>
                    <a:lnTo>
                      <a:pt x="61" y="8"/>
                    </a:lnTo>
                    <a:lnTo>
                      <a:pt x="61" y="0"/>
                    </a:lnTo>
                    <a:lnTo>
                      <a:pt x="62" y="8"/>
                    </a:lnTo>
                    <a:lnTo>
                      <a:pt x="54" y="17"/>
                    </a:lnTo>
                    <a:lnTo>
                      <a:pt x="25" y="22"/>
                    </a:lnTo>
                    <a:lnTo>
                      <a:pt x="0" y="19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97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8" name=""/>
            <p:cNvGrpSpPr/>
            <p:nvPr/>
          </p:nvGrpSpPr>
          <p:grpSpPr>
            <a:xfrm>
              <a:off x="8310600" y="4529160"/>
              <a:ext cx="12600" cy="11160"/>
              <a:chOff x="8310600" y="4529160"/>
              <a:chExt cx="12600" cy="11160"/>
            </a:xfrm>
          </p:grpSpPr>
          <p:sp>
            <p:nvSpPr>
              <p:cNvPr id="1099" name=""/>
              <p:cNvSpPr/>
              <p:nvPr/>
            </p:nvSpPr>
            <p:spPr>
              <a:xfrm>
                <a:off x="8310600" y="4529160"/>
                <a:ext cx="12600" cy="11160"/>
              </a:xfrm>
              <a:custGeom>
                <a:avLst/>
                <a:gdLst/>
                <a:ahLst/>
                <a:rect l="l" t="t" r="r" b="b"/>
                <a:pathLst>
                  <a:path w="8" h="7">
                    <a:moveTo>
                      <a:pt x="0" y="7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7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8310600" y="4529160"/>
                <a:ext cx="12600" cy="11160"/>
              </a:xfrm>
              <a:custGeom>
                <a:avLst/>
                <a:gdLst/>
                <a:ahLst/>
                <a:rect l="l" t="t" r="r" b="b"/>
                <a:pathLst>
                  <a:path w="8" h="7">
                    <a:moveTo>
                      <a:pt x="0" y="7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7" y="7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1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02" name=""/>
            <p:cNvGrpSpPr/>
            <p:nvPr/>
          </p:nvGrpSpPr>
          <p:grpSpPr>
            <a:xfrm>
              <a:off x="8329680" y="4529160"/>
              <a:ext cx="11160" cy="15840"/>
              <a:chOff x="8329680" y="4529160"/>
              <a:chExt cx="11160" cy="15840"/>
            </a:xfrm>
          </p:grpSpPr>
          <p:sp>
            <p:nvSpPr>
              <p:cNvPr id="1103" name=""/>
              <p:cNvSpPr/>
              <p:nvPr/>
            </p:nvSpPr>
            <p:spPr>
              <a:xfrm>
                <a:off x="8329680" y="4529160"/>
                <a:ext cx="11160" cy="15840"/>
              </a:xfrm>
              <a:custGeom>
                <a:avLst/>
                <a:gdLst/>
                <a:ahLst/>
                <a:rect l="l" t="t" r="r" b="b"/>
                <a:pathLst>
                  <a:path w="7" h="10">
                    <a:moveTo>
                      <a:pt x="0" y="5"/>
                    </a:moveTo>
                    <a:lnTo>
                      <a:pt x="7" y="0"/>
                    </a:lnTo>
                    <a:lnTo>
                      <a:pt x="5" y="1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8329680" y="4529160"/>
                <a:ext cx="11160" cy="15840"/>
              </a:xfrm>
              <a:custGeom>
                <a:avLst/>
                <a:gdLst/>
                <a:ahLst/>
                <a:rect l="l" t="t" r="r" b="b"/>
                <a:pathLst>
                  <a:path w="7" h="10">
                    <a:moveTo>
                      <a:pt x="0" y="5"/>
                    </a:moveTo>
                    <a:lnTo>
                      <a:pt x="7" y="0"/>
                    </a:lnTo>
                    <a:lnTo>
                      <a:pt x="5" y="1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5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06" name=""/>
            <p:cNvGrpSpPr/>
            <p:nvPr/>
          </p:nvGrpSpPr>
          <p:grpSpPr>
            <a:xfrm>
              <a:off x="8346960" y="4529160"/>
              <a:ext cx="20880" cy="7920"/>
              <a:chOff x="8346960" y="4529160"/>
              <a:chExt cx="20880" cy="7920"/>
            </a:xfrm>
          </p:grpSpPr>
          <p:sp>
            <p:nvSpPr>
              <p:cNvPr id="1107" name=""/>
              <p:cNvSpPr/>
              <p:nvPr/>
            </p:nvSpPr>
            <p:spPr>
              <a:xfrm>
                <a:off x="8346960" y="4529160"/>
                <a:ext cx="20880" cy="792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0"/>
                    </a:moveTo>
                    <a:lnTo>
                      <a:pt x="13" y="2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8346960" y="4529160"/>
                <a:ext cx="20880" cy="792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0"/>
                    </a:moveTo>
                    <a:lnTo>
                      <a:pt x="13" y="2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9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0" name=""/>
            <p:cNvGrpSpPr/>
            <p:nvPr/>
          </p:nvGrpSpPr>
          <p:grpSpPr>
            <a:xfrm>
              <a:off x="8294760" y="4611600"/>
              <a:ext cx="15840" cy="20880"/>
              <a:chOff x="8294760" y="4611600"/>
              <a:chExt cx="15840" cy="20880"/>
            </a:xfrm>
          </p:grpSpPr>
          <p:sp>
            <p:nvSpPr>
              <p:cNvPr id="1111" name=""/>
              <p:cNvSpPr/>
              <p:nvPr/>
            </p:nvSpPr>
            <p:spPr>
              <a:xfrm>
                <a:off x="8294760" y="4611600"/>
                <a:ext cx="15840" cy="20880"/>
              </a:xfrm>
              <a:custGeom>
                <a:avLst/>
                <a:gdLst/>
                <a:ahLst/>
                <a:rect l="l" t="t" r="r" b="b"/>
                <a:pathLst>
                  <a:path w="10" h="13">
                    <a:moveTo>
                      <a:pt x="0" y="13"/>
                    </a:moveTo>
                    <a:lnTo>
                      <a:pt x="10" y="0"/>
                    </a:lnTo>
                    <a:lnTo>
                      <a:pt x="8" y="1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8294760" y="4611600"/>
                <a:ext cx="15840" cy="20880"/>
              </a:xfrm>
              <a:custGeom>
                <a:avLst/>
                <a:gdLst/>
                <a:ahLst/>
                <a:rect l="l" t="t" r="r" b="b"/>
                <a:pathLst>
                  <a:path w="10" h="13">
                    <a:moveTo>
                      <a:pt x="0" y="13"/>
                    </a:moveTo>
                    <a:lnTo>
                      <a:pt x="10" y="0"/>
                    </a:lnTo>
                    <a:lnTo>
                      <a:pt x="8" y="10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13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4" name=""/>
            <p:cNvGrpSpPr/>
            <p:nvPr/>
          </p:nvGrpSpPr>
          <p:grpSpPr>
            <a:xfrm>
              <a:off x="8318520" y="4537080"/>
              <a:ext cx="115920" cy="73080"/>
              <a:chOff x="8318520" y="4537080"/>
              <a:chExt cx="115920" cy="73080"/>
            </a:xfrm>
          </p:grpSpPr>
          <p:sp>
            <p:nvSpPr>
              <p:cNvPr id="1115" name=""/>
              <p:cNvSpPr/>
              <p:nvPr/>
            </p:nvSpPr>
            <p:spPr>
              <a:xfrm>
                <a:off x="8318520" y="4537080"/>
                <a:ext cx="115920" cy="73080"/>
              </a:xfrm>
              <a:custGeom>
                <a:avLst/>
                <a:gdLst/>
                <a:ahLst/>
                <a:rect l="l" t="t" r="r" b="b"/>
                <a:pathLst>
                  <a:path w="73" h="46">
                    <a:moveTo>
                      <a:pt x="31" y="24"/>
                    </a:moveTo>
                    <a:lnTo>
                      <a:pt x="22" y="38"/>
                    </a:lnTo>
                    <a:lnTo>
                      <a:pt x="8" y="46"/>
                    </a:lnTo>
                    <a:lnTo>
                      <a:pt x="0" y="46"/>
                    </a:lnTo>
                    <a:lnTo>
                      <a:pt x="5" y="27"/>
                    </a:lnTo>
                    <a:lnTo>
                      <a:pt x="24" y="17"/>
                    </a:lnTo>
                    <a:lnTo>
                      <a:pt x="31" y="5"/>
                    </a:lnTo>
                    <a:lnTo>
                      <a:pt x="73" y="0"/>
                    </a:lnTo>
                    <a:lnTo>
                      <a:pt x="72" y="6"/>
                    </a:lnTo>
                    <a:lnTo>
                      <a:pt x="31" y="2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8318520" y="4537080"/>
                <a:ext cx="115920" cy="73080"/>
              </a:xfrm>
              <a:custGeom>
                <a:avLst/>
                <a:gdLst/>
                <a:ahLst/>
                <a:rect l="l" t="t" r="r" b="b"/>
                <a:pathLst>
                  <a:path w="73" h="46">
                    <a:moveTo>
                      <a:pt x="31" y="24"/>
                    </a:moveTo>
                    <a:lnTo>
                      <a:pt x="22" y="38"/>
                    </a:lnTo>
                    <a:lnTo>
                      <a:pt x="8" y="46"/>
                    </a:lnTo>
                    <a:lnTo>
                      <a:pt x="0" y="46"/>
                    </a:lnTo>
                    <a:lnTo>
                      <a:pt x="5" y="27"/>
                    </a:lnTo>
                    <a:lnTo>
                      <a:pt x="24" y="17"/>
                    </a:lnTo>
                    <a:lnTo>
                      <a:pt x="31" y="5"/>
                    </a:lnTo>
                    <a:lnTo>
                      <a:pt x="73" y="0"/>
                    </a:lnTo>
                    <a:lnTo>
                      <a:pt x="72" y="6"/>
                    </a:lnTo>
                    <a:lnTo>
                      <a:pt x="31" y="2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17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8" name=""/>
            <p:cNvGrpSpPr/>
            <p:nvPr/>
          </p:nvGrpSpPr>
          <p:grpSpPr>
            <a:xfrm>
              <a:off x="8393040" y="4502160"/>
              <a:ext cx="33480" cy="17280"/>
              <a:chOff x="8393040" y="4502160"/>
              <a:chExt cx="33480" cy="17280"/>
            </a:xfrm>
          </p:grpSpPr>
          <p:sp>
            <p:nvSpPr>
              <p:cNvPr id="1119" name=""/>
              <p:cNvSpPr/>
              <p:nvPr/>
            </p:nvSpPr>
            <p:spPr>
              <a:xfrm>
                <a:off x="8393040" y="4502160"/>
                <a:ext cx="33480" cy="17280"/>
              </a:xfrm>
              <a:custGeom>
                <a:avLst/>
                <a:gdLst/>
                <a:ahLst/>
                <a:rect l="l" t="t" r="r" b="b"/>
                <a:pathLst>
                  <a:path w="21" h="11">
                    <a:moveTo>
                      <a:pt x="0" y="11"/>
                    </a:moveTo>
                    <a:lnTo>
                      <a:pt x="0" y="5"/>
                    </a:lnTo>
                    <a:lnTo>
                      <a:pt x="14" y="0"/>
                    </a:lnTo>
                    <a:lnTo>
                      <a:pt x="21" y="5"/>
                    </a:lnTo>
                    <a:lnTo>
                      <a:pt x="12" y="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8393040" y="4502160"/>
                <a:ext cx="33480" cy="17280"/>
              </a:xfrm>
              <a:custGeom>
                <a:avLst/>
                <a:gdLst/>
                <a:ahLst/>
                <a:rect l="l" t="t" r="r" b="b"/>
                <a:pathLst>
                  <a:path w="21" h="11">
                    <a:moveTo>
                      <a:pt x="0" y="11"/>
                    </a:moveTo>
                    <a:lnTo>
                      <a:pt x="0" y="5"/>
                    </a:lnTo>
                    <a:lnTo>
                      <a:pt x="14" y="0"/>
                    </a:lnTo>
                    <a:lnTo>
                      <a:pt x="21" y="5"/>
                    </a:lnTo>
                    <a:lnTo>
                      <a:pt x="12" y="9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1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22" name=""/>
            <p:cNvGrpSpPr/>
            <p:nvPr/>
          </p:nvGrpSpPr>
          <p:grpSpPr>
            <a:xfrm>
              <a:off x="8564400" y="4486320"/>
              <a:ext cx="14400" cy="33120"/>
              <a:chOff x="8564400" y="4486320"/>
              <a:chExt cx="14400" cy="33120"/>
            </a:xfrm>
          </p:grpSpPr>
          <p:sp>
            <p:nvSpPr>
              <p:cNvPr id="1123" name=""/>
              <p:cNvSpPr/>
              <p:nvPr/>
            </p:nvSpPr>
            <p:spPr>
              <a:xfrm>
                <a:off x="8564400" y="4486320"/>
                <a:ext cx="14400" cy="33120"/>
              </a:xfrm>
              <a:custGeom>
                <a:avLst/>
                <a:gdLst/>
                <a:ahLst/>
                <a:rect l="l" t="t" r="r" b="b"/>
                <a:pathLst>
                  <a:path w="9" h="21">
                    <a:moveTo>
                      <a:pt x="0" y="17"/>
                    </a:moveTo>
                    <a:lnTo>
                      <a:pt x="5" y="0"/>
                    </a:lnTo>
                    <a:lnTo>
                      <a:pt x="9" y="2"/>
                    </a:lnTo>
                    <a:lnTo>
                      <a:pt x="9" y="12"/>
                    </a:lnTo>
                    <a:lnTo>
                      <a:pt x="2" y="21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8564400" y="4486320"/>
                <a:ext cx="14400" cy="33120"/>
              </a:xfrm>
              <a:custGeom>
                <a:avLst/>
                <a:gdLst/>
                <a:ahLst/>
                <a:rect l="l" t="t" r="r" b="b"/>
                <a:pathLst>
                  <a:path w="9" h="21">
                    <a:moveTo>
                      <a:pt x="0" y="17"/>
                    </a:moveTo>
                    <a:lnTo>
                      <a:pt x="5" y="0"/>
                    </a:lnTo>
                    <a:lnTo>
                      <a:pt x="9" y="2"/>
                    </a:lnTo>
                    <a:lnTo>
                      <a:pt x="9" y="12"/>
                    </a:lnTo>
                    <a:lnTo>
                      <a:pt x="2" y="21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5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26" name=""/>
            <p:cNvGrpSpPr/>
            <p:nvPr/>
          </p:nvGrpSpPr>
          <p:grpSpPr>
            <a:xfrm>
              <a:off x="8655120" y="4456080"/>
              <a:ext cx="14040" cy="23760"/>
              <a:chOff x="8655120" y="4456080"/>
              <a:chExt cx="14040" cy="23760"/>
            </a:xfrm>
          </p:grpSpPr>
          <p:sp>
            <p:nvSpPr>
              <p:cNvPr id="1127" name=""/>
              <p:cNvSpPr/>
              <p:nvPr/>
            </p:nvSpPr>
            <p:spPr>
              <a:xfrm>
                <a:off x="8655120" y="4456080"/>
                <a:ext cx="14040" cy="23760"/>
              </a:xfrm>
              <a:custGeom>
                <a:avLst/>
                <a:gdLst/>
                <a:ahLst/>
                <a:rect l="l" t="t" r="r" b="b"/>
                <a:pathLst>
                  <a:path w="9" h="15">
                    <a:moveTo>
                      <a:pt x="2" y="0"/>
                    </a:moveTo>
                    <a:lnTo>
                      <a:pt x="9" y="7"/>
                    </a:lnTo>
                    <a:lnTo>
                      <a:pt x="4" y="15"/>
                    </a:lnTo>
                    <a:lnTo>
                      <a:pt x="0" y="7"/>
                    </a:lnTo>
                    <a:lnTo>
                      <a:pt x="4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8655120" y="4456080"/>
                <a:ext cx="14040" cy="23760"/>
              </a:xfrm>
              <a:custGeom>
                <a:avLst/>
                <a:gdLst/>
                <a:ahLst/>
                <a:rect l="l" t="t" r="r" b="b"/>
                <a:pathLst>
                  <a:path w="9" h="15">
                    <a:moveTo>
                      <a:pt x="2" y="0"/>
                    </a:moveTo>
                    <a:lnTo>
                      <a:pt x="9" y="7"/>
                    </a:lnTo>
                    <a:lnTo>
                      <a:pt x="4" y="15"/>
                    </a:lnTo>
                    <a:lnTo>
                      <a:pt x="0" y="7"/>
                    </a:lnTo>
                    <a:lnTo>
                      <a:pt x="4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9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0" name=""/>
            <p:cNvGrpSpPr/>
            <p:nvPr/>
          </p:nvGrpSpPr>
          <p:grpSpPr>
            <a:xfrm>
              <a:off x="8661240" y="4449600"/>
              <a:ext cx="11160" cy="17640"/>
              <a:chOff x="8661240" y="4449600"/>
              <a:chExt cx="11160" cy="17640"/>
            </a:xfrm>
          </p:grpSpPr>
          <p:sp>
            <p:nvSpPr>
              <p:cNvPr id="1131" name=""/>
              <p:cNvSpPr/>
              <p:nvPr/>
            </p:nvSpPr>
            <p:spPr>
              <a:xfrm>
                <a:off x="8661240" y="4449600"/>
                <a:ext cx="11160" cy="17640"/>
              </a:xfrm>
              <a:custGeom>
                <a:avLst/>
                <a:gdLst/>
                <a:ahLst/>
                <a:rect l="l" t="t" r="r" b="b"/>
                <a:pathLst>
                  <a:path w="7" h="11">
                    <a:moveTo>
                      <a:pt x="0" y="4"/>
                    </a:moveTo>
                    <a:lnTo>
                      <a:pt x="0" y="0"/>
                    </a:lnTo>
                    <a:lnTo>
                      <a:pt x="7" y="4"/>
                    </a:lnTo>
                    <a:lnTo>
                      <a:pt x="7" y="11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8661240" y="4449600"/>
                <a:ext cx="11160" cy="17640"/>
              </a:xfrm>
              <a:custGeom>
                <a:avLst/>
                <a:gdLst/>
                <a:ahLst/>
                <a:rect l="l" t="t" r="r" b="b"/>
                <a:pathLst>
                  <a:path w="7" h="11">
                    <a:moveTo>
                      <a:pt x="0" y="4"/>
                    </a:moveTo>
                    <a:lnTo>
                      <a:pt x="0" y="0"/>
                    </a:lnTo>
                    <a:lnTo>
                      <a:pt x="7" y="4"/>
                    </a:lnTo>
                    <a:lnTo>
                      <a:pt x="7" y="11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33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4" name=""/>
            <p:cNvGrpSpPr/>
            <p:nvPr/>
          </p:nvGrpSpPr>
          <p:grpSpPr>
            <a:xfrm>
              <a:off x="8661240" y="4421160"/>
              <a:ext cx="14400" cy="38160"/>
              <a:chOff x="8661240" y="4421160"/>
              <a:chExt cx="14400" cy="38160"/>
            </a:xfrm>
          </p:grpSpPr>
          <p:sp>
            <p:nvSpPr>
              <p:cNvPr id="1135" name=""/>
              <p:cNvSpPr/>
              <p:nvPr/>
            </p:nvSpPr>
            <p:spPr>
              <a:xfrm>
                <a:off x="8661240" y="4421160"/>
                <a:ext cx="14400" cy="38160"/>
              </a:xfrm>
              <a:custGeom>
                <a:avLst/>
                <a:gdLst/>
                <a:ahLst/>
                <a:rect l="l" t="t" r="r" b="b"/>
                <a:pathLst>
                  <a:path w="9" h="24">
                    <a:moveTo>
                      <a:pt x="0" y="10"/>
                    </a:moveTo>
                    <a:lnTo>
                      <a:pt x="4" y="0"/>
                    </a:lnTo>
                    <a:lnTo>
                      <a:pt x="9" y="3"/>
                    </a:lnTo>
                    <a:lnTo>
                      <a:pt x="9" y="24"/>
                    </a:lnTo>
                    <a:lnTo>
                      <a:pt x="2" y="21"/>
                    </a:lnTo>
                    <a:lnTo>
                      <a:pt x="2" y="1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8661240" y="4421160"/>
                <a:ext cx="14400" cy="38160"/>
              </a:xfrm>
              <a:custGeom>
                <a:avLst/>
                <a:gdLst/>
                <a:ahLst/>
                <a:rect l="l" t="t" r="r" b="b"/>
                <a:pathLst>
                  <a:path w="9" h="24">
                    <a:moveTo>
                      <a:pt x="0" y="10"/>
                    </a:moveTo>
                    <a:lnTo>
                      <a:pt x="4" y="0"/>
                    </a:lnTo>
                    <a:lnTo>
                      <a:pt x="9" y="3"/>
                    </a:lnTo>
                    <a:lnTo>
                      <a:pt x="9" y="24"/>
                    </a:lnTo>
                    <a:lnTo>
                      <a:pt x="2" y="21"/>
                    </a:lnTo>
                    <a:lnTo>
                      <a:pt x="2" y="13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37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8" name=""/>
            <p:cNvGrpSpPr/>
            <p:nvPr/>
          </p:nvGrpSpPr>
          <p:grpSpPr>
            <a:xfrm>
              <a:off x="8623440" y="4421160"/>
              <a:ext cx="4680" cy="20520"/>
              <a:chOff x="8623440" y="4421160"/>
              <a:chExt cx="4680" cy="20520"/>
            </a:xfrm>
          </p:grpSpPr>
          <p:sp>
            <p:nvSpPr>
              <p:cNvPr id="1139" name=""/>
              <p:cNvSpPr/>
              <p:nvPr/>
            </p:nvSpPr>
            <p:spPr>
              <a:xfrm>
                <a:off x="8623440" y="4421160"/>
                <a:ext cx="468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0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8623440" y="4421160"/>
                <a:ext cx="468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0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1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42" name=""/>
            <p:cNvGrpSpPr/>
            <p:nvPr/>
          </p:nvGrpSpPr>
          <p:grpSpPr>
            <a:xfrm>
              <a:off x="8459640" y="4325760"/>
              <a:ext cx="90720" cy="38160"/>
              <a:chOff x="8459640" y="4325760"/>
              <a:chExt cx="90720" cy="38160"/>
            </a:xfrm>
          </p:grpSpPr>
          <p:sp>
            <p:nvSpPr>
              <p:cNvPr id="1143" name=""/>
              <p:cNvSpPr/>
              <p:nvPr/>
            </p:nvSpPr>
            <p:spPr>
              <a:xfrm>
                <a:off x="8459640" y="4325760"/>
                <a:ext cx="90720" cy="38160"/>
              </a:xfrm>
              <a:custGeom>
                <a:avLst/>
                <a:gdLst/>
                <a:ahLst/>
                <a:rect l="l" t="t" r="r" b="b"/>
                <a:pathLst>
                  <a:path w="57" h="24">
                    <a:moveTo>
                      <a:pt x="0" y="16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31" y="0"/>
                    </a:lnTo>
                    <a:lnTo>
                      <a:pt x="52" y="5"/>
                    </a:lnTo>
                    <a:lnTo>
                      <a:pt x="57" y="21"/>
                    </a:lnTo>
                    <a:lnTo>
                      <a:pt x="57" y="24"/>
                    </a:lnTo>
                    <a:lnTo>
                      <a:pt x="35" y="13"/>
                    </a:lnTo>
                    <a:lnTo>
                      <a:pt x="24" y="15"/>
                    </a:lnTo>
                    <a:lnTo>
                      <a:pt x="20" y="10"/>
                    </a:lnTo>
                    <a:lnTo>
                      <a:pt x="12" y="16"/>
                    </a:lnTo>
                    <a:lnTo>
                      <a:pt x="3" y="1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8459640" y="4325760"/>
                <a:ext cx="90720" cy="38160"/>
              </a:xfrm>
              <a:custGeom>
                <a:avLst/>
                <a:gdLst/>
                <a:ahLst/>
                <a:rect l="l" t="t" r="r" b="b"/>
                <a:pathLst>
                  <a:path w="57" h="24">
                    <a:moveTo>
                      <a:pt x="0" y="16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31" y="0"/>
                    </a:lnTo>
                    <a:lnTo>
                      <a:pt x="52" y="5"/>
                    </a:lnTo>
                    <a:lnTo>
                      <a:pt x="57" y="21"/>
                    </a:lnTo>
                    <a:lnTo>
                      <a:pt x="57" y="24"/>
                    </a:lnTo>
                    <a:lnTo>
                      <a:pt x="35" y="13"/>
                    </a:lnTo>
                    <a:lnTo>
                      <a:pt x="24" y="15"/>
                    </a:lnTo>
                    <a:lnTo>
                      <a:pt x="20" y="10"/>
                    </a:lnTo>
                    <a:lnTo>
                      <a:pt x="12" y="16"/>
                    </a:lnTo>
                    <a:lnTo>
                      <a:pt x="3" y="1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5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46" name=""/>
            <p:cNvGrpSpPr/>
            <p:nvPr/>
          </p:nvGrpSpPr>
          <p:grpSpPr>
            <a:xfrm>
              <a:off x="8516880" y="4284720"/>
              <a:ext cx="17640" cy="14400"/>
              <a:chOff x="8516880" y="4284720"/>
              <a:chExt cx="17640" cy="14400"/>
            </a:xfrm>
          </p:grpSpPr>
          <p:sp>
            <p:nvSpPr>
              <p:cNvPr id="1147" name=""/>
              <p:cNvSpPr/>
              <p:nvPr/>
            </p:nvSpPr>
            <p:spPr>
              <a:xfrm>
                <a:off x="8516880" y="4284720"/>
                <a:ext cx="17640" cy="14400"/>
              </a:xfrm>
              <a:custGeom>
                <a:avLst/>
                <a:gdLst/>
                <a:ahLst/>
                <a:rect l="l" t="t" r="r" b="b"/>
                <a:pathLst>
                  <a:path w="11" h="9">
                    <a:moveTo>
                      <a:pt x="0" y="1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4" y="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8516880" y="4284720"/>
                <a:ext cx="17640" cy="14400"/>
              </a:xfrm>
              <a:custGeom>
                <a:avLst/>
                <a:gdLst/>
                <a:ahLst/>
                <a:rect l="l" t="t" r="r" b="b"/>
                <a:pathLst>
                  <a:path w="11" h="9">
                    <a:moveTo>
                      <a:pt x="0" y="1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4" y="9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9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0" name=""/>
            <p:cNvGrpSpPr/>
            <p:nvPr/>
          </p:nvGrpSpPr>
          <p:grpSpPr>
            <a:xfrm>
              <a:off x="8547120" y="4255920"/>
              <a:ext cx="9360" cy="12960"/>
              <a:chOff x="8547120" y="4255920"/>
              <a:chExt cx="9360" cy="12960"/>
            </a:xfrm>
          </p:grpSpPr>
          <p:sp>
            <p:nvSpPr>
              <p:cNvPr id="1151" name=""/>
              <p:cNvSpPr/>
              <p:nvPr/>
            </p:nvSpPr>
            <p:spPr>
              <a:xfrm>
                <a:off x="8547120" y="4255920"/>
                <a:ext cx="9360" cy="1296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0" y="0"/>
                    </a:moveTo>
                    <a:lnTo>
                      <a:pt x="6" y="0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8547120" y="4255920"/>
                <a:ext cx="9360" cy="1296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0" y="0"/>
                    </a:moveTo>
                    <a:lnTo>
                      <a:pt x="6" y="0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53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4" name=""/>
            <p:cNvGrpSpPr/>
            <p:nvPr/>
          </p:nvGrpSpPr>
          <p:grpSpPr>
            <a:xfrm>
              <a:off x="8537400" y="4221000"/>
              <a:ext cx="27000" cy="17640"/>
              <a:chOff x="8537400" y="4221000"/>
              <a:chExt cx="27000" cy="17640"/>
            </a:xfrm>
          </p:grpSpPr>
          <p:sp>
            <p:nvSpPr>
              <p:cNvPr id="1155" name=""/>
              <p:cNvSpPr/>
              <p:nvPr/>
            </p:nvSpPr>
            <p:spPr>
              <a:xfrm>
                <a:off x="8537400" y="4221000"/>
                <a:ext cx="27000" cy="17640"/>
              </a:xfrm>
              <a:custGeom>
                <a:avLst/>
                <a:gdLst/>
                <a:ahLst/>
                <a:rect l="l" t="t" r="r" b="b"/>
                <a:pathLst>
                  <a:path w="17" h="11">
                    <a:moveTo>
                      <a:pt x="0" y="3"/>
                    </a:moveTo>
                    <a:lnTo>
                      <a:pt x="6" y="0"/>
                    </a:lnTo>
                    <a:lnTo>
                      <a:pt x="17" y="5"/>
                    </a:lnTo>
                    <a:lnTo>
                      <a:pt x="8" y="1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8537400" y="4221000"/>
                <a:ext cx="27000" cy="17640"/>
              </a:xfrm>
              <a:custGeom>
                <a:avLst/>
                <a:gdLst/>
                <a:ahLst/>
                <a:rect l="l" t="t" r="r" b="b"/>
                <a:pathLst>
                  <a:path w="17" h="11">
                    <a:moveTo>
                      <a:pt x="0" y="3"/>
                    </a:moveTo>
                    <a:lnTo>
                      <a:pt x="6" y="0"/>
                    </a:lnTo>
                    <a:lnTo>
                      <a:pt x="17" y="5"/>
                    </a:lnTo>
                    <a:lnTo>
                      <a:pt x="8" y="11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57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8" name=""/>
            <p:cNvGrpSpPr/>
            <p:nvPr/>
          </p:nvGrpSpPr>
          <p:grpSpPr>
            <a:xfrm>
              <a:off x="8705880" y="4276800"/>
              <a:ext cx="41400" cy="9360"/>
              <a:chOff x="8705880" y="4276800"/>
              <a:chExt cx="41400" cy="9360"/>
            </a:xfrm>
          </p:grpSpPr>
          <p:sp>
            <p:nvSpPr>
              <p:cNvPr id="1159" name=""/>
              <p:cNvSpPr/>
              <p:nvPr/>
            </p:nvSpPr>
            <p:spPr>
              <a:xfrm>
                <a:off x="8705880" y="4276800"/>
                <a:ext cx="41400" cy="9360"/>
              </a:xfrm>
              <a:custGeom>
                <a:avLst/>
                <a:gdLst/>
                <a:ahLst/>
                <a:rect l="l" t="t" r="r" b="b"/>
                <a:pathLst>
                  <a:path w="26" h="6">
                    <a:moveTo>
                      <a:pt x="5" y="0"/>
                    </a:moveTo>
                    <a:lnTo>
                      <a:pt x="24" y="5"/>
                    </a:lnTo>
                    <a:lnTo>
                      <a:pt x="26" y="6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8705880" y="4276800"/>
                <a:ext cx="41400" cy="9360"/>
              </a:xfrm>
              <a:custGeom>
                <a:avLst/>
                <a:gdLst/>
                <a:ahLst/>
                <a:rect l="l" t="t" r="r" b="b"/>
                <a:pathLst>
                  <a:path w="26" h="6">
                    <a:moveTo>
                      <a:pt x="5" y="0"/>
                    </a:moveTo>
                    <a:lnTo>
                      <a:pt x="24" y="5"/>
                    </a:lnTo>
                    <a:lnTo>
                      <a:pt x="26" y="6"/>
                    </a:lnTo>
                    <a:lnTo>
                      <a:pt x="0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161" name=""/>
          <p:cNvSpPr/>
          <p:nvPr/>
        </p:nvSpPr>
        <p:spPr>
          <a:xfrm>
            <a:off x="8701200" y="4249800"/>
            <a:ext cx="25200" cy="14400"/>
          </a:xfrm>
          <a:custGeom>
            <a:avLst/>
            <a:gdLst/>
            <a:ahLst/>
            <a:rect l="l" t="t" r="r" b="b"/>
            <a:pathLst>
              <a:path w="16" h="9">
                <a:moveTo>
                  <a:pt x="0" y="0"/>
                </a:moveTo>
                <a:lnTo>
                  <a:pt x="7" y="0"/>
                </a:lnTo>
                <a:lnTo>
                  <a:pt x="16" y="9"/>
                </a:lnTo>
                <a:lnTo>
                  <a:pt x="1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2" name=""/>
          <p:cNvGrpSpPr/>
          <p:nvPr/>
        </p:nvGrpSpPr>
        <p:grpSpPr>
          <a:xfrm>
            <a:off x="8701200" y="4249800"/>
            <a:ext cx="25200" cy="14400"/>
            <a:chOff x="8701200" y="4249800"/>
            <a:chExt cx="25200" cy="14400"/>
          </a:xfrm>
        </p:grpSpPr>
        <p:sp>
          <p:nvSpPr>
            <p:cNvPr id="1163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65" name=""/>
          <p:cNvSpPr/>
          <p:nvPr/>
        </p:nvSpPr>
        <p:spPr>
          <a:xfrm>
            <a:off x="8459640" y="435132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8"/>
                </a:moveTo>
                <a:lnTo>
                  <a:pt x="0" y="3"/>
                </a:lnTo>
                <a:lnTo>
                  <a:pt x="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6" name=""/>
          <p:cNvGrpSpPr/>
          <p:nvPr/>
        </p:nvGrpSpPr>
        <p:grpSpPr>
          <a:xfrm>
            <a:off x="8459640" y="4351320"/>
            <a:ext cx="11160" cy="12600"/>
            <a:chOff x="8459640" y="4351320"/>
            <a:chExt cx="11160" cy="12600"/>
          </a:xfrm>
        </p:grpSpPr>
        <p:sp>
          <p:nvSpPr>
            <p:cNvPr id="1167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69" name=""/>
          <p:cNvSpPr/>
          <p:nvPr/>
        </p:nvSpPr>
        <p:spPr>
          <a:xfrm>
            <a:off x="8077320" y="4344840"/>
            <a:ext cx="936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2" y="0"/>
                </a:moveTo>
                <a:lnTo>
                  <a:pt x="6" y="12"/>
                </a:lnTo>
                <a:lnTo>
                  <a:pt x="2" y="17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0" name=""/>
          <p:cNvGrpSpPr/>
          <p:nvPr/>
        </p:nvGrpSpPr>
        <p:grpSpPr>
          <a:xfrm>
            <a:off x="8077320" y="4344840"/>
            <a:ext cx="9360" cy="27000"/>
            <a:chOff x="8077320" y="4344840"/>
            <a:chExt cx="9360" cy="27000"/>
          </a:xfrm>
        </p:grpSpPr>
        <p:sp>
          <p:nvSpPr>
            <p:cNvPr id="1171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73" name=""/>
          <p:cNvSpPr/>
          <p:nvPr/>
        </p:nvSpPr>
        <p:spPr>
          <a:xfrm>
            <a:off x="7848720" y="4059360"/>
            <a:ext cx="317520" cy="315720"/>
          </a:xfrm>
          <a:custGeom>
            <a:avLst/>
            <a:gdLst/>
            <a:ahLst/>
            <a:rect l="l" t="t" r="r" b="b"/>
            <a:pathLst>
              <a:path w="200" h="199">
                <a:moveTo>
                  <a:pt x="174" y="4"/>
                </a:moveTo>
                <a:lnTo>
                  <a:pt x="163" y="0"/>
                </a:lnTo>
                <a:lnTo>
                  <a:pt x="138" y="0"/>
                </a:lnTo>
                <a:lnTo>
                  <a:pt x="115" y="57"/>
                </a:lnTo>
                <a:lnTo>
                  <a:pt x="111" y="64"/>
                </a:lnTo>
                <a:lnTo>
                  <a:pt x="105" y="69"/>
                </a:lnTo>
                <a:lnTo>
                  <a:pt x="89" y="71"/>
                </a:lnTo>
                <a:lnTo>
                  <a:pt x="78" y="64"/>
                </a:lnTo>
                <a:lnTo>
                  <a:pt x="68" y="64"/>
                </a:lnTo>
                <a:lnTo>
                  <a:pt x="54" y="79"/>
                </a:lnTo>
                <a:lnTo>
                  <a:pt x="31" y="79"/>
                </a:lnTo>
                <a:lnTo>
                  <a:pt x="21" y="71"/>
                </a:lnTo>
                <a:lnTo>
                  <a:pt x="12" y="52"/>
                </a:lnTo>
                <a:lnTo>
                  <a:pt x="10" y="55"/>
                </a:lnTo>
                <a:lnTo>
                  <a:pt x="3" y="64"/>
                </a:lnTo>
                <a:lnTo>
                  <a:pt x="0" y="88"/>
                </a:lnTo>
                <a:lnTo>
                  <a:pt x="3" y="112"/>
                </a:lnTo>
                <a:lnTo>
                  <a:pt x="14" y="117"/>
                </a:lnTo>
                <a:lnTo>
                  <a:pt x="19" y="129"/>
                </a:lnTo>
                <a:lnTo>
                  <a:pt x="26" y="170"/>
                </a:lnTo>
                <a:lnTo>
                  <a:pt x="43" y="172"/>
                </a:lnTo>
                <a:lnTo>
                  <a:pt x="55" y="165"/>
                </a:lnTo>
                <a:lnTo>
                  <a:pt x="59" y="184"/>
                </a:lnTo>
                <a:lnTo>
                  <a:pt x="73" y="180"/>
                </a:lnTo>
                <a:lnTo>
                  <a:pt x="80" y="172"/>
                </a:lnTo>
                <a:lnTo>
                  <a:pt x="95" y="177"/>
                </a:lnTo>
                <a:lnTo>
                  <a:pt x="95" y="182"/>
                </a:lnTo>
                <a:lnTo>
                  <a:pt x="108" y="180"/>
                </a:lnTo>
                <a:lnTo>
                  <a:pt x="111" y="184"/>
                </a:lnTo>
                <a:lnTo>
                  <a:pt x="115" y="199"/>
                </a:lnTo>
                <a:lnTo>
                  <a:pt x="120" y="199"/>
                </a:lnTo>
                <a:lnTo>
                  <a:pt x="142" y="184"/>
                </a:lnTo>
                <a:lnTo>
                  <a:pt x="155" y="153"/>
                </a:lnTo>
                <a:lnTo>
                  <a:pt x="146" y="143"/>
                </a:lnTo>
                <a:lnTo>
                  <a:pt x="163" y="129"/>
                </a:lnTo>
                <a:lnTo>
                  <a:pt x="171" y="112"/>
                </a:lnTo>
                <a:lnTo>
                  <a:pt x="174" y="93"/>
                </a:lnTo>
                <a:lnTo>
                  <a:pt x="184" y="82"/>
                </a:lnTo>
                <a:lnTo>
                  <a:pt x="184" y="77"/>
                </a:lnTo>
                <a:lnTo>
                  <a:pt x="190" y="82"/>
                </a:lnTo>
                <a:lnTo>
                  <a:pt x="200" y="82"/>
                </a:lnTo>
                <a:lnTo>
                  <a:pt x="181" y="57"/>
                </a:lnTo>
                <a:lnTo>
                  <a:pt x="184" y="47"/>
                </a:lnTo>
                <a:lnTo>
                  <a:pt x="167" y="17"/>
                </a:lnTo>
                <a:lnTo>
                  <a:pt x="177" y="17"/>
                </a:lnTo>
                <a:lnTo>
                  <a:pt x="171" y="6"/>
                </a:lnTo>
                <a:lnTo>
                  <a:pt x="174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4" name=""/>
          <p:cNvGrpSpPr/>
          <p:nvPr/>
        </p:nvGrpSpPr>
        <p:grpSpPr>
          <a:xfrm>
            <a:off x="7848720" y="4059360"/>
            <a:ext cx="317520" cy="315720"/>
            <a:chOff x="7848720" y="4059360"/>
            <a:chExt cx="317520" cy="315720"/>
          </a:xfrm>
        </p:grpSpPr>
        <p:sp>
          <p:nvSpPr>
            <p:cNvPr id="1175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77" name=""/>
          <p:cNvSpPr/>
          <p:nvPr/>
        </p:nvSpPr>
        <p:spPr>
          <a:xfrm>
            <a:off x="7729560" y="4440240"/>
            <a:ext cx="295200" cy="109440"/>
          </a:xfrm>
          <a:custGeom>
            <a:avLst/>
            <a:gdLst/>
            <a:ahLst/>
            <a:rect l="l" t="t" r="r" b="b"/>
            <a:pathLst>
              <a:path w="186" h="69">
                <a:moveTo>
                  <a:pt x="139" y="57"/>
                </a:moveTo>
                <a:lnTo>
                  <a:pt x="130" y="57"/>
                </a:lnTo>
                <a:lnTo>
                  <a:pt x="112" y="55"/>
                </a:lnTo>
                <a:lnTo>
                  <a:pt x="89" y="43"/>
                </a:lnTo>
                <a:lnTo>
                  <a:pt x="70" y="41"/>
                </a:lnTo>
                <a:lnTo>
                  <a:pt x="64" y="46"/>
                </a:lnTo>
                <a:lnTo>
                  <a:pt x="33" y="36"/>
                </a:lnTo>
                <a:lnTo>
                  <a:pt x="23" y="31"/>
                </a:lnTo>
                <a:lnTo>
                  <a:pt x="25" y="26"/>
                </a:lnTo>
                <a:lnTo>
                  <a:pt x="2" y="22"/>
                </a:lnTo>
                <a:lnTo>
                  <a:pt x="0" y="17"/>
                </a:lnTo>
                <a:lnTo>
                  <a:pt x="7" y="17"/>
                </a:lnTo>
                <a:lnTo>
                  <a:pt x="14" y="3"/>
                </a:lnTo>
                <a:lnTo>
                  <a:pt x="19" y="0"/>
                </a:lnTo>
                <a:lnTo>
                  <a:pt x="31" y="5"/>
                </a:lnTo>
                <a:lnTo>
                  <a:pt x="42" y="0"/>
                </a:lnTo>
                <a:lnTo>
                  <a:pt x="43" y="6"/>
                </a:lnTo>
                <a:lnTo>
                  <a:pt x="61" y="9"/>
                </a:lnTo>
                <a:lnTo>
                  <a:pt x="73" y="22"/>
                </a:lnTo>
                <a:lnTo>
                  <a:pt x="103" y="24"/>
                </a:lnTo>
                <a:lnTo>
                  <a:pt x="110" y="14"/>
                </a:lnTo>
                <a:lnTo>
                  <a:pt x="113" y="11"/>
                </a:lnTo>
                <a:lnTo>
                  <a:pt x="120" y="19"/>
                </a:lnTo>
                <a:lnTo>
                  <a:pt x="127" y="17"/>
                </a:lnTo>
                <a:lnTo>
                  <a:pt x="145" y="24"/>
                </a:lnTo>
                <a:lnTo>
                  <a:pt x="155" y="41"/>
                </a:lnTo>
                <a:lnTo>
                  <a:pt x="184" y="46"/>
                </a:lnTo>
                <a:lnTo>
                  <a:pt x="184" y="60"/>
                </a:lnTo>
                <a:lnTo>
                  <a:pt x="186" y="69"/>
                </a:lnTo>
                <a:lnTo>
                  <a:pt x="160" y="57"/>
                </a:lnTo>
                <a:lnTo>
                  <a:pt x="149" y="60"/>
                </a:lnTo>
                <a:lnTo>
                  <a:pt x="139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8" name=""/>
          <p:cNvGrpSpPr/>
          <p:nvPr/>
        </p:nvGrpSpPr>
        <p:grpSpPr>
          <a:xfrm>
            <a:off x="7729560" y="4440240"/>
            <a:ext cx="295200" cy="109440"/>
            <a:chOff x="7729560" y="4440240"/>
            <a:chExt cx="295200" cy="109440"/>
          </a:xfrm>
        </p:grpSpPr>
        <p:sp>
          <p:nvSpPr>
            <p:cNvPr id="1179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1" name=""/>
          <p:cNvSpPr/>
          <p:nvPr/>
        </p:nvSpPr>
        <p:spPr>
          <a:xfrm>
            <a:off x="7804080" y="4314960"/>
            <a:ext cx="2232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2" y="0"/>
                </a:moveTo>
                <a:lnTo>
                  <a:pt x="14" y="4"/>
                </a:lnTo>
                <a:lnTo>
                  <a:pt x="12" y="14"/>
                </a:lnTo>
                <a:lnTo>
                  <a:pt x="0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82" name=""/>
          <p:cNvGrpSpPr/>
          <p:nvPr/>
        </p:nvGrpSpPr>
        <p:grpSpPr>
          <a:xfrm>
            <a:off x="7804080" y="4314960"/>
            <a:ext cx="22320" cy="21960"/>
            <a:chOff x="7804080" y="4314960"/>
            <a:chExt cx="22320" cy="21960"/>
          </a:xfrm>
        </p:grpSpPr>
        <p:sp>
          <p:nvSpPr>
            <p:cNvPr id="1183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5" name=""/>
          <p:cNvSpPr/>
          <p:nvPr/>
        </p:nvSpPr>
        <p:spPr>
          <a:xfrm>
            <a:off x="7726320" y="4276800"/>
            <a:ext cx="49320" cy="55440"/>
          </a:xfrm>
          <a:custGeom>
            <a:avLst/>
            <a:gdLst/>
            <a:ahLst/>
            <a:rect l="l" t="t" r="r" b="b"/>
            <a:pathLst>
              <a:path w="31" h="35">
                <a:moveTo>
                  <a:pt x="0" y="9"/>
                </a:moveTo>
                <a:lnTo>
                  <a:pt x="4" y="2"/>
                </a:lnTo>
                <a:lnTo>
                  <a:pt x="12" y="5"/>
                </a:lnTo>
                <a:lnTo>
                  <a:pt x="14" y="0"/>
                </a:lnTo>
                <a:lnTo>
                  <a:pt x="23" y="21"/>
                </a:lnTo>
                <a:lnTo>
                  <a:pt x="31" y="24"/>
                </a:lnTo>
                <a:lnTo>
                  <a:pt x="31" y="35"/>
                </a:lnTo>
                <a:lnTo>
                  <a:pt x="19" y="30"/>
                </a:lnTo>
                <a:lnTo>
                  <a:pt x="12" y="16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86" name=""/>
          <p:cNvGrpSpPr/>
          <p:nvPr/>
        </p:nvGrpSpPr>
        <p:grpSpPr>
          <a:xfrm>
            <a:off x="7726320" y="4276800"/>
            <a:ext cx="49320" cy="55440"/>
            <a:chOff x="7726320" y="4276800"/>
            <a:chExt cx="49320" cy="55440"/>
          </a:xfrm>
        </p:grpSpPr>
        <p:sp>
          <p:nvSpPr>
            <p:cNvPr id="1187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9" name=""/>
          <p:cNvSpPr/>
          <p:nvPr/>
        </p:nvSpPr>
        <p:spPr>
          <a:xfrm>
            <a:off x="7701120" y="4229280"/>
            <a:ext cx="612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5"/>
                </a:moveTo>
                <a:lnTo>
                  <a:pt x="2" y="0"/>
                </a:lnTo>
                <a:lnTo>
                  <a:pt x="4" y="8"/>
                </a:lnTo>
                <a:lnTo>
                  <a:pt x="0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0" name=""/>
          <p:cNvGrpSpPr/>
          <p:nvPr/>
        </p:nvGrpSpPr>
        <p:grpSpPr>
          <a:xfrm>
            <a:off x="7701120" y="4229280"/>
            <a:ext cx="6120" cy="12600"/>
            <a:chOff x="7701120" y="4229280"/>
            <a:chExt cx="6120" cy="12600"/>
          </a:xfrm>
        </p:grpSpPr>
        <p:sp>
          <p:nvSpPr>
            <p:cNvPr id="1191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3" name=""/>
          <p:cNvSpPr/>
          <p:nvPr/>
        </p:nvSpPr>
        <p:spPr>
          <a:xfrm>
            <a:off x="7701120" y="4172040"/>
            <a:ext cx="612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4" y="3"/>
                </a:moveTo>
                <a:lnTo>
                  <a:pt x="4" y="11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4" name=""/>
          <p:cNvGrpSpPr/>
          <p:nvPr/>
        </p:nvGrpSpPr>
        <p:grpSpPr>
          <a:xfrm>
            <a:off x="7701120" y="4172040"/>
            <a:ext cx="6120" cy="17280"/>
            <a:chOff x="7701120" y="4172040"/>
            <a:chExt cx="6120" cy="17280"/>
          </a:xfrm>
        </p:grpSpPr>
        <p:sp>
          <p:nvSpPr>
            <p:cNvPr id="1195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7" name=""/>
          <p:cNvSpPr/>
          <p:nvPr/>
        </p:nvSpPr>
        <p:spPr>
          <a:xfrm>
            <a:off x="7520040" y="425592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3" y="0"/>
                </a:lnTo>
                <a:lnTo>
                  <a:pt x="10" y="18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8" name=""/>
          <p:cNvGrpSpPr/>
          <p:nvPr/>
        </p:nvGrpSpPr>
        <p:grpSpPr>
          <a:xfrm>
            <a:off x="7520040" y="4255920"/>
            <a:ext cx="15840" cy="28800"/>
            <a:chOff x="7520040" y="4255920"/>
            <a:chExt cx="15840" cy="28800"/>
          </a:xfrm>
        </p:grpSpPr>
        <p:sp>
          <p:nvSpPr>
            <p:cNvPr id="1199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1" name=""/>
          <p:cNvSpPr/>
          <p:nvPr/>
        </p:nvSpPr>
        <p:spPr>
          <a:xfrm>
            <a:off x="7624800" y="415620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0"/>
                </a:moveTo>
                <a:lnTo>
                  <a:pt x="8" y="3"/>
                </a:lnTo>
                <a:lnTo>
                  <a:pt x="1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2" name=""/>
          <p:cNvGrpSpPr/>
          <p:nvPr/>
        </p:nvGrpSpPr>
        <p:grpSpPr>
          <a:xfrm>
            <a:off x="7624800" y="4156200"/>
            <a:ext cx="15840" cy="12600"/>
            <a:chOff x="7624800" y="4156200"/>
            <a:chExt cx="15840" cy="12600"/>
          </a:xfrm>
        </p:grpSpPr>
        <p:sp>
          <p:nvSpPr>
            <p:cNvPr id="1203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5" name=""/>
          <p:cNvSpPr/>
          <p:nvPr/>
        </p:nvSpPr>
        <p:spPr>
          <a:xfrm>
            <a:off x="7604280" y="414180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7" y="8"/>
                </a:moveTo>
                <a:lnTo>
                  <a:pt x="0" y="0"/>
                </a:lnTo>
                <a:lnTo>
                  <a:pt x="9" y="0"/>
                </a:lnTo>
                <a:lnTo>
                  <a:pt x="7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6" name=""/>
          <p:cNvGrpSpPr/>
          <p:nvPr/>
        </p:nvGrpSpPr>
        <p:grpSpPr>
          <a:xfrm>
            <a:off x="7604280" y="4141800"/>
            <a:ext cx="14040" cy="12600"/>
            <a:chOff x="7604280" y="4141800"/>
            <a:chExt cx="14040" cy="12600"/>
          </a:xfrm>
        </p:grpSpPr>
        <p:sp>
          <p:nvSpPr>
            <p:cNvPr id="1207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9" name=""/>
          <p:cNvSpPr/>
          <p:nvPr/>
        </p:nvSpPr>
        <p:spPr>
          <a:xfrm>
            <a:off x="7466040" y="4160880"/>
            <a:ext cx="28440" cy="34920"/>
          </a:xfrm>
          <a:custGeom>
            <a:avLst/>
            <a:gdLst/>
            <a:ahLst/>
            <a:rect l="l" t="t" r="r" b="b"/>
            <a:pathLst>
              <a:path w="18" h="22">
                <a:moveTo>
                  <a:pt x="0" y="5"/>
                </a:moveTo>
                <a:lnTo>
                  <a:pt x="7" y="0"/>
                </a:lnTo>
                <a:lnTo>
                  <a:pt x="18" y="13"/>
                </a:lnTo>
                <a:lnTo>
                  <a:pt x="18" y="2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0" name=""/>
          <p:cNvGrpSpPr/>
          <p:nvPr/>
        </p:nvGrpSpPr>
        <p:grpSpPr>
          <a:xfrm>
            <a:off x="7466040" y="4160880"/>
            <a:ext cx="28440" cy="34920"/>
            <a:chOff x="7466040" y="4160880"/>
            <a:chExt cx="28440" cy="34920"/>
          </a:xfrm>
        </p:grpSpPr>
        <p:sp>
          <p:nvSpPr>
            <p:cNvPr id="1211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13" name=""/>
          <p:cNvSpPr/>
          <p:nvPr/>
        </p:nvSpPr>
        <p:spPr>
          <a:xfrm>
            <a:off x="7421400" y="411156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0" y="3"/>
                </a:moveTo>
                <a:lnTo>
                  <a:pt x="2" y="0"/>
                </a:lnTo>
                <a:lnTo>
                  <a:pt x="14" y="12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1400" y="4111560"/>
            <a:ext cx="22320" cy="19080"/>
            <a:chOff x="7421400" y="4111560"/>
            <a:chExt cx="22320" cy="19080"/>
          </a:xfrm>
        </p:grpSpPr>
        <p:sp>
          <p:nvSpPr>
            <p:cNvPr id="1215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17" name=""/>
          <p:cNvSpPr/>
          <p:nvPr/>
        </p:nvSpPr>
        <p:spPr>
          <a:xfrm>
            <a:off x="8273880" y="4397400"/>
            <a:ext cx="14400" cy="22320"/>
          </a:xfrm>
          <a:custGeom>
            <a:avLst/>
            <a:gdLst/>
            <a:ahLst/>
            <a:rect l="l" t="t" r="r" b="b"/>
            <a:pathLst>
              <a:path w="9" h="14">
                <a:moveTo>
                  <a:pt x="2" y="0"/>
                </a:moveTo>
                <a:lnTo>
                  <a:pt x="9" y="0"/>
                </a:lnTo>
                <a:lnTo>
                  <a:pt x="7" y="14"/>
                </a:lnTo>
                <a:lnTo>
                  <a:pt x="0" y="1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8" name=""/>
          <p:cNvGrpSpPr/>
          <p:nvPr/>
        </p:nvGrpSpPr>
        <p:grpSpPr>
          <a:xfrm>
            <a:off x="8273880" y="4397400"/>
            <a:ext cx="14400" cy="22320"/>
            <a:chOff x="8273880" y="4397400"/>
            <a:chExt cx="14400" cy="22320"/>
          </a:xfrm>
        </p:grpSpPr>
        <p:sp>
          <p:nvSpPr>
            <p:cNvPr id="1219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21" name=""/>
          <p:cNvSpPr/>
          <p:nvPr/>
        </p:nvSpPr>
        <p:spPr>
          <a:xfrm>
            <a:off x="6523200" y="2778120"/>
            <a:ext cx="947520" cy="1138320"/>
          </a:xfrm>
          <a:custGeom>
            <a:avLst/>
            <a:gdLst/>
            <a:ahLst/>
            <a:rect l="l" t="t" r="r" b="b"/>
            <a:pathLst>
              <a:path w="597" h="717">
                <a:moveTo>
                  <a:pt x="266" y="161"/>
                </a:moveTo>
                <a:lnTo>
                  <a:pt x="252" y="174"/>
                </a:lnTo>
                <a:lnTo>
                  <a:pt x="246" y="199"/>
                </a:lnTo>
                <a:lnTo>
                  <a:pt x="301" y="238"/>
                </a:lnTo>
                <a:lnTo>
                  <a:pt x="333" y="238"/>
                </a:lnTo>
                <a:lnTo>
                  <a:pt x="345" y="253"/>
                </a:lnTo>
                <a:lnTo>
                  <a:pt x="390" y="265"/>
                </a:lnTo>
                <a:lnTo>
                  <a:pt x="407" y="262"/>
                </a:lnTo>
                <a:lnTo>
                  <a:pt x="409" y="256"/>
                </a:lnTo>
                <a:lnTo>
                  <a:pt x="405" y="248"/>
                </a:lnTo>
                <a:lnTo>
                  <a:pt x="407" y="243"/>
                </a:lnTo>
                <a:lnTo>
                  <a:pt x="409" y="224"/>
                </a:lnTo>
                <a:lnTo>
                  <a:pt x="421" y="219"/>
                </a:lnTo>
                <a:lnTo>
                  <a:pt x="421" y="236"/>
                </a:lnTo>
                <a:lnTo>
                  <a:pt x="425" y="238"/>
                </a:lnTo>
                <a:lnTo>
                  <a:pt x="421" y="243"/>
                </a:lnTo>
                <a:lnTo>
                  <a:pt x="425" y="251"/>
                </a:lnTo>
                <a:lnTo>
                  <a:pt x="440" y="256"/>
                </a:lnTo>
                <a:lnTo>
                  <a:pt x="488" y="251"/>
                </a:lnTo>
                <a:lnTo>
                  <a:pt x="491" y="238"/>
                </a:lnTo>
                <a:lnTo>
                  <a:pt x="484" y="234"/>
                </a:lnTo>
                <a:lnTo>
                  <a:pt x="484" y="226"/>
                </a:lnTo>
                <a:lnTo>
                  <a:pt x="510" y="215"/>
                </a:lnTo>
                <a:lnTo>
                  <a:pt x="542" y="188"/>
                </a:lnTo>
                <a:lnTo>
                  <a:pt x="556" y="188"/>
                </a:lnTo>
                <a:lnTo>
                  <a:pt x="571" y="180"/>
                </a:lnTo>
                <a:lnTo>
                  <a:pt x="575" y="196"/>
                </a:lnTo>
                <a:lnTo>
                  <a:pt x="577" y="196"/>
                </a:lnTo>
                <a:lnTo>
                  <a:pt x="577" y="207"/>
                </a:lnTo>
                <a:lnTo>
                  <a:pt x="592" y="212"/>
                </a:lnTo>
                <a:lnTo>
                  <a:pt x="597" y="216"/>
                </a:lnTo>
                <a:lnTo>
                  <a:pt x="597" y="224"/>
                </a:lnTo>
                <a:lnTo>
                  <a:pt x="592" y="226"/>
                </a:lnTo>
                <a:lnTo>
                  <a:pt x="589" y="243"/>
                </a:lnTo>
                <a:lnTo>
                  <a:pt x="573" y="243"/>
                </a:lnTo>
                <a:lnTo>
                  <a:pt x="556" y="262"/>
                </a:lnTo>
                <a:lnTo>
                  <a:pt x="554" y="279"/>
                </a:lnTo>
                <a:lnTo>
                  <a:pt x="543" y="297"/>
                </a:lnTo>
                <a:lnTo>
                  <a:pt x="533" y="327"/>
                </a:lnTo>
                <a:lnTo>
                  <a:pt x="517" y="332"/>
                </a:lnTo>
                <a:lnTo>
                  <a:pt x="515" y="354"/>
                </a:lnTo>
                <a:lnTo>
                  <a:pt x="510" y="357"/>
                </a:lnTo>
                <a:lnTo>
                  <a:pt x="508" y="359"/>
                </a:lnTo>
                <a:lnTo>
                  <a:pt x="512" y="373"/>
                </a:lnTo>
                <a:lnTo>
                  <a:pt x="502" y="380"/>
                </a:lnTo>
                <a:lnTo>
                  <a:pt x="491" y="332"/>
                </a:lnTo>
                <a:lnTo>
                  <a:pt x="482" y="351"/>
                </a:lnTo>
                <a:lnTo>
                  <a:pt x="474" y="344"/>
                </a:lnTo>
                <a:lnTo>
                  <a:pt x="469" y="327"/>
                </a:lnTo>
                <a:lnTo>
                  <a:pt x="494" y="298"/>
                </a:lnTo>
                <a:lnTo>
                  <a:pt x="449" y="291"/>
                </a:lnTo>
                <a:lnTo>
                  <a:pt x="442" y="286"/>
                </a:lnTo>
                <a:lnTo>
                  <a:pt x="439" y="267"/>
                </a:lnTo>
                <a:lnTo>
                  <a:pt x="436" y="275"/>
                </a:lnTo>
                <a:lnTo>
                  <a:pt x="430" y="275"/>
                </a:lnTo>
                <a:lnTo>
                  <a:pt x="425" y="262"/>
                </a:lnTo>
                <a:lnTo>
                  <a:pt x="421" y="272"/>
                </a:lnTo>
                <a:lnTo>
                  <a:pt x="416" y="259"/>
                </a:lnTo>
                <a:lnTo>
                  <a:pt x="409" y="277"/>
                </a:lnTo>
                <a:lnTo>
                  <a:pt x="411" y="284"/>
                </a:lnTo>
                <a:lnTo>
                  <a:pt x="420" y="286"/>
                </a:lnTo>
                <a:lnTo>
                  <a:pt x="420" y="294"/>
                </a:lnTo>
                <a:lnTo>
                  <a:pt x="411" y="294"/>
                </a:lnTo>
                <a:lnTo>
                  <a:pt x="405" y="305"/>
                </a:lnTo>
                <a:lnTo>
                  <a:pt x="418" y="318"/>
                </a:lnTo>
                <a:lnTo>
                  <a:pt x="416" y="335"/>
                </a:lnTo>
                <a:lnTo>
                  <a:pt x="425" y="387"/>
                </a:lnTo>
                <a:lnTo>
                  <a:pt x="421" y="387"/>
                </a:lnTo>
                <a:lnTo>
                  <a:pt x="420" y="382"/>
                </a:lnTo>
                <a:lnTo>
                  <a:pt x="420" y="387"/>
                </a:lnTo>
                <a:lnTo>
                  <a:pt x="411" y="390"/>
                </a:lnTo>
                <a:lnTo>
                  <a:pt x="409" y="373"/>
                </a:lnTo>
                <a:lnTo>
                  <a:pt x="405" y="382"/>
                </a:lnTo>
                <a:lnTo>
                  <a:pt x="387" y="392"/>
                </a:lnTo>
                <a:lnTo>
                  <a:pt x="387" y="412"/>
                </a:lnTo>
                <a:lnTo>
                  <a:pt x="372" y="428"/>
                </a:lnTo>
                <a:lnTo>
                  <a:pt x="345" y="445"/>
                </a:lnTo>
                <a:lnTo>
                  <a:pt x="329" y="469"/>
                </a:lnTo>
                <a:lnTo>
                  <a:pt x="291" y="501"/>
                </a:lnTo>
                <a:lnTo>
                  <a:pt x="287" y="513"/>
                </a:lnTo>
                <a:lnTo>
                  <a:pt x="268" y="520"/>
                </a:lnTo>
                <a:lnTo>
                  <a:pt x="261" y="534"/>
                </a:lnTo>
                <a:lnTo>
                  <a:pt x="250" y="534"/>
                </a:lnTo>
                <a:lnTo>
                  <a:pt x="244" y="543"/>
                </a:lnTo>
                <a:lnTo>
                  <a:pt x="246" y="584"/>
                </a:lnTo>
                <a:lnTo>
                  <a:pt x="250" y="594"/>
                </a:lnTo>
                <a:lnTo>
                  <a:pt x="240" y="633"/>
                </a:lnTo>
                <a:lnTo>
                  <a:pt x="240" y="665"/>
                </a:lnTo>
                <a:lnTo>
                  <a:pt x="230" y="665"/>
                </a:lnTo>
                <a:lnTo>
                  <a:pt x="223" y="681"/>
                </a:lnTo>
                <a:lnTo>
                  <a:pt x="223" y="688"/>
                </a:lnTo>
                <a:lnTo>
                  <a:pt x="207" y="693"/>
                </a:lnTo>
                <a:lnTo>
                  <a:pt x="204" y="707"/>
                </a:lnTo>
                <a:lnTo>
                  <a:pt x="196" y="717"/>
                </a:lnTo>
                <a:lnTo>
                  <a:pt x="190" y="717"/>
                </a:lnTo>
                <a:lnTo>
                  <a:pt x="176" y="695"/>
                </a:lnTo>
                <a:lnTo>
                  <a:pt x="157" y="635"/>
                </a:lnTo>
                <a:lnTo>
                  <a:pt x="144" y="616"/>
                </a:lnTo>
                <a:lnTo>
                  <a:pt x="139" y="584"/>
                </a:lnTo>
                <a:lnTo>
                  <a:pt x="122" y="551"/>
                </a:lnTo>
                <a:lnTo>
                  <a:pt x="122" y="537"/>
                </a:lnTo>
                <a:lnTo>
                  <a:pt x="118" y="539"/>
                </a:lnTo>
                <a:lnTo>
                  <a:pt x="113" y="532"/>
                </a:lnTo>
                <a:lnTo>
                  <a:pt x="108" y="513"/>
                </a:lnTo>
                <a:lnTo>
                  <a:pt x="97" y="466"/>
                </a:lnTo>
                <a:lnTo>
                  <a:pt x="99" y="452"/>
                </a:lnTo>
                <a:lnTo>
                  <a:pt x="97" y="452"/>
                </a:lnTo>
                <a:lnTo>
                  <a:pt x="92" y="436"/>
                </a:lnTo>
                <a:lnTo>
                  <a:pt x="97" y="417"/>
                </a:lnTo>
                <a:lnTo>
                  <a:pt x="91" y="380"/>
                </a:lnTo>
                <a:lnTo>
                  <a:pt x="97" y="371"/>
                </a:lnTo>
                <a:lnTo>
                  <a:pt x="85" y="368"/>
                </a:lnTo>
                <a:lnTo>
                  <a:pt x="78" y="400"/>
                </a:lnTo>
                <a:lnTo>
                  <a:pt x="64" y="406"/>
                </a:lnTo>
                <a:lnTo>
                  <a:pt x="49" y="406"/>
                </a:lnTo>
                <a:lnTo>
                  <a:pt x="21" y="376"/>
                </a:lnTo>
                <a:lnTo>
                  <a:pt x="19" y="368"/>
                </a:lnTo>
                <a:lnTo>
                  <a:pt x="38" y="366"/>
                </a:lnTo>
                <a:lnTo>
                  <a:pt x="45" y="359"/>
                </a:lnTo>
                <a:lnTo>
                  <a:pt x="47" y="346"/>
                </a:lnTo>
                <a:lnTo>
                  <a:pt x="35" y="357"/>
                </a:lnTo>
                <a:lnTo>
                  <a:pt x="19" y="357"/>
                </a:lnTo>
                <a:lnTo>
                  <a:pt x="0" y="332"/>
                </a:lnTo>
                <a:lnTo>
                  <a:pt x="5" y="327"/>
                </a:lnTo>
                <a:lnTo>
                  <a:pt x="16" y="327"/>
                </a:lnTo>
                <a:lnTo>
                  <a:pt x="19" y="316"/>
                </a:lnTo>
                <a:lnTo>
                  <a:pt x="41" y="322"/>
                </a:lnTo>
                <a:lnTo>
                  <a:pt x="52" y="316"/>
                </a:lnTo>
                <a:lnTo>
                  <a:pt x="56" y="320"/>
                </a:lnTo>
                <a:lnTo>
                  <a:pt x="64" y="316"/>
                </a:lnTo>
                <a:lnTo>
                  <a:pt x="54" y="284"/>
                </a:lnTo>
                <a:lnTo>
                  <a:pt x="43" y="277"/>
                </a:lnTo>
                <a:lnTo>
                  <a:pt x="45" y="262"/>
                </a:lnTo>
                <a:lnTo>
                  <a:pt x="31" y="257"/>
                </a:lnTo>
                <a:lnTo>
                  <a:pt x="33" y="245"/>
                </a:lnTo>
                <a:lnTo>
                  <a:pt x="52" y="219"/>
                </a:lnTo>
                <a:lnTo>
                  <a:pt x="59" y="229"/>
                </a:lnTo>
                <a:lnTo>
                  <a:pt x="78" y="224"/>
                </a:lnTo>
                <a:lnTo>
                  <a:pt x="89" y="202"/>
                </a:lnTo>
                <a:lnTo>
                  <a:pt x="99" y="196"/>
                </a:lnTo>
                <a:lnTo>
                  <a:pt x="111" y="171"/>
                </a:lnTo>
                <a:lnTo>
                  <a:pt x="118" y="166"/>
                </a:lnTo>
                <a:lnTo>
                  <a:pt x="120" y="158"/>
                </a:lnTo>
                <a:lnTo>
                  <a:pt x="128" y="144"/>
                </a:lnTo>
                <a:lnTo>
                  <a:pt x="141" y="139"/>
                </a:lnTo>
                <a:lnTo>
                  <a:pt x="134" y="134"/>
                </a:lnTo>
                <a:lnTo>
                  <a:pt x="139" y="130"/>
                </a:lnTo>
                <a:lnTo>
                  <a:pt x="134" y="123"/>
                </a:lnTo>
                <a:lnTo>
                  <a:pt x="136" y="115"/>
                </a:lnTo>
                <a:lnTo>
                  <a:pt x="151" y="109"/>
                </a:lnTo>
                <a:lnTo>
                  <a:pt x="148" y="101"/>
                </a:lnTo>
                <a:lnTo>
                  <a:pt x="139" y="98"/>
                </a:lnTo>
                <a:lnTo>
                  <a:pt x="136" y="92"/>
                </a:lnTo>
                <a:lnTo>
                  <a:pt x="128" y="89"/>
                </a:lnTo>
                <a:lnTo>
                  <a:pt x="122" y="79"/>
                </a:lnTo>
                <a:lnTo>
                  <a:pt x="128" y="70"/>
                </a:lnTo>
                <a:lnTo>
                  <a:pt x="122" y="63"/>
                </a:lnTo>
                <a:lnTo>
                  <a:pt x="128" y="58"/>
                </a:lnTo>
                <a:lnTo>
                  <a:pt x="120" y="54"/>
                </a:lnTo>
                <a:lnTo>
                  <a:pt x="122" y="49"/>
                </a:lnTo>
                <a:lnTo>
                  <a:pt x="118" y="46"/>
                </a:lnTo>
                <a:lnTo>
                  <a:pt x="122" y="33"/>
                </a:lnTo>
                <a:lnTo>
                  <a:pt x="128" y="32"/>
                </a:lnTo>
                <a:lnTo>
                  <a:pt x="155" y="41"/>
                </a:lnTo>
                <a:lnTo>
                  <a:pt x="172" y="33"/>
                </a:lnTo>
                <a:lnTo>
                  <a:pt x="179" y="36"/>
                </a:lnTo>
                <a:lnTo>
                  <a:pt x="184" y="27"/>
                </a:lnTo>
                <a:lnTo>
                  <a:pt x="196" y="14"/>
                </a:lnTo>
                <a:lnTo>
                  <a:pt x="230" y="0"/>
                </a:lnTo>
                <a:lnTo>
                  <a:pt x="244" y="10"/>
                </a:lnTo>
                <a:lnTo>
                  <a:pt x="246" y="17"/>
                </a:lnTo>
                <a:lnTo>
                  <a:pt x="252" y="14"/>
                </a:lnTo>
                <a:lnTo>
                  <a:pt x="246" y="36"/>
                </a:lnTo>
                <a:lnTo>
                  <a:pt x="235" y="46"/>
                </a:lnTo>
                <a:lnTo>
                  <a:pt x="235" y="55"/>
                </a:lnTo>
                <a:lnTo>
                  <a:pt x="223" y="58"/>
                </a:lnTo>
                <a:lnTo>
                  <a:pt x="223" y="74"/>
                </a:lnTo>
                <a:lnTo>
                  <a:pt x="233" y="82"/>
                </a:lnTo>
                <a:lnTo>
                  <a:pt x="235" y="95"/>
                </a:lnTo>
                <a:lnTo>
                  <a:pt x="223" y="104"/>
                </a:lnTo>
                <a:lnTo>
                  <a:pt x="219" y="95"/>
                </a:lnTo>
                <a:lnTo>
                  <a:pt x="212" y="98"/>
                </a:lnTo>
                <a:lnTo>
                  <a:pt x="219" y="115"/>
                </a:lnTo>
                <a:lnTo>
                  <a:pt x="219" y="130"/>
                </a:lnTo>
                <a:lnTo>
                  <a:pt x="223" y="139"/>
                </a:lnTo>
                <a:lnTo>
                  <a:pt x="233" y="139"/>
                </a:lnTo>
                <a:lnTo>
                  <a:pt x="266" y="16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22" name=""/>
          <p:cNvGrpSpPr/>
          <p:nvPr/>
        </p:nvGrpSpPr>
        <p:grpSpPr>
          <a:xfrm>
            <a:off x="6523200" y="2778120"/>
            <a:ext cx="947520" cy="1138320"/>
            <a:chOff x="6523200" y="2778120"/>
            <a:chExt cx="947520" cy="1138320"/>
          </a:xfrm>
        </p:grpSpPr>
        <p:sp>
          <p:nvSpPr>
            <p:cNvPr id="1223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25" name=""/>
          <p:cNvGrpSpPr/>
          <p:nvPr/>
        </p:nvGrpSpPr>
        <p:grpSpPr>
          <a:xfrm>
            <a:off x="7316640" y="3705120"/>
            <a:ext cx="12960" cy="77760"/>
            <a:chOff x="7316640" y="3705120"/>
            <a:chExt cx="12960" cy="77760"/>
          </a:xfrm>
        </p:grpSpPr>
        <p:sp>
          <p:nvSpPr>
            <p:cNvPr id="1226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28" name=""/>
          <p:cNvSpPr/>
          <p:nvPr/>
        </p:nvSpPr>
        <p:spPr>
          <a:xfrm>
            <a:off x="7353360" y="3948120"/>
            <a:ext cx="4680" cy="15840"/>
          </a:xfrm>
          <a:custGeom>
            <a:avLst/>
            <a:gdLst/>
            <a:ahLst/>
            <a:rect l="l" t="t" r="r" b="b"/>
            <a:pathLst>
              <a:path w="3" h="10">
                <a:moveTo>
                  <a:pt x="3" y="0"/>
                </a:moveTo>
                <a:lnTo>
                  <a:pt x="0" y="2"/>
                </a:lnTo>
                <a:lnTo>
                  <a:pt x="2" y="10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29" name=""/>
          <p:cNvGrpSpPr/>
          <p:nvPr/>
        </p:nvGrpSpPr>
        <p:grpSpPr>
          <a:xfrm>
            <a:off x="7353360" y="3948120"/>
            <a:ext cx="4680" cy="15840"/>
            <a:chOff x="7353360" y="3948120"/>
            <a:chExt cx="4680" cy="15840"/>
          </a:xfrm>
        </p:grpSpPr>
        <p:sp>
          <p:nvSpPr>
            <p:cNvPr id="1230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2" name=""/>
          <p:cNvSpPr/>
          <p:nvPr/>
        </p:nvSpPr>
        <p:spPr>
          <a:xfrm>
            <a:off x="7162920" y="1925640"/>
            <a:ext cx="1020600" cy="581040"/>
          </a:xfrm>
          <a:custGeom>
            <a:avLst/>
            <a:gdLst/>
            <a:ahLst/>
            <a:rect l="l" t="t" r="r" b="b"/>
            <a:pathLst>
              <a:path w="643" h="366">
                <a:moveTo>
                  <a:pt x="0" y="119"/>
                </a:moveTo>
                <a:lnTo>
                  <a:pt x="5" y="136"/>
                </a:lnTo>
                <a:lnTo>
                  <a:pt x="20" y="155"/>
                </a:lnTo>
                <a:lnTo>
                  <a:pt x="47" y="163"/>
                </a:lnTo>
                <a:lnTo>
                  <a:pt x="49" y="169"/>
                </a:lnTo>
                <a:lnTo>
                  <a:pt x="59" y="203"/>
                </a:lnTo>
                <a:lnTo>
                  <a:pt x="62" y="232"/>
                </a:lnTo>
                <a:lnTo>
                  <a:pt x="57" y="246"/>
                </a:lnTo>
                <a:lnTo>
                  <a:pt x="90" y="259"/>
                </a:lnTo>
                <a:lnTo>
                  <a:pt x="104" y="256"/>
                </a:lnTo>
                <a:lnTo>
                  <a:pt x="153" y="280"/>
                </a:lnTo>
                <a:lnTo>
                  <a:pt x="167" y="308"/>
                </a:lnTo>
                <a:lnTo>
                  <a:pt x="188" y="330"/>
                </a:lnTo>
                <a:lnTo>
                  <a:pt x="264" y="328"/>
                </a:lnTo>
                <a:lnTo>
                  <a:pt x="297" y="347"/>
                </a:lnTo>
                <a:lnTo>
                  <a:pt x="347" y="366"/>
                </a:lnTo>
                <a:lnTo>
                  <a:pt x="402" y="340"/>
                </a:lnTo>
                <a:lnTo>
                  <a:pt x="430" y="343"/>
                </a:lnTo>
                <a:lnTo>
                  <a:pt x="453" y="335"/>
                </a:lnTo>
                <a:lnTo>
                  <a:pt x="491" y="297"/>
                </a:lnTo>
                <a:lnTo>
                  <a:pt x="481" y="280"/>
                </a:lnTo>
                <a:lnTo>
                  <a:pt x="491" y="259"/>
                </a:lnTo>
                <a:lnTo>
                  <a:pt x="498" y="253"/>
                </a:lnTo>
                <a:lnTo>
                  <a:pt x="522" y="265"/>
                </a:lnTo>
                <a:lnTo>
                  <a:pt x="547" y="239"/>
                </a:lnTo>
                <a:lnTo>
                  <a:pt x="564" y="234"/>
                </a:lnTo>
                <a:lnTo>
                  <a:pt x="589" y="203"/>
                </a:lnTo>
                <a:lnTo>
                  <a:pt x="643" y="198"/>
                </a:lnTo>
                <a:lnTo>
                  <a:pt x="636" y="188"/>
                </a:lnTo>
                <a:lnTo>
                  <a:pt x="636" y="174"/>
                </a:lnTo>
                <a:lnTo>
                  <a:pt x="618" y="152"/>
                </a:lnTo>
                <a:lnTo>
                  <a:pt x="592" y="169"/>
                </a:lnTo>
                <a:lnTo>
                  <a:pt x="566" y="164"/>
                </a:lnTo>
                <a:lnTo>
                  <a:pt x="562" y="150"/>
                </a:lnTo>
                <a:lnTo>
                  <a:pt x="564" y="111"/>
                </a:lnTo>
                <a:lnTo>
                  <a:pt x="580" y="82"/>
                </a:lnTo>
                <a:lnTo>
                  <a:pt x="566" y="84"/>
                </a:lnTo>
                <a:lnTo>
                  <a:pt x="543" y="73"/>
                </a:lnTo>
                <a:lnTo>
                  <a:pt x="510" y="97"/>
                </a:lnTo>
                <a:lnTo>
                  <a:pt x="469" y="111"/>
                </a:lnTo>
                <a:lnTo>
                  <a:pt x="453" y="109"/>
                </a:lnTo>
                <a:lnTo>
                  <a:pt x="425" y="101"/>
                </a:lnTo>
                <a:lnTo>
                  <a:pt x="409" y="87"/>
                </a:lnTo>
                <a:lnTo>
                  <a:pt x="362" y="60"/>
                </a:lnTo>
                <a:lnTo>
                  <a:pt x="348" y="56"/>
                </a:lnTo>
                <a:lnTo>
                  <a:pt x="320" y="73"/>
                </a:lnTo>
                <a:lnTo>
                  <a:pt x="308" y="68"/>
                </a:lnTo>
                <a:lnTo>
                  <a:pt x="291" y="54"/>
                </a:lnTo>
                <a:lnTo>
                  <a:pt x="287" y="24"/>
                </a:lnTo>
                <a:lnTo>
                  <a:pt x="231" y="0"/>
                </a:lnTo>
                <a:lnTo>
                  <a:pt x="204" y="27"/>
                </a:lnTo>
                <a:lnTo>
                  <a:pt x="209" y="56"/>
                </a:lnTo>
                <a:lnTo>
                  <a:pt x="204" y="63"/>
                </a:lnTo>
                <a:lnTo>
                  <a:pt x="207" y="78"/>
                </a:lnTo>
                <a:lnTo>
                  <a:pt x="202" y="81"/>
                </a:lnTo>
                <a:lnTo>
                  <a:pt x="144" y="81"/>
                </a:lnTo>
                <a:lnTo>
                  <a:pt x="132" y="65"/>
                </a:lnTo>
                <a:lnTo>
                  <a:pt x="82" y="59"/>
                </a:lnTo>
                <a:lnTo>
                  <a:pt x="57" y="68"/>
                </a:lnTo>
                <a:lnTo>
                  <a:pt x="10" y="101"/>
                </a:lnTo>
                <a:lnTo>
                  <a:pt x="0" y="1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33" name=""/>
          <p:cNvGrpSpPr/>
          <p:nvPr/>
        </p:nvGrpSpPr>
        <p:grpSpPr>
          <a:xfrm>
            <a:off x="7162920" y="1925640"/>
            <a:ext cx="1020600" cy="581040"/>
            <a:chOff x="7162920" y="1925640"/>
            <a:chExt cx="1020600" cy="581040"/>
          </a:xfrm>
        </p:grpSpPr>
        <p:sp>
          <p:nvSpPr>
            <p:cNvPr id="1234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6" name=""/>
          <p:cNvSpPr/>
          <p:nvPr/>
        </p:nvSpPr>
        <p:spPr>
          <a:xfrm>
            <a:off x="5086440" y="1414440"/>
            <a:ext cx="156960" cy="157320"/>
          </a:xfrm>
          <a:custGeom>
            <a:avLst/>
            <a:gdLst/>
            <a:ahLst/>
            <a:rect l="l" t="t" r="r" b="b"/>
            <a:pathLst>
              <a:path w="99" h="99">
                <a:moveTo>
                  <a:pt x="85" y="99"/>
                </a:moveTo>
                <a:lnTo>
                  <a:pt x="85" y="98"/>
                </a:lnTo>
                <a:lnTo>
                  <a:pt x="91" y="87"/>
                </a:lnTo>
                <a:lnTo>
                  <a:pt x="89" y="80"/>
                </a:lnTo>
                <a:lnTo>
                  <a:pt x="87" y="76"/>
                </a:lnTo>
                <a:lnTo>
                  <a:pt x="85" y="66"/>
                </a:lnTo>
                <a:lnTo>
                  <a:pt x="80" y="63"/>
                </a:lnTo>
                <a:lnTo>
                  <a:pt x="76" y="39"/>
                </a:lnTo>
                <a:lnTo>
                  <a:pt x="91" y="35"/>
                </a:lnTo>
                <a:lnTo>
                  <a:pt x="99" y="17"/>
                </a:lnTo>
                <a:lnTo>
                  <a:pt x="99" y="5"/>
                </a:lnTo>
                <a:lnTo>
                  <a:pt x="92" y="0"/>
                </a:lnTo>
                <a:lnTo>
                  <a:pt x="91" y="15"/>
                </a:lnTo>
                <a:lnTo>
                  <a:pt x="89" y="15"/>
                </a:lnTo>
                <a:lnTo>
                  <a:pt x="45" y="5"/>
                </a:lnTo>
                <a:lnTo>
                  <a:pt x="2" y="27"/>
                </a:lnTo>
                <a:lnTo>
                  <a:pt x="0" y="44"/>
                </a:lnTo>
                <a:lnTo>
                  <a:pt x="5" y="46"/>
                </a:lnTo>
                <a:lnTo>
                  <a:pt x="2" y="51"/>
                </a:lnTo>
                <a:lnTo>
                  <a:pt x="5" y="66"/>
                </a:lnTo>
                <a:lnTo>
                  <a:pt x="23" y="63"/>
                </a:lnTo>
                <a:lnTo>
                  <a:pt x="21" y="87"/>
                </a:lnTo>
                <a:lnTo>
                  <a:pt x="41" y="80"/>
                </a:lnTo>
                <a:lnTo>
                  <a:pt x="57" y="87"/>
                </a:lnTo>
                <a:lnTo>
                  <a:pt x="66" y="99"/>
                </a:lnTo>
                <a:lnTo>
                  <a:pt x="78" y="98"/>
                </a:lnTo>
                <a:lnTo>
                  <a:pt x="85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37" name=""/>
          <p:cNvGrpSpPr/>
          <p:nvPr/>
        </p:nvGrpSpPr>
        <p:grpSpPr>
          <a:xfrm>
            <a:off x="5086440" y="1414440"/>
            <a:ext cx="156960" cy="157320"/>
            <a:chOff x="5086440" y="1414440"/>
            <a:chExt cx="156960" cy="157320"/>
          </a:xfrm>
        </p:grpSpPr>
        <p:sp>
          <p:nvSpPr>
            <p:cNvPr id="1238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0" name=""/>
          <p:cNvSpPr/>
          <p:nvPr/>
        </p:nvSpPr>
        <p:spPr>
          <a:xfrm>
            <a:off x="5008680" y="1539720"/>
            <a:ext cx="239760" cy="165240"/>
          </a:xfrm>
          <a:custGeom>
            <a:avLst/>
            <a:gdLst/>
            <a:ahLst/>
            <a:rect l="l" t="t" r="r" b="b"/>
            <a:pathLst>
              <a:path w="151" h="104">
                <a:moveTo>
                  <a:pt x="0" y="80"/>
                </a:moveTo>
                <a:lnTo>
                  <a:pt x="0" y="56"/>
                </a:lnTo>
                <a:lnTo>
                  <a:pt x="14" y="22"/>
                </a:lnTo>
                <a:lnTo>
                  <a:pt x="31" y="13"/>
                </a:lnTo>
                <a:lnTo>
                  <a:pt x="47" y="41"/>
                </a:lnTo>
                <a:lnTo>
                  <a:pt x="64" y="46"/>
                </a:lnTo>
                <a:lnTo>
                  <a:pt x="68" y="35"/>
                </a:lnTo>
                <a:lnTo>
                  <a:pt x="71" y="8"/>
                </a:lnTo>
                <a:lnTo>
                  <a:pt x="90" y="0"/>
                </a:lnTo>
                <a:lnTo>
                  <a:pt x="107" y="8"/>
                </a:lnTo>
                <a:lnTo>
                  <a:pt x="116" y="19"/>
                </a:lnTo>
                <a:lnTo>
                  <a:pt x="128" y="18"/>
                </a:lnTo>
                <a:lnTo>
                  <a:pt x="134" y="19"/>
                </a:lnTo>
                <a:lnTo>
                  <a:pt x="141" y="32"/>
                </a:lnTo>
                <a:lnTo>
                  <a:pt x="139" y="49"/>
                </a:lnTo>
                <a:lnTo>
                  <a:pt x="144" y="51"/>
                </a:lnTo>
                <a:lnTo>
                  <a:pt x="149" y="63"/>
                </a:lnTo>
                <a:lnTo>
                  <a:pt x="151" y="82"/>
                </a:lnTo>
                <a:lnTo>
                  <a:pt x="144" y="82"/>
                </a:lnTo>
                <a:lnTo>
                  <a:pt x="137" y="98"/>
                </a:lnTo>
                <a:lnTo>
                  <a:pt x="128" y="95"/>
                </a:lnTo>
                <a:lnTo>
                  <a:pt x="122" y="104"/>
                </a:lnTo>
                <a:lnTo>
                  <a:pt x="114" y="100"/>
                </a:lnTo>
                <a:lnTo>
                  <a:pt x="97" y="82"/>
                </a:lnTo>
                <a:lnTo>
                  <a:pt x="89" y="80"/>
                </a:lnTo>
                <a:lnTo>
                  <a:pt x="83" y="68"/>
                </a:lnTo>
                <a:lnTo>
                  <a:pt x="71" y="76"/>
                </a:lnTo>
                <a:lnTo>
                  <a:pt x="57" y="71"/>
                </a:lnTo>
                <a:lnTo>
                  <a:pt x="26" y="71"/>
                </a:lnTo>
                <a:lnTo>
                  <a:pt x="12" y="78"/>
                </a:lnTo>
                <a:lnTo>
                  <a:pt x="6" y="85"/>
                </a:lnTo>
                <a:lnTo>
                  <a:pt x="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1" name=""/>
          <p:cNvGrpSpPr/>
          <p:nvPr/>
        </p:nvGrpSpPr>
        <p:grpSpPr>
          <a:xfrm>
            <a:off x="5008680" y="1539720"/>
            <a:ext cx="239760" cy="165240"/>
            <a:chOff x="5008680" y="1539720"/>
            <a:chExt cx="239760" cy="165240"/>
          </a:xfrm>
        </p:grpSpPr>
        <p:sp>
          <p:nvSpPr>
            <p:cNvPr id="1242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4" name=""/>
          <p:cNvSpPr/>
          <p:nvPr/>
        </p:nvSpPr>
        <p:spPr>
          <a:xfrm>
            <a:off x="4965840" y="1725480"/>
            <a:ext cx="107640" cy="65160"/>
          </a:xfrm>
          <a:custGeom>
            <a:avLst/>
            <a:gdLst/>
            <a:ahLst/>
            <a:rect l="l" t="t" r="r" b="b"/>
            <a:pathLst>
              <a:path w="68" h="41">
                <a:moveTo>
                  <a:pt x="65" y="38"/>
                </a:moveTo>
                <a:lnTo>
                  <a:pt x="68" y="22"/>
                </a:lnTo>
                <a:lnTo>
                  <a:pt x="65" y="12"/>
                </a:lnTo>
                <a:lnTo>
                  <a:pt x="49" y="9"/>
                </a:lnTo>
                <a:lnTo>
                  <a:pt x="33" y="0"/>
                </a:lnTo>
                <a:lnTo>
                  <a:pt x="33" y="3"/>
                </a:lnTo>
                <a:lnTo>
                  <a:pt x="31" y="17"/>
                </a:lnTo>
                <a:lnTo>
                  <a:pt x="21" y="12"/>
                </a:lnTo>
                <a:lnTo>
                  <a:pt x="23" y="6"/>
                </a:lnTo>
                <a:lnTo>
                  <a:pt x="9" y="14"/>
                </a:lnTo>
                <a:lnTo>
                  <a:pt x="0" y="36"/>
                </a:lnTo>
                <a:lnTo>
                  <a:pt x="27" y="41"/>
                </a:lnTo>
                <a:lnTo>
                  <a:pt x="6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5" name=""/>
          <p:cNvGrpSpPr/>
          <p:nvPr/>
        </p:nvGrpSpPr>
        <p:grpSpPr>
          <a:xfrm>
            <a:off x="4965840" y="1725480"/>
            <a:ext cx="107640" cy="65160"/>
            <a:chOff x="4965840" y="1725480"/>
            <a:chExt cx="107640" cy="65160"/>
          </a:xfrm>
        </p:grpSpPr>
        <p:sp>
          <p:nvSpPr>
            <p:cNvPr id="1246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8" name=""/>
          <p:cNvSpPr/>
          <p:nvPr/>
        </p:nvSpPr>
        <p:spPr>
          <a:xfrm>
            <a:off x="5008680" y="1647720"/>
            <a:ext cx="193680" cy="168480"/>
          </a:xfrm>
          <a:custGeom>
            <a:avLst/>
            <a:gdLst/>
            <a:ahLst/>
            <a:rect l="l" t="t" r="r" b="b"/>
            <a:pathLst>
              <a:path w="122" h="106">
                <a:moveTo>
                  <a:pt x="37" y="87"/>
                </a:moveTo>
                <a:lnTo>
                  <a:pt x="41" y="70"/>
                </a:lnTo>
                <a:lnTo>
                  <a:pt x="37" y="60"/>
                </a:lnTo>
                <a:lnTo>
                  <a:pt x="22" y="57"/>
                </a:lnTo>
                <a:lnTo>
                  <a:pt x="5" y="49"/>
                </a:lnTo>
                <a:lnTo>
                  <a:pt x="0" y="11"/>
                </a:lnTo>
                <a:lnTo>
                  <a:pt x="5" y="17"/>
                </a:lnTo>
                <a:lnTo>
                  <a:pt x="12" y="10"/>
                </a:lnTo>
                <a:lnTo>
                  <a:pt x="26" y="3"/>
                </a:lnTo>
                <a:lnTo>
                  <a:pt x="57" y="3"/>
                </a:lnTo>
                <a:lnTo>
                  <a:pt x="70" y="8"/>
                </a:lnTo>
                <a:lnTo>
                  <a:pt x="82" y="0"/>
                </a:lnTo>
                <a:lnTo>
                  <a:pt x="89" y="11"/>
                </a:lnTo>
                <a:lnTo>
                  <a:pt x="97" y="14"/>
                </a:lnTo>
                <a:lnTo>
                  <a:pt x="113" y="32"/>
                </a:lnTo>
                <a:lnTo>
                  <a:pt x="122" y="36"/>
                </a:lnTo>
                <a:lnTo>
                  <a:pt x="115" y="41"/>
                </a:lnTo>
                <a:lnTo>
                  <a:pt x="115" y="46"/>
                </a:lnTo>
                <a:lnTo>
                  <a:pt x="122" y="49"/>
                </a:lnTo>
                <a:lnTo>
                  <a:pt x="118" y="55"/>
                </a:lnTo>
                <a:lnTo>
                  <a:pt x="103" y="63"/>
                </a:lnTo>
                <a:lnTo>
                  <a:pt x="97" y="87"/>
                </a:lnTo>
                <a:lnTo>
                  <a:pt x="101" y="96"/>
                </a:lnTo>
                <a:lnTo>
                  <a:pt x="99" y="96"/>
                </a:lnTo>
                <a:lnTo>
                  <a:pt x="90" y="92"/>
                </a:lnTo>
                <a:lnTo>
                  <a:pt x="80" y="96"/>
                </a:lnTo>
                <a:lnTo>
                  <a:pt x="82" y="103"/>
                </a:lnTo>
                <a:lnTo>
                  <a:pt x="54" y="106"/>
                </a:lnTo>
                <a:lnTo>
                  <a:pt x="52" y="98"/>
                </a:lnTo>
                <a:lnTo>
                  <a:pt x="37" y="8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9" name=""/>
          <p:cNvGrpSpPr/>
          <p:nvPr/>
        </p:nvGrpSpPr>
        <p:grpSpPr>
          <a:xfrm>
            <a:off x="5008680" y="1647720"/>
            <a:ext cx="193680" cy="168480"/>
            <a:chOff x="5008680" y="1647720"/>
            <a:chExt cx="193680" cy="168480"/>
          </a:xfrm>
        </p:grpSpPr>
        <p:sp>
          <p:nvSpPr>
            <p:cNvPr id="1250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52" name=""/>
          <p:cNvSpPr/>
          <p:nvPr/>
        </p:nvSpPr>
        <p:spPr>
          <a:xfrm>
            <a:off x="5079960" y="1670040"/>
            <a:ext cx="312840" cy="303120"/>
          </a:xfrm>
          <a:custGeom>
            <a:avLst/>
            <a:gdLst/>
            <a:ahLst/>
            <a:rect l="l" t="t" r="r" b="b"/>
            <a:pathLst>
              <a:path w="197" h="191">
                <a:moveTo>
                  <a:pt x="7" y="181"/>
                </a:moveTo>
                <a:lnTo>
                  <a:pt x="7" y="164"/>
                </a:lnTo>
                <a:lnTo>
                  <a:pt x="0" y="155"/>
                </a:lnTo>
                <a:lnTo>
                  <a:pt x="12" y="138"/>
                </a:lnTo>
                <a:lnTo>
                  <a:pt x="9" y="92"/>
                </a:lnTo>
                <a:lnTo>
                  <a:pt x="37" y="90"/>
                </a:lnTo>
                <a:lnTo>
                  <a:pt x="35" y="82"/>
                </a:lnTo>
                <a:lnTo>
                  <a:pt x="45" y="78"/>
                </a:lnTo>
                <a:lnTo>
                  <a:pt x="54" y="82"/>
                </a:lnTo>
                <a:lnTo>
                  <a:pt x="56" y="82"/>
                </a:lnTo>
                <a:lnTo>
                  <a:pt x="52" y="73"/>
                </a:lnTo>
                <a:lnTo>
                  <a:pt x="58" y="49"/>
                </a:lnTo>
                <a:lnTo>
                  <a:pt x="73" y="41"/>
                </a:lnTo>
                <a:lnTo>
                  <a:pt x="77" y="35"/>
                </a:lnTo>
                <a:lnTo>
                  <a:pt x="70" y="32"/>
                </a:lnTo>
                <a:lnTo>
                  <a:pt x="70" y="27"/>
                </a:lnTo>
                <a:lnTo>
                  <a:pt x="77" y="22"/>
                </a:lnTo>
                <a:lnTo>
                  <a:pt x="83" y="13"/>
                </a:lnTo>
                <a:lnTo>
                  <a:pt x="91" y="15"/>
                </a:lnTo>
                <a:lnTo>
                  <a:pt x="99" y="0"/>
                </a:lnTo>
                <a:lnTo>
                  <a:pt x="106" y="0"/>
                </a:lnTo>
                <a:lnTo>
                  <a:pt x="106" y="3"/>
                </a:lnTo>
                <a:lnTo>
                  <a:pt x="127" y="5"/>
                </a:lnTo>
                <a:lnTo>
                  <a:pt x="131" y="10"/>
                </a:lnTo>
                <a:lnTo>
                  <a:pt x="129" y="18"/>
                </a:lnTo>
                <a:lnTo>
                  <a:pt x="145" y="13"/>
                </a:lnTo>
                <a:lnTo>
                  <a:pt x="160" y="22"/>
                </a:lnTo>
                <a:lnTo>
                  <a:pt x="160" y="35"/>
                </a:lnTo>
                <a:lnTo>
                  <a:pt x="162" y="41"/>
                </a:lnTo>
                <a:lnTo>
                  <a:pt x="160" y="56"/>
                </a:lnTo>
                <a:lnTo>
                  <a:pt x="169" y="79"/>
                </a:lnTo>
                <a:lnTo>
                  <a:pt x="178" y="87"/>
                </a:lnTo>
                <a:lnTo>
                  <a:pt x="178" y="97"/>
                </a:lnTo>
                <a:lnTo>
                  <a:pt x="188" y="95"/>
                </a:lnTo>
                <a:lnTo>
                  <a:pt x="193" y="97"/>
                </a:lnTo>
                <a:lnTo>
                  <a:pt x="195" y="104"/>
                </a:lnTo>
                <a:lnTo>
                  <a:pt x="197" y="104"/>
                </a:lnTo>
                <a:lnTo>
                  <a:pt x="197" y="112"/>
                </a:lnTo>
                <a:lnTo>
                  <a:pt x="186" y="120"/>
                </a:lnTo>
                <a:lnTo>
                  <a:pt x="172" y="117"/>
                </a:lnTo>
                <a:lnTo>
                  <a:pt x="167" y="123"/>
                </a:lnTo>
                <a:lnTo>
                  <a:pt x="172" y="131"/>
                </a:lnTo>
                <a:lnTo>
                  <a:pt x="178" y="160"/>
                </a:lnTo>
                <a:lnTo>
                  <a:pt x="162" y="164"/>
                </a:lnTo>
                <a:lnTo>
                  <a:pt x="155" y="172"/>
                </a:lnTo>
                <a:lnTo>
                  <a:pt x="153" y="188"/>
                </a:lnTo>
                <a:lnTo>
                  <a:pt x="149" y="191"/>
                </a:lnTo>
                <a:lnTo>
                  <a:pt x="145" y="188"/>
                </a:lnTo>
                <a:lnTo>
                  <a:pt x="131" y="191"/>
                </a:lnTo>
                <a:lnTo>
                  <a:pt x="122" y="181"/>
                </a:lnTo>
                <a:lnTo>
                  <a:pt x="116" y="188"/>
                </a:lnTo>
                <a:lnTo>
                  <a:pt x="103" y="181"/>
                </a:lnTo>
                <a:lnTo>
                  <a:pt x="94" y="188"/>
                </a:lnTo>
                <a:lnTo>
                  <a:pt x="91" y="181"/>
                </a:lnTo>
                <a:lnTo>
                  <a:pt x="87" y="181"/>
                </a:lnTo>
                <a:lnTo>
                  <a:pt x="80" y="174"/>
                </a:lnTo>
                <a:lnTo>
                  <a:pt x="58" y="167"/>
                </a:lnTo>
                <a:lnTo>
                  <a:pt x="31" y="169"/>
                </a:lnTo>
                <a:lnTo>
                  <a:pt x="25" y="177"/>
                </a:lnTo>
                <a:lnTo>
                  <a:pt x="7" y="18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53" name=""/>
          <p:cNvGrpSpPr/>
          <p:nvPr/>
        </p:nvGrpSpPr>
        <p:grpSpPr>
          <a:xfrm>
            <a:off x="5079960" y="1670040"/>
            <a:ext cx="312840" cy="303120"/>
            <a:chOff x="5079960" y="1670040"/>
            <a:chExt cx="312840" cy="303120"/>
          </a:xfrm>
        </p:grpSpPr>
        <p:sp>
          <p:nvSpPr>
            <p:cNvPr id="1254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56" name=""/>
          <p:cNvSpPr/>
          <p:nvPr/>
        </p:nvSpPr>
        <p:spPr>
          <a:xfrm>
            <a:off x="5195880" y="2141640"/>
            <a:ext cx="108000" cy="163440"/>
          </a:xfrm>
          <a:custGeom>
            <a:avLst/>
            <a:gdLst/>
            <a:ahLst/>
            <a:rect l="l" t="t" r="r" b="b"/>
            <a:pathLst>
              <a:path w="68" h="103">
                <a:moveTo>
                  <a:pt x="29" y="103"/>
                </a:moveTo>
                <a:lnTo>
                  <a:pt x="37" y="100"/>
                </a:lnTo>
                <a:lnTo>
                  <a:pt x="39" y="93"/>
                </a:lnTo>
                <a:lnTo>
                  <a:pt x="47" y="84"/>
                </a:lnTo>
                <a:lnTo>
                  <a:pt x="49" y="69"/>
                </a:lnTo>
                <a:lnTo>
                  <a:pt x="68" y="69"/>
                </a:lnTo>
                <a:lnTo>
                  <a:pt x="68" y="57"/>
                </a:lnTo>
                <a:lnTo>
                  <a:pt x="61" y="50"/>
                </a:lnTo>
                <a:lnTo>
                  <a:pt x="58" y="38"/>
                </a:lnTo>
                <a:lnTo>
                  <a:pt x="52" y="31"/>
                </a:lnTo>
                <a:lnTo>
                  <a:pt x="52" y="14"/>
                </a:lnTo>
                <a:lnTo>
                  <a:pt x="42" y="9"/>
                </a:lnTo>
                <a:lnTo>
                  <a:pt x="33" y="9"/>
                </a:lnTo>
                <a:lnTo>
                  <a:pt x="16" y="0"/>
                </a:lnTo>
                <a:lnTo>
                  <a:pt x="7" y="0"/>
                </a:lnTo>
                <a:lnTo>
                  <a:pt x="0" y="6"/>
                </a:lnTo>
                <a:lnTo>
                  <a:pt x="12" y="22"/>
                </a:lnTo>
                <a:lnTo>
                  <a:pt x="26" y="57"/>
                </a:lnTo>
                <a:lnTo>
                  <a:pt x="29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57" name=""/>
          <p:cNvGrpSpPr/>
          <p:nvPr/>
        </p:nvGrpSpPr>
        <p:grpSpPr>
          <a:xfrm>
            <a:off x="5195880" y="2141640"/>
            <a:ext cx="108000" cy="163440"/>
            <a:chOff x="5195880" y="2141640"/>
            <a:chExt cx="108000" cy="163440"/>
          </a:xfrm>
        </p:grpSpPr>
        <p:sp>
          <p:nvSpPr>
            <p:cNvPr id="1258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0" name=""/>
          <p:cNvSpPr/>
          <p:nvPr/>
        </p:nvSpPr>
        <p:spPr>
          <a:xfrm>
            <a:off x="5046840" y="1911240"/>
            <a:ext cx="583920" cy="451080"/>
          </a:xfrm>
          <a:custGeom>
            <a:avLst/>
            <a:gdLst/>
            <a:ahLst/>
            <a:rect l="l" t="t" r="r" b="b"/>
            <a:pathLst>
              <a:path w="368" h="284">
                <a:moveTo>
                  <a:pt x="93" y="151"/>
                </a:moveTo>
                <a:lnTo>
                  <a:pt x="58" y="166"/>
                </a:lnTo>
                <a:lnTo>
                  <a:pt x="49" y="161"/>
                </a:lnTo>
                <a:lnTo>
                  <a:pt x="13" y="161"/>
                </a:lnTo>
                <a:lnTo>
                  <a:pt x="0" y="147"/>
                </a:lnTo>
                <a:lnTo>
                  <a:pt x="7" y="120"/>
                </a:lnTo>
                <a:lnTo>
                  <a:pt x="11" y="120"/>
                </a:lnTo>
                <a:lnTo>
                  <a:pt x="11" y="109"/>
                </a:lnTo>
                <a:lnTo>
                  <a:pt x="16" y="91"/>
                </a:lnTo>
                <a:lnTo>
                  <a:pt x="37" y="65"/>
                </a:lnTo>
                <a:lnTo>
                  <a:pt x="27" y="28"/>
                </a:lnTo>
                <a:lnTo>
                  <a:pt x="46" y="24"/>
                </a:lnTo>
                <a:lnTo>
                  <a:pt x="52" y="17"/>
                </a:lnTo>
                <a:lnTo>
                  <a:pt x="79" y="14"/>
                </a:lnTo>
                <a:lnTo>
                  <a:pt x="101" y="22"/>
                </a:lnTo>
                <a:lnTo>
                  <a:pt x="108" y="28"/>
                </a:lnTo>
                <a:lnTo>
                  <a:pt x="112" y="28"/>
                </a:lnTo>
                <a:lnTo>
                  <a:pt x="114" y="36"/>
                </a:lnTo>
                <a:lnTo>
                  <a:pt x="124" y="28"/>
                </a:lnTo>
                <a:lnTo>
                  <a:pt x="136" y="36"/>
                </a:lnTo>
                <a:lnTo>
                  <a:pt x="143" y="28"/>
                </a:lnTo>
                <a:lnTo>
                  <a:pt x="152" y="38"/>
                </a:lnTo>
                <a:lnTo>
                  <a:pt x="166" y="36"/>
                </a:lnTo>
                <a:lnTo>
                  <a:pt x="169" y="38"/>
                </a:lnTo>
                <a:lnTo>
                  <a:pt x="174" y="36"/>
                </a:lnTo>
                <a:lnTo>
                  <a:pt x="176" y="19"/>
                </a:lnTo>
                <a:lnTo>
                  <a:pt x="182" y="12"/>
                </a:lnTo>
                <a:lnTo>
                  <a:pt x="199" y="8"/>
                </a:lnTo>
                <a:lnTo>
                  <a:pt x="203" y="12"/>
                </a:lnTo>
                <a:lnTo>
                  <a:pt x="211" y="0"/>
                </a:lnTo>
                <a:lnTo>
                  <a:pt x="238" y="0"/>
                </a:lnTo>
                <a:lnTo>
                  <a:pt x="250" y="19"/>
                </a:lnTo>
                <a:lnTo>
                  <a:pt x="250" y="22"/>
                </a:lnTo>
                <a:lnTo>
                  <a:pt x="246" y="24"/>
                </a:lnTo>
                <a:lnTo>
                  <a:pt x="248" y="38"/>
                </a:lnTo>
                <a:lnTo>
                  <a:pt x="258" y="43"/>
                </a:lnTo>
                <a:lnTo>
                  <a:pt x="265" y="41"/>
                </a:lnTo>
                <a:lnTo>
                  <a:pt x="271" y="50"/>
                </a:lnTo>
                <a:lnTo>
                  <a:pt x="271" y="65"/>
                </a:lnTo>
                <a:lnTo>
                  <a:pt x="275" y="72"/>
                </a:lnTo>
                <a:lnTo>
                  <a:pt x="288" y="72"/>
                </a:lnTo>
                <a:lnTo>
                  <a:pt x="291" y="77"/>
                </a:lnTo>
                <a:lnTo>
                  <a:pt x="295" y="77"/>
                </a:lnTo>
                <a:lnTo>
                  <a:pt x="310" y="69"/>
                </a:lnTo>
                <a:lnTo>
                  <a:pt x="325" y="90"/>
                </a:lnTo>
                <a:lnTo>
                  <a:pt x="331" y="87"/>
                </a:lnTo>
                <a:lnTo>
                  <a:pt x="342" y="93"/>
                </a:lnTo>
                <a:lnTo>
                  <a:pt x="347" y="91"/>
                </a:lnTo>
                <a:lnTo>
                  <a:pt x="368" y="104"/>
                </a:lnTo>
                <a:lnTo>
                  <a:pt x="366" y="106"/>
                </a:lnTo>
                <a:lnTo>
                  <a:pt x="368" y="115"/>
                </a:lnTo>
                <a:lnTo>
                  <a:pt x="366" y="120"/>
                </a:lnTo>
                <a:lnTo>
                  <a:pt x="360" y="123"/>
                </a:lnTo>
                <a:lnTo>
                  <a:pt x="366" y="130"/>
                </a:lnTo>
                <a:lnTo>
                  <a:pt x="360" y="134"/>
                </a:lnTo>
                <a:lnTo>
                  <a:pt x="360" y="147"/>
                </a:lnTo>
                <a:lnTo>
                  <a:pt x="364" y="150"/>
                </a:lnTo>
                <a:lnTo>
                  <a:pt x="360" y="166"/>
                </a:lnTo>
                <a:lnTo>
                  <a:pt x="347" y="166"/>
                </a:lnTo>
                <a:lnTo>
                  <a:pt x="343" y="164"/>
                </a:lnTo>
                <a:lnTo>
                  <a:pt x="337" y="171"/>
                </a:lnTo>
                <a:lnTo>
                  <a:pt x="331" y="173"/>
                </a:lnTo>
                <a:lnTo>
                  <a:pt x="328" y="180"/>
                </a:lnTo>
                <a:lnTo>
                  <a:pt x="328" y="192"/>
                </a:lnTo>
                <a:lnTo>
                  <a:pt x="277" y="210"/>
                </a:lnTo>
                <a:lnTo>
                  <a:pt x="269" y="221"/>
                </a:lnTo>
                <a:lnTo>
                  <a:pt x="265" y="214"/>
                </a:lnTo>
                <a:lnTo>
                  <a:pt x="258" y="226"/>
                </a:lnTo>
                <a:lnTo>
                  <a:pt x="258" y="233"/>
                </a:lnTo>
                <a:lnTo>
                  <a:pt x="255" y="226"/>
                </a:lnTo>
                <a:lnTo>
                  <a:pt x="250" y="232"/>
                </a:lnTo>
                <a:lnTo>
                  <a:pt x="244" y="219"/>
                </a:lnTo>
                <a:lnTo>
                  <a:pt x="242" y="226"/>
                </a:lnTo>
                <a:lnTo>
                  <a:pt x="236" y="224"/>
                </a:lnTo>
                <a:lnTo>
                  <a:pt x="244" y="233"/>
                </a:lnTo>
                <a:lnTo>
                  <a:pt x="253" y="233"/>
                </a:lnTo>
                <a:lnTo>
                  <a:pt x="250" y="238"/>
                </a:lnTo>
                <a:lnTo>
                  <a:pt x="258" y="243"/>
                </a:lnTo>
                <a:lnTo>
                  <a:pt x="263" y="255"/>
                </a:lnTo>
                <a:lnTo>
                  <a:pt x="293" y="251"/>
                </a:lnTo>
                <a:lnTo>
                  <a:pt x="291" y="262"/>
                </a:lnTo>
                <a:lnTo>
                  <a:pt x="271" y="260"/>
                </a:lnTo>
                <a:lnTo>
                  <a:pt x="239" y="284"/>
                </a:lnTo>
                <a:lnTo>
                  <a:pt x="230" y="279"/>
                </a:lnTo>
                <a:lnTo>
                  <a:pt x="230" y="260"/>
                </a:lnTo>
                <a:lnTo>
                  <a:pt x="211" y="251"/>
                </a:lnTo>
                <a:lnTo>
                  <a:pt x="238" y="233"/>
                </a:lnTo>
                <a:lnTo>
                  <a:pt x="234" y="229"/>
                </a:lnTo>
                <a:lnTo>
                  <a:pt x="197" y="224"/>
                </a:lnTo>
                <a:lnTo>
                  <a:pt x="201" y="219"/>
                </a:lnTo>
                <a:lnTo>
                  <a:pt x="192" y="214"/>
                </a:lnTo>
                <a:lnTo>
                  <a:pt x="204" y="214"/>
                </a:lnTo>
                <a:lnTo>
                  <a:pt x="199" y="205"/>
                </a:lnTo>
                <a:lnTo>
                  <a:pt x="174" y="214"/>
                </a:lnTo>
                <a:lnTo>
                  <a:pt x="169" y="226"/>
                </a:lnTo>
                <a:lnTo>
                  <a:pt x="161" y="219"/>
                </a:lnTo>
                <a:lnTo>
                  <a:pt x="168" y="232"/>
                </a:lnTo>
                <a:lnTo>
                  <a:pt x="155" y="243"/>
                </a:lnTo>
                <a:lnTo>
                  <a:pt x="152" y="235"/>
                </a:lnTo>
                <a:lnTo>
                  <a:pt x="152" y="251"/>
                </a:lnTo>
                <a:lnTo>
                  <a:pt x="131" y="255"/>
                </a:lnTo>
                <a:lnTo>
                  <a:pt x="122" y="248"/>
                </a:lnTo>
                <a:lnTo>
                  <a:pt x="131" y="246"/>
                </a:lnTo>
                <a:lnTo>
                  <a:pt x="133" y="238"/>
                </a:lnTo>
                <a:lnTo>
                  <a:pt x="141" y="229"/>
                </a:lnTo>
                <a:lnTo>
                  <a:pt x="143" y="214"/>
                </a:lnTo>
                <a:lnTo>
                  <a:pt x="161" y="214"/>
                </a:lnTo>
                <a:lnTo>
                  <a:pt x="161" y="202"/>
                </a:lnTo>
                <a:lnTo>
                  <a:pt x="155" y="194"/>
                </a:lnTo>
                <a:lnTo>
                  <a:pt x="152" y="183"/>
                </a:lnTo>
                <a:lnTo>
                  <a:pt x="145" y="175"/>
                </a:lnTo>
                <a:lnTo>
                  <a:pt x="145" y="159"/>
                </a:lnTo>
                <a:lnTo>
                  <a:pt x="135" y="154"/>
                </a:lnTo>
                <a:lnTo>
                  <a:pt x="126" y="154"/>
                </a:lnTo>
                <a:lnTo>
                  <a:pt x="110" y="145"/>
                </a:lnTo>
                <a:lnTo>
                  <a:pt x="100" y="145"/>
                </a:lnTo>
                <a:lnTo>
                  <a:pt x="93" y="1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1" name=""/>
          <p:cNvGrpSpPr/>
          <p:nvPr/>
        </p:nvGrpSpPr>
        <p:grpSpPr>
          <a:xfrm>
            <a:off x="5046840" y="1911240"/>
            <a:ext cx="583920" cy="451080"/>
            <a:chOff x="5046840" y="1911240"/>
            <a:chExt cx="583920" cy="451080"/>
          </a:xfrm>
        </p:grpSpPr>
        <p:sp>
          <p:nvSpPr>
            <p:cNvPr id="1262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4" name=""/>
          <p:cNvSpPr/>
          <p:nvPr/>
        </p:nvSpPr>
        <p:spPr>
          <a:xfrm>
            <a:off x="5735520" y="2514600"/>
            <a:ext cx="103320" cy="122400"/>
          </a:xfrm>
          <a:custGeom>
            <a:avLst/>
            <a:gdLst/>
            <a:ahLst/>
            <a:rect l="l" t="t" r="r" b="b"/>
            <a:pathLst>
              <a:path w="65" h="77">
                <a:moveTo>
                  <a:pt x="0" y="13"/>
                </a:moveTo>
                <a:lnTo>
                  <a:pt x="28" y="3"/>
                </a:lnTo>
                <a:lnTo>
                  <a:pt x="31" y="0"/>
                </a:lnTo>
                <a:lnTo>
                  <a:pt x="35" y="10"/>
                </a:lnTo>
                <a:lnTo>
                  <a:pt x="42" y="13"/>
                </a:lnTo>
                <a:lnTo>
                  <a:pt x="40" y="24"/>
                </a:lnTo>
                <a:lnTo>
                  <a:pt x="50" y="35"/>
                </a:lnTo>
                <a:lnTo>
                  <a:pt x="46" y="44"/>
                </a:lnTo>
                <a:lnTo>
                  <a:pt x="56" y="54"/>
                </a:lnTo>
                <a:lnTo>
                  <a:pt x="61" y="54"/>
                </a:lnTo>
                <a:lnTo>
                  <a:pt x="61" y="65"/>
                </a:lnTo>
                <a:lnTo>
                  <a:pt x="58" y="68"/>
                </a:lnTo>
                <a:lnTo>
                  <a:pt x="65" y="77"/>
                </a:lnTo>
                <a:lnTo>
                  <a:pt x="52" y="77"/>
                </a:lnTo>
                <a:lnTo>
                  <a:pt x="46" y="56"/>
                </a:lnTo>
                <a:lnTo>
                  <a:pt x="37" y="56"/>
                </a:lnTo>
                <a:lnTo>
                  <a:pt x="31" y="51"/>
                </a:lnTo>
                <a:lnTo>
                  <a:pt x="25" y="54"/>
                </a:lnTo>
                <a:lnTo>
                  <a:pt x="23" y="49"/>
                </a:lnTo>
                <a:lnTo>
                  <a:pt x="7" y="36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5" name=""/>
          <p:cNvGrpSpPr/>
          <p:nvPr/>
        </p:nvGrpSpPr>
        <p:grpSpPr>
          <a:xfrm>
            <a:off x="5735520" y="2514600"/>
            <a:ext cx="103320" cy="122400"/>
            <a:chOff x="5735520" y="2514600"/>
            <a:chExt cx="103320" cy="122400"/>
          </a:xfrm>
        </p:grpSpPr>
        <p:sp>
          <p:nvSpPr>
            <p:cNvPr id="1266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8" name=""/>
          <p:cNvSpPr/>
          <p:nvPr/>
        </p:nvSpPr>
        <p:spPr>
          <a:xfrm>
            <a:off x="5775480" y="2595600"/>
            <a:ext cx="42840" cy="4140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3"/>
                </a:moveTo>
                <a:lnTo>
                  <a:pt x="6" y="0"/>
                </a:lnTo>
                <a:lnTo>
                  <a:pt x="12" y="5"/>
                </a:lnTo>
                <a:lnTo>
                  <a:pt x="21" y="5"/>
                </a:lnTo>
                <a:lnTo>
                  <a:pt x="27" y="26"/>
                </a:lnTo>
                <a:lnTo>
                  <a:pt x="15" y="26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9" name=""/>
          <p:cNvGrpSpPr/>
          <p:nvPr/>
        </p:nvGrpSpPr>
        <p:grpSpPr>
          <a:xfrm>
            <a:off x="5775480" y="2595600"/>
            <a:ext cx="42840" cy="41400"/>
            <a:chOff x="5775480" y="2595600"/>
            <a:chExt cx="42840" cy="41400"/>
          </a:xfrm>
        </p:grpSpPr>
        <p:sp>
          <p:nvSpPr>
            <p:cNvPr id="1270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72" name=""/>
          <p:cNvSpPr/>
          <p:nvPr/>
        </p:nvSpPr>
        <p:spPr>
          <a:xfrm>
            <a:off x="5784840" y="2484360"/>
            <a:ext cx="169920" cy="173160"/>
          </a:xfrm>
          <a:custGeom>
            <a:avLst/>
            <a:gdLst/>
            <a:ahLst/>
            <a:rect l="l" t="t" r="r" b="b"/>
            <a:pathLst>
              <a:path w="107" h="109">
                <a:moveTo>
                  <a:pt x="34" y="96"/>
                </a:moveTo>
                <a:lnTo>
                  <a:pt x="27" y="87"/>
                </a:lnTo>
                <a:lnTo>
                  <a:pt x="29" y="85"/>
                </a:lnTo>
                <a:lnTo>
                  <a:pt x="29" y="73"/>
                </a:lnTo>
                <a:lnTo>
                  <a:pt x="25" y="73"/>
                </a:lnTo>
                <a:lnTo>
                  <a:pt x="15" y="63"/>
                </a:lnTo>
                <a:lnTo>
                  <a:pt x="19" y="54"/>
                </a:lnTo>
                <a:lnTo>
                  <a:pt x="9" y="44"/>
                </a:lnTo>
                <a:lnTo>
                  <a:pt x="11" y="32"/>
                </a:lnTo>
                <a:lnTo>
                  <a:pt x="4" y="29"/>
                </a:lnTo>
                <a:lnTo>
                  <a:pt x="0" y="19"/>
                </a:lnTo>
                <a:lnTo>
                  <a:pt x="7" y="14"/>
                </a:lnTo>
                <a:lnTo>
                  <a:pt x="32" y="24"/>
                </a:lnTo>
                <a:lnTo>
                  <a:pt x="32" y="19"/>
                </a:lnTo>
                <a:lnTo>
                  <a:pt x="25" y="10"/>
                </a:lnTo>
                <a:lnTo>
                  <a:pt x="29" y="0"/>
                </a:lnTo>
                <a:lnTo>
                  <a:pt x="44" y="13"/>
                </a:lnTo>
                <a:lnTo>
                  <a:pt x="46" y="22"/>
                </a:lnTo>
                <a:lnTo>
                  <a:pt x="58" y="22"/>
                </a:lnTo>
                <a:lnTo>
                  <a:pt x="69" y="5"/>
                </a:lnTo>
                <a:lnTo>
                  <a:pt x="79" y="17"/>
                </a:lnTo>
                <a:lnTo>
                  <a:pt x="91" y="44"/>
                </a:lnTo>
                <a:lnTo>
                  <a:pt x="104" y="46"/>
                </a:lnTo>
                <a:lnTo>
                  <a:pt x="107" y="54"/>
                </a:lnTo>
                <a:lnTo>
                  <a:pt x="97" y="51"/>
                </a:lnTo>
                <a:lnTo>
                  <a:pt x="91" y="58"/>
                </a:lnTo>
                <a:lnTo>
                  <a:pt x="85" y="92"/>
                </a:lnTo>
                <a:lnTo>
                  <a:pt x="76" y="87"/>
                </a:lnTo>
                <a:lnTo>
                  <a:pt x="76" y="109"/>
                </a:lnTo>
                <a:lnTo>
                  <a:pt x="60" y="99"/>
                </a:lnTo>
                <a:lnTo>
                  <a:pt x="67" y="92"/>
                </a:lnTo>
                <a:lnTo>
                  <a:pt x="62" y="77"/>
                </a:lnTo>
                <a:lnTo>
                  <a:pt x="56" y="76"/>
                </a:lnTo>
                <a:lnTo>
                  <a:pt x="41" y="80"/>
                </a:lnTo>
                <a:lnTo>
                  <a:pt x="34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73" name=""/>
          <p:cNvGrpSpPr/>
          <p:nvPr/>
        </p:nvGrpSpPr>
        <p:grpSpPr>
          <a:xfrm>
            <a:off x="5784840" y="2484360"/>
            <a:ext cx="169920" cy="173160"/>
            <a:chOff x="5784840" y="2484360"/>
            <a:chExt cx="169920" cy="173160"/>
          </a:xfrm>
        </p:grpSpPr>
        <p:sp>
          <p:nvSpPr>
            <p:cNvPr id="1274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76" name=""/>
          <p:cNvSpPr/>
          <p:nvPr/>
        </p:nvSpPr>
        <p:spPr>
          <a:xfrm>
            <a:off x="5618160" y="2405160"/>
            <a:ext cx="217440" cy="129960"/>
          </a:xfrm>
          <a:custGeom>
            <a:avLst/>
            <a:gdLst/>
            <a:ahLst/>
            <a:rect l="l" t="t" r="r" b="b"/>
            <a:pathLst>
              <a:path w="137" h="82">
                <a:moveTo>
                  <a:pt x="74" y="82"/>
                </a:moveTo>
                <a:lnTo>
                  <a:pt x="60" y="64"/>
                </a:lnTo>
                <a:lnTo>
                  <a:pt x="50" y="67"/>
                </a:lnTo>
                <a:lnTo>
                  <a:pt x="33" y="63"/>
                </a:lnTo>
                <a:lnTo>
                  <a:pt x="36" y="60"/>
                </a:lnTo>
                <a:lnTo>
                  <a:pt x="36" y="50"/>
                </a:lnTo>
                <a:lnTo>
                  <a:pt x="29" y="26"/>
                </a:lnTo>
                <a:lnTo>
                  <a:pt x="8" y="12"/>
                </a:lnTo>
                <a:lnTo>
                  <a:pt x="0" y="3"/>
                </a:lnTo>
                <a:lnTo>
                  <a:pt x="17" y="0"/>
                </a:lnTo>
                <a:lnTo>
                  <a:pt x="39" y="9"/>
                </a:lnTo>
                <a:lnTo>
                  <a:pt x="64" y="12"/>
                </a:lnTo>
                <a:lnTo>
                  <a:pt x="85" y="28"/>
                </a:lnTo>
                <a:lnTo>
                  <a:pt x="99" y="23"/>
                </a:lnTo>
                <a:lnTo>
                  <a:pt x="109" y="26"/>
                </a:lnTo>
                <a:lnTo>
                  <a:pt x="120" y="31"/>
                </a:lnTo>
                <a:lnTo>
                  <a:pt x="120" y="41"/>
                </a:lnTo>
                <a:lnTo>
                  <a:pt x="135" y="50"/>
                </a:lnTo>
                <a:lnTo>
                  <a:pt x="130" y="60"/>
                </a:lnTo>
                <a:lnTo>
                  <a:pt x="137" y="69"/>
                </a:lnTo>
                <a:lnTo>
                  <a:pt x="137" y="74"/>
                </a:lnTo>
                <a:lnTo>
                  <a:pt x="112" y="64"/>
                </a:lnTo>
                <a:lnTo>
                  <a:pt x="105" y="69"/>
                </a:lnTo>
                <a:lnTo>
                  <a:pt x="102" y="72"/>
                </a:lnTo>
                <a:lnTo>
                  <a:pt x="74" y="8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77" name=""/>
          <p:cNvGrpSpPr/>
          <p:nvPr/>
        </p:nvGrpSpPr>
        <p:grpSpPr>
          <a:xfrm>
            <a:off x="5618160" y="2405160"/>
            <a:ext cx="217440" cy="129960"/>
            <a:chOff x="5618160" y="2405160"/>
            <a:chExt cx="217440" cy="129960"/>
          </a:xfrm>
        </p:grpSpPr>
        <p:sp>
          <p:nvSpPr>
            <p:cNvPr id="1278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80" name=""/>
          <p:cNvSpPr/>
          <p:nvPr/>
        </p:nvSpPr>
        <p:spPr>
          <a:xfrm>
            <a:off x="6024600" y="2441520"/>
            <a:ext cx="458640" cy="371520"/>
          </a:xfrm>
          <a:custGeom>
            <a:avLst/>
            <a:gdLst/>
            <a:ahLst/>
            <a:rect l="l" t="t" r="r" b="b"/>
            <a:pathLst>
              <a:path w="289" h="234">
                <a:moveTo>
                  <a:pt x="287" y="169"/>
                </a:moveTo>
                <a:lnTo>
                  <a:pt x="287" y="157"/>
                </a:lnTo>
                <a:lnTo>
                  <a:pt x="289" y="150"/>
                </a:lnTo>
                <a:lnTo>
                  <a:pt x="275" y="141"/>
                </a:lnTo>
                <a:lnTo>
                  <a:pt x="266" y="141"/>
                </a:lnTo>
                <a:lnTo>
                  <a:pt x="248" y="123"/>
                </a:lnTo>
                <a:lnTo>
                  <a:pt x="237" y="119"/>
                </a:lnTo>
                <a:lnTo>
                  <a:pt x="227" y="106"/>
                </a:lnTo>
                <a:lnTo>
                  <a:pt x="209" y="92"/>
                </a:lnTo>
                <a:lnTo>
                  <a:pt x="192" y="54"/>
                </a:lnTo>
                <a:lnTo>
                  <a:pt x="186" y="46"/>
                </a:lnTo>
                <a:lnTo>
                  <a:pt x="181" y="51"/>
                </a:lnTo>
                <a:lnTo>
                  <a:pt x="157" y="46"/>
                </a:lnTo>
                <a:lnTo>
                  <a:pt x="157" y="32"/>
                </a:lnTo>
                <a:lnTo>
                  <a:pt x="159" y="32"/>
                </a:lnTo>
                <a:lnTo>
                  <a:pt x="155" y="27"/>
                </a:lnTo>
                <a:lnTo>
                  <a:pt x="153" y="18"/>
                </a:lnTo>
                <a:lnTo>
                  <a:pt x="141" y="15"/>
                </a:lnTo>
                <a:lnTo>
                  <a:pt x="126" y="0"/>
                </a:lnTo>
                <a:lnTo>
                  <a:pt x="124" y="5"/>
                </a:lnTo>
                <a:lnTo>
                  <a:pt x="118" y="5"/>
                </a:lnTo>
                <a:lnTo>
                  <a:pt x="124" y="15"/>
                </a:lnTo>
                <a:lnTo>
                  <a:pt x="115" y="10"/>
                </a:lnTo>
                <a:lnTo>
                  <a:pt x="111" y="18"/>
                </a:lnTo>
                <a:lnTo>
                  <a:pt x="99" y="20"/>
                </a:lnTo>
                <a:lnTo>
                  <a:pt x="95" y="27"/>
                </a:lnTo>
                <a:lnTo>
                  <a:pt x="97" y="46"/>
                </a:lnTo>
                <a:lnTo>
                  <a:pt x="92" y="49"/>
                </a:lnTo>
                <a:lnTo>
                  <a:pt x="75" y="46"/>
                </a:lnTo>
                <a:lnTo>
                  <a:pt x="62" y="49"/>
                </a:lnTo>
                <a:lnTo>
                  <a:pt x="47" y="20"/>
                </a:lnTo>
                <a:lnTo>
                  <a:pt x="35" y="13"/>
                </a:lnTo>
                <a:lnTo>
                  <a:pt x="12" y="20"/>
                </a:lnTo>
                <a:lnTo>
                  <a:pt x="0" y="32"/>
                </a:lnTo>
                <a:lnTo>
                  <a:pt x="5" y="54"/>
                </a:lnTo>
                <a:lnTo>
                  <a:pt x="4" y="37"/>
                </a:lnTo>
                <a:lnTo>
                  <a:pt x="21" y="27"/>
                </a:lnTo>
                <a:lnTo>
                  <a:pt x="24" y="27"/>
                </a:lnTo>
                <a:lnTo>
                  <a:pt x="33" y="41"/>
                </a:lnTo>
                <a:lnTo>
                  <a:pt x="45" y="56"/>
                </a:lnTo>
                <a:lnTo>
                  <a:pt x="35" y="65"/>
                </a:lnTo>
                <a:lnTo>
                  <a:pt x="40" y="68"/>
                </a:lnTo>
                <a:lnTo>
                  <a:pt x="35" y="70"/>
                </a:lnTo>
                <a:lnTo>
                  <a:pt x="12" y="65"/>
                </a:lnTo>
                <a:lnTo>
                  <a:pt x="8" y="56"/>
                </a:lnTo>
                <a:lnTo>
                  <a:pt x="4" y="81"/>
                </a:lnTo>
                <a:lnTo>
                  <a:pt x="8" y="92"/>
                </a:lnTo>
                <a:lnTo>
                  <a:pt x="19" y="87"/>
                </a:lnTo>
                <a:lnTo>
                  <a:pt x="22" y="92"/>
                </a:lnTo>
                <a:lnTo>
                  <a:pt x="19" y="97"/>
                </a:lnTo>
                <a:lnTo>
                  <a:pt x="29" y="102"/>
                </a:lnTo>
                <a:lnTo>
                  <a:pt x="19" y="111"/>
                </a:lnTo>
                <a:lnTo>
                  <a:pt x="33" y="121"/>
                </a:lnTo>
                <a:lnTo>
                  <a:pt x="26" y="136"/>
                </a:lnTo>
                <a:lnTo>
                  <a:pt x="29" y="166"/>
                </a:lnTo>
                <a:lnTo>
                  <a:pt x="41" y="164"/>
                </a:lnTo>
                <a:lnTo>
                  <a:pt x="59" y="147"/>
                </a:lnTo>
                <a:lnTo>
                  <a:pt x="95" y="141"/>
                </a:lnTo>
                <a:lnTo>
                  <a:pt x="101" y="150"/>
                </a:lnTo>
                <a:lnTo>
                  <a:pt x="138" y="162"/>
                </a:lnTo>
                <a:lnTo>
                  <a:pt x="143" y="174"/>
                </a:lnTo>
                <a:lnTo>
                  <a:pt x="167" y="193"/>
                </a:lnTo>
                <a:lnTo>
                  <a:pt x="178" y="193"/>
                </a:lnTo>
                <a:lnTo>
                  <a:pt x="179" y="215"/>
                </a:lnTo>
                <a:lnTo>
                  <a:pt x="178" y="222"/>
                </a:lnTo>
                <a:lnTo>
                  <a:pt x="184" y="226"/>
                </a:lnTo>
                <a:lnTo>
                  <a:pt x="209" y="234"/>
                </a:lnTo>
                <a:lnTo>
                  <a:pt x="214" y="226"/>
                </a:lnTo>
                <a:lnTo>
                  <a:pt x="219" y="220"/>
                </a:lnTo>
                <a:lnTo>
                  <a:pt x="214" y="215"/>
                </a:lnTo>
                <a:lnTo>
                  <a:pt x="244" y="201"/>
                </a:lnTo>
                <a:lnTo>
                  <a:pt x="252" y="174"/>
                </a:lnTo>
                <a:lnTo>
                  <a:pt x="263" y="174"/>
                </a:lnTo>
                <a:lnTo>
                  <a:pt x="268" y="166"/>
                </a:lnTo>
                <a:lnTo>
                  <a:pt x="287" y="16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81" name=""/>
          <p:cNvGrpSpPr/>
          <p:nvPr/>
        </p:nvGrpSpPr>
        <p:grpSpPr>
          <a:xfrm>
            <a:off x="6024600" y="2441520"/>
            <a:ext cx="458640" cy="371520"/>
            <a:chOff x="6024600" y="2441520"/>
            <a:chExt cx="458640" cy="371520"/>
          </a:xfrm>
        </p:grpSpPr>
        <p:sp>
          <p:nvSpPr>
            <p:cNvPr id="1282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84" name=""/>
          <p:cNvSpPr/>
          <p:nvPr/>
        </p:nvSpPr>
        <p:spPr>
          <a:xfrm>
            <a:off x="6140520" y="2297160"/>
            <a:ext cx="554040" cy="420480"/>
          </a:xfrm>
          <a:custGeom>
            <a:avLst/>
            <a:gdLst/>
            <a:ahLst/>
            <a:rect l="l" t="t" r="r" b="b"/>
            <a:pathLst>
              <a:path w="349" h="265">
                <a:moveTo>
                  <a:pt x="303" y="172"/>
                </a:moveTo>
                <a:lnTo>
                  <a:pt x="297" y="172"/>
                </a:lnTo>
                <a:lnTo>
                  <a:pt x="293" y="161"/>
                </a:lnTo>
                <a:lnTo>
                  <a:pt x="299" y="156"/>
                </a:lnTo>
                <a:lnTo>
                  <a:pt x="297" y="147"/>
                </a:lnTo>
                <a:lnTo>
                  <a:pt x="295" y="147"/>
                </a:lnTo>
                <a:lnTo>
                  <a:pt x="280" y="159"/>
                </a:lnTo>
                <a:lnTo>
                  <a:pt x="272" y="156"/>
                </a:lnTo>
                <a:lnTo>
                  <a:pt x="270" y="164"/>
                </a:lnTo>
                <a:lnTo>
                  <a:pt x="270" y="173"/>
                </a:lnTo>
                <a:lnTo>
                  <a:pt x="260" y="178"/>
                </a:lnTo>
                <a:lnTo>
                  <a:pt x="256" y="191"/>
                </a:lnTo>
                <a:lnTo>
                  <a:pt x="235" y="193"/>
                </a:lnTo>
                <a:lnTo>
                  <a:pt x="230" y="200"/>
                </a:lnTo>
                <a:lnTo>
                  <a:pt x="237" y="207"/>
                </a:lnTo>
                <a:lnTo>
                  <a:pt x="245" y="210"/>
                </a:lnTo>
                <a:lnTo>
                  <a:pt x="245" y="219"/>
                </a:lnTo>
                <a:lnTo>
                  <a:pt x="251" y="236"/>
                </a:lnTo>
                <a:lnTo>
                  <a:pt x="241" y="253"/>
                </a:lnTo>
                <a:lnTo>
                  <a:pt x="235" y="265"/>
                </a:lnTo>
                <a:lnTo>
                  <a:pt x="214" y="260"/>
                </a:lnTo>
                <a:lnTo>
                  <a:pt x="214" y="248"/>
                </a:lnTo>
                <a:lnTo>
                  <a:pt x="216" y="241"/>
                </a:lnTo>
                <a:lnTo>
                  <a:pt x="202" y="232"/>
                </a:lnTo>
                <a:lnTo>
                  <a:pt x="193" y="232"/>
                </a:lnTo>
                <a:lnTo>
                  <a:pt x="176" y="214"/>
                </a:lnTo>
                <a:lnTo>
                  <a:pt x="165" y="210"/>
                </a:lnTo>
                <a:lnTo>
                  <a:pt x="155" y="197"/>
                </a:lnTo>
                <a:lnTo>
                  <a:pt x="136" y="183"/>
                </a:lnTo>
                <a:lnTo>
                  <a:pt x="120" y="145"/>
                </a:lnTo>
                <a:lnTo>
                  <a:pt x="113" y="137"/>
                </a:lnTo>
                <a:lnTo>
                  <a:pt x="109" y="142"/>
                </a:lnTo>
                <a:lnTo>
                  <a:pt x="85" y="137"/>
                </a:lnTo>
                <a:lnTo>
                  <a:pt x="85" y="123"/>
                </a:lnTo>
                <a:lnTo>
                  <a:pt x="87" y="123"/>
                </a:lnTo>
                <a:lnTo>
                  <a:pt x="82" y="118"/>
                </a:lnTo>
                <a:lnTo>
                  <a:pt x="80" y="109"/>
                </a:lnTo>
                <a:lnTo>
                  <a:pt x="68" y="106"/>
                </a:lnTo>
                <a:lnTo>
                  <a:pt x="54" y="91"/>
                </a:lnTo>
                <a:lnTo>
                  <a:pt x="52" y="96"/>
                </a:lnTo>
                <a:lnTo>
                  <a:pt x="45" y="96"/>
                </a:lnTo>
                <a:lnTo>
                  <a:pt x="52" y="106"/>
                </a:lnTo>
                <a:lnTo>
                  <a:pt x="43" y="101"/>
                </a:lnTo>
                <a:lnTo>
                  <a:pt x="38" y="109"/>
                </a:lnTo>
                <a:lnTo>
                  <a:pt x="26" y="111"/>
                </a:lnTo>
                <a:lnTo>
                  <a:pt x="22" y="118"/>
                </a:lnTo>
                <a:lnTo>
                  <a:pt x="24" y="137"/>
                </a:lnTo>
                <a:lnTo>
                  <a:pt x="20" y="140"/>
                </a:lnTo>
                <a:lnTo>
                  <a:pt x="2" y="137"/>
                </a:lnTo>
                <a:lnTo>
                  <a:pt x="0" y="19"/>
                </a:lnTo>
                <a:lnTo>
                  <a:pt x="54" y="0"/>
                </a:lnTo>
                <a:lnTo>
                  <a:pt x="64" y="5"/>
                </a:lnTo>
                <a:lnTo>
                  <a:pt x="85" y="22"/>
                </a:lnTo>
                <a:lnTo>
                  <a:pt x="124" y="70"/>
                </a:lnTo>
                <a:lnTo>
                  <a:pt x="181" y="60"/>
                </a:lnTo>
                <a:lnTo>
                  <a:pt x="195" y="74"/>
                </a:lnTo>
                <a:lnTo>
                  <a:pt x="202" y="87"/>
                </a:lnTo>
                <a:lnTo>
                  <a:pt x="209" y="87"/>
                </a:lnTo>
                <a:lnTo>
                  <a:pt x="206" y="118"/>
                </a:lnTo>
                <a:lnTo>
                  <a:pt x="218" y="120"/>
                </a:lnTo>
                <a:lnTo>
                  <a:pt x="221" y="142"/>
                </a:lnTo>
                <a:lnTo>
                  <a:pt x="241" y="140"/>
                </a:lnTo>
                <a:lnTo>
                  <a:pt x="260" y="147"/>
                </a:lnTo>
                <a:lnTo>
                  <a:pt x="274" y="131"/>
                </a:lnTo>
                <a:lnTo>
                  <a:pt x="286" y="123"/>
                </a:lnTo>
                <a:lnTo>
                  <a:pt x="293" y="113"/>
                </a:lnTo>
                <a:lnTo>
                  <a:pt x="297" y="113"/>
                </a:lnTo>
                <a:lnTo>
                  <a:pt x="303" y="106"/>
                </a:lnTo>
                <a:lnTo>
                  <a:pt x="309" y="109"/>
                </a:lnTo>
                <a:lnTo>
                  <a:pt x="309" y="111"/>
                </a:lnTo>
                <a:lnTo>
                  <a:pt x="291" y="128"/>
                </a:lnTo>
                <a:lnTo>
                  <a:pt x="291" y="132"/>
                </a:lnTo>
                <a:lnTo>
                  <a:pt x="297" y="132"/>
                </a:lnTo>
                <a:lnTo>
                  <a:pt x="301" y="140"/>
                </a:lnTo>
                <a:lnTo>
                  <a:pt x="314" y="145"/>
                </a:lnTo>
                <a:lnTo>
                  <a:pt x="317" y="132"/>
                </a:lnTo>
                <a:lnTo>
                  <a:pt x="330" y="147"/>
                </a:lnTo>
                <a:lnTo>
                  <a:pt x="349" y="154"/>
                </a:lnTo>
                <a:lnTo>
                  <a:pt x="324" y="172"/>
                </a:lnTo>
                <a:lnTo>
                  <a:pt x="303" y="17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85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1286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88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1289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1" name=""/>
          <p:cNvSpPr/>
          <p:nvPr/>
        </p:nvSpPr>
        <p:spPr>
          <a:xfrm>
            <a:off x="5835600" y="1720800"/>
            <a:ext cx="1309680" cy="809640"/>
          </a:xfrm>
          <a:custGeom>
            <a:avLst/>
            <a:gdLst/>
            <a:ahLst/>
            <a:rect l="l" t="t" r="r" b="b"/>
            <a:pathLst>
              <a:path w="825" h="510">
                <a:moveTo>
                  <a:pt x="120" y="486"/>
                </a:moveTo>
                <a:lnTo>
                  <a:pt x="132" y="474"/>
                </a:lnTo>
                <a:lnTo>
                  <a:pt x="155" y="467"/>
                </a:lnTo>
                <a:lnTo>
                  <a:pt x="167" y="474"/>
                </a:lnTo>
                <a:lnTo>
                  <a:pt x="181" y="502"/>
                </a:lnTo>
                <a:lnTo>
                  <a:pt x="194" y="500"/>
                </a:lnTo>
                <a:lnTo>
                  <a:pt x="192" y="382"/>
                </a:lnTo>
                <a:lnTo>
                  <a:pt x="246" y="363"/>
                </a:lnTo>
                <a:lnTo>
                  <a:pt x="256" y="368"/>
                </a:lnTo>
                <a:lnTo>
                  <a:pt x="276" y="385"/>
                </a:lnTo>
                <a:lnTo>
                  <a:pt x="316" y="433"/>
                </a:lnTo>
                <a:lnTo>
                  <a:pt x="373" y="423"/>
                </a:lnTo>
                <a:lnTo>
                  <a:pt x="387" y="437"/>
                </a:lnTo>
                <a:lnTo>
                  <a:pt x="394" y="450"/>
                </a:lnTo>
                <a:lnTo>
                  <a:pt x="400" y="450"/>
                </a:lnTo>
                <a:lnTo>
                  <a:pt x="398" y="481"/>
                </a:lnTo>
                <a:lnTo>
                  <a:pt x="410" y="483"/>
                </a:lnTo>
                <a:lnTo>
                  <a:pt x="412" y="505"/>
                </a:lnTo>
                <a:lnTo>
                  <a:pt x="433" y="502"/>
                </a:lnTo>
                <a:lnTo>
                  <a:pt x="452" y="510"/>
                </a:lnTo>
                <a:lnTo>
                  <a:pt x="466" y="493"/>
                </a:lnTo>
                <a:lnTo>
                  <a:pt x="478" y="486"/>
                </a:lnTo>
                <a:lnTo>
                  <a:pt x="485" y="475"/>
                </a:lnTo>
                <a:lnTo>
                  <a:pt x="489" y="475"/>
                </a:lnTo>
                <a:lnTo>
                  <a:pt x="495" y="469"/>
                </a:lnTo>
                <a:lnTo>
                  <a:pt x="497" y="461"/>
                </a:lnTo>
                <a:lnTo>
                  <a:pt x="497" y="454"/>
                </a:lnTo>
                <a:lnTo>
                  <a:pt x="507" y="452"/>
                </a:lnTo>
                <a:lnTo>
                  <a:pt x="522" y="454"/>
                </a:lnTo>
                <a:lnTo>
                  <a:pt x="544" y="464"/>
                </a:lnTo>
                <a:lnTo>
                  <a:pt x="549" y="447"/>
                </a:lnTo>
                <a:lnTo>
                  <a:pt x="561" y="442"/>
                </a:lnTo>
                <a:lnTo>
                  <a:pt x="572" y="447"/>
                </a:lnTo>
                <a:lnTo>
                  <a:pt x="586" y="450"/>
                </a:lnTo>
                <a:lnTo>
                  <a:pt x="612" y="450"/>
                </a:lnTo>
                <a:lnTo>
                  <a:pt x="621" y="447"/>
                </a:lnTo>
                <a:lnTo>
                  <a:pt x="664" y="454"/>
                </a:lnTo>
                <a:lnTo>
                  <a:pt x="668" y="464"/>
                </a:lnTo>
                <a:lnTo>
                  <a:pt x="685" y="469"/>
                </a:lnTo>
                <a:lnTo>
                  <a:pt x="691" y="440"/>
                </a:lnTo>
                <a:lnTo>
                  <a:pt x="682" y="399"/>
                </a:lnTo>
                <a:lnTo>
                  <a:pt x="677" y="390"/>
                </a:lnTo>
                <a:lnTo>
                  <a:pt x="724" y="377"/>
                </a:lnTo>
                <a:lnTo>
                  <a:pt x="724" y="353"/>
                </a:lnTo>
                <a:lnTo>
                  <a:pt x="738" y="311"/>
                </a:lnTo>
                <a:lnTo>
                  <a:pt x="769" y="314"/>
                </a:lnTo>
                <a:lnTo>
                  <a:pt x="776" y="322"/>
                </a:lnTo>
                <a:lnTo>
                  <a:pt x="790" y="314"/>
                </a:lnTo>
                <a:lnTo>
                  <a:pt x="790" y="289"/>
                </a:lnTo>
                <a:lnTo>
                  <a:pt x="796" y="270"/>
                </a:lnTo>
                <a:lnTo>
                  <a:pt x="811" y="267"/>
                </a:lnTo>
                <a:lnTo>
                  <a:pt x="820" y="251"/>
                </a:lnTo>
                <a:lnTo>
                  <a:pt x="825" y="240"/>
                </a:lnTo>
                <a:lnTo>
                  <a:pt x="815" y="219"/>
                </a:lnTo>
                <a:lnTo>
                  <a:pt x="809" y="221"/>
                </a:lnTo>
                <a:lnTo>
                  <a:pt x="806" y="229"/>
                </a:lnTo>
                <a:lnTo>
                  <a:pt x="786" y="221"/>
                </a:lnTo>
                <a:lnTo>
                  <a:pt x="778" y="211"/>
                </a:lnTo>
                <a:lnTo>
                  <a:pt x="778" y="205"/>
                </a:lnTo>
                <a:lnTo>
                  <a:pt x="767" y="199"/>
                </a:lnTo>
                <a:lnTo>
                  <a:pt x="766" y="185"/>
                </a:lnTo>
                <a:lnTo>
                  <a:pt x="750" y="173"/>
                </a:lnTo>
                <a:lnTo>
                  <a:pt x="745" y="170"/>
                </a:lnTo>
                <a:lnTo>
                  <a:pt x="741" y="175"/>
                </a:lnTo>
                <a:lnTo>
                  <a:pt x="736" y="175"/>
                </a:lnTo>
                <a:lnTo>
                  <a:pt x="732" y="183"/>
                </a:lnTo>
                <a:lnTo>
                  <a:pt x="708" y="183"/>
                </a:lnTo>
                <a:lnTo>
                  <a:pt x="703" y="173"/>
                </a:lnTo>
                <a:lnTo>
                  <a:pt x="703" y="169"/>
                </a:lnTo>
                <a:lnTo>
                  <a:pt x="696" y="161"/>
                </a:lnTo>
                <a:lnTo>
                  <a:pt x="691" y="164"/>
                </a:lnTo>
                <a:lnTo>
                  <a:pt x="687" y="175"/>
                </a:lnTo>
                <a:lnTo>
                  <a:pt x="680" y="180"/>
                </a:lnTo>
                <a:lnTo>
                  <a:pt x="637" y="87"/>
                </a:lnTo>
                <a:lnTo>
                  <a:pt x="609" y="58"/>
                </a:lnTo>
                <a:lnTo>
                  <a:pt x="609" y="50"/>
                </a:lnTo>
                <a:lnTo>
                  <a:pt x="617" y="46"/>
                </a:lnTo>
                <a:lnTo>
                  <a:pt x="614" y="41"/>
                </a:lnTo>
                <a:lnTo>
                  <a:pt x="598" y="47"/>
                </a:lnTo>
                <a:lnTo>
                  <a:pt x="590" y="50"/>
                </a:lnTo>
                <a:lnTo>
                  <a:pt x="581" y="63"/>
                </a:lnTo>
                <a:lnTo>
                  <a:pt x="567" y="69"/>
                </a:lnTo>
                <a:lnTo>
                  <a:pt x="567" y="74"/>
                </a:lnTo>
                <a:lnTo>
                  <a:pt x="557" y="72"/>
                </a:lnTo>
                <a:lnTo>
                  <a:pt x="546" y="77"/>
                </a:lnTo>
                <a:lnTo>
                  <a:pt x="544" y="72"/>
                </a:lnTo>
                <a:lnTo>
                  <a:pt x="546" y="65"/>
                </a:lnTo>
                <a:lnTo>
                  <a:pt x="553" y="63"/>
                </a:lnTo>
                <a:lnTo>
                  <a:pt x="551" y="55"/>
                </a:lnTo>
                <a:lnTo>
                  <a:pt x="544" y="60"/>
                </a:lnTo>
                <a:lnTo>
                  <a:pt x="530" y="52"/>
                </a:lnTo>
                <a:lnTo>
                  <a:pt x="528" y="52"/>
                </a:lnTo>
                <a:lnTo>
                  <a:pt x="530" y="58"/>
                </a:lnTo>
                <a:lnTo>
                  <a:pt x="525" y="58"/>
                </a:lnTo>
                <a:lnTo>
                  <a:pt x="525" y="50"/>
                </a:lnTo>
                <a:lnTo>
                  <a:pt x="522" y="43"/>
                </a:lnTo>
                <a:lnTo>
                  <a:pt x="520" y="41"/>
                </a:lnTo>
                <a:lnTo>
                  <a:pt x="518" y="47"/>
                </a:lnTo>
                <a:lnTo>
                  <a:pt x="501" y="50"/>
                </a:lnTo>
                <a:lnTo>
                  <a:pt x="497" y="46"/>
                </a:lnTo>
                <a:lnTo>
                  <a:pt x="501" y="38"/>
                </a:lnTo>
                <a:lnTo>
                  <a:pt x="504" y="28"/>
                </a:lnTo>
                <a:lnTo>
                  <a:pt x="497" y="24"/>
                </a:lnTo>
                <a:lnTo>
                  <a:pt x="495" y="6"/>
                </a:lnTo>
                <a:lnTo>
                  <a:pt x="490" y="5"/>
                </a:lnTo>
                <a:lnTo>
                  <a:pt x="481" y="9"/>
                </a:lnTo>
                <a:lnTo>
                  <a:pt x="471" y="3"/>
                </a:lnTo>
                <a:lnTo>
                  <a:pt x="455" y="0"/>
                </a:lnTo>
                <a:lnTo>
                  <a:pt x="448" y="6"/>
                </a:lnTo>
                <a:lnTo>
                  <a:pt x="441" y="6"/>
                </a:lnTo>
                <a:lnTo>
                  <a:pt x="439" y="17"/>
                </a:lnTo>
                <a:lnTo>
                  <a:pt x="396" y="28"/>
                </a:lnTo>
                <a:lnTo>
                  <a:pt x="380" y="33"/>
                </a:lnTo>
                <a:lnTo>
                  <a:pt x="377" y="43"/>
                </a:lnTo>
                <a:lnTo>
                  <a:pt x="365" y="43"/>
                </a:lnTo>
                <a:lnTo>
                  <a:pt x="357" y="46"/>
                </a:lnTo>
                <a:lnTo>
                  <a:pt x="357" y="50"/>
                </a:lnTo>
                <a:lnTo>
                  <a:pt x="349" y="46"/>
                </a:lnTo>
                <a:lnTo>
                  <a:pt x="338" y="55"/>
                </a:lnTo>
                <a:lnTo>
                  <a:pt x="328" y="55"/>
                </a:lnTo>
                <a:lnTo>
                  <a:pt x="326" y="60"/>
                </a:lnTo>
                <a:lnTo>
                  <a:pt x="324" y="58"/>
                </a:lnTo>
                <a:lnTo>
                  <a:pt x="305" y="58"/>
                </a:lnTo>
                <a:lnTo>
                  <a:pt x="303" y="55"/>
                </a:lnTo>
                <a:lnTo>
                  <a:pt x="295" y="58"/>
                </a:lnTo>
                <a:lnTo>
                  <a:pt x="298" y="63"/>
                </a:lnTo>
                <a:lnTo>
                  <a:pt x="295" y="72"/>
                </a:lnTo>
                <a:lnTo>
                  <a:pt x="303" y="72"/>
                </a:lnTo>
                <a:lnTo>
                  <a:pt x="305" y="74"/>
                </a:lnTo>
                <a:lnTo>
                  <a:pt x="298" y="77"/>
                </a:lnTo>
                <a:lnTo>
                  <a:pt x="298" y="84"/>
                </a:lnTo>
                <a:lnTo>
                  <a:pt x="312" y="87"/>
                </a:lnTo>
                <a:lnTo>
                  <a:pt x="317" y="93"/>
                </a:lnTo>
                <a:lnTo>
                  <a:pt x="314" y="96"/>
                </a:lnTo>
                <a:lnTo>
                  <a:pt x="297" y="96"/>
                </a:lnTo>
                <a:lnTo>
                  <a:pt x="289" y="106"/>
                </a:lnTo>
                <a:lnTo>
                  <a:pt x="295" y="115"/>
                </a:lnTo>
                <a:lnTo>
                  <a:pt x="293" y="123"/>
                </a:lnTo>
                <a:lnTo>
                  <a:pt x="274" y="134"/>
                </a:lnTo>
                <a:lnTo>
                  <a:pt x="274" y="137"/>
                </a:lnTo>
                <a:lnTo>
                  <a:pt x="281" y="139"/>
                </a:lnTo>
                <a:lnTo>
                  <a:pt x="282" y="147"/>
                </a:lnTo>
                <a:lnTo>
                  <a:pt x="291" y="148"/>
                </a:lnTo>
                <a:lnTo>
                  <a:pt x="295" y="153"/>
                </a:lnTo>
                <a:lnTo>
                  <a:pt x="307" y="158"/>
                </a:lnTo>
                <a:lnTo>
                  <a:pt x="303" y="180"/>
                </a:lnTo>
                <a:lnTo>
                  <a:pt x="286" y="185"/>
                </a:lnTo>
                <a:lnTo>
                  <a:pt x="276" y="178"/>
                </a:lnTo>
                <a:lnTo>
                  <a:pt x="270" y="189"/>
                </a:lnTo>
                <a:lnTo>
                  <a:pt x="263" y="189"/>
                </a:lnTo>
                <a:lnTo>
                  <a:pt x="262" y="185"/>
                </a:lnTo>
                <a:lnTo>
                  <a:pt x="249" y="185"/>
                </a:lnTo>
                <a:lnTo>
                  <a:pt x="244" y="169"/>
                </a:lnTo>
                <a:lnTo>
                  <a:pt x="239" y="169"/>
                </a:lnTo>
                <a:lnTo>
                  <a:pt x="230" y="169"/>
                </a:lnTo>
                <a:lnTo>
                  <a:pt x="223" y="175"/>
                </a:lnTo>
                <a:lnTo>
                  <a:pt x="216" y="169"/>
                </a:lnTo>
                <a:lnTo>
                  <a:pt x="208" y="170"/>
                </a:lnTo>
                <a:lnTo>
                  <a:pt x="208" y="173"/>
                </a:lnTo>
                <a:lnTo>
                  <a:pt x="202" y="173"/>
                </a:lnTo>
                <a:lnTo>
                  <a:pt x="188" y="188"/>
                </a:lnTo>
                <a:lnTo>
                  <a:pt x="176" y="180"/>
                </a:lnTo>
                <a:lnTo>
                  <a:pt x="169" y="170"/>
                </a:lnTo>
                <a:lnTo>
                  <a:pt x="167" y="170"/>
                </a:lnTo>
                <a:lnTo>
                  <a:pt x="167" y="188"/>
                </a:lnTo>
                <a:lnTo>
                  <a:pt x="162" y="188"/>
                </a:lnTo>
                <a:lnTo>
                  <a:pt x="160" y="178"/>
                </a:lnTo>
                <a:lnTo>
                  <a:pt x="142" y="151"/>
                </a:lnTo>
                <a:lnTo>
                  <a:pt x="124" y="151"/>
                </a:lnTo>
                <a:lnTo>
                  <a:pt x="120" y="142"/>
                </a:lnTo>
                <a:lnTo>
                  <a:pt x="115" y="142"/>
                </a:lnTo>
                <a:lnTo>
                  <a:pt x="109" y="144"/>
                </a:lnTo>
                <a:lnTo>
                  <a:pt x="105" y="153"/>
                </a:lnTo>
                <a:lnTo>
                  <a:pt x="103" y="151"/>
                </a:lnTo>
                <a:lnTo>
                  <a:pt x="99" y="151"/>
                </a:lnTo>
                <a:lnTo>
                  <a:pt x="97" y="144"/>
                </a:lnTo>
                <a:lnTo>
                  <a:pt x="84" y="147"/>
                </a:lnTo>
                <a:lnTo>
                  <a:pt x="76" y="161"/>
                </a:lnTo>
                <a:lnTo>
                  <a:pt x="59" y="169"/>
                </a:lnTo>
                <a:lnTo>
                  <a:pt x="57" y="178"/>
                </a:lnTo>
                <a:lnTo>
                  <a:pt x="47" y="185"/>
                </a:lnTo>
                <a:lnTo>
                  <a:pt x="41" y="185"/>
                </a:lnTo>
                <a:lnTo>
                  <a:pt x="47" y="210"/>
                </a:lnTo>
                <a:lnTo>
                  <a:pt x="38" y="216"/>
                </a:lnTo>
                <a:lnTo>
                  <a:pt x="21" y="189"/>
                </a:lnTo>
                <a:lnTo>
                  <a:pt x="16" y="207"/>
                </a:lnTo>
                <a:lnTo>
                  <a:pt x="10" y="211"/>
                </a:lnTo>
                <a:lnTo>
                  <a:pt x="5" y="233"/>
                </a:lnTo>
                <a:lnTo>
                  <a:pt x="12" y="240"/>
                </a:lnTo>
                <a:lnTo>
                  <a:pt x="3" y="248"/>
                </a:lnTo>
                <a:lnTo>
                  <a:pt x="0" y="265"/>
                </a:lnTo>
                <a:lnTo>
                  <a:pt x="10" y="270"/>
                </a:lnTo>
                <a:lnTo>
                  <a:pt x="14" y="286"/>
                </a:lnTo>
                <a:lnTo>
                  <a:pt x="19" y="291"/>
                </a:lnTo>
                <a:lnTo>
                  <a:pt x="19" y="286"/>
                </a:lnTo>
                <a:lnTo>
                  <a:pt x="35" y="289"/>
                </a:lnTo>
                <a:lnTo>
                  <a:pt x="41" y="300"/>
                </a:lnTo>
                <a:lnTo>
                  <a:pt x="49" y="325"/>
                </a:lnTo>
                <a:lnTo>
                  <a:pt x="38" y="325"/>
                </a:lnTo>
                <a:lnTo>
                  <a:pt x="37" y="330"/>
                </a:lnTo>
                <a:lnTo>
                  <a:pt x="41" y="332"/>
                </a:lnTo>
                <a:lnTo>
                  <a:pt x="76" y="322"/>
                </a:lnTo>
                <a:lnTo>
                  <a:pt x="89" y="308"/>
                </a:lnTo>
                <a:lnTo>
                  <a:pt x="108" y="314"/>
                </a:lnTo>
                <a:lnTo>
                  <a:pt x="124" y="311"/>
                </a:lnTo>
                <a:lnTo>
                  <a:pt x="134" y="322"/>
                </a:lnTo>
                <a:lnTo>
                  <a:pt x="150" y="353"/>
                </a:lnTo>
                <a:lnTo>
                  <a:pt x="165" y="366"/>
                </a:lnTo>
                <a:lnTo>
                  <a:pt x="167" y="373"/>
                </a:lnTo>
                <a:lnTo>
                  <a:pt x="162" y="373"/>
                </a:lnTo>
                <a:lnTo>
                  <a:pt x="165" y="382"/>
                </a:lnTo>
                <a:lnTo>
                  <a:pt x="113" y="371"/>
                </a:lnTo>
                <a:lnTo>
                  <a:pt x="109" y="377"/>
                </a:lnTo>
                <a:lnTo>
                  <a:pt x="97" y="377"/>
                </a:lnTo>
                <a:lnTo>
                  <a:pt x="94" y="385"/>
                </a:lnTo>
                <a:lnTo>
                  <a:pt x="101" y="399"/>
                </a:lnTo>
                <a:lnTo>
                  <a:pt x="72" y="399"/>
                </a:lnTo>
                <a:lnTo>
                  <a:pt x="90" y="418"/>
                </a:lnTo>
                <a:lnTo>
                  <a:pt x="97" y="445"/>
                </a:lnTo>
                <a:lnTo>
                  <a:pt x="124" y="456"/>
                </a:lnTo>
                <a:lnTo>
                  <a:pt x="120" y="48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92" name=""/>
          <p:cNvGrpSpPr/>
          <p:nvPr/>
        </p:nvGrpSpPr>
        <p:grpSpPr>
          <a:xfrm>
            <a:off x="5835600" y="1720800"/>
            <a:ext cx="1309680" cy="809640"/>
            <a:chOff x="5835600" y="1720800"/>
            <a:chExt cx="1309680" cy="809640"/>
          </a:xfrm>
        </p:grpSpPr>
        <p:sp>
          <p:nvSpPr>
            <p:cNvPr id="1293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5" name=""/>
          <p:cNvSpPr/>
          <p:nvPr/>
        </p:nvSpPr>
        <p:spPr>
          <a:xfrm>
            <a:off x="6568920" y="2422440"/>
            <a:ext cx="354240" cy="195480"/>
          </a:xfrm>
          <a:custGeom>
            <a:avLst/>
            <a:gdLst/>
            <a:ahLst/>
            <a:rect l="l" t="t" r="r" b="b"/>
            <a:pathLst>
              <a:path w="223" h="123">
                <a:moveTo>
                  <a:pt x="33" y="92"/>
                </a:moveTo>
                <a:lnTo>
                  <a:pt x="25" y="99"/>
                </a:lnTo>
                <a:lnTo>
                  <a:pt x="16" y="96"/>
                </a:lnTo>
                <a:lnTo>
                  <a:pt x="0" y="101"/>
                </a:lnTo>
                <a:lnTo>
                  <a:pt x="2" y="114"/>
                </a:lnTo>
                <a:lnTo>
                  <a:pt x="25" y="114"/>
                </a:lnTo>
                <a:lnTo>
                  <a:pt x="33" y="115"/>
                </a:lnTo>
                <a:lnTo>
                  <a:pt x="44" y="114"/>
                </a:lnTo>
                <a:lnTo>
                  <a:pt x="49" y="115"/>
                </a:lnTo>
                <a:lnTo>
                  <a:pt x="52" y="120"/>
                </a:lnTo>
                <a:lnTo>
                  <a:pt x="60" y="123"/>
                </a:lnTo>
                <a:lnTo>
                  <a:pt x="91" y="115"/>
                </a:lnTo>
                <a:lnTo>
                  <a:pt x="93" y="101"/>
                </a:lnTo>
                <a:lnTo>
                  <a:pt x="110" y="94"/>
                </a:lnTo>
                <a:lnTo>
                  <a:pt x="114" y="87"/>
                </a:lnTo>
                <a:lnTo>
                  <a:pt x="141" y="92"/>
                </a:lnTo>
                <a:lnTo>
                  <a:pt x="153" y="74"/>
                </a:lnTo>
                <a:lnTo>
                  <a:pt x="180" y="70"/>
                </a:lnTo>
                <a:lnTo>
                  <a:pt x="188" y="58"/>
                </a:lnTo>
                <a:lnTo>
                  <a:pt x="219" y="41"/>
                </a:lnTo>
                <a:lnTo>
                  <a:pt x="223" y="27"/>
                </a:lnTo>
                <a:lnTo>
                  <a:pt x="207" y="22"/>
                </a:lnTo>
                <a:lnTo>
                  <a:pt x="202" y="12"/>
                </a:lnTo>
                <a:lnTo>
                  <a:pt x="159" y="5"/>
                </a:lnTo>
                <a:lnTo>
                  <a:pt x="150" y="8"/>
                </a:lnTo>
                <a:lnTo>
                  <a:pt x="124" y="8"/>
                </a:lnTo>
                <a:lnTo>
                  <a:pt x="110" y="5"/>
                </a:lnTo>
                <a:lnTo>
                  <a:pt x="99" y="0"/>
                </a:lnTo>
                <a:lnTo>
                  <a:pt x="87" y="5"/>
                </a:lnTo>
                <a:lnTo>
                  <a:pt x="82" y="22"/>
                </a:lnTo>
                <a:lnTo>
                  <a:pt x="60" y="12"/>
                </a:lnTo>
                <a:lnTo>
                  <a:pt x="45" y="10"/>
                </a:lnTo>
                <a:lnTo>
                  <a:pt x="35" y="12"/>
                </a:lnTo>
                <a:lnTo>
                  <a:pt x="35" y="19"/>
                </a:lnTo>
                <a:lnTo>
                  <a:pt x="33" y="27"/>
                </a:lnTo>
                <a:lnTo>
                  <a:pt x="40" y="29"/>
                </a:lnTo>
                <a:lnTo>
                  <a:pt x="40" y="32"/>
                </a:lnTo>
                <a:lnTo>
                  <a:pt x="21" y="49"/>
                </a:lnTo>
                <a:lnTo>
                  <a:pt x="21" y="53"/>
                </a:lnTo>
                <a:lnTo>
                  <a:pt x="27" y="53"/>
                </a:lnTo>
                <a:lnTo>
                  <a:pt x="31" y="60"/>
                </a:lnTo>
                <a:lnTo>
                  <a:pt x="44" y="65"/>
                </a:lnTo>
                <a:lnTo>
                  <a:pt x="47" y="53"/>
                </a:lnTo>
                <a:lnTo>
                  <a:pt x="60" y="68"/>
                </a:lnTo>
                <a:lnTo>
                  <a:pt x="79" y="74"/>
                </a:lnTo>
                <a:lnTo>
                  <a:pt x="54" y="92"/>
                </a:lnTo>
                <a:lnTo>
                  <a:pt x="33" y="9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96" name=""/>
          <p:cNvGrpSpPr/>
          <p:nvPr/>
        </p:nvGrpSpPr>
        <p:grpSpPr>
          <a:xfrm>
            <a:off x="6568920" y="2422440"/>
            <a:ext cx="354240" cy="195480"/>
            <a:chOff x="6568920" y="2422440"/>
            <a:chExt cx="354240" cy="195480"/>
          </a:xfrm>
        </p:grpSpPr>
        <p:sp>
          <p:nvSpPr>
            <p:cNvPr id="1297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9" name=""/>
          <p:cNvSpPr/>
          <p:nvPr/>
        </p:nvSpPr>
        <p:spPr>
          <a:xfrm>
            <a:off x="6505560" y="2530440"/>
            <a:ext cx="244440" cy="212760"/>
          </a:xfrm>
          <a:custGeom>
            <a:avLst/>
            <a:gdLst/>
            <a:ahLst/>
            <a:rect l="l" t="t" r="r" b="b"/>
            <a:pathLst>
              <a:path w="154" h="134">
                <a:moveTo>
                  <a:pt x="13" y="128"/>
                </a:moveTo>
                <a:lnTo>
                  <a:pt x="30" y="115"/>
                </a:lnTo>
                <a:lnTo>
                  <a:pt x="40" y="123"/>
                </a:lnTo>
                <a:lnTo>
                  <a:pt x="42" y="106"/>
                </a:lnTo>
                <a:lnTo>
                  <a:pt x="56" y="110"/>
                </a:lnTo>
                <a:lnTo>
                  <a:pt x="58" y="103"/>
                </a:lnTo>
                <a:lnTo>
                  <a:pt x="56" y="98"/>
                </a:lnTo>
                <a:lnTo>
                  <a:pt x="70" y="82"/>
                </a:lnTo>
                <a:lnTo>
                  <a:pt x="79" y="87"/>
                </a:lnTo>
                <a:lnTo>
                  <a:pt x="77" y="96"/>
                </a:lnTo>
                <a:lnTo>
                  <a:pt x="84" y="98"/>
                </a:lnTo>
                <a:lnTo>
                  <a:pt x="81" y="123"/>
                </a:lnTo>
                <a:lnTo>
                  <a:pt x="87" y="134"/>
                </a:lnTo>
                <a:lnTo>
                  <a:pt x="122" y="110"/>
                </a:lnTo>
                <a:lnTo>
                  <a:pt x="129" y="112"/>
                </a:lnTo>
                <a:lnTo>
                  <a:pt x="131" y="117"/>
                </a:lnTo>
                <a:lnTo>
                  <a:pt x="143" y="115"/>
                </a:lnTo>
                <a:lnTo>
                  <a:pt x="152" y="115"/>
                </a:lnTo>
                <a:lnTo>
                  <a:pt x="150" y="117"/>
                </a:lnTo>
                <a:lnTo>
                  <a:pt x="154" y="117"/>
                </a:lnTo>
                <a:lnTo>
                  <a:pt x="150" y="84"/>
                </a:lnTo>
                <a:lnTo>
                  <a:pt x="147" y="79"/>
                </a:lnTo>
                <a:lnTo>
                  <a:pt x="133" y="82"/>
                </a:lnTo>
                <a:lnTo>
                  <a:pt x="126" y="69"/>
                </a:lnTo>
                <a:lnTo>
                  <a:pt x="131" y="47"/>
                </a:lnTo>
                <a:lnTo>
                  <a:pt x="100" y="55"/>
                </a:lnTo>
                <a:lnTo>
                  <a:pt x="91" y="52"/>
                </a:lnTo>
                <a:lnTo>
                  <a:pt x="89" y="47"/>
                </a:lnTo>
                <a:lnTo>
                  <a:pt x="84" y="46"/>
                </a:lnTo>
                <a:lnTo>
                  <a:pt x="73" y="47"/>
                </a:lnTo>
                <a:lnTo>
                  <a:pt x="65" y="46"/>
                </a:lnTo>
                <a:lnTo>
                  <a:pt x="42" y="46"/>
                </a:lnTo>
                <a:lnTo>
                  <a:pt x="40" y="33"/>
                </a:lnTo>
                <a:lnTo>
                  <a:pt x="56" y="28"/>
                </a:lnTo>
                <a:lnTo>
                  <a:pt x="65" y="31"/>
                </a:lnTo>
                <a:lnTo>
                  <a:pt x="73" y="24"/>
                </a:lnTo>
                <a:lnTo>
                  <a:pt x="67" y="24"/>
                </a:lnTo>
                <a:lnTo>
                  <a:pt x="63" y="14"/>
                </a:lnTo>
                <a:lnTo>
                  <a:pt x="68" y="9"/>
                </a:lnTo>
                <a:lnTo>
                  <a:pt x="67" y="0"/>
                </a:lnTo>
                <a:lnTo>
                  <a:pt x="65" y="0"/>
                </a:lnTo>
                <a:lnTo>
                  <a:pt x="49" y="11"/>
                </a:lnTo>
                <a:lnTo>
                  <a:pt x="42" y="9"/>
                </a:lnTo>
                <a:lnTo>
                  <a:pt x="40" y="17"/>
                </a:lnTo>
                <a:lnTo>
                  <a:pt x="40" y="26"/>
                </a:lnTo>
                <a:lnTo>
                  <a:pt x="30" y="31"/>
                </a:lnTo>
                <a:lnTo>
                  <a:pt x="25" y="43"/>
                </a:lnTo>
                <a:lnTo>
                  <a:pt x="4" y="46"/>
                </a:lnTo>
                <a:lnTo>
                  <a:pt x="0" y="52"/>
                </a:lnTo>
                <a:lnTo>
                  <a:pt x="7" y="60"/>
                </a:lnTo>
                <a:lnTo>
                  <a:pt x="14" y="63"/>
                </a:lnTo>
                <a:lnTo>
                  <a:pt x="14" y="71"/>
                </a:lnTo>
                <a:lnTo>
                  <a:pt x="21" y="88"/>
                </a:lnTo>
                <a:lnTo>
                  <a:pt x="11" y="106"/>
                </a:lnTo>
                <a:lnTo>
                  <a:pt x="4" y="117"/>
                </a:lnTo>
                <a:lnTo>
                  <a:pt x="13" y="1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0" name=""/>
          <p:cNvGrpSpPr/>
          <p:nvPr/>
        </p:nvGrpSpPr>
        <p:grpSpPr>
          <a:xfrm>
            <a:off x="6505560" y="2530440"/>
            <a:ext cx="244440" cy="212760"/>
            <a:chOff x="6505560" y="2530440"/>
            <a:chExt cx="244440" cy="212760"/>
          </a:xfrm>
        </p:grpSpPr>
        <p:sp>
          <p:nvSpPr>
            <p:cNvPr id="1301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03" name=""/>
          <p:cNvSpPr/>
          <p:nvPr/>
        </p:nvSpPr>
        <p:spPr>
          <a:xfrm>
            <a:off x="4956120" y="2449440"/>
            <a:ext cx="57240" cy="150840"/>
          </a:xfrm>
          <a:custGeom>
            <a:avLst/>
            <a:gdLst/>
            <a:ahLst/>
            <a:rect l="l" t="t" r="r" b="b"/>
            <a:pathLst>
              <a:path w="36" h="95">
                <a:moveTo>
                  <a:pt x="35" y="58"/>
                </a:moveTo>
                <a:lnTo>
                  <a:pt x="36" y="68"/>
                </a:lnTo>
                <a:lnTo>
                  <a:pt x="17" y="95"/>
                </a:lnTo>
                <a:lnTo>
                  <a:pt x="0" y="71"/>
                </a:lnTo>
                <a:lnTo>
                  <a:pt x="1" y="71"/>
                </a:lnTo>
                <a:lnTo>
                  <a:pt x="1" y="41"/>
                </a:lnTo>
                <a:lnTo>
                  <a:pt x="5" y="30"/>
                </a:lnTo>
                <a:lnTo>
                  <a:pt x="0" y="24"/>
                </a:lnTo>
                <a:lnTo>
                  <a:pt x="1" y="8"/>
                </a:lnTo>
                <a:lnTo>
                  <a:pt x="8" y="0"/>
                </a:lnTo>
                <a:lnTo>
                  <a:pt x="10" y="3"/>
                </a:lnTo>
                <a:lnTo>
                  <a:pt x="16" y="5"/>
                </a:lnTo>
                <a:lnTo>
                  <a:pt x="26" y="17"/>
                </a:lnTo>
                <a:lnTo>
                  <a:pt x="24" y="41"/>
                </a:lnTo>
                <a:lnTo>
                  <a:pt x="35" y="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4" name=""/>
          <p:cNvGrpSpPr/>
          <p:nvPr/>
        </p:nvGrpSpPr>
        <p:grpSpPr>
          <a:xfrm>
            <a:off x="4956120" y="2449440"/>
            <a:ext cx="57240" cy="150840"/>
            <a:chOff x="4956120" y="2449440"/>
            <a:chExt cx="57240" cy="150840"/>
          </a:xfrm>
        </p:grpSpPr>
        <p:sp>
          <p:nvSpPr>
            <p:cNvPr id="1305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07" name=""/>
          <p:cNvSpPr/>
          <p:nvPr/>
        </p:nvSpPr>
        <p:spPr>
          <a:xfrm>
            <a:off x="4994280" y="2462040"/>
            <a:ext cx="79200" cy="79560"/>
          </a:xfrm>
          <a:custGeom>
            <a:avLst/>
            <a:gdLst/>
            <a:ahLst/>
            <a:rect l="l" t="t" r="r" b="b"/>
            <a:pathLst>
              <a:path w="50" h="50">
                <a:moveTo>
                  <a:pt x="11" y="50"/>
                </a:moveTo>
                <a:lnTo>
                  <a:pt x="0" y="33"/>
                </a:lnTo>
                <a:lnTo>
                  <a:pt x="2" y="9"/>
                </a:lnTo>
                <a:lnTo>
                  <a:pt x="19" y="0"/>
                </a:lnTo>
                <a:lnTo>
                  <a:pt x="40" y="0"/>
                </a:lnTo>
                <a:lnTo>
                  <a:pt x="40" y="5"/>
                </a:lnTo>
                <a:lnTo>
                  <a:pt x="48" y="14"/>
                </a:lnTo>
                <a:lnTo>
                  <a:pt x="50" y="33"/>
                </a:lnTo>
                <a:lnTo>
                  <a:pt x="11" y="5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8" name=""/>
          <p:cNvGrpSpPr/>
          <p:nvPr/>
        </p:nvGrpSpPr>
        <p:grpSpPr>
          <a:xfrm>
            <a:off x="4994280" y="2462040"/>
            <a:ext cx="79200" cy="79560"/>
            <a:chOff x="4994280" y="2462040"/>
            <a:chExt cx="79200" cy="79560"/>
          </a:xfrm>
        </p:grpSpPr>
        <p:sp>
          <p:nvSpPr>
            <p:cNvPr id="1309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11" name=""/>
          <p:cNvSpPr/>
          <p:nvPr/>
        </p:nvSpPr>
        <p:spPr>
          <a:xfrm>
            <a:off x="5054760" y="2374920"/>
            <a:ext cx="203040" cy="147600"/>
          </a:xfrm>
          <a:custGeom>
            <a:avLst/>
            <a:gdLst/>
            <a:ahLst/>
            <a:rect l="l" t="t" r="r" b="b"/>
            <a:pathLst>
              <a:path w="128" h="93">
                <a:moveTo>
                  <a:pt x="128" y="11"/>
                </a:moveTo>
                <a:lnTo>
                  <a:pt x="95" y="1"/>
                </a:lnTo>
                <a:lnTo>
                  <a:pt x="63" y="17"/>
                </a:lnTo>
                <a:lnTo>
                  <a:pt x="14" y="11"/>
                </a:lnTo>
                <a:lnTo>
                  <a:pt x="10" y="6"/>
                </a:lnTo>
                <a:lnTo>
                  <a:pt x="12" y="1"/>
                </a:lnTo>
                <a:lnTo>
                  <a:pt x="9" y="0"/>
                </a:lnTo>
                <a:lnTo>
                  <a:pt x="2" y="1"/>
                </a:lnTo>
                <a:lnTo>
                  <a:pt x="0" y="11"/>
                </a:lnTo>
                <a:lnTo>
                  <a:pt x="2" y="22"/>
                </a:lnTo>
                <a:lnTo>
                  <a:pt x="10" y="36"/>
                </a:lnTo>
                <a:lnTo>
                  <a:pt x="2" y="50"/>
                </a:lnTo>
                <a:lnTo>
                  <a:pt x="2" y="55"/>
                </a:lnTo>
                <a:lnTo>
                  <a:pt x="2" y="60"/>
                </a:lnTo>
                <a:lnTo>
                  <a:pt x="10" y="69"/>
                </a:lnTo>
                <a:lnTo>
                  <a:pt x="12" y="88"/>
                </a:lnTo>
                <a:lnTo>
                  <a:pt x="44" y="82"/>
                </a:lnTo>
                <a:lnTo>
                  <a:pt x="63" y="93"/>
                </a:lnTo>
                <a:lnTo>
                  <a:pt x="70" y="88"/>
                </a:lnTo>
                <a:lnTo>
                  <a:pt x="78" y="83"/>
                </a:lnTo>
                <a:lnTo>
                  <a:pt x="78" y="76"/>
                </a:lnTo>
                <a:lnTo>
                  <a:pt x="80" y="76"/>
                </a:lnTo>
                <a:lnTo>
                  <a:pt x="98" y="69"/>
                </a:lnTo>
                <a:lnTo>
                  <a:pt x="115" y="71"/>
                </a:lnTo>
                <a:lnTo>
                  <a:pt x="105" y="52"/>
                </a:lnTo>
                <a:lnTo>
                  <a:pt x="112" y="45"/>
                </a:lnTo>
                <a:lnTo>
                  <a:pt x="113" y="33"/>
                </a:lnTo>
                <a:lnTo>
                  <a:pt x="124" y="23"/>
                </a:lnTo>
                <a:lnTo>
                  <a:pt x="128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12" name=""/>
          <p:cNvGrpSpPr/>
          <p:nvPr/>
        </p:nvGrpSpPr>
        <p:grpSpPr>
          <a:xfrm>
            <a:off x="5054760" y="2374920"/>
            <a:ext cx="203040" cy="147600"/>
            <a:chOff x="5054760" y="2374920"/>
            <a:chExt cx="203040" cy="147600"/>
          </a:xfrm>
        </p:grpSpPr>
        <p:sp>
          <p:nvSpPr>
            <p:cNvPr id="1313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15" name=""/>
          <p:cNvSpPr/>
          <p:nvPr/>
        </p:nvSpPr>
        <p:spPr>
          <a:xfrm>
            <a:off x="6699240" y="2236680"/>
            <a:ext cx="181080" cy="108000"/>
          </a:xfrm>
          <a:custGeom>
            <a:avLst/>
            <a:gdLst/>
            <a:ahLst/>
            <a:rect l="l" t="t" r="r" b="b"/>
            <a:pathLst>
              <a:path w="114" h="68">
                <a:moveTo>
                  <a:pt x="30" y="0"/>
                </a:moveTo>
                <a:lnTo>
                  <a:pt x="89" y="5"/>
                </a:lnTo>
                <a:lnTo>
                  <a:pt x="98" y="12"/>
                </a:lnTo>
                <a:lnTo>
                  <a:pt x="112" y="0"/>
                </a:lnTo>
                <a:lnTo>
                  <a:pt x="114" y="9"/>
                </a:lnTo>
                <a:lnTo>
                  <a:pt x="112" y="14"/>
                </a:lnTo>
                <a:lnTo>
                  <a:pt x="91" y="17"/>
                </a:lnTo>
                <a:lnTo>
                  <a:pt x="44" y="12"/>
                </a:lnTo>
                <a:lnTo>
                  <a:pt x="37" y="5"/>
                </a:lnTo>
                <a:lnTo>
                  <a:pt x="35" y="12"/>
                </a:lnTo>
                <a:lnTo>
                  <a:pt x="14" y="27"/>
                </a:lnTo>
                <a:lnTo>
                  <a:pt x="13" y="55"/>
                </a:lnTo>
                <a:lnTo>
                  <a:pt x="19" y="68"/>
                </a:lnTo>
                <a:lnTo>
                  <a:pt x="13" y="68"/>
                </a:lnTo>
                <a:lnTo>
                  <a:pt x="0" y="46"/>
                </a:lnTo>
                <a:lnTo>
                  <a:pt x="0" y="31"/>
                </a:lnTo>
                <a:lnTo>
                  <a:pt x="2" y="24"/>
                </a:lnTo>
                <a:lnTo>
                  <a:pt x="3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16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1317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19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1320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22" name=""/>
          <p:cNvSpPr/>
          <p:nvPr/>
        </p:nvSpPr>
        <p:spPr>
          <a:xfrm>
            <a:off x="5299200" y="1270080"/>
            <a:ext cx="88920" cy="135000"/>
          </a:xfrm>
          <a:custGeom>
            <a:avLst/>
            <a:gdLst/>
            <a:ahLst/>
            <a:rect l="l" t="t" r="r" b="b"/>
            <a:pathLst>
              <a:path w="56" h="85">
                <a:moveTo>
                  <a:pt x="19" y="0"/>
                </a:moveTo>
                <a:lnTo>
                  <a:pt x="47" y="24"/>
                </a:lnTo>
                <a:lnTo>
                  <a:pt x="54" y="39"/>
                </a:lnTo>
                <a:lnTo>
                  <a:pt x="56" y="55"/>
                </a:lnTo>
                <a:lnTo>
                  <a:pt x="47" y="72"/>
                </a:lnTo>
                <a:lnTo>
                  <a:pt x="35" y="72"/>
                </a:lnTo>
                <a:lnTo>
                  <a:pt x="27" y="85"/>
                </a:lnTo>
                <a:lnTo>
                  <a:pt x="21" y="85"/>
                </a:lnTo>
                <a:lnTo>
                  <a:pt x="16" y="63"/>
                </a:lnTo>
                <a:lnTo>
                  <a:pt x="7" y="31"/>
                </a:lnTo>
                <a:lnTo>
                  <a:pt x="0" y="31"/>
                </a:lnTo>
                <a:lnTo>
                  <a:pt x="0" y="17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23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1324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26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1327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29" name=""/>
          <p:cNvSpPr/>
          <p:nvPr/>
        </p:nvSpPr>
        <p:spPr>
          <a:xfrm>
            <a:off x="6208560" y="2236680"/>
            <a:ext cx="114480" cy="173160"/>
          </a:xfrm>
          <a:custGeom>
            <a:avLst/>
            <a:gdLst/>
            <a:ahLst/>
            <a:rect l="l" t="t" r="r" b="b"/>
            <a:pathLst>
              <a:path w="72" h="109">
                <a:moveTo>
                  <a:pt x="35" y="109"/>
                </a:moveTo>
                <a:lnTo>
                  <a:pt x="46" y="106"/>
                </a:lnTo>
                <a:lnTo>
                  <a:pt x="60" y="72"/>
                </a:lnTo>
                <a:lnTo>
                  <a:pt x="68" y="68"/>
                </a:lnTo>
                <a:lnTo>
                  <a:pt x="72" y="60"/>
                </a:lnTo>
                <a:lnTo>
                  <a:pt x="60" y="38"/>
                </a:lnTo>
                <a:lnTo>
                  <a:pt x="56" y="24"/>
                </a:lnTo>
                <a:lnTo>
                  <a:pt x="68" y="0"/>
                </a:lnTo>
                <a:lnTo>
                  <a:pt x="56" y="12"/>
                </a:lnTo>
                <a:lnTo>
                  <a:pt x="51" y="3"/>
                </a:lnTo>
                <a:lnTo>
                  <a:pt x="46" y="12"/>
                </a:lnTo>
                <a:lnTo>
                  <a:pt x="41" y="5"/>
                </a:lnTo>
                <a:lnTo>
                  <a:pt x="39" y="14"/>
                </a:lnTo>
                <a:lnTo>
                  <a:pt x="53" y="22"/>
                </a:lnTo>
                <a:lnTo>
                  <a:pt x="35" y="24"/>
                </a:lnTo>
                <a:lnTo>
                  <a:pt x="33" y="14"/>
                </a:lnTo>
                <a:lnTo>
                  <a:pt x="31" y="17"/>
                </a:lnTo>
                <a:lnTo>
                  <a:pt x="27" y="31"/>
                </a:lnTo>
                <a:lnTo>
                  <a:pt x="23" y="33"/>
                </a:lnTo>
                <a:lnTo>
                  <a:pt x="25" y="27"/>
                </a:lnTo>
                <a:lnTo>
                  <a:pt x="12" y="31"/>
                </a:lnTo>
                <a:lnTo>
                  <a:pt x="0" y="60"/>
                </a:lnTo>
                <a:lnTo>
                  <a:pt x="4" y="104"/>
                </a:lnTo>
                <a:lnTo>
                  <a:pt x="25" y="101"/>
                </a:lnTo>
                <a:lnTo>
                  <a:pt x="35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30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1331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33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1334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36" name=""/>
          <p:cNvSpPr/>
          <p:nvPr/>
        </p:nvSpPr>
        <p:spPr>
          <a:xfrm>
            <a:off x="4513320" y="204156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3" y="21"/>
                </a:moveTo>
                <a:lnTo>
                  <a:pt x="14" y="24"/>
                </a:lnTo>
                <a:lnTo>
                  <a:pt x="14" y="16"/>
                </a:lnTo>
                <a:lnTo>
                  <a:pt x="10" y="0"/>
                </a:lnTo>
                <a:lnTo>
                  <a:pt x="0" y="9"/>
                </a:lnTo>
                <a:lnTo>
                  <a:pt x="3" y="2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37" name=""/>
          <p:cNvGrpSpPr/>
          <p:nvPr/>
        </p:nvGrpSpPr>
        <p:grpSpPr>
          <a:xfrm>
            <a:off x="4513320" y="2041560"/>
            <a:ext cx="22320" cy="38160"/>
            <a:chOff x="4513320" y="2041560"/>
            <a:chExt cx="22320" cy="38160"/>
          </a:xfrm>
        </p:grpSpPr>
        <p:sp>
          <p:nvSpPr>
            <p:cNvPr id="1338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40" name=""/>
          <p:cNvGrpSpPr/>
          <p:nvPr/>
        </p:nvGrpSpPr>
        <p:grpSpPr>
          <a:xfrm>
            <a:off x="4797360" y="2316240"/>
            <a:ext cx="11160" cy="15840"/>
            <a:chOff x="4797360" y="2316240"/>
            <a:chExt cx="11160" cy="15840"/>
          </a:xfrm>
        </p:grpSpPr>
        <p:sp>
          <p:nvSpPr>
            <p:cNvPr id="1341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43" name=""/>
          <p:cNvGrpSpPr/>
          <p:nvPr/>
        </p:nvGrpSpPr>
        <p:grpSpPr>
          <a:xfrm>
            <a:off x="8002440" y="3362400"/>
            <a:ext cx="6480" cy="7920"/>
            <a:chOff x="8002440" y="3362400"/>
            <a:chExt cx="6480" cy="7920"/>
          </a:xfrm>
        </p:grpSpPr>
        <p:sp>
          <p:nvSpPr>
            <p:cNvPr id="1344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46" name=""/>
          <p:cNvSpPr/>
          <p:nvPr/>
        </p:nvSpPr>
        <p:spPr>
          <a:xfrm>
            <a:off x="7677000" y="4160880"/>
            <a:ext cx="11160" cy="7920"/>
          </a:xfrm>
          <a:custGeom>
            <a:avLst/>
            <a:gdLst/>
            <a:ahLst/>
            <a:rect l="l" t="t" r="r" b="b"/>
            <a:pathLst>
              <a:path w="7" h="5">
                <a:moveTo>
                  <a:pt x="7" y="2"/>
                </a:moveTo>
                <a:lnTo>
                  <a:pt x="5" y="0"/>
                </a:lnTo>
                <a:lnTo>
                  <a:pt x="0" y="5"/>
                </a:lnTo>
                <a:lnTo>
                  <a:pt x="7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47" name=""/>
          <p:cNvGrpSpPr/>
          <p:nvPr/>
        </p:nvGrpSpPr>
        <p:grpSpPr>
          <a:xfrm>
            <a:off x="7677000" y="4160880"/>
            <a:ext cx="11160" cy="7920"/>
            <a:chOff x="7677000" y="4160880"/>
            <a:chExt cx="11160" cy="7920"/>
          </a:xfrm>
        </p:grpSpPr>
        <p:sp>
          <p:nvSpPr>
            <p:cNvPr id="1348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50" name=""/>
          <p:cNvGrpSpPr/>
          <p:nvPr/>
        </p:nvGrpSpPr>
        <p:grpSpPr>
          <a:xfrm>
            <a:off x="6024600" y="3236760"/>
            <a:ext cx="1271520" cy="1303560"/>
            <a:chOff x="6024600" y="3236760"/>
            <a:chExt cx="1271520" cy="1303560"/>
          </a:xfrm>
        </p:grpSpPr>
        <p:sp>
          <p:nvSpPr>
            <p:cNvPr id="1351" name=""/>
            <p:cNvSpPr/>
            <p:nvPr/>
          </p:nvSpPr>
          <p:spPr>
            <a:xfrm>
              <a:off x="6024600" y="3236760"/>
              <a:ext cx="1271520" cy="1303560"/>
            </a:xfrm>
            <a:custGeom>
              <a:avLst/>
              <a:gdLst/>
              <a:ahLst/>
              <a:rect l="l" t="t" r="r" b="b"/>
              <a:pathLst>
                <a:path w="801" h="821">
                  <a:moveTo>
                    <a:pt x="0" y="376"/>
                  </a:moveTo>
                  <a:lnTo>
                    <a:pt x="0" y="376"/>
                  </a:lnTo>
                  <a:lnTo>
                    <a:pt x="32" y="356"/>
                  </a:lnTo>
                  <a:lnTo>
                    <a:pt x="94" y="356"/>
                  </a:lnTo>
                  <a:lnTo>
                    <a:pt x="52" y="267"/>
                  </a:lnTo>
                  <a:lnTo>
                    <a:pt x="62" y="248"/>
                  </a:lnTo>
                  <a:lnTo>
                    <a:pt x="105" y="248"/>
                  </a:lnTo>
                  <a:lnTo>
                    <a:pt x="186" y="159"/>
                  </a:lnTo>
                  <a:lnTo>
                    <a:pt x="177" y="129"/>
                  </a:lnTo>
                  <a:lnTo>
                    <a:pt x="207" y="109"/>
                  </a:lnTo>
                  <a:lnTo>
                    <a:pt x="156" y="89"/>
                  </a:lnTo>
                  <a:lnTo>
                    <a:pt x="156" y="41"/>
                  </a:lnTo>
                  <a:lnTo>
                    <a:pt x="239" y="41"/>
                  </a:lnTo>
                  <a:lnTo>
                    <a:pt x="269" y="21"/>
                  </a:lnTo>
                  <a:lnTo>
                    <a:pt x="301" y="0"/>
                  </a:lnTo>
                  <a:lnTo>
                    <a:pt x="331" y="21"/>
                  </a:lnTo>
                  <a:lnTo>
                    <a:pt x="301" y="59"/>
                  </a:lnTo>
                  <a:lnTo>
                    <a:pt x="323" y="109"/>
                  </a:lnTo>
                  <a:lnTo>
                    <a:pt x="281" y="109"/>
                  </a:lnTo>
                  <a:lnTo>
                    <a:pt x="301" y="159"/>
                  </a:lnTo>
                  <a:lnTo>
                    <a:pt x="353" y="179"/>
                  </a:lnTo>
                  <a:lnTo>
                    <a:pt x="323" y="217"/>
                  </a:lnTo>
                  <a:lnTo>
                    <a:pt x="396" y="267"/>
                  </a:lnTo>
                  <a:lnTo>
                    <a:pt x="541" y="297"/>
                  </a:lnTo>
                  <a:lnTo>
                    <a:pt x="541" y="257"/>
                  </a:lnTo>
                  <a:lnTo>
                    <a:pt x="560" y="248"/>
                  </a:lnTo>
                  <a:lnTo>
                    <a:pt x="560" y="267"/>
                  </a:lnTo>
                  <a:lnTo>
                    <a:pt x="572" y="287"/>
                  </a:lnTo>
                  <a:lnTo>
                    <a:pt x="634" y="276"/>
                  </a:lnTo>
                  <a:lnTo>
                    <a:pt x="634" y="257"/>
                  </a:lnTo>
                  <a:lnTo>
                    <a:pt x="749" y="208"/>
                  </a:lnTo>
                  <a:lnTo>
                    <a:pt x="757" y="227"/>
                  </a:lnTo>
                  <a:lnTo>
                    <a:pt x="801" y="248"/>
                  </a:lnTo>
                  <a:lnTo>
                    <a:pt x="779" y="276"/>
                  </a:lnTo>
                  <a:lnTo>
                    <a:pt x="737" y="297"/>
                  </a:lnTo>
                  <a:lnTo>
                    <a:pt x="665" y="425"/>
                  </a:lnTo>
                  <a:lnTo>
                    <a:pt x="644" y="376"/>
                  </a:lnTo>
                  <a:lnTo>
                    <a:pt x="634" y="395"/>
                  </a:lnTo>
                  <a:lnTo>
                    <a:pt x="622" y="365"/>
                  </a:lnTo>
                  <a:lnTo>
                    <a:pt x="644" y="335"/>
                  </a:lnTo>
                  <a:lnTo>
                    <a:pt x="592" y="327"/>
                  </a:lnTo>
                  <a:lnTo>
                    <a:pt x="550" y="287"/>
                  </a:lnTo>
                  <a:lnTo>
                    <a:pt x="541" y="317"/>
                  </a:lnTo>
                  <a:lnTo>
                    <a:pt x="550" y="327"/>
                  </a:lnTo>
                  <a:lnTo>
                    <a:pt x="530" y="346"/>
                  </a:lnTo>
                  <a:lnTo>
                    <a:pt x="550" y="365"/>
                  </a:lnTo>
                  <a:lnTo>
                    <a:pt x="560" y="435"/>
                  </a:lnTo>
                  <a:lnTo>
                    <a:pt x="541" y="414"/>
                  </a:lnTo>
                  <a:lnTo>
                    <a:pt x="488" y="486"/>
                  </a:lnTo>
                  <a:lnTo>
                    <a:pt x="331" y="613"/>
                  </a:lnTo>
                  <a:lnTo>
                    <a:pt x="323" y="762"/>
                  </a:lnTo>
                  <a:lnTo>
                    <a:pt x="259" y="821"/>
                  </a:lnTo>
                  <a:lnTo>
                    <a:pt x="197" y="711"/>
                  </a:lnTo>
                  <a:lnTo>
                    <a:pt x="167" y="613"/>
                  </a:lnTo>
                  <a:lnTo>
                    <a:pt x="145" y="594"/>
                  </a:lnTo>
                  <a:lnTo>
                    <a:pt x="124" y="414"/>
                  </a:lnTo>
                  <a:lnTo>
                    <a:pt x="114" y="414"/>
                  </a:lnTo>
                  <a:lnTo>
                    <a:pt x="105" y="455"/>
                  </a:lnTo>
                  <a:lnTo>
                    <a:pt x="62" y="465"/>
                  </a:lnTo>
                  <a:lnTo>
                    <a:pt x="32" y="414"/>
                  </a:lnTo>
                  <a:lnTo>
                    <a:pt x="62" y="395"/>
                  </a:lnTo>
                  <a:lnTo>
                    <a:pt x="32" y="406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6818400" y="3692520"/>
              <a:ext cx="106200" cy="112680"/>
            </a:xfrm>
            <a:custGeom>
              <a:avLst/>
              <a:gdLst/>
              <a:ahLst/>
              <a:rect l="l" t="t" r="r" b="b"/>
              <a:pathLst>
                <a:path w="67" h="71">
                  <a:moveTo>
                    <a:pt x="29" y="71"/>
                  </a:moveTo>
                  <a:lnTo>
                    <a:pt x="37" y="61"/>
                  </a:lnTo>
                  <a:lnTo>
                    <a:pt x="43" y="51"/>
                  </a:lnTo>
                  <a:lnTo>
                    <a:pt x="49" y="42"/>
                  </a:lnTo>
                  <a:lnTo>
                    <a:pt x="57" y="34"/>
                  </a:lnTo>
                  <a:lnTo>
                    <a:pt x="62" y="27"/>
                  </a:lnTo>
                  <a:lnTo>
                    <a:pt x="66" y="19"/>
                  </a:lnTo>
                  <a:lnTo>
                    <a:pt x="67" y="14"/>
                  </a:lnTo>
                  <a:lnTo>
                    <a:pt x="66" y="9"/>
                  </a:lnTo>
                  <a:lnTo>
                    <a:pt x="64" y="5"/>
                  </a:lnTo>
                  <a:lnTo>
                    <a:pt x="60" y="1"/>
                  </a:lnTo>
                  <a:lnTo>
                    <a:pt x="58" y="0"/>
                  </a:lnTo>
                  <a:lnTo>
                    <a:pt x="56" y="1"/>
                  </a:lnTo>
                  <a:lnTo>
                    <a:pt x="53" y="4"/>
                  </a:lnTo>
                  <a:lnTo>
                    <a:pt x="49" y="11"/>
                  </a:lnTo>
                  <a:lnTo>
                    <a:pt x="46" y="18"/>
                  </a:lnTo>
                  <a:lnTo>
                    <a:pt x="43" y="27"/>
                  </a:lnTo>
                  <a:lnTo>
                    <a:pt x="40" y="34"/>
                  </a:lnTo>
                  <a:lnTo>
                    <a:pt x="38" y="39"/>
                  </a:lnTo>
                  <a:lnTo>
                    <a:pt x="37" y="41"/>
                  </a:lnTo>
                  <a:lnTo>
                    <a:pt x="36" y="41"/>
                  </a:lnTo>
                  <a:lnTo>
                    <a:pt x="27" y="42"/>
                  </a:lnTo>
                  <a:lnTo>
                    <a:pt x="18" y="42"/>
                  </a:lnTo>
                  <a:lnTo>
                    <a:pt x="9" y="41"/>
                  </a:lnTo>
                  <a:lnTo>
                    <a:pt x="0" y="41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53" name=""/>
          <p:cNvGrpSpPr/>
          <p:nvPr/>
        </p:nvGrpSpPr>
        <p:grpSpPr>
          <a:xfrm>
            <a:off x="3672000" y="5086440"/>
            <a:ext cx="155520" cy="372960"/>
            <a:chOff x="3672000" y="5086440"/>
            <a:chExt cx="155520" cy="372960"/>
          </a:xfrm>
        </p:grpSpPr>
        <p:sp>
          <p:nvSpPr>
            <p:cNvPr id="1354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56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57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58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0" name=""/>
          <p:cNvSpPr/>
          <p:nvPr/>
        </p:nvSpPr>
        <p:spPr>
          <a:xfrm>
            <a:off x="2592360" y="3763800"/>
            <a:ext cx="334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4" y="0"/>
                </a:moveTo>
                <a:lnTo>
                  <a:pt x="18" y="12"/>
                </a:lnTo>
                <a:lnTo>
                  <a:pt x="21" y="24"/>
                </a:lnTo>
                <a:lnTo>
                  <a:pt x="4" y="20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1" name=""/>
          <p:cNvGrpSpPr/>
          <p:nvPr/>
        </p:nvGrpSpPr>
        <p:grpSpPr>
          <a:xfrm>
            <a:off x="2592360" y="3763800"/>
            <a:ext cx="33480" cy="38160"/>
            <a:chOff x="2592360" y="3763800"/>
            <a:chExt cx="33480" cy="38160"/>
          </a:xfrm>
        </p:grpSpPr>
        <p:sp>
          <p:nvSpPr>
            <p:cNvPr id="1362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4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5" name=""/>
          <p:cNvGrpSpPr/>
          <p:nvPr/>
        </p:nvGrpSpPr>
        <p:grpSpPr>
          <a:xfrm>
            <a:off x="2394000" y="2114640"/>
            <a:ext cx="528480" cy="395280"/>
            <a:chOff x="2394000" y="2114640"/>
            <a:chExt cx="528480" cy="395280"/>
          </a:xfrm>
        </p:grpSpPr>
        <p:sp>
          <p:nvSpPr>
            <p:cNvPr id="1366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8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9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70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2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748" y="197"/>
                </a:lnTo>
                <a:lnTo>
                  <a:pt x="750" y="183"/>
                </a:lnTo>
                <a:lnTo>
                  <a:pt x="769" y="188"/>
                </a:lnTo>
                <a:lnTo>
                  <a:pt x="785" y="243"/>
                </a:lnTo>
                <a:lnTo>
                  <a:pt x="785" y="257"/>
                </a:lnTo>
                <a:lnTo>
                  <a:pt x="777" y="267"/>
                </a:lnTo>
                <a:lnTo>
                  <a:pt x="813" y="251"/>
                </a:lnTo>
                <a:lnTo>
                  <a:pt x="851" y="272"/>
                </a:lnTo>
                <a:lnTo>
                  <a:pt x="872" y="286"/>
                </a:lnTo>
                <a:lnTo>
                  <a:pt x="885" y="308"/>
                </a:lnTo>
                <a:lnTo>
                  <a:pt x="918" y="320"/>
                </a:lnTo>
                <a:lnTo>
                  <a:pt x="930" y="332"/>
                </a:lnTo>
                <a:lnTo>
                  <a:pt x="921" y="355"/>
                </a:lnTo>
                <a:lnTo>
                  <a:pt x="930" y="336"/>
                </a:lnTo>
                <a:lnTo>
                  <a:pt x="992" y="344"/>
                </a:lnTo>
                <a:lnTo>
                  <a:pt x="989" y="382"/>
                </a:lnTo>
                <a:lnTo>
                  <a:pt x="994" y="418"/>
                </a:lnTo>
                <a:lnTo>
                  <a:pt x="992" y="428"/>
                </a:lnTo>
                <a:lnTo>
                  <a:pt x="1008" y="455"/>
                </a:lnTo>
                <a:lnTo>
                  <a:pt x="994" y="464"/>
                </a:lnTo>
                <a:lnTo>
                  <a:pt x="1015" y="464"/>
                </a:lnTo>
                <a:lnTo>
                  <a:pt x="1025" y="477"/>
                </a:lnTo>
                <a:lnTo>
                  <a:pt x="1027" y="488"/>
                </a:lnTo>
                <a:lnTo>
                  <a:pt x="1015" y="502"/>
                </a:lnTo>
                <a:lnTo>
                  <a:pt x="1031" y="491"/>
                </a:lnTo>
                <a:lnTo>
                  <a:pt x="1045" y="500"/>
                </a:lnTo>
                <a:lnTo>
                  <a:pt x="1043" y="488"/>
                </a:lnTo>
                <a:lnTo>
                  <a:pt x="1048" y="488"/>
                </a:lnTo>
                <a:lnTo>
                  <a:pt x="1050" y="483"/>
                </a:lnTo>
                <a:lnTo>
                  <a:pt x="1062" y="493"/>
                </a:lnTo>
                <a:lnTo>
                  <a:pt x="1066" y="483"/>
                </a:lnTo>
                <a:lnTo>
                  <a:pt x="1059" y="472"/>
                </a:lnTo>
                <a:lnTo>
                  <a:pt x="1071" y="458"/>
                </a:lnTo>
                <a:lnTo>
                  <a:pt x="1081" y="458"/>
                </a:lnTo>
                <a:lnTo>
                  <a:pt x="1073" y="455"/>
                </a:lnTo>
                <a:lnTo>
                  <a:pt x="1064" y="447"/>
                </a:lnTo>
                <a:lnTo>
                  <a:pt x="1060" y="392"/>
                </a:lnTo>
                <a:lnTo>
                  <a:pt x="1045" y="368"/>
                </a:lnTo>
                <a:lnTo>
                  <a:pt x="1087" y="335"/>
                </a:lnTo>
                <a:lnTo>
                  <a:pt x="1106" y="298"/>
                </a:lnTo>
                <a:lnTo>
                  <a:pt x="1116" y="295"/>
                </a:lnTo>
                <a:lnTo>
                  <a:pt x="1111" y="281"/>
                </a:lnTo>
                <a:lnTo>
                  <a:pt x="1106" y="294"/>
                </a:lnTo>
                <a:lnTo>
                  <a:pt x="1101" y="265"/>
                </a:lnTo>
                <a:lnTo>
                  <a:pt x="1089" y="207"/>
                </a:lnTo>
                <a:lnTo>
                  <a:pt x="1064" y="183"/>
                </a:lnTo>
                <a:lnTo>
                  <a:pt x="1064" y="171"/>
                </a:lnTo>
                <a:lnTo>
                  <a:pt x="1085" y="161"/>
                </a:lnTo>
                <a:lnTo>
                  <a:pt x="1085" y="144"/>
                </a:lnTo>
                <a:lnTo>
                  <a:pt x="1097" y="147"/>
                </a:lnTo>
                <a:lnTo>
                  <a:pt x="1092" y="142"/>
                </a:lnTo>
                <a:lnTo>
                  <a:pt x="1095" y="128"/>
                </a:lnTo>
                <a:lnTo>
                  <a:pt x="1085" y="128"/>
                </a:lnTo>
                <a:lnTo>
                  <a:pt x="1089" y="118"/>
                </a:lnTo>
                <a:lnTo>
                  <a:pt x="1085" y="106"/>
                </a:lnTo>
                <a:lnTo>
                  <a:pt x="1083" y="93"/>
                </a:lnTo>
                <a:lnTo>
                  <a:pt x="1089" y="91"/>
                </a:lnTo>
                <a:lnTo>
                  <a:pt x="1076" y="87"/>
                </a:lnTo>
                <a:lnTo>
                  <a:pt x="1092" y="43"/>
                </a:lnTo>
                <a:lnTo>
                  <a:pt x="1076" y="41"/>
                </a:lnTo>
                <a:lnTo>
                  <a:pt x="1075" y="17"/>
                </a:lnTo>
                <a:lnTo>
                  <a:pt x="1089" y="0"/>
                </a:lnTo>
                <a:lnTo>
                  <a:pt x="1139" y="22"/>
                </a:lnTo>
                <a:lnTo>
                  <a:pt x="1163" y="5"/>
                </a:lnTo>
                <a:lnTo>
                  <a:pt x="1188" y="22"/>
                </a:lnTo>
                <a:lnTo>
                  <a:pt x="1184" y="41"/>
                </a:lnTo>
                <a:lnTo>
                  <a:pt x="1195" y="33"/>
                </a:lnTo>
                <a:lnTo>
                  <a:pt x="1198" y="49"/>
                </a:lnTo>
                <a:lnTo>
                  <a:pt x="1195" y="52"/>
                </a:lnTo>
                <a:lnTo>
                  <a:pt x="1209" y="50"/>
                </a:lnTo>
                <a:lnTo>
                  <a:pt x="1202" y="58"/>
                </a:lnTo>
                <a:lnTo>
                  <a:pt x="1209" y="72"/>
                </a:lnTo>
                <a:lnTo>
                  <a:pt x="1235" y="77"/>
                </a:lnTo>
                <a:lnTo>
                  <a:pt x="1240" y="87"/>
                </a:lnTo>
                <a:lnTo>
                  <a:pt x="1249" y="77"/>
                </a:lnTo>
                <a:lnTo>
                  <a:pt x="1254" y="84"/>
                </a:lnTo>
                <a:lnTo>
                  <a:pt x="1246" y="104"/>
                </a:lnTo>
                <a:lnTo>
                  <a:pt x="1254" y="123"/>
                </a:lnTo>
                <a:lnTo>
                  <a:pt x="1215" y="125"/>
                </a:lnTo>
                <a:lnTo>
                  <a:pt x="1249" y="132"/>
                </a:lnTo>
                <a:lnTo>
                  <a:pt x="1254" y="144"/>
                </a:lnTo>
                <a:lnTo>
                  <a:pt x="1249" y="159"/>
                </a:lnTo>
                <a:lnTo>
                  <a:pt x="1256" y="159"/>
                </a:lnTo>
                <a:lnTo>
                  <a:pt x="1252" y="166"/>
                </a:lnTo>
                <a:lnTo>
                  <a:pt x="1256" y="175"/>
                </a:lnTo>
                <a:lnTo>
                  <a:pt x="1249" y="180"/>
                </a:lnTo>
                <a:lnTo>
                  <a:pt x="1240" y="175"/>
                </a:lnTo>
                <a:lnTo>
                  <a:pt x="1244" y="183"/>
                </a:lnTo>
                <a:lnTo>
                  <a:pt x="1233" y="188"/>
                </a:lnTo>
                <a:lnTo>
                  <a:pt x="1273" y="178"/>
                </a:lnTo>
                <a:lnTo>
                  <a:pt x="1277" y="199"/>
                </a:lnTo>
                <a:lnTo>
                  <a:pt x="1277" y="212"/>
                </a:lnTo>
                <a:lnTo>
                  <a:pt x="1263" y="216"/>
                </a:lnTo>
                <a:lnTo>
                  <a:pt x="1277" y="213"/>
                </a:lnTo>
                <a:lnTo>
                  <a:pt x="1285" y="190"/>
                </a:lnTo>
                <a:lnTo>
                  <a:pt x="1284" y="202"/>
                </a:lnTo>
                <a:lnTo>
                  <a:pt x="1285" y="199"/>
                </a:lnTo>
                <a:lnTo>
                  <a:pt x="1287" y="213"/>
                </a:lnTo>
                <a:lnTo>
                  <a:pt x="1308" y="197"/>
                </a:lnTo>
                <a:lnTo>
                  <a:pt x="1314" y="180"/>
                </a:lnTo>
                <a:lnTo>
                  <a:pt x="1322" y="188"/>
                </a:lnTo>
                <a:lnTo>
                  <a:pt x="1322" y="199"/>
                </a:lnTo>
                <a:lnTo>
                  <a:pt x="1327" y="188"/>
                </a:lnTo>
                <a:lnTo>
                  <a:pt x="1320" y="178"/>
                </a:lnTo>
                <a:lnTo>
                  <a:pt x="1329" y="178"/>
                </a:lnTo>
                <a:lnTo>
                  <a:pt x="1331" y="166"/>
                </a:lnTo>
                <a:lnTo>
                  <a:pt x="1329" y="159"/>
                </a:lnTo>
                <a:lnTo>
                  <a:pt x="1339" y="152"/>
                </a:lnTo>
                <a:lnTo>
                  <a:pt x="1333" y="139"/>
                </a:lnTo>
                <a:lnTo>
                  <a:pt x="1347" y="112"/>
                </a:lnTo>
                <a:lnTo>
                  <a:pt x="1354" y="112"/>
                </a:lnTo>
                <a:lnTo>
                  <a:pt x="1357" y="125"/>
                </a:lnTo>
                <a:lnTo>
                  <a:pt x="1354" y="132"/>
                </a:lnTo>
                <a:lnTo>
                  <a:pt x="1359" y="132"/>
                </a:lnTo>
                <a:lnTo>
                  <a:pt x="1362" y="147"/>
                </a:lnTo>
                <a:lnTo>
                  <a:pt x="1370" y="150"/>
                </a:lnTo>
                <a:lnTo>
                  <a:pt x="1364" y="153"/>
                </a:lnTo>
                <a:lnTo>
                  <a:pt x="1378" y="164"/>
                </a:lnTo>
                <a:lnTo>
                  <a:pt x="1359" y="175"/>
                </a:lnTo>
                <a:lnTo>
                  <a:pt x="1380" y="171"/>
                </a:lnTo>
                <a:lnTo>
                  <a:pt x="1380" y="183"/>
                </a:lnTo>
                <a:lnTo>
                  <a:pt x="1389" y="190"/>
                </a:lnTo>
                <a:lnTo>
                  <a:pt x="1374" y="197"/>
                </a:lnTo>
                <a:lnTo>
                  <a:pt x="1395" y="202"/>
                </a:lnTo>
                <a:lnTo>
                  <a:pt x="1380" y="216"/>
                </a:lnTo>
                <a:lnTo>
                  <a:pt x="1395" y="212"/>
                </a:lnTo>
                <a:lnTo>
                  <a:pt x="1399" y="219"/>
                </a:lnTo>
                <a:lnTo>
                  <a:pt x="1392" y="224"/>
                </a:lnTo>
                <a:lnTo>
                  <a:pt x="1401" y="224"/>
                </a:lnTo>
                <a:lnTo>
                  <a:pt x="1409" y="235"/>
                </a:lnTo>
                <a:lnTo>
                  <a:pt x="1397" y="245"/>
                </a:lnTo>
                <a:lnTo>
                  <a:pt x="1407" y="243"/>
                </a:lnTo>
                <a:lnTo>
                  <a:pt x="1418" y="262"/>
                </a:lnTo>
                <a:lnTo>
                  <a:pt x="1409" y="272"/>
                </a:lnTo>
                <a:lnTo>
                  <a:pt x="1411" y="276"/>
                </a:lnTo>
                <a:lnTo>
                  <a:pt x="1399" y="272"/>
                </a:lnTo>
                <a:lnTo>
                  <a:pt x="1401" y="275"/>
                </a:lnTo>
                <a:lnTo>
                  <a:pt x="1387" y="279"/>
                </a:lnTo>
                <a:lnTo>
                  <a:pt x="1409" y="281"/>
                </a:lnTo>
                <a:lnTo>
                  <a:pt x="1406" y="286"/>
                </a:lnTo>
                <a:lnTo>
                  <a:pt x="1411" y="294"/>
                </a:lnTo>
                <a:lnTo>
                  <a:pt x="1407" y="298"/>
                </a:lnTo>
                <a:lnTo>
                  <a:pt x="1420" y="295"/>
                </a:lnTo>
                <a:lnTo>
                  <a:pt x="1420" y="311"/>
                </a:lnTo>
                <a:lnTo>
                  <a:pt x="1441" y="316"/>
                </a:lnTo>
                <a:lnTo>
                  <a:pt x="1441" y="330"/>
                </a:lnTo>
                <a:lnTo>
                  <a:pt x="1436" y="336"/>
                </a:lnTo>
                <a:lnTo>
                  <a:pt x="1453" y="335"/>
                </a:lnTo>
                <a:lnTo>
                  <a:pt x="1457" y="339"/>
                </a:lnTo>
                <a:lnTo>
                  <a:pt x="1453" y="352"/>
                </a:lnTo>
                <a:lnTo>
                  <a:pt x="1463" y="339"/>
                </a:lnTo>
                <a:lnTo>
                  <a:pt x="1472" y="354"/>
                </a:lnTo>
                <a:lnTo>
                  <a:pt x="1479" y="355"/>
                </a:lnTo>
                <a:lnTo>
                  <a:pt x="1486" y="349"/>
                </a:lnTo>
                <a:lnTo>
                  <a:pt x="1498" y="366"/>
                </a:lnTo>
                <a:lnTo>
                  <a:pt x="1458" y="385"/>
                </a:lnTo>
                <a:lnTo>
                  <a:pt x="1474" y="382"/>
                </a:lnTo>
                <a:lnTo>
                  <a:pt x="1448" y="392"/>
                </a:lnTo>
                <a:lnTo>
                  <a:pt x="1442" y="404"/>
                </a:lnTo>
                <a:lnTo>
                  <a:pt x="1430" y="395"/>
                </a:lnTo>
                <a:lnTo>
                  <a:pt x="1423" y="399"/>
                </a:lnTo>
                <a:lnTo>
                  <a:pt x="1441" y="406"/>
                </a:lnTo>
                <a:lnTo>
                  <a:pt x="1441" y="418"/>
                </a:lnTo>
                <a:lnTo>
                  <a:pt x="1474" y="387"/>
                </a:lnTo>
                <a:lnTo>
                  <a:pt x="1492" y="385"/>
                </a:lnTo>
                <a:lnTo>
                  <a:pt x="1484" y="382"/>
                </a:lnTo>
                <a:lnTo>
                  <a:pt x="1502" y="380"/>
                </a:lnTo>
                <a:lnTo>
                  <a:pt x="1502" y="412"/>
                </a:lnTo>
                <a:lnTo>
                  <a:pt x="1509" y="396"/>
                </a:lnTo>
                <a:lnTo>
                  <a:pt x="1529" y="406"/>
                </a:lnTo>
                <a:lnTo>
                  <a:pt x="1528" y="409"/>
                </a:lnTo>
                <a:lnTo>
                  <a:pt x="1533" y="421"/>
                </a:lnTo>
                <a:lnTo>
                  <a:pt x="1519" y="421"/>
                </a:lnTo>
                <a:lnTo>
                  <a:pt x="1529" y="428"/>
                </a:lnTo>
                <a:lnTo>
                  <a:pt x="1531" y="440"/>
                </a:lnTo>
                <a:lnTo>
                  <a:pt x="1528" y="442"/>
                </a:lnTo>
                <a:lnTo>
                  <a:pt x="1533" y="453"/>
                </a:lnTo>
                <a:lnTo>
                  <a:pt x="1528" y="450"/>
                </a:lnTo>
                <a:lnTo>
                  <a:pt x="1533" y="459"/>
                </a:lnTo>
                <a:lnTo>
                  <a:pt x="1514" y="483"/>
                </a:lnTo>
                <a:lnTo>
                  <a:pt x="1479" y="491"/>
                </a:lnTo>
                <a:lnTo>
                  <a:pt x="1446" y="532"/>
                </a:lnTo>
                <a:lnTo>
                  <a:pt x="1442" y="529"/>
                </a:lnTo>
                <a:lnTo>
                  <a:pt x="1442" y="524"/>
                </a:lnTo>
                <a:lnTo>
                  <a:pt x="1413" y="537"/>
                </a:lnTo>
                <a:lnTo>
                  <a:pt x="1401" y="532"/>
                </a:lnTo>
                <a:lnTo>
                  <a:pt x="1319" y="532"/>
                </a:lnTo>
                <a:lnTo>
                  <a:pt x="1306" y="541"/>
                </a:lnTo>
                <a:lnTo>
                  <a:pt x="1298" y="562"/>
                </a:lnTo>
                <a:lnTo>
                  <a:pt x="1282" y="565"/>
                </a:lnTo>
                <a:lnTo>
                  <a:pt x="1265" y="582"/>
                </a:lnTo>
                <a:lnTo>
                  <a:pt x="1254" y="601"/>
                </a:lnTo>
                <a:lnTo>
                  <a:pt x="1246" y="606"/>
                </a:lnTo>
                <a:lnTo>
                  <a:pt x="1235" y="630"/>
                </a:lnTo>
                <a:lnTo>
                  <a:pt x="1219" y="652"/>
                </a:lnTo>
                <a:lnTo>
                  <a:pt x="1228" y="647"/>
                </a:lnTo>
                <a:lnTo>
                  <a:pt x="1250" y="614"/>
                </a:lnTo>
                <a:lnTo>
                  <a:pt x="1275" y="592"/>
                </a:lnTo>
                <a:lnTo>
                  <a:pt x="1312" y="570"/>
                </a:lnTo>
                <a:lnTo>
                  <a:pt x="1343" y="568"/>
                </a:lnTo>
                <a:lnTo>
                  <a:pt x="1357" y="578"/>
                </a:lnTo>
                <a:lnTo>
                  <a:pt x="1359" y="592"/>
                </a:lnTo>
                <a:lnTo>
                  <a:pt x="1339" y="611"/>
                </a:lnTo>
                <a:lnTo>
                  <a:pt x="1327" y="606"/>
                </a:lnTo>
                <a:lnTo>
                  <a:pt x="1312" y="611"/>
                </a:lnTo>
                <a:lnTo>
                  <a:pt x="1329" y="616"/>
                </a:lnTo>
                <a:lnTo>
                  <a:pt x="1331" y="623"/>
                </a:lnTo>
                <a:lnTo>
                  <a:pt x="1343" y="616"/>
                </a:lnTo>
                <a:lnTo>
                  <a:pt x="1350" y="621"/>
                </a:lnTo>
                <a:lnTo>
                  <a:pt x="1339" y="644"/>
                </a:lnTo>
                <a:lnTo>
                  <a:pt x="1347" y="644"/>
                </a:lnTo>
                <a:lnTo>
                  <a:pt x="1350" y="663"/>
                </a:lnTo>
                <a:lnTo>
                  <a:pt x="1354" y="671"/>
                </a:lnTo>
                <a:lnTo>
                  <a:pt x="1370" y="679"/>
                </a:lnTo>
                <a:lnTo>
                  <a:pt x="1366" y="683"/>
                </a:lnTo>
                <a:lnTo>
                  <a:pt x="1390" y="693"/>
                </a:lnTo>
                <a:lnTo>
                  <a:pt x="1407" y="685"/>
                </a:lnTo>
                <a:lnTo>
                  <a:pt x="1409" y="693"/>
                </a:lnTo>
                <a:lnTo>
                  <a:pt x="1420" y="695"/>
                </a:lnTo>
                <a:lnTo>
                  <a:pt x="1420" y="703"/>
                </a:lnTo>
                <a:lnTo>
                  <a:pt x="1425" y="704"/>
                </a:lnTo>
                <a:lnTo>
                  <a:pt x="1389" y="724"/>
                </a:lnTo>
                <a:lnTo>
                  <a:pt x="1374" y="724"/>
                </a:lnTo>
                <a:lnTo>
                  <a:pt x="1374" y="731"/>
                </a:lnTo>
                <a:lnTo>
                  <a:pt x="1364" y="729"/>
                </a:lnTo>
                <a:lnTo>
                  <a:pt x="1359" y="739"/>
                </a:lnTo>
                <a:lnTo>
                  <a:pt x="1336" y="764"/>
                </a:lnTo>
                <a:lnTo>
                  <a:pt x="1322" y="755"/>
                </a:lnTo>
                <a:lnTo>
                  <a:pt x="1322" y="743"/>
                </a:lnTo>
                <a:lnTo>
                  <a:pt x="1327" y="729"/>
                </a:lnTo>
                <a:lnTo>
                  <a:pt x="1322" y="731"/>
                </a:lnTo>
                <a:lnTo>
                  <a:pt x="1357" y="704"/>
                </a:lnTo>
                <a:lnTo>
                  <a:pt x="1362" y="712"/>
                </a:lnTo>
                <a:lnTo>
                  <a:pt x="1378" y="703"/>
                </a:lnTo>
                <a:lnTo>
                  <a:pt x="1350" y="704"/>
                </a:lnTo>
                <a:lnTo>
                  <a:pt x="1347" y="701"/>
                </a:lnTo>
                <a:lnTo>
                  <a:pt x="1357" y="688"/>
                </a:lnTo>
                <a:lnTo>
                  <a:pt x="1354" y="683"/>
                </a:lnTo>
                <a:lnTo>
                  <a:pt x="1331" y="707"/>
                </a:lnTo>
                <a:lnTo>
                  <a:pt x="1302" y="709"/>
                </a:lnTo>
                <a:lnTo>
                  <a:pt x="1294" y="707"/>
                </a:lnTo>
                <a:lnTo>
                  <a:pt x="1291" y="695"/>
                </a:lnTo>
                <a:lnTo>
                  <a:pt x="1287" y="693"/>
                </a:lnTo>
                <a:lnTo>
                  <a:pt x="1287" y="647"/>
                </a:lnTo>
                <a:lnTo>
                  <a:pt x="1277" y="635"/>
                </a:lnTo>
                <a:lnTo>
                  <a:pt x="1265" y="642"/>
                </a:lnTo>
                <a:lnTo>
                  <a:pt x="1254" y="633"/>
                </a:lnTo>
                <a:lnTo>
                  <a:pt x="1242" y="654"/>
                </a:lnTo>
                <a:lnTo>
                  <a:pt x="1230" y="704"/>
                </a:lnTo>
                <a:lnTo>
                  <a:pt x="1213" y="707"/>
                </a:lnTo>
                <a:lnTo>
                  <a:pt x="1209" y="717"/>
                </a:lnTo>
                <a:lnTo>
                  <a:pt x="1141" y="717"/>
                </a:lnTo>
                <a:lnTo>
                  <a:pt x="1127" y="731"/>
                </a:lnTo>
                <a:lnTo>
                  <a:pt x="1101" y="745"/>
                </a:lnTo>
                <a:lnTo>
                  <a:pt x="1095" y="743"/>
                </a:lnTo>
                <a:lnTo>
                  <a:pt x="1099" y="753"/>
                </a:lnTo>
                <a:lnTo>
                  <a:pt x="1076" y="750"/>
                </a:lnTo>
                <a:lnTo>
                  <a:pt x="1056" y="758"/>
                </a:lnTo>
                <a:lnTo>
                  <a:pt x="1043" y="772"/>
                </a:lnTo>
                <a:lnTo>
                  <a:pt x="1059" y="775"/>
                </a:lnTo>
                <a:lnTo>
                  <a:pt x="1062" y="786"/>
                </a:lnTo>
                <a:lnTo>
                  <a:pt x="1038" y="786"/>
                </a:lnTo>
                <a:lnTo>
                  <a:pt x="1027" y="794"/>
                </a:lnTo>
                <a:lnTo>
                  <a:pt x="1015" y="791"/>
                </a:lnTo>
                <a:lnTo>
                  <a:pt x="988" y="813"/>
                </a:lnTo>
                <a:lnTo>
                  <a:pt x="975" y="813"/>
                </a:lnTo>
                <a:lnTo>
                  <a:pt x="980" y="801"/>
                </a:lnTo>
                <a:lnTo>
                  <a:pt x="988" y="801"/>
                </a:lnTo>
                <a:lnTo>
                  <a:pt x="986" y="794"/>
                </a:lnTo>
                <a:lnTo>
                  <a:pt x="988" y="780"/>
                </a:lnTo>
                <a:lnTo>
                  <a:pt x="1003" y="770"/>
                </a:lnTo>
                <a:lnTo>
                  <a:pt x="1003" y="743"/>
                </a:lnTo>
                <a:lnTo>
                  <a:pt x="1010" y="724"/>
                </a:lnTo>
                <a:lnTo>
                  <a:pt x="1005" y="707"/>
                </a:lnTo>
                <a:lnTo>
                  <a:pt x="1012" y="707"/>
                </a:lnTo>
                <a:lnTo>
                  <a:pt x="1015" y="720"/>
                </a:lnTo>
                <a:lnTo>
                  <a:pt x="1019" y="717"/>
                </a:lnTo>
                <a:lnTo>
                  <a:pt x="1019" y="729"/>
                </a:lnTo>
                <a:lnTo>
                  <a:pt x="1023" y="724"/>
                </a:lnTo>
                <a:lnTo>
                  <a:pt x="1038" y="731"/>
                </a:lnTo>
                <a:lnTo>
                  <a:pt x="1038" y="720"/>
                </a:lnTo>
                <a:lnTo>
                  <a:pt x="1045" y="722"/>
                </a:lnTo>
                <a:lnTo>
                  <a:pt x="1038" y="712"/>
                </a:lnTo>
                <a:lnTo>
                  <a:pt x="1038" y="704"/>
                </a:lnTo>
                <a:lnTo>
                  <a:pt x="1023" y="685"/>
                </a:lnTo>
                <a:lnTo>
                  <a:pt x="954" y="671"/>
                </a:lnTo>
                <a:lnTo>
                  <a:pt x="951" y="663"/>
                </a:lnTo>
                <a:lnTo>
                  <a:pt x="951" y="666"/>
                </a:lnTo>
                <a:lnTo>
                  <a:pt x="947" y="666"/>
                </a:lnTo>
                <a:lnTo>
                  <a:pt x="949" y="652"/>
                </a:lnTo>
                <a:lnTo>
                  <a:pt x="942" y="649"/>
                </a:lnTo>
                <a:lnTo>
                  <a:pt x="942" y="635"/>
                </a:lnTo>
                <a:lnTo>
                  <a:pt x="937" y="625"/>
                </a:lnTo>
                <a:lnTo>
                  <a:pt x="938" y="614"/>
                </a:lnTo>
                <a:lnTo>
                  <a:pt x="921" y="616"/>
                </a:lnTo>
                <a:lnTo>
                  <a:pt x="909" y="587"/>
                </a:lnTo>
                <a:lnTo>
                  <a:pt x="895" y="584"/>
                </a:lnTo>
                <a:lnTo>
                  <a:pt x="895" y="601"/>
                </a:lnTo>
                <a:lnTo>
                  <a:pt x="888" y="582"/>
                </a:lnTo>
                <a:lnTo>
                  <a:pt x="874" y="578"/>
                </a:lnTo>
                <a:lnTo>
                  <a:pt x="868" y="597"/>
                </a:lnTo>
                <a:lnTo>
                  <a:pt x="868" y="584"/>
                </a:lnTo>
                <a:lnTo>
                  <a:pt x="860" y="600"/>
                </a:lnTo>
                <a:lnTo>
                  <a:pt x="858" y="592"/>
                </a:lnTo>
                <a:lnTo>
                  <a:pt x="848" y="608"/>
                </a:lnTo>
                <a:lnTo>
                  <a:pt x="839" y="614"/>
                </a:lnTo>
                <a:lnTo>
                  <a:pt x="818" y="608"/>
                </a:lnTo>
                <a:lnTo>
                  <a:pt x="808" y="611"/>
                </a:lnTo>
                <a:lnTo>
                  <a:pt x="780" y="592"/>
                </a:lnTo>
                <a:lnTo>
                  <a:pt x="742" y="587"/>
                </a:lnTo>
                <a:lnTo>
                  <a:pt x="731" y="562"/>
                </a:lnTo>
                <a:lnTo>
                  <a:pt x="731" y="580"/>
                </a:lnTo>
                <a:lnTo>
                  <a:pt x="170" y="578"/>
                </a:lnTo>
                <a:lnTo>
                  <a:pt x="166" y="573"/>
                </a:lnTo>
                <a:lnTo>
                  <a:pt x="174" y="568"/>
                </a:lnTo>
                <a:lnTo>
                  <a:pt x="161" y="568"/>
                </a:lnTo>
                <a:lnTo>
                  <a:pt x="161" y="551"/>
                </a:lnTo>
                <a:lnTo>
                  <a:pt x="154" y="560"/>
                </a:lnTo>
                <a:lnTo>
                  <a:pt x="154" y="551"/>
                </a:lnTo>
                <a:lnTo>
                  <a:pt x="145" y="539"/>
                </a:lnTo>
                <a:lnTo>
                  <a:pt x="145" y="546"/>
                </a:lnTo>
                <a:lnTo>
                  <a:pt x="141" y="548"/>
                </a:lnTo>
                <a:lnTo>
                  <a:pt x="133" y="543"/>
                </a:lnTo>
                <a:lnTo>
                  <a:pt x="131" y="537"/>
                </a:lnTo>
                <a:lnTo>
                  <a:pt x="133" y="524"/>
                </a:lnTo>
                <a:lnTo>
                  <a:pt x="102" y="519"/>
                </a:lnTo>
                <a:lnTo>
                  <a:pt x="105" y="515"/>
                </a:lnTo>
                <a:lnTo>
                  <a:pt x="98" y="507"/>
                </a:lnTo>
                <a:lnTo>
                  <a:pt x="100" y="502"/>
                </a:lnTo>
                <a:lnTo>
                  <a:pt x="81" y="507"/>
                </a:lnTo>
                <a:lnTo>
                  <a:pt x="70" y="500"/>
                </a:lnTo>
                <a:lnTo>
                  <a:pt x="68" y="493"/>
                </a:lnTo>
                <a:lnTo>
                  <a:pt x="77" y="491"/>
                </a:lnTo>
                <a:lnTo>
                  <a:pt x="68" y="488"/>
                </a:lnTo>
                <a:lnTo>
                  <a:pt x="79" y="483"/>
                </a:lnTo>
                <a:lnTo>
                  <a:pt x="75" y="483"/>
                </a:lnTo>
                <a:lnTo>
                  <a:pt x="75" y="474"/>
                </a:lnTo>
                <a:lnTo>
                  <a:pt x="68" y="478"/>
                </a:lnTo>
                <a:lnTo>
                  <a:pt x="67" y="447"/>
                </a:lnTo>
                <a:lnTo>
                  <a:pt x="58" y="453"/>
                </a:lnTo>
                <a:lnTo>
                  <a:pt x="58" y="442"/>
                </a:lnTo>
                <a:lnTo>
                  <a:pt x="48" y="445"/>
                </a:lnTo>
                <a:lnTo>
                  <a:pt x="42" y="428"/>
                </a:lnTo>
                <a:lnTo>
                  <a:pt x="42" y="409"/>
                </a:lnTo>
                <a:lnTo>
                  <a:pt x="37" y="412"/>
                </a:lnTo>
                <a:lnTo>
                  <a:pt x="21" y="390"/>
                </a:lnTo>
                <a:lnTo>
                  <a:pt x="25" y="380"/>
                </a:lnTo>
                <a:lnTo>
                  <a:pt x="15" y="371"/>
                </a:lnTo>
                <a:lnTo>
                  <a:pt x="16" y="360"/>
                </a:lnTo>
                <a:lnTo>
                  <a:pt x="21" y="360"/>
                </a:lnTo>
                <a:lnTo>
                  <a:pt x="21" y="346"/>
                </a:lnTo>
                <a:lnTo>
                  <a:pt x="21" y="306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73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74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6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77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1378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0" name=""/>
          <p:cNvSpPr/>
          <p:nvPr/>
        </p:nvSpPr>
        <p:spPr>
          <a:xfrm>
            <a:off x="1344600" y="2090880"/>
            <a:ext cx="1857240" cy="1158840"/>
          </a:xfrm>
          <a:custGeom>
            <a:avLst/>
            <a:gdLst/>
            <a:ahLst/>
            <a:rect l="l" t="t" r="r" b="b"/>
            <a:pathLst>
              <a:path w="1170" h="730">
                <a:moveTo>
                  <a:pt x="813" y="104"/>
                </a:moveTo>
                <a:lnTo>
                  <a:pt x="803" y="101"/>
                </a:lnTo>
                <a:lnTo>
                  <a:pt x="801" y="95"/>
                </a:lnTo>
                <a:lnTo>
                  <a:pt x="780" y="97"/>
                </a:lnTo>
                <a:lnTo>
                  <a:pt x="768" y="106"/>
                </a:lnTo>
                <a:lnTo>
                  <a:pt x="755" y="104"/>
                </a:lnTo>
                <a:lnTo>
                  <a:pt x="743" y="89"/>
                </a:lnTo>
                <a:lnTo>
                  <a:pt x="733" y="95"/>
                </a:lnTo>
                <a:lnTo>
                  <a:pt x="733" y="87"/>
                </a:lnTo>
                <a:lnTo>
                  <a:pt x="745" y="70"/>
                </a:lnTo>
                <a:lnTo>
                  <a:pt x="698" y="100"/>
                </a:lnTo>
                <a:lnTo>
                  <a:pt x="685" y="101"/>
                </a:lnTo>
                <a:lnTo>
                  <a:pt x="683" y="89"/>
                </a:lnTo>
                <a:lnTo>
                  <a:pt x="661" y="100"/>
                </a:lnTo>
                <a:lnTo>
                  <a:pt x="677" y="78"/>
                </a:lnTo>
                <a:lnTo>
                  <a:pt x="706" y="51"/>
                </a:lnTo>
                <a:lnTo>
                  <a:pt x="685" y="46"/>
                </a:lnTo>
                <a:lnTo>
                  <a:pt x="675" y="49"/>
                </a:lnTo>
                <a:lnTo>
                  <a:pt x="646" y="29"/>
                </a:lnTo>
                <a:lnTo>
                  <a:pt x="609" y="24"/>
                </a:lnTo>
                <a:lnTo>
                  <a:pt x="598" y="0"/>
                </a:lnTo>
                <a:lnTo>
                  <a:pt x="598" y="18"/>
                </a:lnTo>
                <a:lnTo>
                  <a:pt x="37" y="15"/>
                </a:lnTo>
                <a:lnTo>
                  <a:pt x="47" y="24"/>
                </a:lnTo>
                <a:lnTo>
                  <a:pt x="41" y="35"/>
                </a:lnTo>
                <a:lnTo>
                  <a:pt x="45" y="37"/>
                </a:lnTo>
                <a:lnTo>
                  <a:pt x="47" y="54"/>
                </a:lnTo>
                <a:lnTo>
                  <a:pt x="35" y="70"/>
                </a:lnTo>
                <a:lnTo>
                  <a:pt x="33" y="65"/>
                </a:lnTo>
                <a:lnTo>
                  <a:pt x="40" y="54"/>
                </a:lnTo>
                <a:lnTo>
                  <a:pt x="40" y="46"/>
                </a:lnTo>
                <a:lnTo>
                  <a:pt x="2" y="37"/>
                </a:lnTo>
                <a:lnTo>
                  <a:pt x="0" y="41"/>
                </a:lnTo>
                <a:lnTo>
                  <a:pt x="10" y="84"/>
                </a:lnTo>
                <a:lnTo>
                  <a:pt x="12" y="84"/>
                </a:lnTo>
                <a:lnTo>
                  <a:pt x="12" y="92"/>
                </a:lnTo>
                <a:lnTo>
                  <a:pt x="16" y="95"/>
                </a:lnTo>
                <a:lnTo>
                  <a:pt x="16" y="101"/>
                </a:lnTo>
                <a:lnTo>
                  <a:pt x="12" y="97"/>
                </a:lnTo>
                <a:lnTo>
                  <a:pt x="12" y="106"/>
                </a:lnTo>
                <a:lnTo>
                  <a:pt x="29" y="114"/>
                </a:lnTo>
                <a:lnTo>
                  <a:pt x="14" y="119"/>
                </a:lnTo>
                <a:lnTo>
                  <a:pt x="10" y="205"/>
                </a:lnTo>
                <a:lnTo>
                  <a:pt x="5" y="221"/>
                </a:lnTo>
                <a:lnTo>
                  <a:pt x="10" y="256"/>
                </a:lnTo>
                <a:lnTo>
                  <a:pt x="12" y="270"/>
                </a:lnTo>
                <a:lnTo>
                  <a:pt x="8" y="303"/>
                </a:lnTo>
                <a:lnTo>
                  <a:pt x="19" y="323"/>
                </a:lnTo>
                <a:lnTo>
                  <a:pt x="21" y="346"/>
                </a:lnTo>
                <a:lnTo>
                  <a:pt x="35" y="371"/>
                </a:lnTo>
                <a:lnTo>
                  <a:pt x="41" y="376"/>
                </a:lnTo>
                <a:lnTo>
                  <a:pt x="43" y="368"/>
                </a:lnTo>
                <a:lnTo>
                  <a:pt x="54" y="371"/>
                </a:lnTo>
                <a:lnTo>
                  <a:pt x="47" y="376"/>
                </a:lnTo>
                <a:lnTo>
                  <a:pt x="52" y="387"/>
                </a:lnTo>
                <a:lnTo>
                  <a:pt x="45" y="381"/>
                </a:lnTo>
                <a:lnTo>
                  <a:pt x="43" y="384"/>
                </a:lnTo>
                <a:lnTo>
                  <a:pt x="47" y="400"/>
                </a:lnTo>
                <a:lnTo>
                  <a:pt x="57" y="407"/>
                </a:lnTo>
                <a:lnTo>
                  <a:pt x="57" y="424"/>
                </a:lnTo>
                <a:lnTo>
                  <a:pt x="82" y="460"/>
                </a:lnTo>
                <a:lnTo>
                  <a:pt x="85" y="474"/>
                </a:lnTo>
                <a:lnTo>
                  <a:pt x="124" y="488"/>
                </a:lnTo>
                <a:lnTo>
                  <a:pt x="127" y="499"/>
                </a:lnTo>
                <a:lnTo>
                  <a:pt x="136" y="501"/>
                </a:lnTo>
                <a:lnTo>
                  <a:pt x="148" y="515"/>
                </a:lnTo>
                <a:lnTo>
                  <a:pt x="153" y="532"/>
                </a:lnTo>
                <a:lnTo>
                  <a:pt x="200" y="528"/>
                </a:lnTo>
                <a:lnTo>
                  <a:pt x="277" y="566"/>
                </a:lnTo>
                <a:lnTo>
                  <a:pt x="333" y="564"/>
                </a:lnTo>
                <a:lnTo>
                  <a:pt x="333" y="554"/>
                </a:lnTo>
                <a:lnTo>
                  <a:pt x="368" y="554"/>
                </a:lnTo>
                <a:lnTo>
                  <a:pt x="398" y="583"/>
                </a:lnTo>
                <a:lnTo>
                  <a:pt x="403" y="600"/>
                </a:lnTo>
                <a:lnTo>
                  <a:pt x="408" y="611"/>
                </a:lnTo>
                <a:lnTo>
                  <a:pt x="431" y="629"/>
                </a:lnTo>
                <a:lnTo>
                  <a:pt x="443" y="607"/>
                </a:lnTo>
                <a:lnTo>
                  <a:pt x="469" y="605"/>
                </a:lnTo>
                <a:lnTo>
                  <a:pt x="485" y="624"/>
                </a:lnTo>
                <a:lnTo>
                  <a:pt x="492" y="646"/>
                </a:lnTo>
                <a:lnTo>
                  <a:pt x="506" y="665"/>
                </a:lnTo>
                <a:lnTo>
                  <a:pt x="518" y="695"/>
                </a:lnTo>
                <a:lnTo>
                  <a:pt x="560" y="712"/>
                </a:lnTo>
                <a:lnTo>
                  <a:pt x="553" y="689"/>
                </a:lnTo>
                <a:lnTo>
                  <a:pt x="553" y="679"/>
                </a:lnTo>
                <a:lnTo>
                  <a:pt x="551" y="676"/>
                </a:lnTo>
                <a:lnTo>
                  <a:pt x="555" y="674"/>
                </a:lnTo>
                <a:lnTo>
                  <a:pt x="553" y="660"/>
                </a:lnTo>
                <a:lnTo>
                  <a:pt x="572" y="646"/>
                </a:lnTo>
                <a:lnTo>
                  <a:pt x="572" y="635"/>
                </a:lnTo>
                <a:lnTo>
                  <a:pt x="588" y="635"/>
                </a:lnTo>
                <a:lnTo>
                  <a:pt x="598" y="630"/>
                </a:lnTo>
                <a:lnTo>
                  <a:pt x="603" y="607"/>
                </a:lnTo>
                <a:lnTo>
                  <a:pt x="609" y="611"/>
                </a:lnTo>
                <a:lnTo>
                  <a:pt x="605" y="616"/>
                </a:lnTo>
                <a:lnTo>
                  <a:pt x="623" y="607"/>
                </a:lnTo>
                <a:lnTo>
                  <a:pt x="656" y="611"/>
                </a:lnTo>
                <a:lnTo>
                  <a:pt x="663" y="607"/>
                </a:lnTo>
                <a:lnTo>
                  <a:pt x="685" y="624"/>
                </a:lnTo>
                <a:lnTo>
                  <a:pt x="698" y="624"/>
                </a:lnTo>
                <a:lnTo>
                  <a:pt x="701" y="616"/>
                </a:lnTo>
                <a:lnTo>
                  <a:pt x="715" y="629"/>
                </a:lnTo>
                <a:lnTo>
                  <a:pt x="718" y="624"/>
                </a:lnTo>
                <a:lnTo>
                  <a:pt x="708" y="611"/>
                </a:lnTo>
                <a:lnTo>
                  <a:pt x="715" y="597"/>
                </a:lnTo>
                <a:lnTo>
                  <a:pt x="696" y="600"/>
                </a:lnTo>
                <a:lnTo>
                  <a:pt x="694" y="592"/>
                </a:lnTo>
                <a:lnTo>
                  <a:pt x="736" y="589"/>
                </a:lnTo>
                <a:lnTo>
                  <a:pt x="741" y="575"/>
                </a:lnTo>
                <a:lnTo>
                  <a:pt x="743" y="592"/>
                </a:lnTo>
                <a:lnTo>
                  <a:pt x="762" y="586"/>
                </a:lnTo>
                <a:lnTo>
                  <a:pt x="762" y="588"/>
                </a:lnTo>
                <a:lnTo>
                  <a:pt x="776" y="588"/>
                </a:lnTo>
                <a:lnTo>
                  <a:pt x="797" y="609"/>
                </a:lnTo>
                <a:lnTo>
                  <a:pt x="823" y="597"/>
                </a:lnTo>
                <a:lnTo>
                  <a:pt x="848" y="624"/>
                </a:lnTo>
                <a:lnTo>
                  <a:pt x="848" y="660"/>
                </a:lnTo>
                <a:lnTo>
                  <a:pt x="855" y="657"/>
                </a:lnTo>
                <a:lnTo>
                  <a:pt x="851" y="671"/>
                </a:lnTo>
                <a:lnTo>
                  <a:pt x="858" y="684"/>
                </a:lnTo>
                <a:lnTo>
                  <a:pt x="863" y="684"/>
                </a:lnTo>
                <a:lnTo>
                  <a:pt x="869" y="708"/>
                </a:lnTo>
                <a:lnTo>
                  <a:pt x="877" y="712"/>
                </a:lnTo>
                <a:lnTo>
                  <a:pt x="881" y="730"/>
                </a:lnTo>
                <a:lnTo>
                  <a:pt x="898" y="725"/>
                </a:lnTo>
                <a:lnTo>
                  <a:pt x="902" y="706"/>
                </a:lnTo>
                <a:lnTo>
                  <a:pt x="902" y="684"/>
                </a:lnTo>
                <a:lnTo>
                  <a:pt x="874" y="586"/>
                </a:lnTo>
                <a:lnTo>
                  <a:pt x="886" y="545"/>
                </a:lnTo>
                <a:lnTo>
                  <a:pt x="893" y="540"/>
                </a:lnTo>
                <a:lnTo>
                  <a:pt x="891" y="532"/>
                </a:lnTo>
                <a:lnTo>
                  <a:pt x="904" y="532"/>
                </a:lnTo>
                <a:lnTo>
                  <a:pt x="921" y="515"/>
                </a:lnTo>
                <a:lnTo>
                  <a:pt x="929" y="501"/>
                </a:lnTo>
                <a:lnTo>
                  <a:pt x="952" y="488"/>
                </a:lnTo>
                <a:lnTo>
                  <a:pt x="958" y="477"/>
                </a:lnTo>
                <a:lnTo>
                  <a:pt x="978" y="467"/>
                </a:lnTo>
                <a:lnTo>
                  <a:pt x="978" y="463"/>
                </a:lnTo>
                <a:lnTo>
                  <a:pt x="975" y="463"/>
                </a:lnTo>
                <a:lnTo>
                  <a:pt x="978" y="455"/>
                </a:lnTo>
                <a:lnTo>
                  <a:pt x="972" y="450"/>
                </a:lnTo>
                <a:lnTo>
                  <a:pt x="978" y="447"/>
                </a:lnTo>
                <a:lnTo>
                  <a:pt x="985" y="453"/>
                </a:lnTo>
                <a:lnTo>
                  <a:pt x="993" y="444"/>
                </a:lnTo>
                <a:lnTo>
                  <a:pt x="991" y="436"/>
                </a:lnTo>
                <a:lnTo>
                  <a:pt x="989" y="444"/>
                </a:lnTo>
                <a:lnTo>
                  <a:pt x="985" y="436"/>
                </a:lnTo>
                <a:lnTo>
                  <a:pt x="975" y="436"/>
                </a:lnTo>
                <a:lnTo>
                  <a:pt x="975" y="424"/>
                </a:lnTo>
                <a:lnTo>
                  <a:pt x="978" y="431"/>
                </a:lnTo>
                <a:lnTo>
                  <a:pt x="985" y="428"/>
                </a:lnTo>
                <a:lnTo>
                  <a:pt x="993" y="431"/>
                </a:lnTo>
                <a:lnTo>
                  <a:pt x="989" y="407"/>
                </a:lnTo>
                <a:lnTo>
                  <a:pt x="978" y="405"/>
                </a:lnTo>
                <a:lnTo>
                  <a:pt x="982" y="403"/>
                </a:lnTo>
                <a:lnTo>
                  <a:pt x="978" y="385"/>
                </a:lnTo>
                <a:lnTo>
                  <a:pt x="982" y="381"/>
                </a:lnTo>
                <a:lnTo>
                  <a:pt x="961" y="362"/>
                </a:lnTo>
                <a:lnTo>
                  <a:pt x="961" y="357"/>
                </a:lnTo>
                <a:lnTo>
                  <a:pt x="980" y="371"/>
                </a:lnTo>
                <a:lnTo>
                  <a:pt x="977" y="359"/>
                </a:lnTo>
                <a:lnTo>
                  <a:pt x="977" y="338"/>
                </a:lnTo>
                <a:lnTo>
                  <a:pt x="989" y="327"/>
                </a:lnTo>
                <a:lnTo>
                  <a:pt x="982" y="346"/>
                </a:lnTo>
                <a:lnTo>
                  <a:pt x="985" y="346"/>
                </a:lnTo>
                <a:lnTo>
                  <a:pt x="982" y="362"/>
                </a:lnTo>
                <a:lnTo>
                  <a:pt x="994" y="376"/>
                </a:lnTo>
                <a:lnTo>
                  <a:pt x="989" y="390"/>
                </a:lnTo>
                <a:lnTo>
                  <a:pt x="991" y="400"/>
                </a:lnTo>
                <a:lnTo>
                  <a:pt x="1008" y="357"/>
                </a:lnTo>
                <a:lnTo>
                  <a:pt x="997" y="325"/>
                </a:lnTo>
                <a:lnTo>
                  <a:pt x="1010" y="338"/>
                </a:lnTo>
                <a:lnTo>
                  <a:pt x="1012" y="344"/>
                </a:lnTo>
                <a:lnTo>
                  <a:pt x="1024" y="323"/>
                </a:lnTo>
                <a:lnTo>
                  <a:pt x="1030" y="308"/>
                </a:lnTo>
                <a:lnTo>
                  <a:pt x="1024" y="299"/>
                </a:lnTo>
                <a:lnTo>
                  <a:pt x="1026" y="291"/>
                </a:lnTo>
                <a:lnTo>
                  <a:pt x="1048" y="275"/>
                </a:lnTo>
                <a:lnTo>
                  <a:pt x="1078" y="270"/>
                </a:lnTo>
                <a:lnTo>
                  <a:pt x="1083" y="261"/>
                </a:lnTo>
                <a:lnTo>
                  <a:pt x="1088" y="265"/>
                </a:lnTo>
                <a:lnTo>
                  <a:pt x="1111" y="261"/>
                </a:lnTo>
                <a:lnTo>
                  <a:pt x="1111" y="251"/>
                </a:lnTo>
                <a:lnTo>
                  <a:pt x="1109" y="261"/>
                </a:lnTo>
                <a:lnTo>
                  <a:pt x="1102" y="261"/>
                </a:lnTo>
                <a:lnTo>
                  <a:pt x="1090" y="242"/>
                </a:lnTo>
                <a:lnTo>
                  <a:pt x="1104" y="198"/>
                </a:lnTo>
                <a:lnTo>
                  <a:pt x="1127" y="185"/>
                </a:lnTo>
                <a:lnTo>
                  <a:pt x="1134" y="169"/>
                </a:lnTo>
                <a:lnTo>
                  <a:pt x="1144" y="179"/>
                </a:lnTo>
                <a:lnTo>
                  <a:pt x="1169" y="164"/>
                </a:lnTo>
                <a:lnTo>
                  <a:pt x="1170" y="161"/>
                </a:lnTo>
                <a:lnTo>
                  <a:pt x="1169" y="157"/>
                </a:lnTo>
                <a:lnTo>
                  <a:pt x="1169" y="147"/>
                </a:lnTo>
                <a:lnTo>
                  <a:pt x="1160" y="144"/>
                </a:lnTo>
                <a:lnTo>
                  <a:pt x="1158" y="133"/>
                </a:lnTo>
                <a:lnTo>
                  <a:pt x="1154" y="130"/>
                </a:lnTo>
                <a:lnTo>
                  <a:pt x="1154" y="84"/>
                </a:lnTo>
                <a:lnTo>
                  <a:pt x="1144" y="73"/>
                </a:lnTo>
                <a:lnTo>
                  <a:pt x="1132" y="79"/>
                </a:lnTo>
                <a:lnTo>
                  <a:pt x="1121" y="70"/>
                </a:lnTo>
                <a:lnTo>
                  <a:pt x="1109" y="92"/>
                </a:lnTo>
                <a:lnTo>
                  <a:pt x="1096" y="142"/>
                </a:lnTo>
                <a:lnTo>
                  <a:pt x="1080" y="144"/>
                </a:lnTo>
                <a:lnTo>
                  <a:pt x="1076" y="155"/>
                </a:lnTo>
                <a:lnTo>
                  <a:pt x="1008" y="155"/>
                </a:lnTo>
                <a:lnTo>
                  <a:pt x="993" y="169"/>
                </a:lnTo>
                <a:lnTo>
                  <a:pt x="980" y="183"/>
                </a:lnTo>
                <a:lnTo>
                  <a:pt x="985" y="185"/>
                </a:lnTo>
                <a:lnTo>
                  <a:pt x="982" y="190"/>
                </a:lnTo>
                <a:lnTo>
                  <a:pt x="985" y="202"/>
                </a:lnTo>
                <a:lnTo>
                  <a:pt x="968" y="210"/>
                </a:lnTo>
                <a:lnTo>
                  <a:pt x="943" y="205"/>
                </a:lnTo>
                <a:lnTo>
                  <a:pt x="925" y="212"/>
                </a:lnTo>
                <a:lnTo>
                  <a:pt x="929" y="224"/>
                </a:lnTo>
                <a:lnTo>
                  <a:pt x="907" y="243"/>
                </a:lnTo>
                <a:lnTo>
                  <a:pt x="869" y="265"/>
                </a:lnTo>
                <a:lnTo>
                  <a:pt x="844" y="265"/>
                </a:lnTo>
                <a:lnTo>
                  <a:pt x="836" y="261"/>
                </a:lnTo>
                <a:lnTo>
                  <a:pt x="842" y="251"/>
                </a:lnTo>
                <a:lnTo>
                  <a:pt x="846" y="239"/>
                </a:lnTo>
                <a:lnTo>
                  <a:pt x="848" y="231"/>
                </a:lnTo>
                <a:lnTo>
                  <a:pt x="853" y="231"/>
                </a:lnTo>
                <a:lnTo>
                  <a:pt x="855" y="217"/>
                </a:lnTo>
                <a:lnTo>
                  <a:pt x="846" y="185"/>
                </a:lnTo>
                <a:lnTo>
                  <a:pt x="839" y="188"/>
                </a:lnTo>
                <a:lnTo>
                  <a:pt x="830" y="198"/>
                </a:lnTo>
                <a:lnTo>
                  <a:pt x="825" y="196"/>
                </a:lnTo>
                <a:lnTo>
                  <a:pt x="839" y="174"/>
                </a:lnTo>
                <a:lnTo>
                  <a:pt x="834" y="144"/>
                </a:lnTo>
                <a:lnTo>
                  <a:pt x="815" y="130"/>
                </a:lnTo>
                <a:lnTo>
                  <a:pt x="803" y="130"/>
                </a:lnTo>
                <a:lnTo>
                  <a:pt x="803" y="142"/>
                </a:lnTo>
                <a:lnTo>
                  <a:pt x="795" y="144"/>
                </a:lnTo>
                <a:lnTo>
                  <a:pt x="795" y="157"/>
                </a:lnTo>
                <a:lnTo>
                  <a:pt x="790" y="160"/>
                </a:lnTo>
                <a:lnTo>
                  <a:pt x="788" y="150"/>
                </a:lnTo>
                <a:lnTo>
                  <a:pt x="778" y="164"/>
                </a:lnTo>
                <a:lnTo>
                  <a:pt x="772" y="198"/>
                </a:lnTo>
                <a:lnTo>
                  <a:pt x="778" y="215"/>
                </a:lnTo>
                <a:lnTo>
                  <a:pt x="778" y="231"/>
                </a:lnTo>
                <a:lnTo>
                  <a:pt x="768" y="253"/>
                </a:lnTo>
                <a:lnTo>
                  <a:pt x="760" y="262"/>
                </a:lnTo>
                <a:lnTo>
                  <a:pt x="752" y="256"/>
                </a:lnTo>
                <a:lnTo>
                  <a:pt x="745" y="242"/>
                </a:lnTo>
                <a:lnTo>
                  <a:pt x="745" y="212"/>
                </a:lnTo>
                <a:lnTo>
                  <a:pt x="753" y="169"/>
                </a:lnTo>
                <a:lnTo>
                  <a:pt x="762" y="150"/>
                </a:lnTo>
                <a:lnTo>
                  <a:pt x="760" y="144"/>
                </a:lnTo>
                <a:lnTo>
                  <a:pt x="755" y="160"/>
                </a:lnTo>
                <a:lnTo>
                  <a:pt x="743" y="169"/>
                </a:lnTo>
                <a:lnTo>
                  <a:pt x="745" y="160"/>
                </a:lnTo>
                <a:lnTo>
                  <a:pt x="760" y="133"/>
                </a:lnTo>
                <a:lnTo>
                  <a:pt x="769" y="125"/>
                </a:lnTo>
                <a:lnTo>
                  <a:pt x="769" y="133"/>
                </a:lnTo>
                <a:lnTo>
                  <a:pt x="797" y="119"/>
                </a:lnTo>
                <a:lnTo>
                  <a:pt x="807" y="125"/>
                </a:lnTo>
                <a:lnTo>
                  <a:pt x="811" y="119"/>
                </a:lnTo>
                <a:lnTo>
                  <a:pt x="823" y="120"/>
                </a:lnTo>
                <a:lnTo>
                  <a:pt x="818" y="104"/>
                </a:lnTo>
                <a:lnTo>
                  <a:pt x="813" y="10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1" name=""/>
          <p:cNvGrpSpPr/>
          <p:nvPr/>
        </p:nvGrpSpPr>
        <p:grpSpPr>
          <a:xfrm>
            <a:off x="1344600" y="2090880"/>
            <a:ext cx="1857240" cy="1158840"/>
            <a:chOff x="1344600" y="2090880"/>
            <a:chExt cx="1857240" cy="1158840"/>
          </a:xfrm>
        </p:grpSpPr>
        <p:sp>
          <p:nvSpPr>
            <p:cNvPr id="1382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4" name=""/>
          <p:cNvSpPr/>
          <p:nvPr/>
        </p:nvSpPr>
        <p:spPr>
          <a:xfrm>
            <a:off x="1133640" y="1660680"/>
            <a:ext cx="33120" cy="101520"/>
          </a:xfrm>
          <a:custGeom>
            <a:avLst/>
            <a:gdLst/>
            <a:ahLst/>
            <a:rect l="l" t="t" r="r" b="b"/>
            <a:pathLst>
              <a:path w="21" h="64">
                <a:moveTo>
                  <a:pt x="0" y="12"/>
                </a:moveTo>
                <a:lnTo>
                  <a:pt x="4" y="44"/>
                </a:lnTo>
                <a:lnTo>
                  <a:pt x="11" y="44"/>
                </a:lnTo>
                <a:lnTo>
                  <a:pt x="11" y="50"/>
                </a:lnTo>
                <a:lnTo>
                  <a:pt x="4" y="55"/>
                </a:lnTo>
                <a:lnTo>
                  <a:pt x="4" y="64"/>
                </a:lnTo>
                <a:lnTo>
                  <a:pt x="21" y="55"/>
                </a:lnTo>
                <a:lnTo>
                  <a:pt x="21" y="14"/>
                </a:lnTo>
                <a:lnTo>
                  <a:pt x="0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5" name=""/>
          <p:cNvGrpSpPr/>
          <p:nvPr/>
        </p:nvGrpSpPr>
        <p:grpSpPr>
          <a:xfrm>
            <a:off x="1133640" y="1660680"/>
            <a:ext cx="33120" cy="101520"/>
            <a:chOff x="1133640" y="1660680"/>
            <a:chExt cx="33120" cy="101520"/>
          </a:xfrm>
        </p:grpSpPr>
        <p:sp>
          <p:nvSpPr>
            <p:cNvPr id="1386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8" name=""/>
          <p:cNvSpPr/>
          <p:nvPr/>
        </p:nvSpPr>
        <p:spPr>
          <a:xfrm>
            <a:off x="2979720" y="2530440"/>
            <a:ext cx="55440" cy="30240"/>
          </a:xfrm>
          <a:custGeom>
            <a:avLst/>
            <a:gdLst/>
            <a:ahLst/>
            <a:rect l="l" t="t" r="r" b="b"/>
            <a:pathLst>
              <a:path w="35" h="19">
                <a:moveTo>
                  <a:pt x="35" y="0"/>
                </a:moveTo>
                <a:lnTo>
                  <a:pt x="30" y="6"/>
                </a:lnTo>
                <a:lnTo>
                  <a:pt x="0" y="19"/>
                </a:lnTo>
                <a:lnTo>
                  <a:pt x="7" y="9"/>
                </a:lnTo>
                <a:lnTo>
                  <a:pt x="3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9" name=""/>
          <p:cNvGrpSpPr/>
          <p:nvPr/>
        </p:nvGrpSpPr>
        <p:grpSpPr>
          <a:xfrm>
            <a:off x="2979720" y="2530440"/>
            <a:ext cx="55440" cy="30240"/>
            <a:chOff x="2979720" y="2530440"/>
            <a:chExt cx="55440" cy="30240"/>
          </a:xfrm>
        </p:grpSpPr>
        <p:sp>
          <p:nvSpPr>
            <p:cNvPr id="1390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92" name=""/>
          <p:cNvSpPr/>
          <p:nvPr/>
        </p:nvSpPr>
        <p:spPr>
          <a:xfrm>
            <a:off x="2482920" y="3519360"/>
            <a:ext cx="38160" cy="95400"/>
          </a:xfrm>
          <a:custGeom>
            <a:avLst/>
            <a:gdLst/>
            <a:ahLst/>
            <a:rect l="l" t="t" r="r" b="b"/>
            <a:pathLst>
              <a:path w="24" h="60">
                <a:moveTo>
                  <a:pt x="8" y="60"/>
                </a:moveTo>
                <a:lnTo>
                  <a:pt x="20" y="36"/>
                </a:lnTo>
                <a:lnTo>
                  <a:pt x="24" y="5"/>
                </a:lnTo>
                <a:lnTo>
                  <a:pt x="17" y="0"/>
                </a:lnTo>
                <a:lnTo>
                  <a:pt x="14" y="0"/>
                </a:lnTo>
                <a:lnTo>
                  <a:pt x="8" y="13"/>
                </a:lnTo>
                <a:lnTo>
                  <a:pt x="1" y="14"/>
                </a:lnTo>
                <a:lnTo>
                  <a:pt x="0" y="60"/>
                </a:lnTo>
                <a:lnTo>
                  <a:pt x="8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93" name=""/>
          <p:cNvGrpSpPr/>
          <p:nvPr/>
        </p:nvGrpSpPr>
        <p:grpSpPr>
          <a:xfrm>
            <a:off x="2482920" y="3519360"/>
            <a:ext cx="38160" cy="95400"/>
            <a:chOff x="2482920" y="3519360"/>
            <a:chExt cx="38160" cy="95400"/>
          </a:xfrm>
        </p:grpSpPr>
        <p:sp>
          <p:nvSpPr>
            <p:cNvPr id="1394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96" name=""/>
          <p:cNvSpPr/>
          <p:nvPr/>
        </p:nvSpPr>
        <p:spPr>
          <a:xfrm>
            <a:off x="3452760" y="1965240"/>
            <a:ext cx="209520" cy="284400"/>
          </a:xfrm>
          <a:custGeom>
            <a:avLst/>
            <a:gdLst/>
            <a:ahLst/>
            <a:rect l="l" t="t" r="r" b="b"/>
            <a:pathLst>
              <a:path w="132" h="179">
                <a:moveTo>
                  <a:pt x="62" y="0"/>
                </a:moveTo>
                <a:lnTo>
                  <a:pt x="51" y="8"/>
                </a:lnTo>
                <a:lnTo>
                  <a:pt x="37" y="32"/>
                </a:lnTo>
                <a:lnTo>
                  <a:pt x="41" y="35"/>
                </a:lnTo>
                <a:lnTo>
                  <a:pt x="37" y="49"/>
                </a:lnTo>
                <a:lnTo>
                  <a:pt x="39" y="51"/>
                </a:lnTo>
                <a:lnTo>
                  <a:pt x="33" y="54"/>
                </a:lnTo>
                <a:lnTo>
                  <a:pt x="29" y="75"/>
                </a:lnTo>
                <a:lnTo>
                  <a:pt x="23" y="79"/>
                </a:lnTo>
                <a:lnTo>
                  <a:pt x="25" y="92"/>
                </a:lnTo>
                <a:lnTo>
                  <a:pt x="19" y="92"/>
                </a:lnTo>
                <a:lnTo>
                  <a:pt x="13" y="106"/>
                </a:lnTo>
                <a:lnTo>
                  <a:pt x="2" y="111"/>
                </a:lnTo>
                <a:lnTo>
                  <a:pt x="16" y="116"/>
                </a:lnTo>
                <a:lnTo>
                  <a:pt x="0" y="133"/>
                </a:lnTo>
                <a:lnTo>
                  <a:pt x="0" y="139"/>
                </a:lnTo>
                <a:lnTo>
                  <a:pt x="7" y="144"/>
                </a:lnTo>
                <a:lnTo>
                  <a:pt x="51" y="144"/>
                </a:lnTo>
                <a:lnTo>
                  <a:pt x="70" y="136"/>
                </a:lnTo>
                <a:lnTo>
                  <a:pt x="68" y="142"/>
                </a:lnTo>
                <a:lnTo>
                  <a:pt x="62" y="150"/>
                </a:lnTo>
                <a:lnTo>
                  <a:pt x="76" y="150"/>
                </a:lnTo>
                <a:lnTo>
                  <a:pt x="79" y="139"/>
                </a:lnTo>
                <a:lnTo>
                  <a:pt x="88" y="144"/>
                </a:lnTo>
                <a:lnTo>
                  <a:pt x="68" y="164"/>
                </a:lnTo>
                <a:lnTo>
                  <a:pt x="72" y="169"/>
                </a:lnTo>
                <a:lnTo>
                  <a:pt x="97" y="150"/>
                </a:lnTo>
                <a:lnTo>
                  <a:pt x="101" y="133"/>
                </a:lnTo>
                <a:lnTo>
                  <a:pt x="105" y="133"/>
                </a:lnTo>
                <a:lnTo>
                  <a:pt x="107" y="152"/>
                </a:lnTo>
                <a:lnTo>
                  <a:pt x="103" y="169"/>
                </a:lnTo>
                <a:lnTo>
                  <a:pt x="113" y="159"/>
                </a:lnTo>
                <a:lnTo>
                  <a:pt x="118" y="179"/>
                </a:lnTo>
                <a:lnTo>
                  <a:pt x="123" y="176"/>
                </a:lnTo>
                <a:lnTo>
                  <a:pt x="132" y="150"/>
                </a:lnTo>
                <a:lnTo>
                  <a:pt x="130" y="139"/>
                </a:lnTo>
                <a:lnTo>
                  <a:pt x="123" y="147"/>
                </a:lnTo>
                <a:lnTo>
                  <a:pt x="128" y="123"/>
                </a:lnTo>
                <a:lnTo>
                  <a:pt x="113" y="142"/>
                </a:lnTo>
                <a:lnTo>
                  <a:pt x="109" y="138"/>
                </a:lnTo>
                <a:lnTo>
                  <a:pt x="113" y="128"/>
                </a:lnTo>
                <a:lnTo>
                  <a:pt x="107" y="123"/>
                </a:lnTo>
                <a:lnTo>
                  <a:pt x="121" y="114"/>
                </a:lnTo>
                <a:lnTo>
                  <a:pt x="123" y="106"/>
                </a:lnTo>
                <a:lnTo>
                  <a:pt x="105" y="114"/>
                </a:lnTo>
                <a:lnTo>
                  <a:pt x="116" y="79"/>
                </a:lnTo>
                <a:lnTo>
                  <a:pt x="97" y="77"/>
                </a:lnTo>
                <a:lnTo>
                  <a:pt x="79" y="84"/>
                </a:lnTo>
                <a:lnTo>
                  <a:pt x="83" y="73"/>
                </a:lnTo>
                <a:lnTo>
                  <a:pt x="68" y="77"/>
                </a:lnTo>
                <a:lnTo>
                  <a:pt x="64" y="68"/>
                </a:lnTo>
                <a:lnTo>
                  <a:pt x="76" y="60"/>
                </a:lnTo>
                <a:lnTo>
                  <a:pt x="62" y="58"/>
                </a:lnTo>
                <a:lnTo>
                  <a:pt x="64" y="54"/>
                </a:lnTo>
                <a:lnTo>
                  <a:pt x="51" y="73"/>
                </a:lnTo>
                <a:lnTo>
                  <a:pt x="51" y="56"/>
                </a:lnTo>
                <a:lnTo>
                  <a:pt x="62" y="36"/>
                </a:lnTo>
                <a:lnTo>
                  <a:pt x="62" y="24"/>
                </a:lnTo>
                <a:lnTo>
                  <a:pt x="68" y="24"/>
                </a:lnTo>
                <a:lnTo>
                  <a:pt x="68" y="15"/>
                </a:lnTo>
                <a:lnTo>
                  <a:pt x="67" y="8"/>
                </a:lnTo>
                <a:lnTo>
                  <a:pt x="74" y="0"/>
                </a:lnTo>
                <a:lnTo>
                  <a:pt x="6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97" name=""/>
          <p:cNvGrpSpPr/>
          <p:nvPr/>
        </p:nvGrpSpPr>
        <p:grpSpPr>
          <a:xfrm>
            <a:off x="3452760" y="1965240"/>
            <a:ext cx="209520" cy="284400"/>
            <a:chOff x="3452760" y="1965240"/>
            <a:chExt cx="209520" cy="284400"/>
          </a:xfrm>
        </p:grpSpPr>
        <p:sp>
          <p:nvSpPr>
            <p:cNvPr id="1398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0" name=""/>
          <p:cNvSpPr/>
          <p:nvPr/>
        </p:nvSpPr>
        <p:spPr>
          <a:xfrm>
            <a:off x="2592360" y="3801960"/>
            <a:ext cx="106560" cy="103320"/>
          </a:xfrm>
          <a:custGeom>
            <a:avLst/>
            <a:gdLst/>
            <a:ahLst/>
            <a:rect l="l" t="t" r="r" b="b"/>
            <a:pathLst>
              <a:path w="67" h="65">
                <a:moveTo>
                  <a:pt x="67" y="37"/>
                </a:moveTo>
                <a:lnTo>
                  <a:pt x="53" y="22"/>
                </a:lnTo>
                <a:lnTo>
                  <a:pt x="44" y="5"/>
                </a:lnTo>
                <a:lnTo>
                  <a:pt x="35" y="10"/>
                </a:lnTo>
                <a:lnTo>
                  <a:pt x="27" y="3"/>
                </a:lnTo>
                <a:lnTo>
                  <a:pt x="2" y="0"/>
                </a:lnTo>
                <a:lnTo>
                  <a:pt x="0" y="18"/>
                </a:lnTo>
                <a:lnTo>
                  <a:pt x="4" y="27"/>
                </a:lnTo>
                <a:lnTo>
                  <a:pt x="18" y="37"/>
                </a:lnTo>
                <a:lnTo>
                  <a:pt x="18" y="29"/>
                </a:lnTo>
                <a:lnTo>
                  <a:pt x="13" y="24"/>
                </a:lnTo>
                <a:lnTo>
                  <a:pt x="19" y="24"/>
                </a:lnTo>
                <a:lnTo>
                  <a:pt x="27" y="40"/>
                </a:lnTo>
                <a:lnTo>
                  <a:pt x="44" y="48"/>
                </a:lnTo>
                <a:lnTo>
                  <a:pt x="44" y="61"/>
                </a:lnTo>
                <a:lnTo>
                  <a:pt x="53" y="65"/>
                </a:lnTo>
                <a:lnTo>
                  <a:pt x="53" y="59"/>
                </a:lnTo>
                <a:lnTo>
                  <a:pt x="58" y="65"/>
                </a:lnTo>
                <a:lnTo>
                  <a:pt x="65" y="48"/>
                </a:lnTo>
                <a:lnTo>
                  <a:pt x="60" y="46"/>
                </a:lnTo>
                <a:lnTo>
                  <a:pt x="60" y="41"/>
                </a:lnTo>
                <a:lnTo>
                  <a:pt x="67" y="3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1" name=""/>
          <p:cNvGrpSpPr/>
          <p:nvPr/>
        </p:nvGrpSpPr>
        <p:grpSpPr>
          <a:xfrm>
            <a:off x="2592360" y="3801960"/>
            <a:ext cx="106560" cy="103320"/>
            <a:chOff x="2592360" y="3801960"/>
            <a:chExt cx="106560" cy="103320"/>
          </a:xfrm>
        </p:grpSpPr>
        <p:sp>
          <p:nvSpPr>
            <p:cNvPr id="1402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4" name=""/>
          <p:cNvSpPr/>
          <p:nvPr/>
        </p:nvSpPr>
        <p:spPr>
          <a:xfrm>
            <a:off x="2625840" y="3328920"/>
            <a:ext cx="344520" cy="133560"/>
          </a:xfrm>
          <a:custGeom>
            <a:avLst/>
            <a:gdLst/>
            <a:ahLst/>
            <a:rect l="l" t="t" r="r" b="b"/>
            <a:pathLst>
              <a:path w="217" h="84">
                <a:moveTo>
                  <a:pt x="155" y="38"/>
                </a:moveTo>
                <a:lnTo>
                  <a:pt x="165" y="48"/>
                </a:lnTo>
                <a:lnTo>
                  <a:pt x="186" y="53"/>
                </a:lnTo>
                <a:lnTo>
                  <a:pt x="186" y="62"/>
                </a:lnTo>
                <a:lnTo>
                  <a:pt x="203" y="65"/>
                </a:lnTo>
                <a:lnTo>
                  <a:pt x="217" y="76"/>
                </a:lnTo>
                <a:lnTo>
                  <a:pt x="192" y="84"/>
                </a:lnTo>
                <a:lnTo>
                  <a:pt x="147" y="84"/>
                </a:lnTo>
                <a:lnTo>
                  <a:pt x="145" y="84"/>
                </a:lnTo>
                <a:lnTo>
                  <a:pt x="157" y="70"/>
                </a:lnTo>
                <a:lnTo>
                  <a:pt x="136" y="65"/>
                </a:lnTo>
                <a:lnTo>
                  <a:pt x="124" y="43"/>
                </a:lnTo>
                <a:lnTo>
                  <a:pt x="100" y="41"/>
                </a:lnTo>
                <a:lnTo>
                  <a:pt x="87" y="29"/>
                </a:lnTo>
                <a:lnTo>
                  <a:pt x="58" y="27"/>
                </a:lnTo>
                <a:lnTo>
                  <a:pt x="54" y="22"/>
                </a:lnTo>
                <a:lnTo>
                  <a:pt x="62" y="17"/>
                </a:lnTo>
                <a:lnTo>
                  <a:pt x="58" y="14"/>
                </a:lnTo>
                <a:lnTo>
                  <a:pt x="42" y="14"/>
                </a:lnTo>
                <a:lnTo>
                  <a:pt x="33" y="24"/>
                </a:lnTo>
                <a:lnTo>
                  <a:pt x="21" y="27"/>
                </a:lnTo>
                <a:lnTo>
                  <a:pt x="7" y="36"/>
                </a:lnTo>
                <a:lnTo>
                  <a:pt x="0" y="33"/>
                </a:lnTo>
                <a:lnTo>
                  <a:pt x="7" y="32"/>
                </a:lnTo>
                <a:lnTo>
                  <a:pt x="11" y="17"/>
                </a:lnTo>
                <a:lnTo>
                  <a:pt x="21" y="10"/>
                </a:lnTo>
                <a:lnTo>
                  <a:pt x="48" y="0"/>
                </a:lnTo>
                <a:lnTo>
                  <a:pt x="65" y="0"/>
                </a:lnTo>
                <a:lnTo>
                  <a:pt x="95" y="5"/>
                </a:lnTo>
                <a:lnTo>
                  <a:pt x="110" y="19"/>
                </a:lnTo>
                <a:lnTo>
                  <a:pt x="126" y="22"/>
                </a:lnTo>
                <a:lnTo>
                  <a:pt x="138" y="33"/>
                </a:lnTo>
                <a:lnTo>
                  <a:pt x="15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5" name=""/>
          <p:cNvGrpSpPr/>
          <p:nvPr/>
        </p:nvGrpSpPr>
        <p:grpSpPr>
          <a:xfrm>
            <a:off x="2625840" y="3328920"/>
            <a:ext cx="344520" cy="133560"/>
            <a:chOff x="2625840" y="3328920"/>
            <a:chExt cx="344520" cy="133560"/>
          </a:xfrm>
        </p:grpSpPr>
        <p:sp>
          <p:nvSpPr>
            <p:cNvPr id="1406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8" name=""/>
          <p:cNvSpPr/>
          <p:nvPr/>
        </p:nvSpPr>
        <p:spPr>
          <a:xfrm>
            <a:off x="2822400" y="335448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14" y="8"/>
                </a:moveTo>
                <a:lnTo>
                  <a:pt x="21" y="13"/>
                </a:lnTo>
                <a:lnTo>
                  <a:pt x="21" y="17"/>
                </a:lnTo>
                <a:lnTo>
                  <a:pt x="19" y="17"/>
                </a:lnTo>
                <a:lnTo>
                  <a:pt x="0" y="0"/>
                </a:lnTo>
                <a:lnTo>
                  <a:pt x="14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9" name=""/>
          <p:cNvGrpSpPr/>
          <p:nvPr/>
        </p:nvGrpSpPr>
        <p:grpSpPr>
          <a:xfrm>
            <a:off x="2822400" y="3354480"/>
            <a:ext cx="33480" cy="27000"/>
            <a:chOff x="2822400" y="3354480"/>
            <a:chExt cx="33480" cy="27000"/>
          </a:xfrm>
        </p:grpSpPr>
        <p:sp>
          <p:nvSpPr>
            <p:cNvPr id="1410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2" name=""/>
          <p:cNvSpPr/>
          <p:nvPr/>
        </p:nvSpPr>
        <p:spPr>
          <a:xfrm>
            <a:off x="2678040" y="338148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9" y="0"/>
                </a:moveTo>
                <a:lnTo>
                  <a:pt x="11" y="10"/>
                </a:lnTo>
                <a:lnTo>
                  <a:pt x="0" y="13"/>
                </a:lnTo>
                <a:lnTo>
                  <a:pt x="4" y="0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13" name=""/>
          <p:cNvGrpSpPr/>
          <p:nvPr/>
        </p:nvGrpSpPr>
        <p:grpSpPr>
          <a:xfrm>
            <a:off x="2678040" y="3381480"/>
            <a:ext cx="17640" cy="20520"/>
            <a:chOff x="2678040" y="3381480"/>
            <a:chExt cx="17640" cy="20520"/>
          </a:xfrm>
        </p:grpSpPr>
        <p:sp>
          <p:nvSpPr>
            <p:cNvPr id="1414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6" name=""/>
          <p:cNvSpPr/>
          <p:nvPr/>
        </p:nvSpPr>
        <p:spPr>
          <a:xfrm>
            <a:off x="3046320" y="3462480"/>
            <a:ext cx="111240" cy="87120"/>
          </a:xfrm>
          <a:custGeom>
            <a:avLst/>
            <a:gdLst/>
            <a:ahLst/>
            <a:rect l="l" t="t" r="r" b="b"/>
            <a:pathLst>
              <a:path w="70" h="55">
                <a:moveTo>
                  <a:pt x="0" y="0"/>
                </a:moveTo>
                <a:lnTo>
                  <a:pt x="4" y="17"/>
                </a:lnTo>
                <a:lnTo>
                  <a:pt x="0" y="33"/>
                </a:lnTo>
                <a:lnTo>
                  <a:pt x="0" y="46"/>
                </a:lnTo>
                <a:lnTo>
                  <a:pt x="7" y="55"/>
                </a:lnTo>
                <a:lnTo>
                  <a:pt x="21" y="36"/>
                </a:lnTo>
                <a:lnTo>
                  <a:pt x="25" y="43"/>
                </a:lnTo>
                <a:lnTo>
                  <a:pt x="45" y="36"/>
                </a:lnTo>
                <a:lnTo>
                  <a:pt x="66" y="41"/>
                </a:lnTo>
                <a:lnTo>
                  <a:pt x="70" y="31"/>
                </a:lnTo>
                <a:lnTo>
                  <a:pt x="60" y="22"/>
                </a:lnTo>
                <a:lnTo>
                  <a:pt x="45" y="19"/>
                </a:lnTo>
                <a:lnTo>
                  <a:pt x="51" y="14"/>
                </a:lnTo>
                <a:lnTo>
                  <a:pt x="42" y="12"/>
                </a:lnTo>
                <a:lnTo>
                  <a:pt x="37" y="5"/>
                </a:lnTo>
                <a:lnTo>
                  <a:pt x="2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17" name=""/>
          <p:cNvGrpSpPr/>
          <p:nvPr/>
        </p:nvGrpSpPr>
        <p:grpSpPr>
          <a:xfrm>
            <a:off x="3046320" y="3462480"/>
            <a:ext cx="111240" cy="87120"/>
            <a:chOff x="3046320" y="3462480"/>
            <a:chExt cx="111240" cy="87120"/>
          </a:xfrm>
        </p:grpSpPr>
        <p:sp>
          <p:nvSpPr>
            <p:cNvPr id="1418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0" name=""/>
          <p:cNvSpPr/>
          <p:nvPr/>
        </p:nvSpPr>
        <p:spPr>
          <a:xfrm>
            <a:off x="2454120" y="3675240"/>
            <a:ext cx="78120" cy="47520"/>
          </a:xfrm>
          <a:custGeom>
            <a:avLst/>
            <a:gdLst/>
            <a:ahLst/>
            <a:rect l="l" t="t" r="r" b="b"/>
            <a:pathLst>
              <a:path w="49" h="30">
                <a:moveTo>
                  <a:pt x="0" y="18"/>
                </a:moveTo>
                <a:lnTo>
                  <a:pt x="30" y="30"/>
                </a:lnTo>
                <a:lnTo>
                  <a:pt x="40" y="30"/>
                </a:lnTo>
                <a:lnTo>
                  <a:pt x="49" y="25"/>
                </a:lnTo>
                <a:lnTo>
                  <a:pt x="47" y="13"/>
                </a:lnTo>
                <a:lnTo>
                  <a:pt x="35" y="13"/>
                </a:lnTo>
                <a:lnTo>
                  <a:pt x="16" y="0"/>
                </a:lnTo>
                <a:lnTo>
                  <a:pt x="0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1" name=""/>
          <p:cNvGrpSpPr/>
          <p:nvPr/>
        </p:nvGrpSpPr>
        <p:grpSpPr>
          <a:xfrm>
            <a:off x="2454120" y="3675240"/>
            <a:ext cx="78120" cy="47520"/>
            <a:chOff x="2454120" y="3675240"/>
            <a:chExt cx="78120" cy="47520"/>
          </a:xfrm>
        </p:grpSpPr>
        <p:sp>
          <p:nvSpPr>
            <p:cNvPr id="1422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4" name=""/>
          <p:cNvSpPr/>
          <p:nvPr/>
        </p:nvSpPr>
        <p:spPr>
          <a:xfrm>
            <a:off x="2387520" y="3541680"/>
            <a:ext cx="123840" cy="162000"/>
          </a:xfrm>
          <a:custGeom>
            <a:avLst/>
            <a:gdLst/>
            <a:ahLst/>
            <a:rect l="l" t="t" r="r" b="b"/>
            <a:pathLst>
              <a:path w="78" h="102">
                <a:moveTo>
                  <a:pt x="78" y="51"/>
                </a:moveTo>
                <a:lnTo>
                  <a:pt x="68" y="46"/>
                </a:lnTo>
                <a:lnTo>
                  <a:pt x="60" y="46"/>
                </a:lnTo>
                <a:lnTo>
                  <a:pt x="62" y="0"/>
                </a:lnTo>
                <a:lnTo>
                  <a:pt x="29" y="0"/>
                </a:lnTo>
                <a:lnTo>
                  <a:pt x="26" y="13"/>
                </a:lnTo>
                <a:lnTo>
                  <a:pt x="14" y="10"/>
                </a:lnTo>
                <a:lnTo>
                  <a:pt x="31" y="27"/>
                </a:lnTo>
                <a:lnTo>
                  <a:pt x="35" y="41"/>
                </a:lnTo>
                <a:lnTo>
                  <a:pt x="16" y="43"/>
                </a:lnTo>
                <a:lnTo>
                  <a:pt x="4" y="68"/>
                </a:lnTo>
                <a:lnTo>
                  <a:pt x="0" y="80"/>
                </a:lnTo>
                <a:lnTo>
                  <a:pt x="19" y="97"/>
                </a:lnTo>
                <a:lnTo>
                  <a:pt x="43" y="102"/>
                </a:lnTo>
                <a:lnTo>
                  <a:pt x="58" y="84"/>
                </a:lnTo>
                <a:lnTo>
                  <a:pt x="62" y="78"/>
                </a:lnTo>
                <a:lnTo>
                  <a:pt x="60" y="70"/>
                </a:lnTo>
                <a:lnTo>
                  <a:pt x="78" y="56"/>
                </a:lnTo>
                <a:lnTo>
                  <a:pt x="78" y="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5" name=""/>
          <p:cNvGrpSpPr/>
          <p:nvPr/>
        </p:nvGrpSpPr>
        <p:grpSpPr>
          <a:xfrm>
            <a:off x="2387520" y="3541680"/>
            <a:ext cx="123840" cy="162000"/>
            <a:chOff x="2387520" y="3541680"/>
            <a:chExt cx="123840" cy="162000"/>
          </a:xfrm>
        </p:grpSpPr>
        <p:sp>
          <p:nvSpPr>
            <p:cNvPr id="1426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8" name=""/>
          <p:cNvSpPr/>
          <p:nvPr/>
        </p:nvSpPr>
        <p:spPr>
          <a:xfrm>
            <a:off x="2997360" y="350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7" y="0"/>
                </a:moveTo>
                <a:lnTo>
                  <a:pt x="10" y="5"/>
                </a:lnTo>
                <a:lnTo>
                  <a:pt x="2" y="2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9" name=""/>
          <p:cNvGrpSpPr/>
          <p:nvPr/>
        </p:nvGrpSpPr>
        <p:grpSpPr>
          <a:xfrm>
            <a:off x="2997360" y="3500280"/>
            <a:ext cx="15840" cy="7920"/>
            <a:chOff x="2997360" y="3500280"/>
            <a:chExt cx="15840" cy="7920"/>
          </a:xfrm>
        </p:grpSpPr>
        <p:sp>
          <p:nvSpPr>
            <p:cNvPr id="1430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32" name=""/>
          <p:cNvGrpSpPr/>
          <p:nvPr/>
        </p:nvGrpSpPr>
        <p:grpSpPr>
          <a:xfrm>
            <a:off x="3009960" y="3454560"/>
            <a:ext cx="6120" cy="2880"/>
            <a:chOff x="3009960" y="3454560"/>
            <a:chExt cx="6120" cy="2880"/>
          </a:xfrm>
        </p:grpSpPr>
        <p:sp>
          <p:nvSpPr>
            <p:cNvPr id="1433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35" name=""/>
          <p:cNvSpPr/>
          <p:nvPr/>
        </p:nvSpPr>
        <p:spPr>
          <a:xfrm>
            <a:off x="2963880" y="3457440"/>
            <a:ext cx="88920" cy="77760"/>
          </a:xfrm>
          <a:custGeom>
            <a:avLst/>
            <a:gdLst/>
            <a:ahLst/>
            <a:rect l="l" t="t" r="r" b="b"/>
            <a:pathLst>
              <a:path w="56" h="49">
                <a:moveTo>
                  <a:pt x="52" y="3"/>
                </a:moveTo>
                <a:lnTo>
                  <a:pt x="56" y="19"/>
                </a:lnTo>
                <a:lnTo>
                  <a:pt x="52" y="36"/>
                </a:lnTo>
                <a:lnTo>
                  <a:pt x="52" y="49"/>
                </a:lnTo>
                <a:lnTo>
                  <a:pt x="44" y="44"/>
                </a:lnTo>
                <a:lnTo>
                  <a:pt x="31" y="49"/>
                </a:lnTo>
                <a:lnTo>
                  <a:pt x="16" y="44"/>
                </a:lnTo>
                <a:lnTo>
                  <a:pt x="10" y="49"/>
                </a:lnTo>
                <a:lnTo>
                  <a:pt x="0" y="39"/>
                </a:lnTo>
                <a:lnTo>
                  <a:pt x="0" y="36"/>
                </a:lnTo>
                <a:lnTo>
                  <a:pt x="40" y="36"/>
                </a:lnTo>
                <a:lnTo>
                  <a:pt x="40" y="32"/>
                </a:lnTo>
                <a:lnTo>
                  <a:pt x="31" y="27"/>
                </a:lnTo>
                <a:lnTo>
                  <a:pt x="31" y="13"/>
                </a:lnTo>
                <a:lnTo>
                  <a:pt x="19" y="8"/>
                </a:lnTo>
                <a:lnTo>
                  <a:pt x="29" y="0"/>
                </a:lnTo>
                <a:lnTo>
                  <a:pt x="42" y="8"/>
                </a:lnTo>
                <a:lnTo>
                  <a:pt x="52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36" name=""/>
          <p:cNvGrpSpPr/>
          <p:nvPr/>
        </p:nvGrpSpPr>
        <p:grpSpPr>
          <a:xfrm>
            <a:off x="2963880" y="3457440"/>
            <a:ext cx="88920" cy="77760"/>
            <a:chOff x="2963880" y="3457440"/>
            <a:chExt cx="88920" cy="77760"/>
          </a:xfrm>
        </p:grpSpPr>
        <p:sp>
          <p:nvSpPr>
            <p:cNvPr id="1437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39" name=""/>
          <p:cNvSpPr/>
          <p:nvPr/>
        </p:nvSpPr>
        <p:spPr>
          <a:xfrm>
            <a:off x="2479680" y="3614760"/>
            <a:ext cx="196920" cy="115920"/>
          </a:xfrm>
          <a:custGeom>
            <a:avLst/>
            <a:gdLst/>
            <a:ahLst/>
            <a:rect l="l" t="t" r="r" b="b"/>
            <a:pathLst>
              <a:path w="124" h="73">
                <a:moveTo>
                  <a:pt x="124" y="24"/>
                </a:moveTo>
                <a:lnTo>
                  <a:pt x="106" y="8"/>
                </a:lnTo>
                <a:lnTo>
                  <a:pt x="89" y="0"/>
                </a:lnTo>
                <a:lnTo>
                  <a:pt x="20" y="5"/>
                </a:lnTo>
                <a:lnTo>
                  <a:pt x="20" y="10"/>
                </a:lnTo>
                <a:lnTo>
                  <a:pt x="2" y="24"/>
                </a:lnTo>
                <a:lnTo>
                  <a:pt x="3" y="32"/>
                </a:lnTo>
                <a:lnTo>
                  <a:pt x="0" y="38"/>
                </a:lnTo>
                <a:lnTo>
                  <a:pt x="19" y="51"/>
                </a:lnTo>
                <a:lnTo>
                  <a:pt x="31" y="51"/>
                </a:lnTo>
                <a:lnTo>
                  <a:pt x="33" y="63"/>
                </a:lnTo>
                <a:lnTo>
                  <a:pt x="37" y="63"/>
                </a:lnTo>
                <a:lnTo>
                  <a:pt x="41" y="73"/>
                </a:lnTo>
                <a:lnTo>
                  <a:pt x="47" y="70"/>
                </a:lnTo>
                <a:lnTo>
                  <a:pt x="54" y="65"/>
                </a:lnTo>
                <a:lnTo>
                  <a:pt x="54" y="56"/>
                </a:lnTo>
                <a:lnTo>
                  <a:pt x="61" y="56"/>
                </a:lnTo>
                <a:lnTo>
                  <a:pt x="66" y="46"/>
                </a:lnTo>
                <a:lnTo>
                  <a:pt x="74" y="51"/>
                </a:lnTo>
                <a:lnTo>
                  <a:pt x="87" y="41"/>
                </a:lnTo>
                <a:lnTo>
                  <a:pt x="92" y="29"/>
                </a:lnTo>
                <a:lnTo>
                  <a:pt x="103" y="35"/>
                </a:lnTo>
                <a:lnTo>
                  <a:pt x="124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0" name=""/>
          <p:cNvGrpSpPr/>
          <p:nvPr/>
        </p:nvGrpSpPr>
        <p:grpSpPr>
          <a:xfrm>
            <a:off x="2479680" y="3614760"/>
            <a:ext cx="196920" cy="115920"/>
            <a:chOff x="2479680" y="3614760"/>
            <a:chExt cx="196920" cy="115920"/>
          </a:xfrm>
        </p:grpSpPr>
        <p:sp>
          <p:nvSpPr>
            <p:cNvPr id="1441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43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4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1445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47" name=""/>
          <p:cNvSpPr/>
          <p:nvPr/>
        </p:nvSpPr>
        <p:spPr>
          <a:xfrm>
            <a:off x="1587600" y="2928960"/>
            <a:ext cx="973080" cy="739800"/>
          </a:xfrm>
          <a:custGeom>
            <a:avLst/>
            <a:gdLst/>
            <a:ahLst/>
            <a:rect l="l" t="t" r="r" b="b"/>
            <a:pathLst>
              <a:path w="613" h="466">
                <a:moveTo>
                  <a:pt x="407" y="184"/>
                </a:moveTo>
                <a:lnTo>
                  <a:pt x="365" y="167"/>
                </a:lnTo>
                <a:lnTo>
                  <a:pt x="353" y="137"/>
                </a:lnTo>
                <a:lnTo>
                  <a:pt x="339" y="117"/>
                </a:lnTo>
                <a:lnTo>
                  <a:pt x="332" y="96"/>
                </a:lnTo>
                <a:lnTo>
                  <a:pt x="316" y="77"/>
                </a:lnTo>
                <a:lnTo>
                  <a:pt x="291" y="79"/>
                </a:lnTo>
                <a:lnTo>
                  <a:pt x="279" y="101"/>
                </a:lnTo>
                <a:lnTo>
                  <a:pt x="256" y="83"/>
                </a:lnTo>
                <a:lnTo>
                  <a:pt x="250" y="71"/>
                </a:lnTo>
                <a:lnTo>
                  <a:pt x="246" y="55"/>
                </a:lnTo>
                <a:lnTo>
                  <a:pt x="215" y="26"/>
                </a:lnTo>
                <a:lnTo>
                  <a:pt x="180" y="26"/>
                </a:lnTo>
                <a:lnTo>
                  <a:pt x="180" y="36"/>
                </a:lnTo>
                <a:lnTo>
                  <a:pt x="124" y="38"/>
                </a:lnTo>
                <a:lnTo>
                  <a:pt x="47" y="0"/>
                </a:lnTo>
                <a:lnTo>
                  <a:pt x="0" y="4"/>
                </a:lnTo>
                <a:lnTo>
                  <a:pt x="12" y="23"/>
                </a:lnTo>
                <a:lnTo>
                  <a:pt x="25" y="64"/>
                </a:lnTo>
                <a:lnTo>
                  <a:pt x="26" y="61"/>
                </a:lnTo>
                <a:lnTo>
                  <a:pt x="31" y="80"/>
                </a:lnTo>
                <a:lnTo>
                  <a:pt x="45" y="88"/>
                </a:lnTo>
                <a:lnTo>
                  <a:pt x="64" y="115"/>
                </a:lnTo>
                <a:lnTo>
                  <a:pt x="61" y="134"/>
                </a:lnTo>
                <a:lnTo>
                  <a:pt x="45" y="132"/>
                </a:lnTo>
                <a:lnTo>
                  <a:pt x="45" y="137"/>
                </a:lnTo>
                <a:lnTo>
                  <a:pt x="75" y="161"/>
                </a:lnTo>
                <a:lnTo>
                  <a:pt x="78" y="161"/>
                </a:lnTo>
                <a:lnTo>
                  <a:pt x="82" y="156"/>
                </a:lnTo>
                <a:lnTo>
                  <a:pt x="84" y="165"/>
                </a:lnTo>
                <a:lnTo>
                  <a:pt x="99" y="175"/>
                </a:lnTo>
                <a:lnTo>
                  <a:pt x="103" y="189"/>
                </a:lnTo>
                <a:lnTo>
                  <a:pt x="101" y="213"/>
                </a:lnTo>
                <a:lnTo>
                  <a:pt x="110" y="213"/>
                </a:lnTo>
                <a:lnTo>
                  <a:pt x="136" y="243"/>
                </a:lnTo>
                <a:lnTo>
                  <a:pt x="147" y="262"/>
                </a:lnTo>
                <a:lnTo>
                  <a:pt x="157" y="254"/>
                </a:lnTo>
                <a:lnTo>
                  <a:pt x="157" y="244"/>
                </a:lnTo>
                <a:lnTo>
                  <a:pt x="143" y="225"/>
                </a:lnTo>
                <a:lnTo>
                  <a:pt x="138" y="227"/>
                </a:lnTo>
                <a:lnTo>
                  <a:pt x="134" y="225"/>
                </a:lnTo>
                <a:lnTo>
                  <a:pt x="115" y="162"/>
                </a:lnTo>
                <a:lnTo>
                  <a:pt x="110" y="161"/>
                </a:lnTo>
                <a:lnTo>
                  <a:pt x="112" y="167"/>
                </a:lnTo>
                <a:lnTo>
                  <a:pt x="110" y="165"/>
                </a:lnTo>
                <a:lnTo>
                  <a:pt x="80" y="105"/>
                </a:lnTo>
                <a:lnTo>
                  <a:pt x="77" y="105"/>
                </a:lnTo>
                <a:lnTo>
                  <a:pt x="72" y="93"/>
                </a:lnTo>
                <a:lnTo>
                  <a:pt x="58" y="80"/>
                </a:lnTo>
                <a:lnTo>
                  <a:pt x="54" y="69"/>
                </a:lnTo>
                <a:lnTo>
                  <a:pt x="45" y="20"/>
                </a:lnTo>
                <a:lnTo>
                  <a:pt x="60" y="33"/>
                </a:lnTo>
                <a:lnTo>
                  <a:pt x="68" y="33"/>
                </a:lnTo>
                <a:lnTo>
                  <a:pt x="80" y="42"/>
                </a:lnTo>
                <a:lnTo>
                  <a:pt x="91" y="77"/>
                </a:lnTo>
                <a:lnTo>
                  <a:pt x="110" y="110"/>
                </a:lnTo>
                <a:lnTo>
                  <a:pt x="124" y="129"/>
                </a:lnTo>
                <a:lnTo>
                  <a:pt x="134" y="132"/>
                </a:lnTo>
                <a:lnTo>
                  <a:pt x="136" y="146"/>
                </a:lnTo>
                <a:lnTo>
                  <a:pt x="163" y="170"/>
                </a:lnTo>
                <a:lnTo>
                  <a:pt x="159" y="184"/>
                </a:lnTo>
                <a:lnTo>
                  <a:pt x="161" y="192"/>
                </a:lnTo>
                <a:lnTo>
                  <a:pt x="167" y="189"/>
                </a:lnTo>
                <a:lnTo>
                  <a:pt x="167" y="197"/>
                </a:lnTo>
                <a:lnTo>
                  <a:pt x="182" y="202"/>
                </a:lnTo>
                <a:lnTo>
                  <a:pt x="188" y="208"/>
                </a:lnTo>
                <a:lnTo>
                  <a:pt x="190" y="218"/>
                </a:lnTo>
                <a:lnTo>
                  <a:pt x="208" y="237"/>
                </a:lnTo>
                <a:lnTo>
                  <a:pt x="218" y="257"/>
                </a:lnTo>
                <a:lnTo>
                  <a:pt x="234" y="268"/>
                </a:lnTo>
                <a:lnTo>
                  <a:pt x="243" y="303"/>
                </a:lnTo>
                <a:lnTo>
                  <a:pt x="239" y="314"/>
                </a:lnTo>
                <a:lnTo>
                  <a:pt x="243" y="322"/>
                </a:lnTo>
                <a:lnTo>
                  <a:pt x="235" y="324"/>
                </a:lnTo>
                <a:lnTo>
                  <a:pt x="239" y="341"/>
                </a:lnTo>
                <a:lnTo>
                  <a:pt x="250" y="350"/>
                </a:lnTo>
                <a:lnTo>
                  <a:pt x="270" y="365"/>
                </a:lnTo>
                <a:lnTo>
                  <a:pt x="281" y="377"/>
                </a:lnTo>
                <a:lnTo>
                  <a:pt x="309" y="384"/>
                </a:lnTo>
                <a:lnTo>
                  <a:pt x="328" y="403"/>
                </a:lnTo>
                <a:lnTo>
                  <a:pt x="373" y="417"/>
                </a:lnTo>
                <a:lnTo>
                  <a:pt x="394" y="432"/>
                </a:lnTo>
                <a:lnTo>
                  <a:pt x="425" y="442"/>
                </a:lnTo>
                <a:lnTo>
                  <a:pt x="447" y="426"/>
                </a:lnTo>
                <a:lnTo>
                  <a:pt x="456" y="426"/>
                </a:lnTo>
                <a:lnTo>
                  <a:pt x="478" y="437"/>
                </a:lnTo>
                <a:lnTo>
                  <a:pt x="503" y="466"/>
                </a:lnTo>
                <a:lnTo>
                  <a:pt x="508" y="453"/>
                </a:lnTo>
                <a:lnTo>
                  <a:pt x="520" y="429"/>
                </a:lnTo>
                <a:lnTo>
                  <a:pt x="538" y="426"/>
                </a:lnTo>
                <a:lnTo>
                  <a:pt x="534" y="412"/>
                </a:lnTo>
                <a:lnTo>
                  <a:pt x="518" y="396"/>
                </a:lnTo>
                <a:lnTo>
                  <a:pt x="530" y="398"/>
                </a:lnTo>
                <a:lnTo>
                  <a:pt x="532" y="386"/>
                </a:lnTo>
                <a:lnTo>
                  <a:pt x="565" y="386"/>
                </a:lnTo>
                <a:lnTo>
                  <a:pt x="571" y="384"/>
                </a:lnTo>
                <a:lnTo>
                  <a:pt x="578" y="372"/>
                </a:lnTo>
                <a:lnTo>
                  <a:pt x="581" y="372"/>
                </a:lnTo>
                <a:lnTo>
                  <a:pt x="586" y="363"/>
                </a:lnTo>
                <a:lnTo>
                  <a:pt x="588" y="363"/>
                </a:lnTo>
                <a:lnTo>
                  <a:pt x="588" y="369"/>
                </a:lnTo>
                <a:lnTo>
                  <a:pt x="592" y="382"/>
                </a:lnTo>
                <a:lnTo>
                  <a:pt x="599" y="350"/>
                </a:lnTo>
                <a:lnTo>
                  <a:pt x="597" y="347"/>
                </a:lnTo>
                <a:lnTo>
                  <a:pt x="599" y="343"/>
                </a:lnTo>
                <a:lnTo>
                  <a:pt x="597" y="341"/>
                </a:lnTo>
                <a:lnTo>
                  <a:pt x="613" y="303"/>
                </a:lnTo>
                <a:lnTo>
                  <a:pt x="609" y="295"/>
                </a:lnTo>
                <a:lnTo>
                  <a:pt x="599" y="292"/>
                </a:lnTo>
                <a:lnTo>
                  <a:pt x="594" y="297"/>
                </a:lnTo>
                <a:lnTo>
                  <a:pt x="594" y="292"/>
                </a:lnTo>
                <a:lnTo>
                  <a:pt x="588" y="290"/>
                </a:lnTo>
                <a:lnTo>
                  <a:pt x="541" y="305"/>
                </a:lnTo>
                <a:lnTo>
                  <a:pt x="532" y="350"/>
                </a:lnTo>
                <a:lnTo>
                  <a:pt x="522" y="357"/>
                </a:lnTo>
                <a:lnTo>
                  <a:pt x="524" y="365"/>
                </a:lnTo>
                <a:lnTo>
                  <a:pt x="518" y="369"/>
                </a:lnTo>
                <a:lnTo>
                  <a:pt x="501" y="365"/>
                </a:lnTo>
                <a:lnTo>
                  <a:pt x="459" y="377"/>
                </a:lnTo>
                <a:lnTo>
                  <a:pt x="447" y="366"/>
                </a:lnTo>
                <a:lnTo>
                  <a:pt x="435" y="363"/>
                </a:lnTo>
                <a:lnTo>
                  <a:pt x="425" y="352"/>
                </a:lnTo>
                <a:lnTo>
                  <a:pt x="419" y="333"/>
                </a:lnTo>
                <a:lnTo>
                  <a:pt x="402" y="309"/>
                </a:lnTo>
                <a:lnTo>
                  <a:pt x="405" y="295"/>
                </a:lnTo>
                <a:lnTo>
                  <a:pt x="394" y="278"/>
                </a:lnTo>
                <a:lnTo>
                  <a:pt x="394" y="246"/>
                </a:lnTo>
                <a:lnTo>
                  <a:pt x="390" y="213"/>
                </a:lnTo>
                <a:lnTo>
                  <a:pt x="396" y="197"/>
                </a:lnTo>
                <a:lnTo>
                  <a:pt x="407" y="192"/>
                </a:lnTo>
                <a:lnTo>
                  <a:pt x="407" y="1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8" name=""/>
          <p:cNvGrpSpPr/>
          <p:nvPr/>
        </p:nvGrpSpPr>
        <p:grpSpPr>
          <a:xfrm>
            <a:off x="1587600" y="2928960"/>
            <a:ext cx="973080" cy="739800"/>
            <a:chOff x="1587600" y="2928960"/>
            <a:chExt cx="973080" cy="739800"/>
          </a:xfrm>
        </p:grpSpPr>
        <p:sp>
          <p:nvSpPr>
            <p:cNvPr id="1449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1" name=""/>
          <p:cNvSpPr/>
          <p:nvPr/>
        </p:nvSpPr>
        <p:spPr>
          <a:xfrm>
            <a:off x="2538360" y="3652920"/>
            <a:ext cx="138240" cy="164880"/>
          </a:xfrm>
          <a:custGeom>
            <a:avLst/>
            <a:gdLst/>
            <a:ahLst/>
            <a:rect l="l" t="t" r="r" b="b"/>
            <a:pathLst>
              <a:path w="87" h="104">
                <a:moveTo>
                  <a:pt x="78" y="99"/>
                </a:moveTo>
                <a:lnTo>
                  <a:pt x="76" y="87"/>
                </a:lnTo>
                <a:lnTo>
                  <a:pt x="87" y="0"/>
                </a:lnTo>
                <a:lnTo>
                  <a:pt x="66" y="10"/>
                </a:lnTo>
                <a:lnTo>
                  <a:pt x="55" y="5"/>
                </a:lnTo>
                <a:lnTo>
                  <a:pt x="50" y="17"/>
                </a:lnTo>
                <a:lnTo>
                  <a:pt x="36" y="27"/>
                </a:lnTo>
                <a:lnTo>
                  <a:pt x="29" y="22"/>
                </a:lnTo>
                <a:lnTo>
                  <a:pt x="24" y="32"/>
                </a:lnTo>
                <a:lnTo>
                  <a:pt x="17" y="32"/>
                </a:lnTo>
                <a:lnTo>
                  <a:pt x="17" y="41"/>
                </a:lnTo>
                <a:lnTo>
                  <a:pt x="10" y="46"/>
                </a:lnTo>
                <a:lnTo>
                  <a:pt x="3" y="49"/>
                </a:lnTo>
                <a:lnTo>
                  <a:pt x="0" y="49"/>
                </a:lnTo>
                <a:lnTo>
                  <a:pt x="0" y="51"/>
                </a:lnTo>
                <a:lnTo>
                  <a:pt x="36" y="94"/>
                </a:lnTo>
                <a:lnTo>
                  <a:pt x="62" y="96"/>
                </a:lnTo>
                <a:lnTo>
                  <a:pt x="69" y="104"/>
                </a:lnTo>
                <a:lnTo>
                  <a:pt x="78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52" name=""/>
          <p:cNvGrpSpPr/>
          <p:nvPr/>
        </p:nvGrpSpPr>
        <p:grpSpPr>
          <a:xfrm>
            <a:off x="2538360" y="3652920"/>
            <a:ext cx="138240" cy="164880"/>
            <a:chOff x="2538360" y="3652920"/>
            <a:chExt cx="138240" cy="164880"/>
          </a:xfrm>
        </p:grpSpPr>
        <p:sp>
          <p:nvSpPr>
            <p:cNvPr id="1453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5" name=""/>
          <p:cNvSpPr/>
          <p:nvPr/>
        </p:nvSpPr>
        <p:spPr>
          <a:xfrm>
            <a:off x="2720880" y="3930480"/>
            <a:ext cx="7920" cy="17640"/>
          </a:xfrm>
          <a:custGeom>
            <a:avLst/>
            <a:gdLst/>
            <a:ahLst/>
            <a:rect l="l" t="t" r="r" b="b"/>
            <a:pathLst>
              <a:path w="5" h="11">
                <a:moveTo>
                  <a:pt x="2" y="0"/>
                </a:moveTo>
                <a:lnTo>
                  <a:pt x="0" y="8"/>
                </a:lnTo>
                <a:lnTo>
                  <a:pt x="5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56" name=""/>
          <p:cNvGrpSpPr/>
          <p:nvPr/>
        </p:nvGrpSpPr>
        <p:grpSpPr>
          <a:xfrm>
            <a:off x="2720880" y="3930480"/>
            <a:ext cx="7920" cy="17640"/>
            <a:chOff x="2720880" y="3930480"/>
            <a:chExt cx="7920" cy="17640"/>
          </a:xfrm>
        </p:grpSpPr>
        <p:sp>
          <p:nvSpPr>
            <p:cNvPr id="1457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9" name=""/>
          <p:cNvSpPr/>
          <p:nvPr/>
        </p:nvSpPr>
        <p:spPr>
          <a:xfrm>
            <a:off x="2684520" y="3860640"/>
            <a:ext cx="187200" cy="90720"/>
          </a:xfrm>
          <a:custGeom>
            <a:avLst/>
            <a:gdLst/>
            <a:ahLst/>
            <a:rect l="l" t="t" r="r" b="b"/>
            <a:pathLst>
              <a:path w="118" h="57">
                <a:moveTo>
                  <a:pt x="115" y="24"/>
                </a:moveTo>
                <a:lnTo>
                  <a:pt x="115" y="28"/>
                </a:lnTo>
                <a:lnTo>
                  <a:pt x="118" y="38"/>
                </a:lnTo>
                <a:lnTo>
                  <a:pt x="112" y="47"/>
                </a:lnTo>
                <a:lnTo>
                  <a:pt x="108" y="44"/>
                </a:lnTo>
                <a:lnTo>
                  <a:pt x="104" y="54"/>
                </a:lnTo>
                <a:lnTo>
                  <a:pt x="96" y="41"/>
                </a:lnTo>
                <a:lnTo>
                  <a:pt x="101" y="28"/>
                </a:lnTo>
                <a:lnTo>
                  <a:pt x="94" y="28"/>
                </a:lnTo>
                <a:lnTo>
                  <a:pt x="77" y="14"/>
                </a:lnTo>
                <a:lnTo>
                  <a:pt x="52" y="33"/>
                </a:lnTo>
                <a:lnTo>
                  <a:pt x="52" y="41"/>
                </a:lnTo>
                <a:lnTo>
                  <a:pt x="58" y="49"/>
                </a:lnTo>
                <a:lnTo>
                  <a:pt x="50" y="57"/>
                </a:lnTo>
                <a:lnTo>
                  <a:pt x="44" y="57"/>
                </a:lnTo>
                <a:lnTo>
                  <a:pt x="42" y="44"/>
                </a:lnTo>
                <a:lnTo>
                  <a:pt x="35" y="47"/>
                </a:lnTo>
                <a:lnTo>
                  <a:pt x="25" y="33"/>
                </a:lnTo>
                <a:lnTo>
                  <a:pt x="4" y="30"/>
                </a:lnTo>
                <a:lnTo>
                  <a:pt x="2" y="35"/>
                </a:lnTo>
                <a:lnTo>
                  <a:pt x="0" y="28"/>
                </a:lnTo>
                <a:lnTo>
                  <a:pt x="7" y="11"/>
                </a:lnTo>
                <a:lnTo>
                  <a:pt x="2" y="9"/>
                </a:lnTo>
                <a:lnTo>
                  <a:pt x="2" y="4"/>
                </a:lnTo>
                <a:lnTo>
                  <a:pt x="9" y="0"/>
                </a:lnTo>
                <a:lnTo>
                  <a:pt x="14" y="4"/>
                </a:lnTo>
                <a:lnTo>
                  <a:pt x="17" y="14"/>
                </a:lnTo>
                <a:lnTo>
                  <a:pt x="37" y="19"/>
                </a:lnTo>
                <a:lnTo>
                  <a:pt x="58" y="9"/>
                </a:lnTo>
                <a:lnTo>
                  <a:pt x="63" y="11"/>
                </a:lnTo>
                <a:lnTo>
                  <a:pt x="68" y="0"/>
                </a:lnTo>
                <a:lnTo>
                  <a:pt x="77" y="0"/>
                </a:lnTo>
                <a:lnTo>
                  <a:pt x="99" y="6"/>
                </a:lnTo>
                <a:lnTo>
                  <a:pt x="115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0" name=""/>
          <p:cNvGrpSpPr/>
          <p:nvPr/>
        </p:nvGrpSpPr>
        <p:grpSpPr>
          <a:xfrm>
            <a:off x="2684520" y="3860640"/>
            <a:ext cx="187200" cy="90720"/>
            <a:chOff x="2684520" y="3860640"/>
            <a:chExt cx="187200" cy="90720"/>
          </a:xfrm>
        </p:grpSpPr>
        <p:sp>
          <p:nvSpPr>
            <p:cNvPr id="1461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63" name=""/>
          <p:cNvSpPr/>
          <p:nvPr/>
        </p:nvSpPr>
        <p:spPr>
          <a:xfrm>
            <a:off x="2986200" y="3402000"/>
            <a:ext cx="21960" cy="17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14" y="0"/>
                </a:moveTo>
                <a:lnTo>
                  <a:pt x="12" y="7"/>
                </a:lnTo>
                <a:lnTo>
                  <a:pt x="0" y="11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4" name=""/>
          <p:cNvGrpSpPr/>
          <p:nvPr/>
        </p:nvGrpSpPr>
        <p:grpSpPr>
          <a:xfrm>
            <a:off x="2986200" y="3402000"/>
            <a:ext cx="21960" cy="17640"/>
            <a:chOff x="2986200" y="3402000"/>
            <a:chExt cx="21960" cy="17640"/>
          </a:xfrm>
        </p:grpSpPr>
        <p:sp>
          <p:nvSpPr>
            <p:cNvPr id="1465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67" name=""/>
          <p:cNvSpPr/>
          <p:nvPr/>
        </p:nvSpPr>
        <p:spPr>
          <a:xfrm>
            <a:off x="2852640" y="3286080"/>
            <a:ext cx="6480" cy="20520"/>
          </a:xfrm>
          <a:custGeom>
            <a:avLst/>
            <a:gdLst/>
            <a:ahLst/>
            <a:rect l="l" t="t" r="r" b="b"/>
            <a:pathLst>
              <a:path w="4" h="13">
                <a:moveTo>
                  <a:pt x="0" y="8"/>
                </a:moveTo>
                <a:lnTo>
                  <a:pt x="4" y="0"/>
                </a:lnTo>
                <a:lnTo>
                  <a:pt x="4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8" name=""/>
          <p:cNvGrpSpPr/>
          <p:nvPr/>
        </p:nvGrpSpPr>
        <p:grpSpPr>
          <a:xfrm>
            <a:off x="2852640" y="3286080"/>
            <a:ext cx="6480" cy="20520"/>
            <a:chOff x="2852640" y="3286080"/>
            <a:chExt cx="6480" cy="20520"/>
          </a:xfrm>
        </p:grpSpPr>
        <p:sp>
          <p:nvSpPr>
            <p:cNvPr id="1469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1" name=""/>
          <p:cNvSpPr/>
          <p:nvPr/>
        </p:nvSpPr>
        <p:spPr>
          <a:xfrm>
            <a:off x="2833560" y="3249720"/>
            <a:ext cx="19080" cy="29880"/>
          </a:xfrm>
          <a:custGeom>
            <a:avLst/>
            <a:gdLst/>
            <a:ahLst/>
            <a:rect l="l" t="t" r="r" b="b"/>
            <a:pathLst>
              <a:path w="12" h="19">
                <a:moveTo>
                  <a:pt x="5" y="1"/>
                </a:moveTo>
                <a:lnTo>
                  <a:pt x="12" y="11"/>
                </a:lnTo>
                <a:lnTo>
                  <a:pt x="10" y="19"/>
                </a:lnTo>
                <a:lnTo>
                  <a:pt x="0" y="11"/>
                </a:lnTo>
                <a:lnTo>
                  <a:pt x="4" y="0"/>
                </a:lnTo>
                <a:lnTo>
                  <a:pt x="5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72" name=""/>
          <p:cNvGrpSpPr/>
          <p:nvPr/>
        </p:nvGrpSpPr>
        <p:grpSpPr>
          <a:xfrm>
            <a:off x="2833560" y="3249720"/>
            <a:ext cx="19080" cy="29880"/>
            <a:chOff x="2833560" y="3249720"/>
            <a:chExt cx="19080" cy="29880"/>
          </a:xfrm>
        </p:grpSpPr>
        <p:sp>
          <p:nvSpPr>
            <p:cNvPr id="1473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5" name=""/>
          <p:cNvSpPr/>
          <p:nvPr/>
        </p:nvSpPr>
        <p:spPr>
          <a:xfrm>
            <a:off x="2870280" y="3191040"/>
            <a:ext cx="4680" cy="28440"/>
          </a:xfrm>
          <a:custGeom>
            <a:avLst/>
            <a:gdLst/>
            <a:ahLst/>
            <a:rect l="l" t="t" r="r" b="b"/>
            <a:pathLst>
              <a:path w="3" h="18">
                <a:moveTo>
                  <a:pt x="3" y="5"/>
                </a:moveTo>
                <a:lnTo>
                  <a:pt x="1" y="18"/>
                </a:lnTo>
                <a:lnTo>
                  <a:pt x="0" y="8"/>
                </a:lnTo>
                <a:lnTo>
                  <a:pt x="1" y="0"/>
                </a:lnTo>
                <a:lnTo>
                  <a:pt x="3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76" name=""/>
          <p:cNvGrpSpPr/>
          <p:nvPr/>
        </p:nvGrpSpPr>
        <p:grpSpPr>
          <a:xfrm>
            <a:off x="2870280" y="3191040"/>
            <a:ext cx="4680" cy="28440"/>
            <a:chOff x="2870280" y="3191040"/>
            <a:chExt cx="4680" cy="28440"/>
          </a:xfrm>
        </p:grpSpPr>
        <p:sp>
          <p:nvSpPr>
            <p:cNvPr id="1477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9" name=""/>
          <p:cNvSpPr/>
          <p:nvPr/>
        </p:nvSpPr>
        <p:spPr>
          <a:xfrm>
            <a:off x="2963880" y="3344760"/>
            <a:ext cx="15840" cy="22320"/>
          </a:xfrm>
          <a:custGeom>
            <a:avLst/>
            <a:gdLst/>
            <a:ahLst/>
            <a:rect l="l" t="t" r="r" b="b"/>
            <a:pathLst>
              <a:path w="10" h="14">
                <a:moveTo>
                  <a:pt x="7" y="6"/>
                </a:moveTo>
                <a:lnTo>
                  <a:pt x="7" y="14"/>
                </a:lnTo>
                <a:lnTo>
                  <a:pt x="10" y="3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0" name=""/>
          <p:cNvGrpSpPr/>
          <p:nvPr/>
        </p:nvGrpSpPr>
        <p:grpSpPr>
          <a:xfrm>
            <a:off x="2963880" y="3344760"/>
            <a:ext cx="15840" cy="22320"/>
            <a:chOff x="2963880" y="3344760"/>
            <a:chExt cx="15840" cy="22320"/>
          </a:xfrm>
        </p:grpSpPr>
        <p:sp>
          <p:nvSpPr>
            <p:cNvPr id="1481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83" name=""/>
          <p:cNvSpPr/>
          <p:nvPr/>
        </p:nvSpPr>
        <p:spPr>
          <a:xfrm>
            <a:off x="2997360" y="5054760"/>
            <a:ext cx="636480" cy="1465200"/>
          </a:xfrm>
          <a:custGeom>
            <a:avLst/>
            <a:gdLst/>
            <a:ahLst/>
            <a:rect l="l" t="t" r="r" b="b"/>
            <a:pathLst>
              <a:path w="401" h="923">
                <a:moveTo>
                  <a:pt x="382" y="96"/>
                </a:moveTo>
                <a:lnTo>
                  <a:pt x="394" y="98"/>
                </a:lnTo>
                <a:lnTo>
                  <a:pt x="401" y="115"/>
                </a:lnTo>
                <a:lnTo>
                  <a:pt x="397" y="134"/>
                </a:lnTo>
                <a:lnTo>
                  <a:pt x="378" y="147"/>
                </a:lnTo>
                <a:lnTo>
                  <a:pt x="320" y="219"/>
                </a:lnTo>
                <a:lnTo>
                  <a:pt x="314" y="229"/>
                </a:lnTo>
                <a:lnTo>
                  <a:pt x="310" y="293"/>
                </a:lnTo>
                <a:lnTo>
                  <a:pt x="303" y="325"/>
                </a:lnTo>
                <a:lnTo>
                  <a:pt x="303" y="341"/>
                </a:lnTo>
                <a:lnTo>
                  <a:pt x="328" y="363"/>
                </a:lnTo>
                <a:lnTo>
                  <a:pt x="324" y="377"/>
                </a:lnTo>
                <a:lnTo>
                  <a:pt x="331" y="390"/>
                </a:lnTo>
                <a:lnTo>
                  <a:pt x="338" y="392"/>
                </a:lnTo>
                <a:lnTo>
                  <a:pt x="336" y="413"/>
                </a:lnTo>
                <a:lnTo>
                  <a:pt x="322" y="435"/>
                </a:lnTo>
                <a:lnTo>
                  <a:pt x="320" y="445"/>
                </a:lnTo>
                <a:lnTo>
                  <a:pt x="310" y="454"/>
                </a:lnTo>
                <a:lnTo>
                  <a:pt x="249" y="469"/>
                </a:lnTo>
                <a:lnTo>
                  <a:pt x="230" y="469"/>
                </a:lnTo>
                <a:lnTo>
                  <a:pt x="225" y="464"/>
                </a:lnTo>
                <a:lnTo>
                  <a:pt x="225" y="478"/>
                </a:lnTo>
                <a:lnTo>
                  <a:pt x="230" y="486"/>
                </a:lnTo>
                <a:lnTo>
                  <a:pt x="223" y="502"/>
                </a:lnTo>
                <a:lnTo>
                  <a:pt x="225" y="524"/>
                </a:lnTo>
                <a:lnTo>
                  <a:pt x="221" y="532"/>
                </a:lnTo>
                <a:lnTo>
                  <a:pt x="209" y="538"/>
                </a:lnTo>
                <a:lnTo>
                  <a:pt x="194" y="538"/>
                </a:lnTo>
                <a:lnTo>
                  <a:pt x="171" y="522"/>
                </a:lnTo>
                <a:lnTo>
                  <a:pt x="165" y="529"/>
                </a:lnTo>
                <a:lnTo>
                  <a:pt x="169" y="565"/>
                </a:lnTo>
                <a:lnTo>
                  <a:pt x="180" y="577"/>
                </a:lnTo>
                <a:lnTo>
                  <a:pt x="188" y="577"/>
                </a:lnTo>
                <a:lnTo>
                  <a:pt x="183" y="570"/>
                </a:lnTo>
                <a:lnTo>
                  <a:pt x="194" y="565"/>
                </a:lnTo>
                <a:lnTo>
                  <a:pt x="197" y="573"/>
                </a:lnTo>
                <a:lnTo>
                  <a:pt x="198" y="582"/>
                </a:lnTo>
                <a:lnTo>
                  <a:pt x="197" y="589"/>
                </a:lnTo>
                <a:lnTo>
                  <a:pt x="186" y="589"/>
                </a:lnTo>
                <a:lnTo>
                  <a:pt x="180" y="582"/>
                </a:lnTo>
                <a:lnTo>
                  <a:pt x="169" y="587"/>
                </a:lnTo>
                <a:lnTo>
                  <a:pt x="183" y="598"/>
                </a:lnTo>
                <a:lnTo>
                  <a:pt x="171" y="606"/>
                </a:lnTo>
                <a:lnTo>
                  <a:pt x="165" y="616"/>
                </a:lnTo>
                <a:lnTo>
                  <a:pt x="165" y="642"/>
                </a:lnTo>
                <a:lnTo>
                  <a:pt x="157" y="655"/>
                </a:lnTo>
                <a:lnTo>
                  <a:pt x="159" y="663"/>
                </a:lnTo>
                <a:lnTo>
                  <a:pt x="145" y="663"/>
                </a:lnTo>
                <a:lnTo>
                  <a:pt x="132" y="671"/>
                </a:lnTo>
                <a:lnTo>
                  <a:pt x="118" y="695"/>
                </a:lnTo>
                <a:lnTo>
                  <a:pt x="118" y="702"/>
                </a:lnTo>
                <a:lnTo>
                  <a:pt x="124" y="717"/>
                </a:lnTo>
                <a:lnTo>
                  <a:pt x="134" y="731"/>
                </a:lnTo>
                <a:lnTo>
                  <a:pt x="153" y="734"/>
                </a:lnTo>
                <a:lnTo>
                  <a:pt x="155" y="750"/>
                </a:lnTo>
                <a:lnTo>
                  <a:pt x="151" y="770"/>
                </a:lnTo>
                <a:lnTo>
                  <a:pt x="118" y="800"/>
                </a:lnTo>
                <a:lnTo>
                  <a:pt x="111" y="835"/>
                </a:lnTo>
                <a:lnTo>
                  <a:pt x="101" y="840"/>
                </a:lnTo>
                <a:lnTo>
                  <a:pt x="94" y="827"/>
                </a:lnTo>
                <a:lnTo>
                  <a:pt x="99" y="841"/>
                </a:lnTo>
                <a:lnTo>
                  <a:pt x="87" y="854"/>
                </a:lnTo>
                <a:lnTo>
                  <a:pt x="80" y="876"/>
                </a:lnTo>
                <a:lnTo>
                  <a:pt x="85" y="876"/>
                </a:lnTo>
                <a:lnTo>
                  <a:pt x="89" y="892"/>
                </a:lnTo>
                <a:lnTo>
                  <a:pt x="80" y="895"/>
                </a:lnTo>
                <a:lnTo>
                  <a:pt x="89" y="900"/>
                </a:lnTo>
                <a:lnTo>
                  <a:pt x="101" y="923"/>
                </a:lnTo>
                <a:lnTo>
                  <a:pt x="73" y="914"/>
                </a:lnTo>
                <a:lnTo>
                  <a:pt x="24" y="911"/>
                </a:lnTo>
                <a:lnTo>
                  <a:pt x="21" y="903"/>
                </a:lnTo>
                <a:lnTo>
                  <a:pt x="21" y="863"/>
                </a:lnTo>
                <a:lnTo>
                  <a:pt x="0" y="865"/>
                </a:lnTo>
                <a:lnTo>
                  <a:pt x="0" y="841"/>
                </a:lnTo>
                <a:lnTo>
                  <a:pt x="2" y="821"/>
                </a:lnTo>
                <a:lnTo>
                  <a:pt x="16" y="794"/>
                </a:lnTo>
                <a:lnTo>
                  <a:pt x="21" y="777"/>
                </a:lnTo>
                <a:lnTo>
                  <a:pt x="19" y="756"/>
                </a:lnTo>
                <a:lnTo>
                  <a:pt x="33" y="718"/>
                </a:lnTo>
                <a:lnTo>
                  <a:pt x="35" y="680"/>
                </a:lnTo>
                <a:lnTo>
                  <a:pt x="40" y="666"/>
                </a:lnTo>
                <a:lnTo>
                  <a:pt x="29" y="655"/>
                </a:lnTo>
                <a:lnTo>
                  <a:pt x="41" y="649"/>
                </a:lnTo>
                <a:lnTo>
                  <a:pt x="40" y="644"/>
                </a:lnTo>
                <a:lnTo>
                  <a:pt x="29" y="642"/>
                </a:lnTo>
                <a:lnTo>
                  <a:pt x="31" y="625"/>
                </a:lnTo>
                <a:lnTo>
                  <a:pt x="24" y="582"/>
                </a:lnTo>
                <a:lnTo>
                  <a:pt x="33" y="560"/>
                </a:lnTo>
                <a:lnTo>
                  <a:pt x="29" y="543"/>
                </a:lnTo>
                <a:lnTo>
                  <a:pt x="31" y="505"/>
                </a:lnTo>
                <a:lnTo>
                  <a:pt x="40" y="472"/>
                </a:lnTo>
                <a:lnTo>
                  <a:pt x="45" y="456"/>
                </a:lnTo>
                <a:lnTo>
                  <a:pt x="43" y="435"/>
                </a:lnTo>
                <a:lnTo>
                  <a:pt x="45" y="404"/>
                </a:lnTo>
                <a:lnTo>
                  <a:pt x="58" y="385"/>
                </a:lnTo>
                <a:lnTo>
                  <a:pt x="56" y="361"/>
                </a:lnTo>
                <a:lnTo>
                  <a:pt x="70" y="330"/>
                </a:lnTo>
                <a:lnTo>
                  <a:pt x="68" y="308"/>
                </a:lnTo>
                <a:lnTo>
                  <a:pt x="56" y="260"/>
                </a:lnTo>
                <a:lnTo>
                  <a:pt x="58" y="248"/>
                </a:lnTo>
                <a:lnTo>
                  <a:pt x="68" y="221"/>
                </a:lnTo>
                <a:lnTo>
                  <a:pt x="70" y="194"/>
                </a:lnTo>
                <a:lnTo>
                  <a:pt x="76" y="164"/>
                </a:lnTo>
                <a:lnTo>
                  <a:pt x="87" y="151"/>
                </a:lnTo>
                <a:lnTo>
                  <a:pt x="91" y="139"/>
                </a:lnTo>
                <a:lnTo>
                  <a:pt x="101" y="129"/>
                </a:lnTo>
                <a:lnTo>
                  <a:pt x="97" y="93"/>
                </a:lnTo>
                <a:lnTo>
                  <a:pt x="99" y="69"/>
                </a:lnTo>
                <a:lnTo>
                  <a:pt x="124" y="55"/>
                </a:lnTo>
                <a:lnTo>
                  <a:pt x="129" y="36"/>
                </a:lnTo>
                <a:lnTo>
                  <a:pt x="124" y="26"/>
                </a:lnTo>
                <a:lnTo>
                  <a:pt x="145" y="0"/>
                </a:lnTo>
                <a:lnTo>
                  <a:pt x="153" y="6"/>
                </a:lnTo>
                <a:lnTo>
                  <a:pt x="176" y="12"/>
                </a:lnTo>
                <a:lnTo>
                  <a:pt x="183" y="22"/>
                </a:lnTo>
                <a:lnTo>
                  <a:pt x="188" y="5"/>
                </a:lnTo>
                <a:lnTo>
                  <a:pt x="207" y="6"/>
                </a:lnTo>
                <a:lnTo>
                  <a:pt x="216" y="12"/>
                </a:lnTo>
                <a:lnTo>
                  <a:pt x="223" y="14"/>
                </a:lnTo>
                <a:lnTo>
                  <a:pt x="254" y="55"/>
                </a:lnTo>
                <a:lnTo>
                  <a:pt x="279" y="60"/>
                </a:lnTo>
                <a:lnTo>
                  <a:pt x="316" y="88"/>
                </a:lnTo>
                <a:lnTo>
                  <a:pt x="319" y="98"/>
                </a:lnTo>
                <a:lnTo>
                  <a:pt x="303" y="125"/>
                </a:lnTo>
                <a:lnTo>
                  <a:pt x="303" y="134"/>
                </a:lnTo>
                <a:lnTo>
                  <a:pt x="324" y="139"/>
                </a:lnTo>
                <a:lnTo>
                  <a:pt x="336" y="147"/>
                </a:lnTo>
                <a:lnTo>
                  <a:pt x="359" y="142"/>
                </a:lnTo>
                <a:lnTo>
                  <a:pt x="378" y="120"/>
                </a:lnTo>
                <a:lnTo>
                  <a:pt x="382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4" name=""/>
          <p:cNvGrpSpPr/>
          <p:nvPr/>
        </p:nvGrpSpPr>
        <p:grpSpPr>
          <a:xfrm>
            <a:off x="2997360" y="5054760"/>
            <a:ext cx="636480" cy="1465200"/>
            <a:chOff x="2997360" y="5054760"/>
            <a:chExt cx="636480" cy="1465200"/>
          </a:xfrm>
        </p:grpSpPr>
        <p:sp>
          <p:nvSpPr>
            <p:cNvPr id="1485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87" name=""/>
          <p:cNvSpPr/>
          <p:nvPr/>
        </p:nvSpPr>
        <p:spPr>
          <a:xfrm>
            <a:off x="3114720" y="4579920"/>
            <a:ext cx="387360" cy="515880"/>
          </a:xfrm>
          <a:custGeom>
            <a:avLst/>
            <a:gdLst/>
            <a:ahLst/>
            <a:rect l="l" t="t" r="r" b="b"/>
            <a:pathLst>
              <a:path w="244" h="325">
                <a:moveTo>
                  <a:pt x="1" y="193"/>
                </a:moveTo>
                <a:lnTo>
                  <a:pt x="10" y="202"/>
                </a:lnTo>
                <a:lnTo>
                  <a:pt x="12" y="226"/>
                </a:lnTo>
                <a:lnTo>
                  <a:pt x="22" y="234"/>
                </a:lnTo>
                <a:lnTo>
                  <a:pt x="22" y="248"/>
                </a:lnTo>
                <a:lnTo>
                  <a:pt x="19" y="251"/>
                </a:lnTo>
                <a:lnTo>
                  <a:pt x="16" y="258"/>
                </a:lnTo>
                <a:lnTo>
                  <a:pt x="26" y="278"/>
                </a:lnTo>
                <a:lnTo>
                  <a:pt x="35" y="324"/>
                </a:lnTo>
                <a:lnTo>
                  <a:pt x="49" y="325"/>
                </a:lnTo>
                <a:lnTo>
                  <a:pt x="70" y="299"/>
                </a:lnTo>
                <a:lnTo>
                  <a:pt x="78" y="306"/>
                </a:lnTo>
                <a:lnTo>
                  <a:pt x="101" y="311"/>
                </a:lnTo>
                <a:lnTo>
                  <a:pt x="109" y="321"/>
                </a:lnTo>
                <a:lnTo>
                  <a:pt x="113" y="305"/>
                </a:lnTo>
                <a:lnTo>
                  <a:pt x="132" y="306"/>
                </a:lnTo>
                <a:lnTo>
                  <a:pt x="142" y="311"/>
                </a:lnTo>
                <a:lnTo>
                  <a:pt x="148" y="287"/>
                </a:lnTo>
                <a:lnTo>
                  <a:pt x="148" y="270"/>
                </a:lnTo>
                <a:lnTo>
                  <a:pt x="158" y="246"/>
                </a:lnTo>
                <a:lnTo>
                  <a:pt x="198" y="234"/>
                </a:lnTo>
                <a:lnTo>
                  <a:pt x="214" y="234"/>
                </a:lnTo>
                <a:lnTo>
                  <a:pt x="225" y="239"/>
                </a:lnTo>
                <a:lnTo>
                  <a:pt x="235" y="256"/>
                </a:lnTo>
                <a:lnTo>
                  <a:pt x="240" y="253"/>
                </a:lnTo>
                <a:lnTo>
                  <a:pt x="244" y="205"/>
                </a:lnTo>
                <a:lnTo>
                  <a:pt x="237" y="188"/>
                </a:lnTo>
                <a:lnTo>
                  <a:pt x="229" y="183"/>
                </a:lnTo>
                <a:lnTo>
                  <a:pt x="229" y="161"/>
                </a:lnTo>
                <a:lnTo>
                  <a:pt x="193" y="160"/>
                </a:lnTo>
                <a:lnTo>
                  <a:pt x="188" y="136"/>
                </a:lnTo>
                <a:lnTo>
                  <a:pt x="192" y="120"/>
                </a:lnTo>
                <a:lnTo>
                  <a:pt x="181" y="97"/>
                </a:lnTo>
                <a:lnTo>
                  <a:pt x="174" y="92"/>
                </a:lnTo>
                <a:lnTo>
                  <a:pt x="160" y="92"/>
                </a:lnTo>
                <a:lnTo>
                  <a:pt x="153" y="82"/>
                </a:lnTo>
                <a:lnTo>
                  <a:pt x="134" y="78"/>
                </a:lnTo>
                <a:lnTo>
                  <a:pt x="130" y="70"/>
                </a:lnTo>
                <a:lnTo>
                  <a:pt x="106" y="65"/>
                </a:lnTo>
                <a:lnTo>
                  <a:pt x="90" y="54"/>
                </a:lnTo>
                <a:lnTo>
                  <a:pt x="87" y="40"/>
                </a:lnTo>
                <a:lnTo>
                  <a:pt x="88" y="13"/>
                </a:lnTo>
                <a:lnTo>
                  <a:pt x="85" y="0"/>
                </a:lnTo>
                <a:lnTo>
                  <a:pt x="59" y="5"/>
                </a:lnTo>
                <a:lnTo>
                  <a:pt x="43" y="24"/>
                </a:lnTo>
                <a:lnTo>
                  <a:pt x="26" y="35"/>
                </a:lnTo>
                <a:lnTo>
                  <a:pt x="0" y="32"/>
                </a:lnTo>
                <a:lnTo>
                  <a:pt x="19" y="65"/>
                </a:lnTo>
                <a:lnTo>
                  <a:pt x="12" y="78"/>
                </a:lnTo>
                <a:lnTo>
                  <a:pt x="12" y="116"/>
                </a:lnTo>
                <a:lnTo>
                  <a:pt x="5" y="120"/>
                </a:lnTo>
                <a:lnTo>
                  <a:pt x="10" y="133"/>
                </a:lnTo>
                <a:lnTo>
                  <a:pt x="5" y="142"/>
                </a:lnTo>
                <a:lnTo>
                  <a:pt x="5" y="152"/>
                </a:lnTo>
                <a:lnTo>
                  <a:pt x="12" y="166"/>
                </a:lnTo>
                <a:lnTo>
                  <a:pt x="0" y="186"/>
                </a:lnTo>
                <a:lnTo>
                  <a:pt x="1" y="1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8" name=""/>
          <p:cNvGrpSpPr/>
          <p:nvPr/>
        </p:nvGrpSpPr>
        <p:grpSpPr>
          <a:xfrm>
            <a:off x="3114720" y="4579920"/>
            <a:ext cx="387360" cy="515880"/>
            <a:chOff x="3114720" y="4579920"/>
            <a:chExt cx="387360" cy="515880"/>
          </a:xfrm>
        </p:grpSpPr>
        <p:sp>
          <p:nvSpPr>
            <p:cNvPr id="1489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1" name=""/>
          <p:cNvSpPr/>
          <p:nvPr/>
        </p:nvSpPr>
        <p:spPr>
          <a:xfrm>
            <a:off x="3730680" y="4226040"/>
            <a:ext cx="73080" cy="60120"/>
          </a:xfrm>
          <a:custGeom>
            <a:avLst/>
            <a:gdLst/>
            <a:ahLst/>
            <a:rect l="l" t="t" r="r" b="b"/>
            <a:pathLst>
              <a:path w="46" h="38">
                <a:moveTo>
                  <a:pt x="46" y="3"/>
                </a:moveTo>
                <a:lnTo>
                  <a:pt x="44" y="15"/>
                </a:lnTo>
                <a:lnTo>
                  <a:pt x="31" y="32"/>
                </a:lnTo>
                <a:lnTo>
                  <a:pt x="16" y="38"/>
                </a:lnTo>
                <a:lnTo>
                  <a:pt x="2" y="34"/>
                </a:lnTo>
                <a:lnTo>
                  <a:pt x="0" y="8"/>
                </a:lnTo>
                <a:lnTo>
                  <a:pt x="7" y="3"/>
                </a:lnTo>
                <a:lnTo>
                  <a:pt x="35" y="0"/>
                </a:lnTo>
                <a:lnTo>
                  <a:pt x="4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92" name=""/>
          <p:cNvGrpSpPr/>
          <p:nvPr/>
        </p:nvGrpSpPr>
        <p:grpSpPr>
          <a:xfrm>
            <a:off x="3730680" y="4226040"/>
            <a:ext cx="73080" cy="60120"/>
            <a:chOff x="3730680" y="4226040"/>
            <a:chExt cx="73080" cy="60120"/>
          </a:xfrm>
        </p:grpSpPr>
        <p:sp>
          <p:nvSpPr>
            <p:cNvPr id="1493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5" name=""/>
          <p:cNvSpPr/>
          <p:nvPr/>
        </p:nvSpPr>
        <p:spPr>
          <a:xfrm>
            <a:off x="2982960" y="4029120"/>
            <a:ext cx="1254240" cy="1530360"/>
          </a:xfrm>
          <a:custGeom>
            <a:avLst/>
            <a:gdLst/>
            <a:ahLst/>
            <a:rect l="l" t="t" r="r" b="b"/>
            <a:pathLst>
              <a:path w="790" h="964">
                <a:moveTo>
                  <a:pt x="391" y="743"/>
                </a:moveTo>
                <a:lnTo>
                  <a:pt x="403" y="745"/>
                </a:lnTo>
                <a:lnTo>
                  <a:pt x="410" y="762"/>
                </a:lnTo>
                <a:lnTo>
                  <a:pt x="405" y="781"/>
                </a:lnTo>
                <a:lnTo>
                  <a:pt x="387" y="794"/>
                </a:lnTo>
                <a:lnTo>
                  <a:pt x="329" y="866"/>
                </a:lnTo>
                <a:lnTo>
                  <a:pt x="345" y="863"/>
                </a:lnTo>
                <a:lnTo>
                  <a:pt x="358" y="877"/>
                </a:lnTo>
                <a:lnTo>
                  <a:pt x="360" y="887"/>
                </a:lnTo>
                <a:lnTo>
                  <a:pt x="368" y="882"/>
                </a:lnTo>
                <a:lnTo>
                  <a:pt x="379" y="895"/>
                </a:lnTo>
                <a:lnTo>
                  <a:pt x="405" y="914"/>
                </a:lnTo>
                <a:lnTo>
                  <a:pt x="410" y="926"/>
                </a:lnTo>
                <a:lnTo>
                  <a:pt x="420" y="936"/>
                </a:lnTo>
                <a:lnTo>
                  <a:pt x="412" y="947"/>
                </a:lnTo>
                <a:lnTo>
                  <a:pt x="414" y="964"/>
                </a:lnTo>
                <a:lnTo>
                  <a:pt x="433" y="940"/>
                </a:lnTo>
                <a:lnTo>
                  <a:pt x="436" y="923"/>
                </a:lnTo>
                <a:lnTo>
                  <a:pt x="461" y="901"/>
                </a:lnTo>
                <a:lnTo>
                  <a:pt x="476" y="876"/>
                </a:lnTo>
                <a:lnTo>
                  <a:pt x="486" y="844"/>
                </a:lnTo>
                <a:lnTo>
                  <a:pt x="509" y="814"/>
                </a:lnTo>
                <a:lnTo>
                  <a:pt x="513" y="789"/>
                </a:lnTo>
                <a:lnTo>
                  <a:pt x="515" y="786"/>
                </a:lnTo>
                <a:lnTo>
                  <a:pt x="511" y="779"/>
                </a:lnTo>
                <a:lnTo>
                  <a:pt x="509" y="757"/>
                </a:lnTo>
                <a:lnTo>
                  <a:pt x="518" y="738"/>
                </a:lnTo>
                <a:lnTo>
                  <a:pt x="550" y="704"/>
                </a:lnTo>
                <a:lnTo>
                  <a:pt x="591" y="683"/>
                </a:lnTo>
                <a:lnTo>
                  <a:pt x="596" y="675"/>
                </a:lnTo>
                <a:lnTo>
                  <a:pt x="641" y="672"/>
                </a:lnTo>
                <a:lnTo>
                  <a:pt x="645" y="664"/>
                </a:lnTo>
                <a:lnTo>
                  <a:pt x="661" y="649"/>
                </a:lnTo>
                <a:lnTo>
                  <a:pt x="666" y="632"/>
                </a:lnTo>
                <a:lnTo>
                  <a:pt x="691" y="587"/>
                </a:lnTo>
                <a:lnTo>
                  <a:pt x="693" y="555"/>
                </a:lnTo>
                <a:lnTo>
                  <a:pt x="701" y="541"/>
                </a:lnTo>
                <a:lnTo>
                  <a:pt x="708" y="497"/>
                </a:lnTo>
                <a:lnTo>
                  <a:pt x="703" y="464"/>
                </a:lnTo>
                <a:lnTo>
                  <a:pt x="708" y="432"/>
                </a:lnTo>
                <a:lnTo>
                  <a:pt x="724" y="423"/>
                </a:lnTo>
                <a:lnTo>
                  <a:pt x="741" y="387"/>
                </a:lnTo>
                <a:lnTo>
                  <a:pt x="761" y="367"/>
                </a:lnTo>
                <a:lnTo>
                  <a:pt x="781" y="334"/>
                </a:lnTo>
                <a:lnTo>
                  <a:pt x="790" y="288"/>
                </a:lnTo>
                <a:lnTo>
                  <a:pt x="786" y="257"/>
                </a:lnTo>
                <a:lnTo>
                  <a:pt x="778" y="244"/>
                </a:lnTo>
                <a:lnTo>
                  <a:pt x="746" y="240"/>
                </a:lnTo>
                <a:lnTo>
                  <a:pt x="697" y="194"/>
                </a:lnTo>
                <a:lnTo>
                  <a:pt x="689" y="189"/>
                </a:lnTo>
                <a:lnTo>
                  <a:pt x="649" y="189"/>
                </a:lnTo>
                <a:lnTo>
                  <a:pt x="616" y="175"/>
                </a:lnTo>
                <a:lnTo>
                  <a:pt x="598" y="184"/>
                </a:lnTo>
                <a:lnTo>
                  <a:pt x="600" y="175"/>
                </a:lnTo>
                <a:lnTo>
                  <a:pt x="591" y="173"/>
                </a:lnTo>
                <a:lnTo>
                  <a:pt x="596" y="165"/>
                </a:lnTo>
                <a:lnTo>
                  <a:pt x="589" y="156"/>
                </a:lnTo>
                <a:lnTo>
                  <a:pt x="579" y="161"/>
                </a:lnTo>
                <a:lnTo>
                  <a:pt x="577" y="151"/>
                </a:lnTo>
                <a:lnTo>
                  <a:pt x="544" y="137"/>
                </a:lnTo>
                <a:lnTo>
                  <a:pt x="523" y="139"/>
                </a:lnTo>
                <a:lnTo>
                  <a:pt x="518" y="156"/>
                </a:lnTo>
                <a:lnTo>
                  <a:pt x="507" y="161"/>
                </a:lnTo>
                <a:lnTo>
                  <a:pt x="499" y="180"/>
                </a:lnTo>
                <a:lnTo>
                  <a:pt x="497" y="162"/>
                </a:lnTo>
                <a:lnTo>
                  <a:pt x="457" y="165"/>
                </a:lnTo>
                <a:lnTo>
                  <a:pt x="455" y="170"/>
                </a:lnTo>
                <a:lnTo>
                  <a:pt x="455" y="162"/>
                </a:lnTo>
                <a:lnTo>
                  <a:pt x="471" y="162"/>
                </a:lnTo>
                <a:lnTo>
                  <a:pt x="471" y="151"/>
                </a:lnTo>
                <a:lnTo>
                  <a:pt x="466" y="146"/>
                </a:lnTo>
                <a:lnTo>
                  <a:pt x="469" y="139"/>
                </a:lnTo>
                <a:lnTo>
                  <a:pt x="457" y="148"/>
                </a:lnTo>
                <a:lnTo>
                  <a:pt x="455" y="132"/>
                </a:lnTo>
                <a:lnTo>
                  <a:pt x="482" y="98"/>
                </a:lnTo>
                <a:lnTo>
                  <a:pt x="486" y="83"/>
                </a:lnTo>
                <a:lnTo>
                  <a:pt x="476" y="79"/>
                </a:lnTo>
                <a:lnTo>
                  <a:pt x="461" y="28"/>
                </a:lnTo>
                <a:lnTo>
                  <a:pt x="455" y="23"/>
                </a:lnTo>
                <a:lnTo>
                  <a:pt x="453" y="26"/>
                </a:lnTo>
                <a:lnTo>
                  <a:pt x="434" y="60"/>
                </a:lnTo>
                <a:lnTo>
                  <a:pt x="422" y="72"/>
                </a:lnTo>
                <a:lnTo>
                  <a:pt x="403" y="74"/>
                </a:lnTo>
                <a:lnTo>
                  <a:pt x="393" y="66"/>
                </a:lnTo>
                <a:lnTo>
                  <a:pt x="382" y="61"/>
                </a:lnTo>
                <a:lnTo>
                  <a:pt x="366" y="64"/>
                </a:lnTo>
                <a:lnTo>
                  <a:pt x="364" y="77"/>
                </a:lnTo>
                <a:lnTo>
                  <a:pt x="352" y="77"/>
                </a:lnTo>
                <a:lnTo>
                  <a:pt x="340" y="74"/>
                </a:lnTo>
                <a:lnTo>
                  <a:pt x="309" y="91"/>
                </a:lnTo>
                <a:lnTo>
                  <a:pt x="296" y="86"/>
                </a:lnTo>
                <a:lnTo>
                  <a:pt x="288" y="79"/>
                </a:lnTo>
                <a:lnTo>
                  <a:pt x="288" y="66"/>
                </a:lnTo>
                <a:lnTo>
                  <a:pt x="283" y="61"/>
                </a:lnTo>
                <a:lnTo>
                  <a:pt x="286" y="36"/>
                </a:lnTo>
                <a:lnTo>
                  <a:pt x="292" y="31"/>
                </a:lnTo>
                <a:lnTo>
                  <a:pt x="288" y="17"/>
                </a:lnTo>
                <a:lnTo>
                  <a:pt x="281" y="14"/>
                </a:lnTo>
                <a:lnTo>
                  <a:pt x="279" y="0"/>
                </a:lnTo>
                <a:lnTo>
                  <a:pt x="267" y="0"/>
                </a:lnTo>
                <a:lnTo>
                  <a:pt x="260" y="14"/>
                </a:lnTo>
                <a:lnTo>
                  <a:pt x="220" y="31"/>
                </a:lnTo>
                <a:lnTo>
                  <a:pt x="185" y="20"/>
                </a:lnTo>
                <a:lnTo>
                  <a:pt x="185" y="28"/>
                </a:lnTo>
                <a:lnTo>
                  <a:pt x="194" y="36"/>
                </a:lnTo>
                <a:lnTo>
                  <a:pt x="192" y="47"/>
                </a:lnTo>
                <a:lnTo>
                  <a:pt x="194" y="64"/>
                </a:lnTo>
                <a:lnTo>
                  <a:pt x="213" y="64"/>
                </a:lnTo>
                <a:lnTo>
                  <a:pt x="213" y="69"/>
                </a:lnTo>
                <a:lnTo>
                  <a:pt x="199" y="77"/>
                </a:lnTo>
                <a:lnTo>
                  <a:pt x="192" y="86"/>
                </a:lnTo>
                <a:lnTo>
                  <a:pt x="166" y="102"/>
                </a:lnTo>
                <a:lnTo>
                  <a:pt x="152" y="102"/>
                </a:lnTo>
                <a:lnTo>
                  <a:pt x="141" y="91"/>
                </a:lnTo>
                <a:lnTo>
                  <a:pt x="137" y="93"/>
                </a:lnTo>
                <a:lnTo>
                  <a:pt x="129" y="74"/>
                </a:lnTo>
                <a:lnTo>
                  <a:pt x="119" y="79"/>
                </a:lnTo>
                <a:lnTo>
                  <a:pt x="112" y="74"/>
                </a:lnTo>
                <a:lnTo>
                  <a:pt x="110" y="79"/>
                </a:lnTo>
                <a:lnTo>
                  <a:pt x="79" y="79"/>
                </a:lnTo>
                <a:lnTo>
                  <a:pt x="81" y="96"/>
                </a:lnTo>
                <a:lnTo>
                  <a:pt x="89" y="96"/>
                </a:lnTo>
                <a:lnTo>
                  <a:pt x="93" y="107"/>
                </a:lnTo>
                <a:lnTo>
                  <a:pt x="75" y="107"/>
                </a:lnTo>
                <a:lnTo>
                  <a:pt x="75" y="124"/>
                </a:lnTo>
                <a:lnTo>
                  <a:pt x="85" y="134"/>
                </a:lnTo>
                <a:lnTo>
                  <a:pt x="89" y="151"/>
                </a:lnTo>
                <a:lnTo>
                  <a:pt x="77" y="219"/>
                </a:lnTo>
                <a:lnTo>
                  <a:pt x="44" y="228"/>
                </a:lnTo>
                <a:lnTo>
                  <a:pt x="27" y="240"/>
                </a:lnTo>
                <a:lnTo>
                  <a:pt x="15" y="260"/>
                </a:lnTo>
                <a:lnTo>
                  <a:pt x="13" y="276"/>
                </a:lnTo>
                <a:lnTo>
                  <a:pt x="7" y="281"/>
                </a:lnTo>
                <a:lnTo>
                  <a:pt x="0" y="300"/>
                </a:lnTo>
                <a:lnTo>
                  <a:pt x="4" y="317"/>
                </a:lnTo>
                <a:lnTo>
                  <a:pt x="16" y="331"/>
                </a:lnTo>
                <a:lnTo>
                  <a:pt x="16" y="344"/>
                </a:lnTo>
                <a:lnTo>
                  <a:pt x="27" y="344"/>
                </a:lnTo>
                <a:lnTo>
                  <a:pt x="33" y="355"/>
                </a:lnTo>
                <a:lnTo>
                  <a:pt x="44" y="355"/>
                </a:lnTo>
                <a:lnTo>
                  <a:pt x="67" y="341"/>
                </a:lnTo>
                <a:lnTo>
                  <a:pt x="67" y="380"/>
                </a:lnTo>
                <a:lnTo>
                  <a:pt x="68" y="382"/>
                </a:lnTo>
                <a:lnTo>
                  <a:pt x="84" y="380"/>
                </a:lnTo>
                <a:lnTo>
                  <a:pt x="110" y="382"/>
                </a:lnTo>
                <a:lnTo>
                  <a:pt x="126" y="372"/>
                </a:lnTo>
                <a:lnTo>
                  <a:pt x="143" y="353"/>
                </a:lnTo>
                <a:lnTo>
                  <a:pt x="168" y="348"/>
                </a:lnTo>
                <a:lnTo>
                  <a:pt x="171" y="361"/>
                </a:lnTo>
                <a:lnTo>
                  <a:pt x="170" y="387"/>
                </a:lnTo>
                <a:lnTo>
                  <a:pt x="174" y="401"/>
                </a:lnTo>
                <a:lnTo>
                  <a:pt x="189" y="413"/>
                </a:lnTo>
                <a:lnTo>
                  <a:pt x="213" y="418"/>
                </a:lnTo>
                <a:lnTo>
                  <a:pt x="218" y="426"/>
                </a:lnTo>
                <a:lnTo>
                  <a:pt x="236" y="430"/>
                </a:lnTo>
                <a:lnTo>
                  <a:pt x="244" y="440"/>
                </a:lnTo>
                <a:lnTo>
                  <a:pt x="257" y="440"/>
                </a:lnTo>
                <a:lnTo>
                  <a:pt x="265" y="445"/>
                </a:lnTo>
                <a:lnTo>
                  <a:pt x="276" y="468"/>
                </a:lnTo>
                <a:lnTo>
                  <a:pt x="271" y="483"/>
                </a:lnTo>
                <a:lnTo>
                  <a:pt x="277" y="508"/>
                </a:lnTo>
                <a:lnTo>
                  <a:pt x="312" y="509"/>
                </a:lnTo>
                <a:lnTo>
                  <a:pt x="312" y="531"/>
                </a:lnTo>
                <a:lnTo>
                  <a:pt x="321" y="536"/>
                </a:lnTo>
                <a:lnTo>
                  <a:pt x="327" y="552"/>
                </a:lnTo>
                <a:lnTo>
                  <a:pt x="323" y="601"/>
                </a:lnTo>
                <a:lnTo>
                  <a:pt x="319" y="603"/>
                </a:lnTo>
                <a:lnTo>
                  <a:pt x="323" y="652"/>
                </a:lnTo>
                <a:lnTo>
                  <a:pt x="340" y="658"/>
                </a:lnTo>
                <a:lnTo>
                  <a:pt x="354" y="653"/>
                </a:lnTo>
                <a:lnTo>
                  <a:pt x="364" y="658"/>
                </a:lnTo>
                <a:lnTo>
                  <a:pt x="372" y="697"/>
                </a:lnTo>
                <a:lnTo>
                  <a:pt x="393" y="699"/>
                </a:lnTo>
                <a:lnTo>
                  <a:pt x="396" y="713"/>
                </a:lnTo>
                <a:lnTo>
                  <a:pt x="391" y="7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96" name=""/>
          <p:cNvGrpSpPr/>
          <p:nvPr/>
        </p:nvGrpSpPr>
        <p:grpSpPr>
          <a:xfrm>
            <a:off x="2982960" y="4029120"/>
            <a:ext cx="1254240" cy="1530360"/>
            <a:chOff x="2982960" y="4029120"/>
            <a:chExt cx="1254240" cy="1530360"/>
          </a:xfrm>
        </p:grpSpPr>
        <p:sp>
          <p:nvSpPr>
            <p:cNvPr id="1497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9" name=""/>
          <p:cNvSpPr/>
          <p:nvPr/>
        </p:nvSpPr>
        <p:spPr>
          <a:xfrm>
            <a:off x="3714840" y="422100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5"/>
                </a:moveTo>
                <a:lnTo>
                  <a:pt x="2" y="18"/>
                </a:lnTo>
                <a:lnTo>
                  <a:pt x="0" y="10"/>
                </a:lnTo>
                <a:lnTo>
                  <a:pt x="4" y="3"/>
                </a:lnTo>
                <a:lnTo>
                  <a:pt x="10" y="0"/>
                </a:lnTo>
                <a:lnTo>
                  <a:pt x="6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0" name=""/>
          <p:cNvGrpSpPr/>
          <p:nvPr/>
        </p:nvGrpSpPr>
        <p:grpSpPr>
          <a:xfrm>
            <a:off x="3714840" y="4221000"/>
            <a:ext cx="15840" cy="28800"/>
            <a:chOff x="3714840" y="4221000"/>
            <a:chExt cx="15840" cy="28800"/>
          </a:xfrm>
        </p:grpSpPr>
        <p:sp>
          <p:nvSpPr>
            <p:cNvPr id="1501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03" name=""/>
          <p:cNvSpPr/>
          <p:nvPr/>
        </p:nvSpPr>
        <p:spPr>
          <a:xfrm>
            <a:off x="3760920" y="4214880"/>
            <a:ext cx="936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4"/>
                </a:moveTo>
                <a:lnTo>
                  <a:pt x="0" y="7"/>
                </a:lnTo>
                <a:lnTo>
                  <a:pt x="4" y="0"/>
                </a:lnTo>
                <a:lnTo>
                  <a:pt x="6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4" name=""/>
          <p:cNvGrpSpPr/>
          <p:nvPr/>
        </p:nvGrpSpPr>
        <p:grpSpPr>
          <a:xfrm>
            <a:off x="3760920" y="4214880"/>
            <a:ext cx="9360" cy="11160"/>
            <a:chOff x="3760920" y="4214880"/>
            <a:chExt cx="9360" cy="11160"/>
          </a:xfrm>
        </p:grpSpPr>
        <p:sp>
          <p:nvSpPr>
            <p:cNvPr id="1505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07" name=""/>
          <p:cNvSpPr/>
          <p:nvPr/>
        </p:nvSpPr>
        <p:spPr>
          <a:xfrm>
            <a:off x="3736800" y="4203720"/>
            <a:ext cx="20880" cy="15840"/>
          </a:xfrm>
          <a:custGeom>
            <a:avLst/>
            <a:gdLst/>
            <a:ahLst/>
            <a:rect l="l" t="t" r="r" b="b"/>
            <a:pathLst>
              <a:path w="13" h="10">
                <a:moveTo>
                  <a:pt x="5" y="0"/>
                </a:moveTo>
                <a:lnTo>
                  <a:pt x="0" y="2"/>
                </a:lnTo>
                <a:lnTo>
                  <a:pt x="2" y="10"/>
                </a:lnTo>
                <a:lnTo>
                  <a:pt x="13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8" name=""/>
          <p:cNvGrpSpPr/>
          <p:nvPr/>
        </p:nvGrpSpPr>
        <p:grpSpPr>
          <a:xfrm>
            <a:off x="3736800" y="4203720"/>
            <a:ext cx="20880" cy="15840"/>
            <a:chOff x="3736800" y="4203720"/>
            <a:chExt cx="20880" cy="15840"/>
          </a:xfrm>
        </p:grpSpPr>
        <p:sp>
          <p:nvSpPr>
            <p:cNvPr id="1509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1" name=""/>
          <p:cNvSpPr/>
          <p:nvPr/>
        </p:nvSpPr>
        <p:spPr>
          <a:xfrm>
            <a:off x="2924280" y="4886280"/>
            <a:ext cx="276120" cy="1727280"/>
          </a:xfrm>
          <a:custGeom>
            <a:avLst/>
            <a:gdLst/>
            <a:ahLst/>
            <a:rect l="l" t="t" r="r" b="b"/>
            <a:pathLst>
              <a:path w="174" h="1088">
                <a:moveTo>
                  <a:pt x="102" y="14"/>
                </a:moveTo>
                <a:lnTo>
                  <a:pt x="107" y="60"/>
                </a:lnTo>
                <a:lnTo>
                  <a:pt x="109" y="98"/>
                </a:lnTo>
                <a:lnTo>
                  <a:pt x="107" y="132"/>
                </a:lnTo>
                <a:lnTo>
                  <a:pt x="102" y="144"/>
                </a:lnTo>
                <a:lnTo>
                  <a:pt x="104" y="193"/>
                </a:lnTo>
                <a:lnTo>
                  <a:pt x="97" y="207"/>
                </a:lnTo>
                <a:lnTo>
                  <a:pt x="97" y="234"/>
                </a:lnTo>
                <a:lnTo>
                  <a:pt x="83" y="289"/>
                </a:lnTo>
                <a:lnTo>
                  <a:pt x="85" y="317"/>
                </a:lnTo>
                <a:lnTo>
                  <a:pt x="79" y="327"/>
                </a:lnTo>
                <a:lnTo>
                  <a:pt x="77" y="336"/>
                </a:lnTo>
                <a:lnTo>
                  <a:pt x="83" y="387"/>
                </a:lnTo>
                <a:lnTo>
                  <a:pt x="79" y="423"/>
                </a:lnTo>
                <a:lnTo>
                  <a:pt x="54" y="508"/>
                </a:lnTo>
                <a:lnTo>
                  <a:pt x="48" y="508"/>
                </a:lnTo>
                <a:lnTo>
                  <a:pt x="50" y="522"/>
                </a:lnTo>
                <a:lnTo>
                  <a:pt x="42" y="527"/>
                </a:lnTo>
                <a:lnTo>
                  <a:pt x="42" y="563"/>
                </a:lnTo>
                <a:lnTo>
                  <a:pt x="46" y="592"/>
                </a:lnTo>
                <a:lnTo>
                  <a:pt x="39" y="603"/>
                </a:lnTo>
                <a:lnTo>
                  <a:pt x="35" y="652"/>
                </a:lnTo>
                <a:lnTo>
                  <a:pt x="44" y="664"/>
                </a:lnTo>
                <a:lnTo>
                  <a:pt x="54" y="657"/>
                </a:lnTo>
                <a:lnTo>
                  <a:pt x="67" y="660"/>
                </a:lnTo>
                <a:lnTo>
                  <a:pt x="56" y="669"/>
                </a:lnTo>
                <a:lnTo>
                  <a:pt x="65" y="671"/>
                </a:lnTo>
                <a:lnTo>
                  <a:pt x="65" y="685"/>
                </a:lnTo>
                <a:lnTo>
                  <a:pt x="62" y="681"/>
                </a:lnTo>
                <a:lnTo>
                  <a:pt x="58" y="683"/>
                </a:lnTo>
                <a:lnTo>
                  <a:pt x="62" y="688"/>
                </a:lnTo>
                <a:lnTo>
                  <a:pt x="56" y="693"/>
                </a:lnTo>
                <a:lnTo>
                  <a:pt x="58" y="702"/>
                </a:lnTo>
                <a:lnTo>
                  <a:pt x="53" y="717"/>
                </a:lnTo>
                <a:lnTo>
                  <a:pt x="56" y="729"/>
                </a:lnTo>
                <a:lnTo>
                  <a:pt x="48" y="742"/>
                </a:lnTo>
                <a:lnTo>
                  <a:pt x="58" y="748"/>
                </a:lnTo>
                <a:lnTo>
                  <a:pt x="60" y="761"/>
                </a:lnTo>
                <a:lnTo>
                  <a:pt x="46" y="770"/>
                </a:lnTo>
                <a:lnTo>
                  <a:pt x="46" y="777"/>
                </a:lnTo>
                <a:lnTo>
                  <a:pt x="50" y="782"/>
                </a:lnTo>
                <a:lnTo>
                  <a:pt x="44" y="784"/>
                </a:lnTo>
                <a:lnTo>
                  <a:pt x="42" y="789"/>
                </a:lnTo>
                <a:lnTo>
                  <a:pt x="50" y="786"/>
                </a:lnTo>
                <a:lnTo>
                  <a:pt x="44" y="791"/>
                </a:lnTo>
                <a:lnTo>
                  <a:pt x="48" y="794"/>
                </a:lnTo>
                <a:lnTo>
                  <a:pt x="42" y="799"/>
                </a:lnTo>
                <a:lnTo>
                  <a:pt x="42" y="808"/>
                </a:lnTo>
                <a:lnTo>
                  <a:pt x="46" y="802"/>
                </a:lnTo>
                <a:lnTo>
                  <a:pt x="44" y="811"/>
                </a:lnTo>
                <a:lnTo>
                  <a:pt x="37" y="821"/>
                </a:lnTo>
                <a:lnTo>
                  <a:pt x="37" y="811"/>
                </a:lnTo>
                <a:lnTo>
                  <a:pt x="34" y="816"/>
                </a:lnTo>
                <a:lnTo>
                  <a:pt x="30" y="813"/>
                </a:lnTo>
                <a:lnTo>
                  <a:pt x="32" y="808"/>
                </a:lnTo>
                <a:lnTo>
                  <a:pt x="30" y="799"/>
                </a:lnTo>
                <a:lnTo>
                  <a:pt x="13" y="799"/>
                </a:lnTo>
                <a:lnTo>
                  <a:pt x="19" y="808"/>
                </a:lnTo>
                <a:lnTo>
                  <a:pt x="2" y="821"/>
                </a:lnTo>
                <a:lnTo>
                  <a:pt x="0" y="830"/>
                </a:lnTo>
                <a:lnTo>
                  <a:pt x="7" y="835"/>
                </a:lnTo>
                <a:lnTo>
                  <a:pt x="4" y="825"/>
                </a:lnTo>
                <a:lnTo>
                  <a:pt x="11" y="823"/>
                </a:lnTo>
                <a:lnTo>
                  <a:pt x="19" y="830"/>
                </a:lnTo>
                <a:lnTo>
                  <a:pt x="30" y="827"/>
                </a:lnTo>
                <a:lnTo>
                  <a:pt x="34" y="837"/>
                </a:lnTo>
                <a:lnTo>
                  <a:pt x="32" y="840"/>
                </a:lnTo>
                <a:lnTo>
                  <a:pt x="34" y="845"/>
                </a:lnTo>
                <a:lnTo>
                  <a:pt x="25" y="851"/>
                </a:lnTo>
                <a:lnTo>
                  <a:pt x="34" y="857"/>
                </a:lnTo>
                <a:lnTo>
                  <a:pt x="32" y="864"/>
                </a:lnTo>
                <a:lnTo>
                  <a:pt x="37" y="862"/>
                </a:lnTo>
                <a:lnTo>
                  <a:pt x="46" y="878"/>
                </a:lnTo>
                <a:lnTo>
                  <a:pt x="32" y="873"/>
                </a:lnTo>
                <a:lnTo>
                  <a:pt x="30" y="881"/>
                </a:lnTo>
                <a:lnTo>
                  <a:pt x="23" y="871"/>
                </a:lnTo>
                <a:lnTo>
                  <a:pt x="25" y="886"/>
                </a:lnTo>
                <a:lnTo>
                  <a:pt x="35" y="883"/>
                </a:lnTo>
                <a:lnTo>
                  <a:pt x="39" y="890"/>
                </a:lnTo>
                <a:lnTo>
                  <a:pt x="30" y="887"/>
                </a:lnTo>
                <a:lnTo>
                  <a:pt x="30" y="922"/>
                </a:lnTo>
                <a:lnTo>
                  <a:pt x="37" y="909"/>
                </a:lnTo>
                <a:lnTo>
                  <a:pt x="35" y="922"/>
                </a:lnTo>
                <a:lnTo>
                  <a:pt x="37" y="928"/>
                </a:lnTo>
                <a:lnTo>
                  <a:pt x="30" y="931"/>
                </a:lnTo>
                <a:lnTo>
                  <a:pt x="21" y="947"/>
                </a:lnTo>
                <a:lnTo>
                  <a:pt x="35" y="960"/>
                </a:lnTo>
                <a:lnTo>
                  <a:pt x="32" y="965"/>
                </a:lnTo>
                <a:lnTo>
                  <a:pt x="32" y="969"/>
                </a:lnTo>
                <a:lnTo>
                  <a:pt x="39" y="969"/>
                </a:lnTo>
                <a:lnTo>
                  <a:pt x="39" y="972"/>
                </a:lnTo>
                <a:lnTo>
                  <a:pt x="32" y="974"/>
                </a:lnTo>
                <a:lnTo>
                  <a:pt x="32" y="984"/>
                </a:lnTo>
                <a:lnTo>
                  <a:pt x="42" y="993"/>
                </a:lnTo>
                <a:lnTo>
                  <a:pt x="44" y="1018"/>
                </a:lnTo>
                <a:lnTo>
                  <a:pt x="46" y="1020"/>
                </a:lnTo>
                <a:lnTo>
                  <a:pt x="44" y="1001"/>
                </a:lnTo>
                <a:lnTo>
                  <a:pt x="50" y="1018"/>
                </a:lnTo>
                <a:lnTo>
                  <a:pt x="54" y="1013"/>
                </a:lnTo>
                <a:lnTo>
                  <a:pt x="50" y="1006"/>
                </a:lnTo>
                <a:lnTo>
                  <a:pt x="60" y="1009"/>
                </a:lnTo>
                <a:lnTo>
                  <a:pt x="54" y="1001"/>
                </a:lnTo>
                <a:lnTo>
                  <a:pt x="65" y="1009"/>
                </a:lnTo>
                <a:lnTo>
                  <a:pt x="60" y="1018"/>
                </a:lnTo>
                <a:lnTo>
                  <a:pt x="65" y="1028"/>
                </a:lnTo>
                <a:lnTo>
                  <a:pt x="58" y="1039"/>
                </a:lnTo>
                <a:lnTo>
                  <a:pt x="83" y="1039"/>
                </a:lnTo>
                <a:lnTo>
                  <a:pt x="91" y="1051"/>
                </a:lnTo>
                <a:lnTo>
                  <a:pt x="86" y="1061"/>
                </a:lnTo>
                <a:lnTo>
                  <a:pt x="70" y="1073"/>
                </a:lnTo>
                <a:lnTo>
                  <a:pt x="70" y="1069"/>
                </a:lnTo>
                <a:lnTo>
                  <a:pt x="67" y="1069"/>
                </a:lnTo>
                <a:lnTo>
                  <a:pt x="69" y="1078"/>
                </a:lnTo>
                <a:lnTo>
                  <a:pt x="81" y="1088"/>
                </a:lnTo>
                <a:lnTo>
                  <a:pt x="91" y="1088"/>
                </a:lnTo>
                <a:lnTo>
                  <a:pt x="97" y="1047"/>
                </a:lnTo>
                <a:lnTo>
                  <a:pt x="128" y="1025"/>
                </a:lnTo>
                <a:lnTo>
                  <a:pt x="147" y="1029"/>
                </a:lnTo>
                <a:lnTo>
                  <a:pt x="118" y="1020"/>
                </a:lnTo>
                <a:lnTo>
                  <a:pt x="70" y="1018"/>
                </a:lnTo>
                <a:lnTo>
                  <a:pt x="67" y="1009"/>
                </a:lnTo>
                <a:lnTo>
                  <a:pt x="67" y="969"/>
                </a:lnTo>
                <a:lnTo>
                  <a:pt x="46" y="972"/>
                </a:lnTo>
                <a:lnTo>
                  <a:pt x="46" y="947"/>
                </a:lnTo>
                <a:lnTo>
                  <a:pt x="48" y="927"/>
                </a:lnTo>
                <a:lnTo>
                  <a:pt x="62" y="900"/>
                </a:lnTo>
                <a:lnTo>
                  <a:pt x="67" y="883"/>
                </a:lnTo>
                <a:lnTo>
                  <a:pt x="65" y="862"/>
                </a:lnTo>
                <a:lnTo>
                  <a:pt x="79" y="825"/>
                </a:lnTo>
                <a:lnTo>
                  <a:pt x="81" y="786"/>
                </a:lnTo>
                <a:lnTo>
                  <a:pt x="85" y="772"/>
                </a:lnTo>
                <a:lnTo>
                  <a:pt x="74" y="761"/>
                </a:lnTo>
                <a:lnTo>
                  <a:pt x="86" y="756"/>
                </a:lnTo>
                <a:lnTo>
                  <a:pt x="85" y="750"/>
                </a:lnTo>
                <a:lnTo>
                  <a:pt x="74" y="748"/>
                </a:lnTo>
                <a:lnTo>
                  <a:pt x="77" y="731"/>
                </a:lnTo>
                <a:lnTo>
                  <a:pt x="70" y="688"/>
                </a:lnTo>
                <a:lnTo>
                  <a:pt x="79" y="666"/>
                </a:lnTo>
                <a:lnTo>
                  <a:pt x="74" y="649"/>
                </a:lnTo>
                <a:lnTo>
                  <a:pt x="77" y="611"/>
                </a:lnTo>
                <a:lnTo>
                  <a:pt x="85" y="578"/>
                </a:lnTo>
                <a:lnTo>
                  <a:pt x="91" y="563"/>
                </a:lnTo>
                <a:lnTo>
                  <a:pt x="89" y="541"/>
                </a:lnTo>
                <a:lnTo>
                  <a:pt x="91" y="510"/>
                </a:lnTo>
                <a:lnTo>
                  <a:pt x="104" y="491"/>
                </a:lnTo>
                <a:lnTo>
                  <a:pt x="102" y="467"/>
                </a:lnTo>
                <a:lnTo>
                  <a:pt x="116" y="436"/>
                </a:lnTo>
                <a:lnTo>
                  <a:pt x="114" y="414"/>
                </a:lnTo>
                <a:lnTo>
                  <a:pt x="102" y="366"/>
                </a:lnTo>
                <a:lnTo>
                  <a:pt x="104" y="354"/>
                </a:lnTo>
                <a:lnTo>
                  <a:pt x="114" y="327"/>
                </a:lnTo>
                <a:lnTo>
                  <a:pt x="116" y="300"/>
                </a:lnTo>
                <a:lnTo>
                  <a:pt x="121" y="270"/>
                </a:lnTo>
                <a:lnTo>
                  <a:pt x="132" y="257"/>
                </a:lnTo>
                <a:lnTo>
                  <a:pt x="137" y="245"/>
                </a:lnTo>
                <a:lnTo>
                  <a:pt x="147" y="235"/>
                </a:lnTo>
                <a:lnTo>
                  <a:pt x="142" y="199"/>
                </a:lnTo>
                <a:lnTo>
                  <a:pt x="144" y="175"/>
                </a:lnTo>
                <a:lnTo>
                  <a:pt x="170" y="161"/>
                </a:lnTo>
                <a:lnTo>
                  <a:pt x="174" y="142"/>
                </a:lnTo>
                <a:lnTo>
                  <a:pt x="170" y="132"/>
                </a:lnTo>
                <a:lnTo>
                  <a:pt x="155" y="130"/>
                </a:lnTo>
                <a:lnTo>
                  <a:pt x="147" y="84"/>
                </a:lnTo>
                <a:lnTo>
                  <a:pt x="137" y="65"/>
                </a:lnTo>
                <a:lnTo>
                  <a:pt x="139" y="58"/>
                </a:lnTo>
                <a:lnTo>
                  <a:pt x="142" y="55"/>
                </a:lnTo>
                <a:lnTo>
                  <a:pt x="142" y="41"/>
                </a:lnTo>
                <a:lnTo>
                  <a:pt x="132" y="33"/>
                </a:lnTo>
                <a:lnTo>
                  <a:pt x="130" y="9"/>
                </a:lnTo>
                <a:lnTo>
                  <a:pt x="121" y="0"/>
                </a:lnTo>
                <a:lnTo>
                  <a:pt x="116" y="9"/>
                </a:lnTo>
                <a:lnTo>
                  <a:pt x="102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12" name=""/>
          <p:cNvGrpSpPr/>
          <p:nvPr/>
        </p:nvGrpSpPr>
        <p:grpSpPr>
          <a:xfrm>
            <a:off x="2924280" y="4886280"/>
            <a:ext cx="276120" cy="1727280"/>
            <a:chOff x="2924280" y="4886280"/>
            <a:chExt cx="276120" cy="1727280"/>
          </a:xfrm>
        </p:grpSpPr>
        <p:sp>
          <p:nvSpPr>
            <p:cNvPr id="1513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5" name=""/>
          <p:cNvSpPr/>
          <p:nvPr/>
        </p:nvSpPr>
        <p:spPr>
          <a:xfrm>
            <a:off x="2936880" y="6303960"/>
            <a:ext cx="23760" cy="81000"/>
          </a:xfrm>
          <a:custGeom>
            <a:avLst/>
            <a:gdLst/>
            <a:ahLst/>
            <a:rect l="l" t="t" r="r" b="b"/>
            <a:pathLst>
              <a:path w="15" h="51">
                <a:moveTo>
                  <a:pt x="5" y="13"/>
                </a:moveTo>
                <a:lnTo>
                  <a:pt x="9" y="0"/>
                </a:lnTo>
                <a:lnTo>
                  <a:pt x="15" y="10"/>
                </a:lnTo>
                <a:lnTo>
                  <a:pt x="13" y="51"/>
                </a:lnTo>
                <a:lnTo>
                  <a:pt x="9" y="46"/>
                </a:lnTo>
                <a:lnTo>
                  <a:pt x="9" y="32"/>
                </a:lnTo>
                <a:lnTo>
                  <a:pt x="0" y="24"/>
                </a:lnTo>
                <a:lnTo>
                  <a:pt x="5" y="24"/>
                </a:lnTo>
                <a:lnTo>
                  <a:pt x="0" y="17"/>
                </a:lnTo>
                <a:lnTo>
                  <a:pt x="5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16" name=""/>
          <p:cNvGrpSpPr/>
          <p:nvPr/>
        </p:nvGrpSpPr>
        <p:grpSpPr>
          <a:xfrm>
            <a:off x="2936880" y="6303960"/>
            <a:ext cx="23760" cy="81000"/>
            <a:chOff x="2936880" y="6303960"/>
            <a:chExt cx="23760" cy="81000"/>
          </a:xfrm>
        </p:grpSpPr>
        <p:sp>
          <p:nvSpPr>
            <p:cNvPr id="1517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9" name=""/>
          <p:cNvSpPr/>
          <p:nvPr/>
        </p:nvSpPr>
        <p:spPr>
          <a:xfrm>
            <a:off x="2930400" y="6292800"/>
            <a:ext cx="6480" cy="190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4"/>
                </a:moveTo>
                <a:lnTo>
                  <a:pt x="0" y="0"/>
                </a:lnTo>
                <a:lnTo>
                  <a:pt x="4" y="7"/>
                </a:lnTo>
                <a:lnTo>
                  <a:pt x="0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0" name=""/>
          <p:cNvGrpSpPr/>
          <p:nvPr/>
        </p:nvGrpSpPr>
        <p:grpSpPr>
          <a:xfrm>
            <a:off x="2930400" y="6292800"/>
            <a:ext cx="6480" cy="19080"/>
            <a:chOff x="2930400" y="6292800"/>
            <a:chExt cx="6480" cy="19080"/>
          </a:xfrm>
        </p:grpSpPr>
        <p:sp>
          <p:nvSpPr>
            <p:cNvPr id="1521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23" name=""/>
          <p:cNvSpPr/>
          <p:nvPr/>
        </p:nvSpPr>
        <p:spPr>
          <a:xfrm>
            <a:off x="2930400" y="6273720"/>
            <a:ext cx="11160" cy="25560"/>
          </a:xfrm>
          <a:custGeom>
            <a:avLst/>
            <a:gdLst/>
            <a:ahLst/>
            <a:rect l="l" t="t" r="r" b="b"/>
            <a:pathLst>
              <a:path w="7" h="16">
                <a:moveTo>
                  <a:pt x="0" y="2"/>
                </a:moveTo>
                <a:lnTo>
                  <a:pt x="2" y="0"/>
                </a:lnTo>
                <a:lnTo>
                  <a:pt x="7" y="1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4" name=""/>
          <p:cNvGrpSpPr/>
          <p:nvPr/>
        </p:nvGrpSpPr>
        <p:grpSpPr>
          <a:xfrm>
            <a:off x="2930400" y="6273720"/>
            <a:ext cx="11160" cy="25560"/>
            <a:chOff x="2930400" y="6273720"/>
            <a:chExt cx="11160" cy="25560"/>
          </a:xfrm>
        </p:grpSpPr>
        <p:sp>
          <p:nvSpPr>
            <p:cNvPr id="1525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27" name=""/>
          <p:cNvSpPr/>
          <p:nvPr/>
        </p:nvSpPr>
        <p:spPr>
          <a:xfrm>
            <a:off x="2957400" y="6246720"/>
            <a:ext cx="972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0" y="3"/>
                </a:lnTo>
                <a:lnTo>
                  <a:pt x="2" y="0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8" name=""/>
          <p:cNvGrpSpPr/>
          <p:nvPr/>
        </p:nvGrpSpPr>
        <p:grpSpPr>
          <a:xfrm>
            <a:off x="2957400" y="6246720"/>
            <a:ext cx="9720" cy="12960"/>
            <a:chOff x="2957400" y="6246720"/>
            <a:chExt cx="9720" cy="12960"/>
          </a:xfrm>
        </p:grpSpPr>
        <p:sp>
          <p:nvSpPr>
            <p:cNvPr id="1529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1" name=""/>
          <p:cNvSpPr/>
          <p:nvPr/>
        </p:nvSpPr>
        <p:spPr>
          <a:xfrm>
            <a:off x="2970360" y="610884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3"/>
                </a:moveTo>
                <a:lnTo>
                  <a:pt x="8" y="0"/>
                </a:lnTo>
                <a:lnTo>
                  <a:pt x="1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32" name=""/>
          <p:cNvGrpSpPr/>
          <p:nvPr/>
        </p:nvGrpSpPr>
        <p:grpSpPr>
          <a:xfrm>
            <a:off x="2970360" y="6108840"/>
            <a:ext cx="15840" cy="12600"/>
            <a:chOff x="2970360" y="6108840"/>
            <a:chExt cx="15840" cy="12600"/>
          </a:xfrm>
        </p:grpSpPr>
        <p:sp>
          <p:nvSpPr>
            <p:cNvPr id="1533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5" name=""/>
          <p:cNvSpPr/>
          <p:nvPr/>
        </p:nvSpPr>
        <p:spPr>
          <a:xfrm>
            <a:off x="2989440" y="6073920"/>
            <a:ext cx="23760" cy="27000"/>
          </a:xfrm>
          <a:custGeom>
            <a:avLst/>
            <a:gdLst/>
            <a:ahLst/>
            <a:rect l="l" t="t" r="r" b="b"/>
            <a:pathLst>
              <a:path w="15" h="17">
                <a:moveTo>
                  <a:pt x="9" y="0"/>
                </a:moveTo>
                <a:lnTo>
                  <a:pt x="15" y="5"/>
                </a:lnTo>
                <a:lnTo>
                  <a:pt x="13" y="13"/>
                </a:lnTo>
                <a:lnTo>
                  <a:pt x="5" y="17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36" name=""/>
          <p:cNvGrpSpPr/>
          <p:nvPr/>
        </p:nvGrpSpPr>
        <p:grpSpPr>
          <a:xfrm>
            <a:off x="2989440" y="6073920"/>
            <a:ext cx="23760" cy="27000"/>
            <a:chOff x="2989440" y="6073920"/>
            <a:chExt cx="23760" cy="27000"/>
          </a:xfrm>
        </p:grpSpPr>
        <p:sp>
          <p:nvSpPr>
            <p:cNvPr id="1537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9" name=""/>
          <p:cNvSpPr/>
          <p:nvPr/>
        </p:nvSpPr>
        <p:spPr>
          <a:xfrm>
            <a:off x="2963880" y="5935680"/>
            <a:ext cx="30240" cy="90360"/>
          </a:xfrm>
          <a:custGeom>
            <a:avLst/>
            <a:gdLst/>
            <a:ahLst/>
            <a:rect l="l" t="t" r="r" b="b"/>
            <a:pathLst>
              <a:path w="19" h="57">
                <a:moveTo>
                  <a:pt x="10" y="0"/>
                </a:moveTo>
                <a:lnTo>
                  <a:pt x="17" y="5"/>
                </a:lnTo>
                <a:lnTo>
                  <a:pt x="19" y="22"/>
                </a:lnTo>
                <a:lnTo>
                  <a:pt x="15" y="30"/>
                </a:lnTo>
                <a:lnTo>
                  <a:pt x="17" y="38"/>
                </a:lnTo>
                <a:lnTo>
                  <a:pt x="15" y="38"/>
                </a:lnTo>
                <a:lnTo>
                  <a:pt x="17" y="47"/>
                </a:lnTo>
                <a:lnTo>
                  <a:pt x="15" y="47"/>
                </a:lnTo>
                <a:lnTo>
                  <a:pt x="12" y="57"/>
                </a:lnTo>
                <a:lnTo>
                  <a:pt x="2" y="54"/>
                </a:lnTo>
                <a:lnTo>
                  <a:pt x="0" y="47"/>
                </a:lnTo>
                <a:lnTo>
                  <a:pt x="7" y="8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0" name=""/>
          <p:cNvGrpSpPr/>
          <p:nvPr/>
        </p:nvGrpSpPr>
        <p:grpSpPr>
          <a:xfrm>
            <a:off x="2963880" y="5935680"/>
            <a:ext cx="30240" cy="90360"/>
            <a:chOff x="2963880" y="5935680"/>
            <a:chExt cx="30240" cy="90360"/>
          </a:xfrm>
        </p:grpSpPr>
        <p:sp>
          <p:nvSpPr>
            <p:cNvPr id="1541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43" name=""/>
          <p:cNvSpPr/>
          <p:nvPr/>
        </p:nvSpPr>
        <p:spPr>
          <a:xfrm>
            <a:off x="2757600" y="4168800"/>
            <a:ext cx="179280" cy="241200"/>
          </a:xfrm>
          <a:custGeom>
            <a:avLst/>
            <a:gdLst/>
            <a:ahLst/>
            <a:rect l="l" t="t" r="r" b="b"/>
            <a:pathLst>
              <a:path w="113" h="152">
                <a:moveTo>
                  <a:pt x="111" y="36"/>
                </a:moveTo>
                <a:lnTo>
                  <a:pt x="94" y="24"/>
                </a:lnTo>
                <a:lnTo>
                  <a:pt x="92" y="27"/>
                </a:lnTo>
                <a:lnTo>
                  <a:pt x="71" y="27"/>
                </a:lnTo>
                <a:lnTo>
                  <a:pt x="64" y="14"/>
                </a:lnTo>
                <a:lnTo>
                  <a:pt x="38" y="0"/>
                </a:lnTo>
                <a:lnTo>
                  <a:pt x="14" y="14"/>
                </a:lnTo>
                <a:lnTo>
                  <a:pt x="14" y="29"/>
                </a:lnTo>
                <a:lnTo>
                  <a:pt x="8" y="51"/>
                </a:lnTo>
                <a:lnTo>
                  <a:pt x="0" y="57"/>
                </a:lnTo>
                <a:lnTo>
                  <a:pt x="0" y="87"/>
                </a:lnTo>
                <a:lnTo>
                  <a:pt x="10" y="96"/>
                </a:lnTo>
                <a:lnTo>
                  <a:pt x="16" y="84"/>
                </a:lnTo>
                <a:lnTo>
                  <a:pt x="20" y="95"/>
                </a:lnTo>
                <a:lnTo>
                  <a:pt x="18" y="106"/>
                </a:lnTo>
                <a:lnTo>
                  <a:pt x="8" y="115"/>
                </a:lnTo>
                <a:lnTo>
                  <a:pt x="10" y="123"/>
                </a:lnTo>
                <a:lnTo>
                  <a:pt x="3" y="130"/>
                </a:lnTo>
                <a:lnTo>
                  <a:pt x="5" y="139"/>
                </a:lnTo>
                <a:lnTo>
                  <a:pt x="14" y="137"/>
                </a:lnTo>
                <a:lnTo>
                  <a:pt x="22" y="139"/>
                </a:lnTo>
                <a:lnTo>
                  <a:pt x="26" y="152"/>
                </a:lnTo>
                <a:lnTo>
                  <a:pt x="35" y="149"/>
                </a:lnTo>
                <a:lnTo>
                  <a:pt x="41" y="144"/>
                </a:lnTo>
                <a:lnTo>
                  <a:pt x="43" y="125"/>
                </a:lnTo>
                <a:lnTo>
                  <a:pt x="47" y="115"/>
                </a:lnTo>
                <a:lnTo>
                  <a:pt x="53" y="115"/>
                </a:lnTo>
                <a:lnTo>
                  <a:pt x="55" y="109"/>
                </a:lnTo>
                <a:lnTo>
                  <a:pt x="84" y="95"/>
                </a:lnTo>
                <a:lnTo>
                  <a:pt x="103" y="73"/>
                </a:lnTo>
                <a:lnTo>
                  <a:pt x="111" y="55"/>
                </a:lnTo>
                <a:lnTo>
                  <a:pt x="113" y="55"/>
                </a:lnTo>
                <a:lnTo>
                  <a:pt x="104" y="38"/>
                </a:lnTo>
                <a:lnTo>
                  <a:pt x="111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4" name=""/>
          <p:cNvGrpSpPr/>
          <p:nvPr/>
        </p:nvGrpSpPr>
        <p:grpSpPr>
          <a:xfrm>
            <a:off x="2757600" y="4168800"/>
            <a:ext cx="179280" cy="241200"/>
            <a:chOff x="2757600" y="4168800"/>
            <a:chExt cx="179280" cy="241200"/>
          </a:xfrm>
        </p:grpSpPr>
        <p:sp>
          <p:nvSpPr>
            <p:cNvPr id="1545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47" name=""/>
          <p:cNvSpPr/>
          <p:nvPr/>
        </p:nvSpPr>
        <p:spPr>
          <a:xfrm>
            <a:off x="3606840" y="4011480"/>
            <a:ext cx="93600" cy="135000"/>
          </a:xfrm>
          <a:custGeom>
            <a:avLst/>
            <a:gdLst/>
            <a:ahLst/>
            <a:rect l="l" t="t" r="r" b="b"/>
            <a:pathLst>
              <a:path w="59" h="85">
                <a:moveTo>
                  <a:pt x="0" y="77"/>
                </a:moveTo>
                <a:lnTo>
                  <a:pt x="5" y="71"/>
                </a:lnTo>
                <a:lnTo>
                  <a:pt x="10" y="46"/>
                </a:lnTo>
                <a:lnTo>
                  <a:pt x="2" y="31"/>
                </a:lnTo>
                <a:lnTo>
                  <a:pt x="2" y="14"/>
                </a:lnTo>
                <a:lnTo>
                  <a:pt x="10" y="3"/>
                </a:lnTo>
                <a:lnTo>
                  <a:pt x="12" y="0"/>
                </a:lnTo>
                <a:lnTo>
                  <a:pt x="37" y="12"/>
                </a:lnTo>
                <a:lnTo>
                  <a:pt x="54" y="27"/>
                </a:lnTo>
                <a:lnTo>
                  <a:pt x="59" y="36"/>
                </a:lnTo>
                <a:lnTo>
                  <a:pt x="40" y="71"/>
                </a:lnTo>
                <a:lnTo>
                  <a:pt x="28" y="82"/>
                </a:lnTo>
                <a:lnTo>
                  <a:pt x="10" y="85"/>
                </a:lnTo>
                <a:lnTo>
                  <a:pt x="0" y="7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8" name=""/>
          <p:cNvGrpSpPr/>
          <p:nvPr/>
        </p:nvGrpSpPr>
        <p:grpSpPr>
          <a:xfrm>
            <a:off x="3606840" y="4011480"/>
            <a:ext cx="93600" cy="135000"/>
            <a:chOff x="3606840" y="4011480"/>
            <a:chExt cx="93600" cy="135000"/>
          </a:xfrm>
        </p:grpSpPr>
        <p:sp>
          <p:nvSpPr>
            <p:cNvPr id="1549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1" name=""/>
          <p:cNvSpPr/>
          <p:nvPr/>
        </p:nvSpPr>
        <p:spPr>
          <a:xfrm>
            <a:off x="3387600" y="3913200"/>
            <a:ext cx="152640" cy="258840"/>
          </a:xfrm>
          <a:custGeom>
            <a:avLst/>
            <a:gdLst/>
            <a:ahLst/>
            <a:rect l="l" t="t" r="r" b="b"/>
            <a:pathLst>
              <a:path w="96" h="163">
                <a:moveTo>
                  <a:pt x="12" y="73"/>
                </a:moveTo>
                <a:lnTo>
                  <a:pt x="0" y="51"/>
                </a:lnTo>
                <a:lnTo>
                  <a:pt x="3" y="36"/>
                </a:lnTo>
                <a:lnTo>
                  <a:pt x="16" y="27"/>
                </a:lnTo>
                <a:lnTo>
                  <a:pt x="10" y="27"/>
                </a:lnTo>
                <a:lnTo>
                  <a:pt x="10" y="14"/>
                </a:lnTo>
                <a:lnTo>
                  <a:pt x="28" y="3"/>
                </a:lnTo>
                <a:lnTo>
                  <a:pt x="31" y="0"/>
                </a:lnTo>
                <a:lnTo>
                  <a:pt x="35" y="0"/>
                </a:lnTo>
                <a:lnTo>
                  <a:pt x="53" y="14"/>
                </a:lnTo>
                <a:lnTo>
                  <a:pt x="57" y="33"/>
                </a:lnTo>
                <a:lnTo>
                  <a:pt x="72" y="38"/>
                </a:lnTo>
                <a:lnTo>
                  <a:pt x="86" y="57"/>
                </a:lnTo>
                <a:lnTo>
                  <a:pt x="77" y="76"/>
                </a:lnTo>
                <a:lnTo>
                  <a:pt x="68" y="79"/>
                </a:lnTo>
                <a:lnTo>
                  <a:pt x="63" y="98"/>
                </a:lnTo>
                <a:lnTo>
                  <a:pt x="73" y="113"/>
                </a:lnTo>
                <a:lnTo>
                  <a:pt x="82" y="115"/>
                </a:lnTo>
                <a:lnTo>
                  <a:pt x="88" y="136"/>
                </a:lnTo>
                <a:lnTo>
                  <a:pt x="96" y="149"/>
                </a:lnTo>
                <a:lnTo>
                  <a:pt x="84" y="146"/>
                </a:lnTo>
                <a:lnTo>
                  <a:pt x="53" y="163"/>
                </a:lnTo>
                <a:lnTo>
                  <a:pt x="40" y="158"/>
                </a:lnTo>
                <a:lnTo>
                  <a:pt x="33" y="152"/>
                </a:lnTo>
                <a:lnTo>
                  <a:pt x="33" y="139"/>
                </a:lnTo>
                <a:lnTo>
                  <a:pt x="28" y="134"/>
                </a:lnTo>
                <a:lnTo>
                  <a:pt x="31" y="108"/>
                </a:lnTo>
                <a:lnTo>
                  <a:pt x="37" y="103"/>
                </a:lnTo>
                <a:lnTo>
                  <a:pt x="33" y="89"/>
                </a:lnTo>
                <a:lnTo>
                  <a:pt x="26" y="87"/>
                </a:lnTo>
                <a:lnTo>
                  <a:pt x="24" y="73"/>
                </a:lnTo>
                <a:lnTo>
                  <a:pt x="12" y="7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52" name=""/>
          <p:cNvGrpSpPr/>
          <p:nvPr/>
        </p:nvGrpSpPr>
        <p:grpSpPr>
          <a:xfrm>
            <a:off x="3387600" y="3913200"/>
            <a:ext cx="152640" cy="258840"/>
            <a:chOff x="3387600" y="3913200"/>
            <a:chExt cx="152640" cy="258840"/>
          </a:xfrm>
        </p:grpSpPr>
        <p:sp>
          <p:nvSpPr>
            <p:cNvPr id="1553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5" name=""/>
          <p:cNvSpPr/>
          <p:nvPr/>
        </p:nvSpPr>
        <p:spPr>
          <a:xfrm>
            <a:off x="3340080" y="4951440"/>
            <a:ext cx="270000" cy="338040"/>
          </a:xfrm>
          <a:custGeom>
            <a:avLst/>
            <a:gdLst/>
            <a:ahLst/>
            <a:rect l="l" t="t" r="r" b="b"/>
            <a:pathLst>
              <a:path w="170" h="213">
                <a:moveTo>
                  <a:pt x="93" y="22"/>
                </a:moveTo>
                <a:lnTo>
                  <a:pt x="83" y="5"/>
                </a:lnTo>
                <a:lnTo>
                  <a:pt x="72" y="0"/>
                </a:lnTo>
                <a:lnTo>
                  <a:pt x="56" y="0"/>
                </a:lnTo>
                <a:lnTo>
                  <a:pt x="16" y="12"/>
                </a:lnTo>
                <a:lnTo>
                  <a:pt x="7" y="36"/>
                </a:lnTo>
                <a:lnTo>
                  <a:pt x="7" y="53"/>
                </a:lnTo>
                <a:lnTo>
                  <a:pt x="0" y="77"/>
                </a:lnTo>
                <a:lnTo>
                  <a:pt x="7" y="80"/>
                </a:lnTo>
                <a:lnTo>
                  <a:pt x="37" y="121"/>
                </a:lnTo>
                <a:lnTo>
                  <a:pt x="63" y="126"/>
                </a:lnTo>
                <a:lnTo>
                  <a:pt x="100" y="154"/>
                </a:lnTo>
                <a:lnTo>
                  <a:pt x="102" y="164"/>
                </a:lnTo>
                <a:lnTo>
                  <a:pt x="87" y="191"/>
                </a:lnTo>
                <a:lnTo>
                  <a:pt x="87" y="200"/>
                </a:lnTo>
                <a:lnTo>
                  <a:pt x="107" y="205"/>
                </a:lnTo>
                <a:lnTo>
                  <a:pt x="120" y="213"/>
                </a:lnTo>
                <a:lnTo>
                  <a:pt x="143" y="208"/>
                </a:lnTo>
                <a:lnTo>
                  <a:pt x="161" y="186"/>
                </a:lnTo>
                <a:lnTo>
                  <a:pt x="166" y="162"/>
                </a:lnTo>
                <a:lnTo>
                  <a:pt x="170" y="132"/>
                </a:lnTo>
                <a:lnTo>
                  <a:pt x="168" y="118"/>
                </a:lnTo>
                <a:lnTo>
                  <a:pt x="147" y="115"/>
                </a:lnTo>
                <a:lnTo>
                  <a:pt x="138" y="77"/>
                </a:lnTo>
                <a:lnTo>
                  <a:pt x="128" y="72"/>
                </a:lnTo>
                <a:lnTo>
                  <a:pt x="114" y="77"/>
                </a:lnTo>
                <a:lnTo>
                  <a:pt x="98" y="71"/>
                </a:lnTo>
                <a:lnTo>
                  <a:pt x="9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56" name=""/>
          <p:cNvGrpSpPr/>
          <p:nvPr/>
        </p:nvGrpSpPr>
        <p:grpSpPr>
          <a:xfrm>
            <a:off x="3340080" y="4951440"/>
            <a:ext cx="270000" cy="338040"/>
            <a:chOff x="3340080" y="4951440"/>
            <a:chExt cx="270000" cy="338040"/>
          </a:xfrm>
        </p:grpSpPr>
        <p:sp>
          <p:nvSpPr>
            <p:cNvPr id="1557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9" name=""/>
          <p:cNvSpPr/>
          <p:nvPr/>
        </p:nvSpPr>
        <p:spPr>
          <a:xfrm>
            <a:off x="2739960" y="4226040"/>
            <a:ext cx="405000" cy="682560"/>
          </a:xfrm>
          <a:custGeom>
            <a:avLst/>
            <a:gdLst/>
            <a:ahLst/>
            <a:rect l="l" t="t" r="r" b="b"/>
            <a:pathLst>
              <a:path w="255" h="430">
                <a:moveTo>
                  <a:pt x="237" y="416"/>
                </a:moveTo>
                <a:lnTo>
                  <a:pt x="232" y="425"/>
                </a:lnTo>
                <a:lnTo>
                  <a:pt x="218" y="430"/>
                </a:lnTo>
                <a:lnTo>
                  <a:pt x="182" y="397"/>
                </a:lnTo>
                <a:lnTo>
                  <a:pt x="153" y="383"/>
                </a:lnTo>
                <a:lnTo>
                  <a:pt x="124" y="361"/>
                </a:lnTo>
                <a:lnTo>
                  <a:pt x="101" y="334"/>
                </a:lnTo>
                <a:lnTo>
                  <a:pt x="99" y="310"/>
                </a:lnTo>
                <a:lnTo>
                  <a:pt x="75" y="267"/>
                </a:lnTo>
                <a:lnTo>
                  <a:pt x="49" y="193"/>
                </a:lnTo>
                <a:lnTo>
                  <a:pt x="37" y="181"/>
                </a:lnTo>
                <a:lnTo>
                  <a:pt x="27" y="157"/>
                </a:lnTo>
                <a:lnTo>
                  <a:pt x="4" y="135"/>
                </a:lnTo>
                <a:lnTo>
                  <a:pt x="9" y="128"/>
                </a:lnTo>
                <a:lnTo>
                  <a:pt x="4" y="120"/>
                </a:lnTo>
                <a:lnTo>
                  <a:pt x="0" y="100"/>
                </a:lnTo>
                <a:lnTo>
                  <a:pt x="19" y="79"/>
                </a:lnTo>
                <a:lnTo>
                  <a:pt x="21" y="87"/>
                </a:lnTo>
                <a:lnTo>
                  <a:pt x="14" y="94"/>
                </a:lnTo>
                <a:lnTo>
                  <a:pt x="16" y="103"/>
                </a:lnTo>
                <a:lnTo>
                  <a:pt x="25" y="101"/>
                </a:lnTo>
                <a:lnTo>
                  <a:pt x="33" y="103"/>
                </a:lnTo>
                <a:lnTo>
                  <a:pt x="37" y="116"/>
                </a:lnTo>
                <a:lnTo>
                  <a:pt x="46" y="114"/>
                </a:lnTo>
                <a:lnTo>
                  <a:pt x="52" y="108"/>
                </a:lnTo>
                <a:lnTo>
                  <a:pt x="54" y="89"/>
                </a:lnTo>
                <a:lnTo>
                  <a:pt x="58" y="79"/>
                </a:lnTo>
                <a:lnTo>
                  <a:pt x="64" y="79"/>
                </a:lnTo>
                <a:lnTo>
                  <a:pt x="66" y="73"/>
                </a:lnTo>
                <a:lnTo>
                  <a:pt x="96" y="59"/>
                </a:lnTo>
                <a:lnTo>
                  <a:pt x="114" y="37"/>
                </a:lnTo>
                <a:lnTo>
                  <a:pt x="122" y="19"/>
                </a:lnTo>
                <a:lnTo>
                  <a:pt x="124" y="19"/>
                </a:lnTo>
                <a:lnTo>
                  <a:pt x="115" y="3"/>
                </a:lnTo>
                <a:lnTo>
                  <a:pt x="122" y="0"/>
                </a:lnTo>
                <a:lnTo>
                  <a:pt x="133" y="3"/>
                </a:lnTo>
                <a:lnTo>
                  <a:pt x="147" y="22"/>
                </a:lnTo>
                <a:lnTo>
                  <a:pt x="155" y="24"/>
                </a:lnTo>
                <a:lnTo>
                  <a:pt x="157" y="38"/>
                </a:lnTo>
                <a:lnTo>
                  <a:pt x="164" y="38"/>
                </a:lnTo>
                <a:lnTo>
                  <a:pt x="168" y="56"/>
                </a:lnTo>
                <a:lnTo>
                  <a:pt x="182" y="56"/>
                </a:lnTo>
                <a:lnTo>
                  <a:pt x="190" y="51"/>
                </a:lnTo>
                <a:lnTo>
                  <a:pt x="202" y="54"/>
                </a:lnTo>
                <a:lnTo>
                  <a:pt x="209" y="51"/>
                </a:lnTo>
                <a:lnTo>
                  <a:pt x="223" y="59"/>
                </a:lnTo>
                <a:lnTo>
                  <a:pt x="228" y="65"/>
                </a:lnTo>
                <a:lnTo>
                  <a:pt x="218" y="87"/>
                </a:lnTo>
                <a:lnTo>
                  <a:pt x="230" y="94"/>
                </a:lnTo>
                <a:lnTo>
                  <a:pt x="197" y="103"/>
                </a:lnTo>
                <a:lnTo>
                  <a:pt x="180" y="116"/>
                </a:lnTo>
                <a:lnTo>
                  <a:pt x="168" y="135"/>
                </a:lnTo>
                <a:lnTo>
                  <a:pt x="166" y="152"/>
                </a:lnTo>
                <a:lnTo>
                  <a:pt x="159" y="157"/>
                </a:lnTo>
                <a:lnTo>
                  <a:pt x="153" y="176"/>
                </a:lnTo>
                <a:lnTo>
                  <a:pt x="157" y="193"/>
                </a:lnTo>
                <a:lnTo>
                  <a:pt x="169" y="207"/>
                </a:lnTo>
                <a:lnTo>
                  <a:pt x="169" y="219"/>
                </a:lnTo>
                <a:lnTo>
                  <a:pt x="180" y="219"/>
                </a:lnTo>
                <a:lnTo>
                  <a:pt x="186" y="231"/>
                </a:lnTo>
                <a:lnTo>
                  <a:pt x="197" y="231"/>
                </a:lnTo>
                <a:lnTo>
                  <a:pt x="220" y="217"/>
                </a:lnTo>
                <a:lnTo>
                  <a:pt x="220" y="255"/>
                </a:lnTo>
                <a:lnTo>
                  <a:pt x="221" y="258"/>
                </a:lnTo>
                <a:lnTo>
                  <a:pt x="236" y="255"/>
                </a:lnTo>
                <a:lnTo>
                  <a:pt x="255" y="288"/>
                </a:lnTo>
                <a:lnTo>
                  <a:pt x="248" y="301"/>
                </a:lnTo>
                <a:lnTo>
                  <a:pt x="248" y="339"/>
                </a:lnTo>
                <a:lnTo>
                  <a:pt x="242" y="343"/>
                </a:lnTo>
                <a:lnTo>
                  <a:pt x="246" y="356"/>
                </a:lnTo>
                <a:lnTo>
                  <a:pt x="242" y="365"/>
                </a:lnTo>
                <a:lnTo>
                  <a:pt x="242" y="375"/>
                </a:lnTo>
                <a:lnTo>
                  <a:pt x="248" y="389"/>
                </a:lnTo>
                <a:lnTo>
                  <a:pt x="236" y="408"/>
                </a:lnTo>
                <a:lnTo>
                  <a:pt x="237" y="4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0" name=""/>
          <p:cNvGrpSpPr/>
          <p:nvPr/>
        </p:nvGrpSpPr>
        <p:grpSpPr>
          <a:xfrm>
            <a:off x="2739960" y="4226040"/>
            <a:ext cx="405000" cy="682560"/>
            <a:chOff x="2739960" y="4226040"/>
            <a:chExt cx="405000" cy="682560"/>
          </a:xfrm>
        </p:grpSpPr>
        <p:sp>
          <p:nvSpPr>
            <p:cNvPr id="1561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3" name=""/>
          <p:cNvSpPr/>
          <p:nvPr/>
        </p:nvSpPr>
        <p:spPr>
          <a:xfrm>
            <a:off x="3487680" y="4000680"/>
            <a:ext cx="135000" cy="149040"/>
          </a:xfrm>
          <a:custGeom>
            <a:avLst/>
            <a:gdLst/>
            <a:ahLst/>
            <a:rect l="l" t="t" r="r" b="b"/>
            <a:pathLst>
              <a:path w="85" h="94">
                <a:moveTo>
                  <a:pt x="33" y="94"/>
                </a:moveTo>
                <a:lnTo>
                  <a:pt x="25" y="81"/>
                </a:lnTo>
                <a:lnTo>
                  <a:pt x="19" y="60"/>
                </a:lnTo>
                <a:lnTo>
                  <a:pt x="10" y="58"/>
                </a:lnTo>
                <a:lnTo>
                  <a:pt x="0" y="43"/>
                </a:lnTo>
                <a:lnTo>
                  <a:pt x="4" y="24"/>
                </a:lnTo>
                <a:lnTo>
                  <a:pt x="14" y="22"/>
                </a:lnTo>
                <a:lnTo>
                  <a:pt x="23" y="3"/>
                </a:lnTo>
                <a:lnTo>
                  <a:pt x="64" y="0"/>
                </a:lnTo>
                <a:lnTo>
                  <a:pt x="85" y="5"/>
                </a:lnTo>
                <a:lnTo>
                  <a:pt x="85" y="10"/>
                </a:lnTo>
                <a:lnTo>
                  <a:pt x="77" y="22"/>
                </a:lnTo>
                <a:lnTo>
                  <a:pt x="77" y="38"/>
                </a:lnTo>
                <a:lnTo>
                  <a:pt x="85" y="53"/>
                </a:lnTo>
                <a:lnTo>
                  <a:pt x="81" y="77"/>
                </a:lnTo>
                <a:lnTo>
                  <a:pt x="75" y="84"/>
                </a:lnTo>
                <a:lnTo>
                  <a:pt x="64" y="79"/>
                </a:lnTo>
                <a:lnTo>
                  <a:pt x="47" y="81"/>
                </a:lnTo>
                <a:lnTo>
                  <a:pt x="45" y="94"/>
                </a:lnTo>
                <a:lnTo>
                  <a:pt x="33" y="9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4" name=""/>
          <p:cNvGrpSpPr/>
          <p:nvPr/>
        </p:nvGrpSpPr>
        <p:grpSpPr>
          <a:xfrm>
            <a:off x="3487680" y="4000680"/>
            <a:ext cx="135000" cy="149040"/>
            <a:chOff x="3487680" y="4000680"/>
            <a:chExt cx="135000" cy="149040"/>
          </a:xfrm>
        </p:grpSpPr>
        <p:sp>
          <p:nvSpPr>
            <p:cNvPr id="1565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7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8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1569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1" name=""/>
          <p:cNvSpPr/>
          <p:nvPr/>
        </p:nvSpPr>
        <p:spPr>
          <a:xfrm>
            <a:off x="3478320" y="5398920"/>
            <a:ext cx="169920" cy="214560"/>
          </a:xfrm>
          <a:custGeom>
            <a:avLst/>
            <a:gdLst/>
            <a:ahLst/>
            <a:rect l="l" t="t" r="r" b="b"/>
            <a:pathLst>
              <a:path w="107" h="135">
                <a:moveTo>
                  <a:pt x="16" y="3"/>
                </a:moveTo>
                <a:lnTo>
                  <a:pt x="33" y="0"/>
                </a:lnTo>
                <a:lnTo>
                  <a:pt x="46" y="14"/>
                </a:lnTo>
                <a:lnTo>
                  <a:pt x="48" y="24"/>
                </a:lnTo>
                <a:lnTo>
                  <a:pt x="56" y="19"/>
                </a:lnTo>
                <a:lnTo>
                  <a:pt x="67" y="32"/>
                </a:lnTo>
                <a:lnTo>
                  <a:pt x="93" y="51"/>
                </a:lnTo>
                <a:lnTo>
                  <a:pt x="97" y="62"/>
                </a:lnTo>
                <a:lnTo>
                  <a:pt x="107" y="73"/>
                </a:lnTo>
                <a:lnTo>
                  <a:pt x="99" y="84"/>
                </a:lnTo>
                <a:lnTo>
                  <a:pt x="102" y="101"/>
                </a:lnTo>
                <a:lnTo>
                  <a:pt x="86" y="127"/>
                </a:lnTo>
                <a:lnTo>
                  <a:pt x="70" y="135"/>
                </a:lnTo>
                <a:lnTo>
                  <a:pt x="44" y="132"/>
                </a:lnTo>
                <a:lnTo>
                  <a:pt x="25" y="122"/>
                </a:lnTo>
                <a:lnTo>
                  <a:pt x="11" y="120"/>
                </a:lnTo>
                <a:lnTo>
                  <a:pt x="0" y="108"/>
                </a:lnTo>
                <a:lnTo>
                  <a:pt x="7" y="76"/>
                </a:lnTo>
                <a:lnTo>
                  <a:pt x="11" y="13"/>
                </a:lnTo>
                <a:lnTo>
                  <a:pt x="1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2" name=""/>
          <p:cNvGrpSpPr/>
          <p:nvPr/>
        </p:nvGrpSpPr>
        <p:grpSpPr>
          <a:xfrm>
            <a:off x="3478320" y="5398920"/>
            <a:ext cx="169920" cy="214560"/>
            <a:chOff x="3478320" y="5398920"/>
            <a:chExt cx="169920" cy="214560"/>
          </a:xfrm>
        </p:grpSpPr>
        <p:sp>
          <p:nvSpPr>
            <p:cNvPr id="1573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5" name=""/>
          <p:cNvSpPr/>
          <p:nvPr/>
        </p:nvSpPr>
        <p:spPr>
          <a:xfrm>
            <a:off x="2997360" y="3760920"/>
            <a:ext cx="439560" cy="430200"/>
          </a:xfrm>
          <a:custGeom>
            <a:avLst/>
            <a:gdLst/>
            <a:ahLst/>
            <a:rect l="l" t="t" r="r" b="b"/>
            <a:pathLst>
              <a:path w="277" h="271">
                <a:moveTo>
                  <a:pt x="41" y="9"/>
                </a:moveTo>
                <a:lnTo>
                  <a:pt x="29" y="14"/>
                </a:lnTo>
                <a:lnTo>
                  <a:pt x="14" y="31"/>
                </a:lnTo>
                <a:lnTo>
                  <a:pt x="0" y="74"/>
                </a:lnTo>
                <a:lnTo>
                  <a:pt x="10" y="74"/>
                </a:lnTo>
                <a:lnTo>
                  <a:pt x="19" y="96"/>
                </a:lnTo>
                <a:lnTo>
                  <a:pt x="21" y="115"/>
                </a:lnTo>
                <a:lnTo>
                  <a:pt x="29" y="123"/>
                </a:lnTo>
                <a:lnTo>
                  <a:pt x="40" y="125"/>
                </a:lnTo>
                <a:lnTo>
                  <a:pt x="56" y="123"/>
                </a:lnTo>
                <a:lnTo>
                  <a:pt x="66" y="128"/>
                </a:lnTo>
                <a:lnTo>
                  <a:pt x="80" y="147"/>
                </a:lnTo>
                <a:lnTo>
                  <a:pt x="120" y="144"/>
                </a:lnTo>
                <a:lnTo>
                  <a:pt x="111" y="183"/>
                </a:lnTo>
                <a:lnTo>
                  <a:pt x="113" y="194"/>
                </a:lnTo>
                <a:lnTo>
                  <a:pt x="124" y="211"/>
                </a:lnTo>
                <a:lnTo>
                  <a:pt x="113" y="224"/>
                </a:lnTo>
                <a:lnTo>
                  <a:pt x="122" y="235"/>
                </a:lnTo>
                <a:lnTo>
                  <a:pt x="132" y="259"/>
                </a:lnTo>
                <a:lnTo>
                  <a:pt x="143" y="271"/>
                </a:lnTo>
                <a:lnTo>
                  <a:pt x="157" y="271"/>
                </a:lnTo>
                <a:lnTo>
                  <a:pt x="184" y="254"/>
                </a:lnTo>
                <a:lnTo>
                  <a:pt x="190" y="245"/>
                </a:lnTo>
                <a:lnTo>
                  <a:pt x="204" y="238"/>
                </a:lnTo>
                <a:lnTo>
                  <a:pt x="204" y="233"/>
                </a:lnTo>
                <a:lnTo>
                  <a:pt x="186" y="233"/>
                </a:lnTo>
                <a:lnTo>
                  <a:pt x="184" y="216"/>
                </a:lnTo>
                <a:lnTo>
                  <a:pt x="186" y="205"/>
                </a:lnTo>
                <a:lnTo>
                  <a:pt x="176" y="197"/>
                </a:lnTo>
                <a:lnTo>
                  <a:pt x="176" y="189"/>
                </a:lnTo>
                <a:lnTo>
                  <a:pt x="211" y="199"/>
                </a:lnTo>
                <a:lnTo>
                  <a:pt x="252" y="183"/>
                </a:lnTo>
                <a:lnTo>
                  <a:pt x="258" y="169"/>
                </a:lnTo>
                <a:lnTo>
                  <a:pt x="246" y="147"/>
                </a:lnTo>
                <a:lnTo>
                  <a:pt x="250" y="132"/>
                </a:lnTo>
                <a:lnTo>
                  <a:pt x="263" y="123"/>
                </a:lnTo>
                <a:lnTo>
                  <a:pt x="256" y="123"/>
                </a:lnTo>
                <a:lnTo>
                  <a:pt x="256" y="110"/>
                </a:lnTo>
                <a:lnTo>
                  <a:pt x="275" y="98"/>
                </a:lnTo>
                <a:lnTo>
                  <a:pt x="277" y="96"/>
                </a:lnTo>
                <a:lnTo>
                  <a:pt x="268" y="87"/>
                </a:lnTo>
                <a:lnTo>
                  <a:pt x="261" y="91"/>
                </a:lnTo>
                <a:lnTo>
                  <a:pt x="252" y="91"/>
                </a:lnTo>
                <a:lnTo>
                  <a:pt x="256" y="84"/>
                </a:lnTo>
                <a:lnTo>
                  <a:pt x="252" y="69"/>
                </a:lnTo>
                <a:lnTo>
                  <a:pt x="237" y="60"/>
                </a:lnTo>
                <a:lnTo>
                  <a:pt x="225" y="60"/>
                </a:lnTo>
                <a:lnTo>
                  <a:pt x="219" y="47"/>
                </a:lnTo>
                <a:lnTo>
                  <a:pt x="213" y="46"/>
                </a:lnTo>
                <a:lnTo>
                  <a:pt x="232" y="38"/>
                </a:lnTo>
                <a:lnTo>
                  <a:pt x="188" y="38"/>
                </a:lnTo>
                <a:lnTo>
                  <a:pt x="186" y="38"/>
                </a:lnTo>
                <a:lnTo>
                  <a:pt x="195" y="43"/>
                </a:lnTo>
                <a:lnTo>
                  <a:pt x="167" y="50"/>
                </a:lnTo>
                <a:lnTo>
                  <a:pt x="157" y="50"/>
                </a:lnTo>
                <a:lnTo>
                  <a:pt x="146" y="38"/>
                </a:lnTo>
                <a:lnTo>
                  <a:pt x="110" y="43"/>
                </a:lnTo>
                <a:lnTo>
                  <a:pt x="101" y="24"/>
                </a:lnTo>
                <a:lnTo>
                  <a:pt x="76" y="19"/>
                </a:lnTo>
                <a:lnTo>
                  <a:pt x="70" y="0"/>
                </a:lnTo>
                <a:lnTo>
                  <a:pt x="62" y="12"/>
                </a:lnTo>
                <a:lnTo>
                  <a:pt x="73" y="14"/>
                </a:lnTo>
                <a:lnTo>
                  <a:pt x="73" y="19"/>
                </a:lnTo>
                <a:lnTo>
                  <a:pt x="52" y="24"/>
                </a:lnTo>
                <a:lnTo>
                  <a:pt x="40" y="36"/>
                </a:lnTo>
                <a:lnTo>
                  <a:pt x="40" y="46"/>
                </a:lnTo>
                <a:lnTo>
                  <a:pt x="45" y="60"/>
                </a:lnTo>
                <a:lnTo>
                  <a:pt x="47" y="69"/>
                </a:lnTo>
                <a:lnTo>
                  <a:pt x="35" y="77"/>
                </a:lnTo>
                <a:lnTo>
                  <a:pt x="29" y="63"/>
                </a:lnTo>
                <a:lnTo>
                  <a:pt x="29" y="52"/>
                </a:lnTo>
                <a:lnTo>
                  <a:pt x="35" y="36"/>
                </a:lnTo>
                <a:lnTo>
                  <a:pt x="31" y="14"/>
                </a:lnTo>
                <a:lnTo>
                  <a:pt x="41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6" name=""/>
          <p:cNvGrpSpPr/>
          <p:nvPr/>
        </p:nvGrpSpPr>
        <p:grpSpPr>
          <a:xfrm>
            <a:off x="2997360" y="3760920"/>
            <a:ext cx="439560" cy="430200"/>
            <a:chOff x="2997360" y="3760920"/>
            <a:chExt cx="439560" cy="430200"/>
          </a:xfrm>
        </p:grpSpPr>
        <p:sp>
          <p:nvSpPr>
            <p:cNvPr id="1577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9" name=""/>
          <p:cNvSpPr/>
          <p:nvPr/>
        </p:nvSpPr>
        <p:spPr>
          <a:xfrm>
            <a:off x="3287880" y="3800520"/>
            <a:ext cx="17280" cy="12600"/>
          </a:xfrm>
          <a:custGeom>
            <a:avLst/>
            <a:gdLst/>
            <a:ahLst/>
            <a:rect l="l" t="t" r="r" b="b"/>
            <a:pathLst>
              <a:path w="11" h="8">
                <a:moveTo>
                  <a:pt x="9" y="0"/>
                </a:moveTo>
                <a:lnTo>
                  <a:pt x="11" y="5"/>
                </a:lnTo>
                <a:lnTo>
                  <a:pt x="7" y="8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0" name=""/>
          <p:cNvGrpSpPr/>
          <p:nvPr/>
        </p:nvGrpSpPr>
        <p:grpSpPr>
          <a:xfrm>
            <a:off x="3287880" y="3800520"/>
            <a:ext cx="17280" cy="12600"/>
            <a:chOff x="3287880" y="3800520"/>
            <a:chExt cx="17280" cy="12600"/>
          </a:xfrm>
        </p:grpSpPr>
        <p:sp>
          <p:nvSpPr>
            <p:cNvPr id="1581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83" name=""/>
          <p:cNvSpPr/>
          <p:nvPr/>
        </p:nvSpPr>
        <p:spPr>
          <a:xfrm>
            <a:off x="2816280" y="3753000"/>
            <a:ext cx="390600" cy="622080"/>
          </a:xfrm>
          <a:custGeom>
            <a:avLst/>
            <a:gdLst/>
            <a:ahLst/>
            <a:rect l="l" t="t" r="r" b="b"/>
            <a:pathLst>
              <a:path w="246" h="392">
                <a:moveTo>
                  <a:pt x="21" y="123"/>
                </a:moveTo>
                <a:lnTo>
                  <a:pt x="25" y="112"/>
                </a:lnTo>
                <a:lnTo>
                  <a:pt x="30" y="115"/>
                </a:lnTo>
                <a:lnTo>
                  <a:pt x="35" y="106"/>
                </a:lnTo>
                <a:lnTo>
                  <a:pt x="32" y="96"/>
                </a:lnTo>
                <a:lnTo>
                  <a:pt x="32" y="92"/>
                </a:lnTo>
                <a:lnTo>
                  <a:pt x="44" y="106"/>
                </a:lnTo>
                <a:lnTo>
                  <a:pt x="44" y="92"/>
                </a:lnTo>
                <a:lnTo>
                  <a:pt x="67" y="70"/>
                </a:lnTo>
                <a:lnTo>
                  <a:pt x="68" y="49"/>
                </a:lnTo>
                <a:lnTo>
                  <a:pt x="81" y="36"/>
                </a:lnTo>
                <a:lnTo>
                  <a:pt x="89" y="36"/>
                </a:lnTo>
                <a:lnTo>
                  <a:pt x="91" y="41"/>
                </a:lnTo>
                <a:lnTo>
                  <a:pt x="98" y="29"/>
                </a:lnTo>
                <a:lnTo>
                  <a:pt x="116" y="27"/>
                </a:lnTo>
                <a:lnTo>
                  <a:pt x="135" y="17"/>
                </a:lnTo>
                <a:lnTo>
                  <a:pt x="141" y="8"/>
                </a:lnTo>
                <a:lnTo>
                  <a:pt x="149" y="0"/>
                </a:lnTo>
                <a:lnTo>
                  <a:pt x="157" y="8"/>
                </a:lnTo>
                <a:lnTo>
                  <a:pt x="155" y="14"/>
                </a:lnTo>
                <a:lnTo>
                  <a:pt x="143" y="19"/>
                </a:lnTo>
                <a:lnTo>
                  <a:pt x="128" y="36"/>
                </a:lnTo>
                <a:lnTo>
                  <a:pt x="114" y="79"/>
                </a:lnTo>
                <a:lnTo>
                  <a:pt x="124" y="79"/>
                </a:lnTo>
                <a:lnTo>
                  <a:pt x="133" y="101"/>
                </a:lnTo>
                <a:lnTo>
                  <a:pt x="135" y="120"/>
                </a:lnTo>
                <a:lnTo>
                  <a:pt x="143" y="128"/>
                </a:lnTo>
                <a:lnTo>
                  <a:pt x="154" y="130"/>
                </a:lnTo>
                <a:lnTo>
                  <a:pt x="170" y="128"/>
                </a:lnTo>
                <a:lnTo>
                  <a:pt x="180" y="133"/>
                </a:lnTo>
                <a:lnTo>
                  <a:pt x="194" y="152"/>
                </a:lnTo>
                <a:lnTo>
                  <a:pt x="234" y="149"/>
                </a:lnTo>
                <a:lnTo>
                  <a:pt x="225" y="188"/>
                </a:lnTo>
                <a:lnTo>
                  <a:pt x="227" y="199"/>
                </a:lnTo>
                <a:lnTo>
                  <a:pt x="238" y="216"/>
                </a:lnTo>
                <a:lnTo>
                  <a:pt x="227" y="229"/>
                </a:lnTo>
                <a:lnTo>
                  <a:pt x="236" y="240"/>
                </a:lnTo>
                <a:lnTo>
                  <a:pt x="246" y="264"/>
                </a:lnTo>
                <a:lnTo>
                  <a:pt x="243" y="267"/>
                </a:lnTo>
                <a:lnTo>
                  <a:pt x="234" y="248"/>
                </a:lnTo>
                <a:lnTo>
                  <a:pt x="224" y="253"/>
                </a:lnTo>
                <a:lnTo>
                  <a:pt x="217" y="248"/>
                </a:lnTo>
                <a:lnTo>
                  <a:pt x="215" y="253"/>
                </a:lnTo>
                <a:lnTo>
                  <a:pt x="184" y="253"/>
                </a:lnTo>
                <a:lnTo>
                  <a:pt x="187" y="269"/>
                </a:lnTo>
                <a:lnTo>
                  <a:pt x="194" y="269"/>
                </a:lnTo>
                <a:lnTo>
                  <a:pt x="199" y="281"/>
                </a:lnTo>
                <a:lnTo>
                  <a:pt x="180" y="281"/>
                </a:lnTo>
                <a:lnTo>
                  <a:pt x="180" y="298"/>
                </a:lnTo>
                <a:lnTo>
                  <a:pt x="190" y="308"/>
                </a:lnTo>
                <a:lnTo>
                  <a:pt x="194" y="324"/>
                </a:lnTo>
                <a:lnTo>
                  <a:pt x="182" y="392"/>
                </a:lnTo>
                <a:lnTo>
                  <a:pt x="170" y="384"/>
                </a:lnTo>
                <a:lnTo>
                  <a:pt x="180" y="363"/>
                </a:lnTo>
                <a:lnTo>
                  <a:pt x="176" y="356"/>
                </a:lnTo>
                <a:lnTo>
                  <a:pt x="161" y="349"/>
                </a:lnTo>
                <a:lnTo>
                  <a:pt x="155" y="351"/>
                </a:lnTo>
                <a:lnTo>
                  <a:pt x="143" y="349"/>
                </a:lnTo>
                <a:lnTo>
                  <a:pt x="135" y="354"/>
                </a:lnTo>
                <a:lnTo>
                  <a:pt x="121" y="354"/>
                </a:lnTo>
                <a:lnTo>
                  <a:pt x="116" y="336"/>
                </a:lnTo>
                <a:lnTo>
                  <a:pt x="110" y="336"/>
                </a:lnTo>
                <a:lnTo>
                  <a:pt x="108" y="322"/>
                </a:lnTo>
                <a:lnTo>
                  <a:pt x="100" y="319"/>
                </a:lnTo>
                <a:lnTo>
                  <a:pt x="86" y="300"/>
                </a:lnTo>
                <a:lnTo>
                  <a:pt x="75" y="298"/>
                </a:lnTo>
                <a:lnTo>
                  <a:pt x="58" y="286"/>
                </a:lnTo>
                <a:lnTo>
                  <a:pt x="56" y="289"/>
                </a:lnTo>
                <a:lnTo>
                  <a:pt x="35" y="289"/>
                </a:lnTo>
                <a:lnTo>
                  <a:pt x="27" y="276"/>
                </a:lnTo>
                <a:lnTo>
                  <a:pt x="2" y="262"/>
                </a:lnTo>
                <a:lnTo>
                  <a:pt x="0" y="257"/>
                </a:lnTo>
                <a:lnTo>
                  <a:pt x="7" y="253"/>
                </a:lnTo>
                <a:lnTo>
                  <a:pt x="9" y="235"/>
                </a:lnTo>
                <a:lnTo>
                  <a:pt x="27" y="229"/>
                </a:lnTo>
                <a:lnTo>
                  <a:pt x="30" y="218"/>
                </a:lnTo>
                <a:lnTo>
                  <a:pt x="42" y="204"/>
                </a:lnTo>
                <a:lnTo>
                  <a:pt x="32" y="204"/>
                </a:lnTo>
                <a:lnTo>
                  <a:pt x="32" y="142"/>
                </a:lnTo>
                <a:lnTo>
                  <a:pt x="2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4" name=""/>
          <p:cNvGrpSpPr/>
          <p:nvPr/>
        </p:nvGrpSpPr>
        <p:grpSpPr>
          <a:xfrm>
            <a:off x="2816280" y="3753000"/>
            <a:ext cx="390600" cy="622080"/>
            <a:chOff x="2816280" y="3753000"/>
            <a:chExt cx="390600" cy="622080"/>
          </a:xfrm>
        </p:grpSpPr>
        <p:sp>
          <p:nvSpPr>
            <p:cNvPr id="1585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87" name=""/>
          <p:cNvSpPr/>
          <p:nvPr/>
        </p:nvSpPr>
        <p:spPr>
          <a:xfrm>
            <a:off x="1222200" y="2003400"/>
            <a:ext cx="160560" cy="147600"/>
          </a:xfrm>
          <a:custGeom>
            <a:avLst/>
            <a:gdLst/>
            <a:ahLst/>
            <a:rect l="l" t="t" r="r" b="b"/>
            <a:pathLst>
              <a:path w="101" h="93">
                <a:moveTo>
                  <a:pt x="16" y="19"/>
                </a:moveTo>
                <a:lnTo>
                  <a:pt x="16" y="10"/>
                </a:lnTo>
                <a:lnTo>
                  <a:pt x="0" y="8"/>
                </a:lnTo>
                <a:lnTo>
                  <a:pt x="7" y="0"/>
                </a:lnTo>
                <a:lnTo>
                  <a:pt x="56" y="19"/>
                </a:lnTo>
                <a:lnTo>
                  <a:pt x="72" y="51"/>
                </a:lnTo>
                <a:lnTo>
                  <a:pt x="93" y="68"/>
                </a:lnTo>
                <a:lnTo>
                  <a:pt x="101" y="89"/>
                </a:lnTo>
                <a:lnTo>
                  <a:pt x="96" y="93"/>
                </a:lnTo>
                <a:lnTo>
                  <a:pt x="72" y="84"/>
                </a:lnTo>
                <a:lnTo>
                  <a:pt x="75" y="76"/>
                </a:lnTo>
                <a:lnTo>
                  <a:pt x="72" y="79"/>
                </a:lnTo>
                <a:lnTo>
                  <a:pt x="66" y="76"/>
                </a:lnTo>
                <a:lnTo>
                  <a:pt x="70" y="70"/>
                </a:lnTo>
                <a:lnTo>
                  <a:pt x="58" y="73"/>
                </a:lnTo>
                <a:lnTo>
                  <a:pt x="54" y="68"/>
                </a:lnTo>
                <a:lnTo>
                  <a:pt x="58" y="68"/>
                </a:lnTo>
                <a:lnTo>
                  <a:pt x="54" y="60"/>
                </a:lnTo>
                <a:lnTo>
                  <a:pt x="40" y="55"/>
                </a:lnTo>
                <a:lnTo>
                  <a:pt x="37" y="48"/>
                </a:lnTo>
                <a:lnTo>
                  <a:pt x="47" y="46"/>
                </a:lnTo>
                <a:lnTo>
                  <a:pt x="27" y="38"/>
                </a:lnTo>
                <a:lnTo>
                  <a:pt x="23" y="27"/>
                </a:lnTo>
                <a:lnTo>
                  <a:pt x="21" y="32"/>
                </a:lnTo>
                <a:lnTo>
                  <a:pt x="11" y="29"/>
                </a:lnTo>
                <a:lnTo>
                  <a:pt x="11" y="17"/>
                </a:lnTo>
                <a:lnTo>
                  <a:pt x="16" y="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8" name=""/>
          <p:cNvGrpSpPr/>
          <p:nvPr/>
        </p:nvGrpSpPr>
        <p:grpSpPr>
          <a:xfrm>
            <a:off x="1222200" y="2003400"/>
            <a:ext cx="160560" cy="147600"/>
            <a:chOff x="1222200" y="2003400"/>
            <a:chExt cx="160560" cy="147600"/>
          </a:xfrm>
        </p:grpSpPr>
        <p:sp>
          <p:nvSpPr>
            <p:cNvPr id="1589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1" name=""/>
          <p:cNvSpPr/>
          <p:nvPr/>
        </p:nvSpPr>
        <p:spPr>
          <a:xfrm>
            <a:off x="1158840" y="1824120"/>
            <a:ext cx="28440" cy="36360"/>
          </a:xfrm>
          <a:custGeom>
            <a:avLst/>
            <a:gdLst/>
            <a:ahLst/>
            <a:rect l="l" t="t" r="r" b="b"/>
            <a:pathLst>
              <a:path w="18" h="23">
                <a:moveTo>
                  <a:pt x="11" y="6"/>
                </a:moveTo>
                <a:lnTo>
                  <a:pt x="18" y="17"/>
                </a:lnTo>
                <a:lnTo>
                  <a:pt x="16" y="23"/>
                </a:lnTo>
                <a:lnTo>
                  <a:pt x="0" y="0"/>
                </a:lnTo>
                <a:lnTo>
                  <a:pt x="11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92" name=""/>
          <p:cNvGrpSpPr/>
          <p:nvPr/>
        </p:nvGrpSpPr>
        <p:grpSpPr>
          <a:xfrm>
            <a:off x="1158840" y="1824120"/>
            <a:ext cx="28440" cy="36360"/>
            <a:chOff x="1158840" y="1824120"/>
            <a:chExt cx="28440" cy="36360"/>
          </a:xfrm>
        </p:grpSpPr>
        <p:sp>
          <p:nvSpPr>
            <p:cNvPr id="1593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5" name=""/>
          <p:cNvSpPr/>
          <p:nvPr/>
        </p:nvSpPr>
        <p:spPr>
          <a:xfrm>
            <a:off x="1154160" y="1835280"/>
            <a:ext cx="223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0" y="0"/>
                </a:moveTo>
                <a:lnTo>
                  <a:pt x="10" y="5"/>
                </a:lnTo>
                <a:lnTo>
                  <a:pt x="14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96" name=""/>
          <p:cNvGrpSpPr/>
          <p:nvPr/>
        </p:nvGrpSpPr>
        <p:grpSpPr>
          <a:xfrm>
            <a:off x="1154160" y="1835280"/>
            <a:ext cx="22320" cy="29880"/>
            <a:chOff x="1154160" y="1835280"/>
            <a:chExt cx="22320" cy="29880"/>
          </a:xfrm>
        </p:grpSpPr>
        <p:sp>
          <p:nvSpPr>
            <p:cNvPr id="1597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9" name=""/>
          <p:cNvSpPr/>
          <p:nvPr/>
        </p:nvSpPr>
        <p:spPr>
          <a:xfrm>
            <a:off x="1150920" y="180828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0" y="5"/>
                </a:moveTo>
                <a:lnTo>
                  <a:pt x="4" y="0"/>
                </a:lnTo>
                <a:lnTo>
                  <a:pt x="5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0" name=""/>
          <p:cNvGrpSpPr/>
          <p:nvPr/>
        </p:nvGrpSpPr>
        <p:grpSpPr>
          <a:xfrm>
            <a:off x="1150920" y="1808280"/>
            <a:ext cx="7920" cy="12600"/>
            <a:chOff x="1150920" y="1808280"/>
            <a:chExt cx="7920" cy="12600"/>
          </a:xfrm>
        </p:grpSpPr>
        <p:sp>
          <p:nvSpPr>
            <p:cNvPr id="1601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3" name=""/>
          <p:cNvSpPr/>
          <p:nvPr/>
        </p:nvSpPr>
        <p:spPr>
          <a:xfrm>
            <a:off x="3160800" y="135396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0" y="5"/>
                </a:moveTo>
                <a:lnTo>
                  <a:pt x="0" y="14"/>
                </a:lnTo>
                <a:lnTo>
                  <a:pt x="8" y="8"/>
                </a:lnTo>
                <a:lnTo>
                  <a:pt x="8" y="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4" name=""/>
          <p:cNvGrpSpPr/>
          <p:nvPr/>
        </p:nvGrpSpPr>
        <p:grpSpPr>
          <a:xfrm>
            <a:off x="3160800" y="1353960"/>
            <a:ext cx="12600" cy="22320"/>
            <a:chOff x="3160800" y="1353960"/>
            <a:chExt cx="12600" cy="22320"/>
          </a:xfrm>
        </p:grpSpPr>
        <p:sp>
          <p:nvSpPr>
            <p:cNvPr id="1605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7" name=""/>
          <p:cNvSpPr/>
          <p:nvPr/>
        </p:nvSpPr>
        <p:spPr>
          <a:xfrm>
            <a:off x="2678040" y="2281320"/>
            <a:ext cx="47520" cy="23760"/>
          </a:xfrm>
          <a:custGeom>
            <a:avLst/>
            <a:gdLst/>
            <a:ahLst/>
            <a:rect l="l" t="t" r="r" b="b"/>
            <a:pathLst>
              <a:path w="30" h="15">
                <a:moveTo>
                  <a:pt x="23" y="2"/>
                </a:moveTo>
                <a:lnTo>
                  <a:pt x="28" y="0"/>
                </a:lnTo>
                <a:lnTo>
                  <a:pt x="30" y="12"/>
                </a:lnTo>
                <a:lnTo>
                  <a:pt x="26" y="15"/>
                </a:lnTo>
                <a:lnTo>
                  <a:pt x="0" y="2"/>
                </a:lnTo>
                <a:lnTo>
                  <a:pt x="23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8" name=""/>
          <p:cNvGrpSpPr/>
          <p:nvPr/>
        </p:nvGrpSpPr>
        <p:grpSpPr>
          <a:xfrm>
            <a:off x="2678040" y="2281320"/>
            <a:ext cx="47520" cy="23760"/>
            <a:chOff x="2678040" y="2281320"/>
            <a:chExt cx="47520" cy="23760"/>
          </a:xfrm>
        </p:grpSpPr>
        <p:sp>
          <p:nvSpPr>
            <p:cNvPr id="1609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1" name=""/>
          <p:cNvSpPr/>
          <p:nvPr/>
        </p:nvSpPr>
        <p:spPr>
          <a:xfrm>
            <a:off x="2714760" y="1868400"/>
            <a:ext cx="42840" cy="270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" y="0"/>
                </a:moveTo>
                <a:lnTo>
                  <a:pt x="21" y="0"/>
                </a:lnTo>
                <a:lnTo>
                  <a:pt x="27" y="17"/>
                </a:lnTo>
                <a:lnTo>
                  <a:pt x="0" y="5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2" name=""/>
          <p:cNvGrpSpPr/>
          <p:nvPr/>
        </p:nvGrpSpPr>
        <p:grpSpPr>
          <a:xfrm>
            <a:off x="2714760" y="1868400"/>
            <a:ext cx="42840" cy="27000"/>
            <a:chOff x="2714760" y="1868400"/>
            <a:chExt cx="42840" cy="27000"/>
          </a:xfrm>
        </p:grpSpPr>
        <p:sp>
          <p:nvSpPr>
            <p:cNvPr id="1613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5" name=""/>
          <p:cNvSpPr/>
          <p:nvPr/>
        </p:nvSpPr>
        <p:spPr>
          <a:xfrm>
            <a:off x="2773440" y="1216080"/>
            <a:ext cx="30240" cy="65160"/>
          </a:xfrm>
          <a:custGeom>
            <a:avLst/>
            <a:gdLst/>
            <a:ahLst/>
            <a:rect l="l" t="t" r="r" b="b"/>
            <a:pathLst>
              <a:path w="19" h="41">
                <a:moveTo>
                  <a:pt x="4" y="0"/>
                </a:moveTo>
                <a:lnTo>
                  <a:pt x="0" y="5"/>
                </a:lnTo>
                <a:lnTo>
                  <a:pt x="0" y="29"/>
                </a:lnTo>
                <a:lnTo>
                  <a:pt x="8" y="41"/>
                </a:lnTo>
                <a:lnTo>
                  <a:pt x="19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6" name=""/>
          <p:cNvGrpSpPr/>
          <p:nvPr/>
        </p:nvGrpSpPr>
        <p:grpSpPr>
          <a:xfrm>
            <a:off x="2773440" y="1216080"/>
            <a:ext cx="30240" cy="65160"/>
            <a:chOff x="2773440" y="1216080"/>
            <a:chExt cx="30240" cy="65160"/>
          </a:xfrm>
        </p:grpSpPr>
        <p:sp>
          <p:nvSpPr>
            <p:cNvPr id="1617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9" name=""/>
          <p:cNvSpPr/>
          <p:nvPr/>
        </p:nvSpPr>
        <p:spPr>
          <a:xfrm>
            <a:off x="3379680" y="2224080"/>
            <a:ext cx="57240" cy="77760"/>
          </a:xfrm>
          <a:custGeom>
            <a:avLst/>
            <a:gdLst/>
            <a:ahLst/>
            <a:rect l="l" t="t" r="r" b="b"/>
            <a:pathLst>
              <a:path w="36" h="49">
                <a:moveTo>
                  <a:pt x="19" y="0"/>
                </a:moveTo>
                <a:lnTo>
                  <a:pt x="4" y="30"/>
                </a:lnTo>
                <a:lnTo>
                  <a:pt x="0" y="41"/>
                </a:lnTo>
                <a:lnTo>
                  <a:pt x="4" y="49"/>
                </a:lnTo>
                <a:lnTo>
                  <a:pt x="21" y="46"/>
                </a:lnTo>
                <a:lnTo>
                  <a:pt x="36" y="36"/>
                </a:lnTo>
                <a:lnTo>
                  <a:pt x="31" y="24"/>
                </a:lnTo>
                <a:lnTo>
                  <a:pt x="27" y="32"/>
                </a:lnTo>
                <a:lnTo>
                  <a:pt x="17" y="32"/>
                </a:lnTo>
                <a:lnTo>
                  <a:pt x="26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0" name=""/>
          <p:cNvGrpSpPr/>
          <p:nvPr/>
        </p:nvGrpSpPr>
        <p:grpSpPr>
          <a:xfrm>
            <a:off x="3379680" y="2224080"/>
            <a:ext cx="57240" cy="77760"/>
            <a:chOff x="3379680" y="2224080"/>
            <a:chExt cx="57240" cy="77760"/>
          </a:xfrm>
        </p:grpSpPr>
        <p:sp>
          <p:nvSpPr>
            <p:cNvPr id="1621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23" name=""/>
          <p:cNvSpPr/>
          <p:nvPr/>
        </p:nvSpPr>
        <p:spPr>
          <a:xfrm>
            <a:off x="3249720" y="1270080"/>
            <a:ext cx="27000" cy="22320"/>
          </a:xfrm>
          <a:custGeom>
            <a:avLst/>
            <a:gdLst/>
            <a:ahLst/>
            <a:rect l="l" t="t" r="r" b="b"/>
            <a:pathLst>
              <a:path w="17" h="14">
                <a:moveTo>
                  <a:pt x="10" y="0"/>
                </a:moveTo>
                <a:lnTo>
                  <a:pt x="17" y="4"/>
                </a:lnTo>
                <a:lnTo>
                  <a:pt x="15" y="14"/>
                </a:lnTo>
                <a:lnTo>
                  <a:pt x="0" y="6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4" name=""/>
          <p:cNvGrpSpPr/>
          <p:nvPr/>
        </p:nvGrpSpPr>
        <p:grpSpPr>
          <a:xfrm>
            <a:off x="3249720" y="1270080"/>
            <a:ext cx="27000" cy="22320"/>
            <a:chOff x="3249720" y="1270080"/>
            <a:chExt cx="27000" cy="22320"/>
          </a:xfrm>
        </p:grpSpPr>
        <p:sp>
          <p:nvSpPr>
            <p:cNvPr id="1625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27" name=""/>
          <p:cNvSpPr/>
          <p:nvPr/>
        </p:nvSpPr>
        <p:spPr>
          <a:xfrm>
            <a:off x="3284640" y="2060640"/>
            <a:ext cx="88920" cy="46080"/>
          </a:xfrm>
          <a:custGeom>
            <a:avLst/>
            <a:gdLst/>
            <a:ahLst/>
            <a:rect l="l" t="t" r="r" b="b"/>
            <a:pathLst>
              <a:path w="56" h="29">
                <a:moveTo>
                  <a:pt x="9" y="0"/>
                </a:moveTo>
                <a:lnTo>
                  <a:pt x="37" y="13"/>
                </a:lnTo>
                <a:lnTo>
                  <a:pt x="52" y="19"/>
                </a:lnTo>
                <a:lnTo>
                  <a:pt x="56" y="29"/>
                </a:lnTo>
                <a:lnTo>
                  <a:pt x="44" y="29"/>
                </a:lnTo>
                <a:lnTo>
                  <a:pt x="21" y="19"/>
                </a:lnTo>
                <a:lnTo>
                  <a:pt x="16" y="13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8" name=""/>
          <p:cNvGrpSpPr/>
          <p:nvPr/>
        </p:nvGrpSpPr>
        <p:grpSpPr>
          <a:xfrm>
            <a:off x="3284640" y="2060640"/>
            <a:ext cx="88920" cy="46080"/>
            <a:chOff x="3284640" y="2060640"/>
            <a:chExt cx="88920" cy="46080"/>
          </a:xfrm>
        </p:grpSpPr>
        <p:sp>
          <p:nvSpPr>
            <p:cNvPr id="1629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1" name=""/>
          <p:cNvSpPr/>
          <p:nvPr/>
        </p:nvSpPr>
        <p:spPr>
          <a:xfrm>
            <a:off x="3287880" y="2224080"/>
            <a:ext cx="77760" cy="57240"/>
          </a:xfrm>
          <a:custGeom>
            <a:avLst/>
            <a:gdLst/>
            <a:ahLst/>
            <a:rect l="l" t="t" r="r" b="b"/>
            <a:pathLst>
              <a:path w="49" h="36">
                <a:moveTo>
                  <a:pt x="7" y="0"/>
                </a:moveTo>
                <a:lnTo>
                  <a:pt x="7" y="8"/>
                </a:lnTo>
                <a:lnTo>
                  <a:pt x="13" y="17"/>
                </a:lnTo>
                <a:lnTo>
                  <a:pt x="49" y="22"/>
                </a:lnTo>
                <a:lnTo>
                  <a:pt x="36" y="36"/>
                </a:lnTo>
                <a:lnTo>
                  <a:pt x="28" y="24"/>
                </a:lnTo>
                <a:lnTo>
                  <a:pt x="17" y="27"/>
                </a:lnTo>
                <a:lnTo>
                  <a:pt x="0" y="13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32" name=""/>
          <p:cNvGrpSpPr/>
          <p:nvPr/>
        </p:nvGrpSpPr>
        <p:grpSpPr>
          <a:xfrm>
            <a:off x="3287880" y="2224080"/>
            <a:ext cx="77760" cy="57240"/>
            <a:chOff x="3287880" y="2224080"/>
            <a:chExt cx="77760" cy="57240"/>
          </a:xfrm>
        </p:grpSpPr>
        <p:sp>
          <p:nvSpPr>
            <p:cNvPr id="1633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5" name=""/>
          <p:cNvSpPr/>
          <p:nvPr/>
        </p:nvSpPr>
        <p:spPr>
          <a:xfrm>
            <a:off x="3071880" y="118116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7"/>
                </a:lnTo>
                <a:lnTo>
                  <a:pt x="9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36" name=""/>
          <p:cNvGrpSpPr/>
          <p:nvPr/>
        </p:nvGrpSpPr>
        <p:grpSpPr>
          <a:xfrm>
            <a:off x="3071880" y="1181160"/>
            <a:ext cx="19080" cy="15840"/>
            <a:chOff x="3071880" y="1181160"/>
            <a:chExt cx="19080" cy="15840"/>
          </a:xfrm>
        </p:grpSpPr>
        <p:sp>
          <p:nvSpPr>
            <p:cNvPr id="1637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9" name=""/>
          <p:cNvSpPr/>
          <p:nvPr/>
        </p:nvSpPr>
        <p:spPr>
          <a:xfrm>
            <a:off x="3944880" y="1405080"/>
            <a:ext cx="972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1"/>
                </a:moveTo>
                <a:lnTo>
                  <a:pt x="0" y="4"/>
                </a:lnTo>
                <a:lnTo>
                  <a:pt x="0" y="0"/>
                </a:lnTo>
                <a:lnTo>
                  <a:pt x="6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0" name=""/>
          <p:cNvGrpSpPr/>
          <p:nvPr/>
        </p:nvGrpSpPr>
        <p:grpSpPr>
          <a:xfrm>
            <a:off x="3944880" y="1405080"/>
            <a:ext cx="9720" cy="6120"/>
            <a:chOff x="3944880" y="1405080"/>
            <a:chExt cx="9720" cy="6120"/>
          </a:xfrm>
        </p:grpSpPr>
        <p:sp>
          <p:nvSpPr>
            <p:cNvPr id="1641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3" name=""/>
          <p:cNvSpPr/>
          <p:nvPr/>
        </p:nvSpPr>
        <p:spPr>
          <a:xfrm>
            <a:off x="1776240" y="1405080"/>
            <a:ext cx="155880" cy="90360"/>
          </a:xfrm>
          <a:custGeom>
            <a:avLst/>
            <a:gdLst/>
            <a:ahLst/>
            <a:rect l="l" t="t" r="r" b="b"/>
            <a:pathLst>
              <a:path w="98" h="57">
                <a:moveTo>
                  <a:pt x="0" y="57"/>
                </a:moveTo>
                <a:lnTo>
                  <a:pt x="31" y="11"/>
                </a:lnTo>
                <a:lnTo>
                  <a:pt x="42" y="9"/>
                </a:lnTo>
                <a:lnTo>
                  <a:pt x="35" y="4"/>
                </a:lnTo>
                <a:lnTo>
                  <a:pt x="40" y="0"/>
                </a:lnTo>
                <a:lnTo>
                  <a:pt x="54" y="1"/>
                </a:lnTo>
                <a:lnTo>
                  <a:pt x="42" y="11"/>
                </a:lnTo>
                <a:lnTo>
                  <a:pt x="42" y="22"/>
                </a:lnTo>
                <a:lnTo>
                  <a:pt x="54" y="19"/>
                </a:lnTo>
                <a:lnTo>
                  <a:pt x="47" y="25"/>
                </a:lnTo>
                <a:lnTo>
                  <a:pt x="73" y="22"/>
                </a:lnTo>
                <a:lnTo>
                  <a:pt x="98" y="28"/>
                </a:lnTo>
                <a:lnTo>
                  <a:pt x="42" y="35"/>
                </a:lnTo>
                <a:lnTo>
                  <a:pt x="21" y="47"/>
                </a:lnTo>
                <a:lnTo>
                  <a:pt x="21" y="57"/>
                </a:lnTo>
                <a:lnTo>
                  <a:pt x="0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4" name=""/>
          <p:cNvGrpSpPr/>
          <p:nvPr/>
        </p:nvGrpSpPr>
        <p:grpSpPr>
          <a:xfrm>
            <a:off x="1776240" y="1405080"/>
            <a:ext cx="155880" cy="90360"/>
            <a:chOff x="1776240" y="1405080"/>
            <a:chExt cx="155880" cy="90360"/>
          </a:xfrm>
        </p:grpSpPr>
        <p:sp>
          <p:nvSpPr>
            <p:cNvPr id="1645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7" name=""/>
          <p:cNvSpPr/>
          <p:nvPr/>
        </p:nvSpPr>
        <p:spPr>
          <a:xfrm>
            <a:off x="2163600" y="1793880"/>
            <a:ext cx="100080" cy="239760"/>
          </a:xfrm>
          <a:custGeom>
            <a:avLst/>
            <a:gdLst/>
            <a:ahLst/>
            <a:rect l="l" t="t" r="r" b="b"/>
            <a:pathLst>
              <a:path w="63" h="151">
                <a:moveTo>
                  <a:pt x="25" y="0"/>
                </a:moveTo>
                <a:lnTo>
                  <a:pt x="28" y="4"/>
                </a:lnTo>
                <a:lnTo>
                  <a:pt x="23" y="14"/>
                </a:lnTo>
                <a:lnTo>
                  <a:pt x="31" y="9"/>
                </a:lnTo>
                <a:lnTo>
                  <a:pt x="33" y="14"/>
                </a:lnTo>
                <a:lnTo>
                  <a:pt x="29" y="17"/>
                </a:lnTo>
                <a:lnTo>
                  <a:pt x="29" y="23"/>
                </a:lnTo>
                <a:lnTo>
                  <a:pt x="33" y="42"/>
                </a:lnTo>
                <a:lnTo>
                  <a:pt x="40" y="52"/>
                </a:lnTo>
                <a:lnTo>
                  <a:pt x="44" y="83"/>
                </a:lnTo>
                <a:lnTo>
                  <a:pt x="63" y="120"/>
                </a:lnTo>
                <a:lnTo>
                  <a:pt x="59" y="143"/>
                </a:lnTo>
                <a:lnTo>
                  <a:pt x="56" y="142"/>
                </a:lnTo>
                <a:lnTo>
                  <a:pt x="52" y="151"/>
                </a:lnTo>
                <a:lnTo>
                  <a:pt x="48" y="151"/>
                </a:lnTo>
                <a:lnTo>
                  <a:pt x="45" y="139"/>
                </a:lnTo>
                <a:lnTo>
                  <a:pt x="54" y="118"/>
                </a:lnTo>
                <a:lnTo>
                  <a:pt x="48" y="120"/>
                </a:lnTo>
                <a:lnTo>
                  <a:pt x="52" y="102"/>
                </a:lnTo>
                <a:lnTo>
                  <a:pt x="45" y="101"/>
                </a:lnTo>
                <a:lnTo>
                  <a:pt x="42" y="110"/>
                </a:lnTo>
                <a:lnTo>
                  <a:pt x="33" y="83"/>
                </a:lnTo>
                <a:lnTo>
                  <a:pt x="29" y="93"/>
                </a:lnTo>
                <a:lnTo>
                  <a:pt x="23" y="93"/>
                </a:lnTo>
                <a:lnTo>
                  <a:pt x="21" y="79"/>
                </a:lnTo>
                <a:lnTo>
                  <a:pt x="10" y="67"/>
                </a:lnTo>
                <a:lnTo>
                  <a:pt x="7" y="55"/>
                </a:lnTo>
                <a:lnTo>
                  <a:pt x="14" y="50"/>
                </a:lnTo>
                <a:lnTo>
                  <a:pt x="0" y="45"/>
                </a:lnTo>
                <a:lnTo>
                  <a:pt x="0" y="36"/>
                </a:lnTo>
                <a:lnTo>
                  <a:pt x="7" y="19"/>
                </a:lnTo>
                <a:lnTo>
                  <a:pt x="25" y="23"/>
                </a:lnTo>
                <a:lnTo>
                  <a:pt x="21" y="12"/>
                </a:lnTo>
                <a:lnTo>
                  <a:pt x="23" y="4"/>
                </a:lnTo>
                <a:lnTo>
                  <a:pt x="12" y="0"/>
                </a:lnTo>
                <a:lnTo>
                  <a:pt x="2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8" name=""/>
          <p:cNvGrpSpPr/>
          <p:nvPr/>
        </p:nvGrpSpPr>
        <p:grpSpPr>
          <a:xfrm>
            <a:off x="2163600" y="1793880"/>
            <a:ext cx="100080" cy="239760"/>
            <a:chOff x="2163600" y="1793880"/>
            <a:chExt cx="100080" cy="239760"/>
          </a:xfrm>
        </p:grpSpPr>
        <p:sp>
          <p:nvSpPr>
            <p:cNvPr id="1649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51" name=""/>
          <p:cNvSpPr/>
          <p:nvPr/>
        </p:nvSpPr>
        <p:spPr>
          <a:xfrm>
            <a:off x="3649680" y="4991040"/>
            <a:ext cx="285840" cy="198360"/>
          </a:xfrm>
          <a:custGeom>
            <a:avLst/>
            <a:gdLst/>
            <a:ahLst/>
            <a:rect l="l" t="t" r="r" b="b"/>
            <a:pathLst>
              <a:path w="180" h="125">
                <a:moveTo>
                  <a:pt x="101" y="125"/>
                </a:moveTo>
                <a:lnTo>
                  <a:pt x="100" y="125"/>
                </a:lnTo>
                <a:lnTo>
                  <a:pt x="100" y="122"/>
                </a:lnTo>
                <a:lnTo>
                  <a:pt x="95" y="120"/>
                </a:lnTo>
                <a:lnTo>
                  <a:pt x="91" y="122"/>
                </a:lnTo>
                <a:lnTo>
                  <a:pt x="91" y="112"/>
                </a:lnTo>
                <a:lnTo>
                  <a:pt x="79" y="112"/>
                </a:lnTo>
                <a:lnTo>
                  <a:pt x="77" y="110"/>
                </a:lnTo>
                <a:lnTo>
                  <a:pt x="77" y="106"/>
                </a:lnTo>
                <a:lnTo>
                  <a:pt x="70" y="96"/>
                </a:lnTo>
                <a:lnTo>
                  <a:pt x="68" y="82"/>
                </a:lnTo>
                <a:lnTo>
                  <a:pt x="60" y="74"/>
                </a:lnTo>
                <a:lnTo>
                  <a:pt x="47" y="74"/>
                </a:lnTo>
                <a:lnTo>
                  <a:pt x="33" y="66"/>
                </a:lnTo>
                <a:lnTo>
                  <a:pt x="23" y="66"/>
                </a:lnTo>
                <a:lnTo>
                  <a:pt x="14" y="69"/>
                </a:lnTo>
                <a:lnTo>
                  <a:pt x="4" y="69"/>
                </a:lnTo>
                <a:lnTo>
                  <a:pt x="0" y="66"/>
                </a:lnTo>
                <a:lnTo>
                  <a:pt x="9" y="60"/>
                </a:lnTo>
                <a:lnTo>
                  <a:pt x="16" y="46"/>
                </a:lnTo>
                <a:lnTo>
                  <a:pt x="14" y="43"/>
                </a:lnTo>
                <a:lnTo>
                  <a:pt x="21" y="36"/>
                </a:lnTo>
                <a:lnTo>
                  <a:pt x="23" y="26"/>
                </a:lnTo>
                <a:lnTo>
                  <a:pt x="30" y="14"/>
                </a:lnTo>
                <a:lnTo>
                  <a:pt x="37" y="6"/>
                </a:lnTo>
                <a:lnTo>
                  <a:pt x="37" y="5"/>
                </a:lnTo>
                <a:lnTo>
                  <a:pt x="46" y="0"/>
                </a:lnTo>
                <a:lnTo>
                  <a:pt x="56" y="3"/>
                </a:lnTo>
                <a:lnTo>
                  <a:pt x="70" y="0"/>
                </a:lnTo>
                <a:lnTo>
                  <a:pt x="70" y="5"/>
                </a:lnTo>
                <a:lnTo>
                  <a:pt x="72" y="6"/>
                </a:lnTo>
                <a:lnTo>
                  <a:pt x="81" y="9"/>
                </a:lnTo>
                <a:lnTo>
                  <a:pt x="85" y="5"/>
                </a:lnTo>
                <a:lnTo>
                  <a:pt x="98" y="5"/>
                </a:lnTo>
                <a:lnTo>
                  <a:pt x="103" y="0"/>
                </a:lnTo>
                <a:lnTo>
                  <a:pt x="112" y="3"/>
                </a:lnTo>
                <a:lnTo>
                  <a:pt x="114" y="6"/>
                </a:lnTo>
                <a:lnTo>
                  <a:pt x="114" y="9"/>
                </a:lnTo>
                <a:lnTo>
                  <a:pt x="117" y="17"/>
                </a:lnTo>
                <a:lnTo>
                  <a:pt x="116" y="22"/>
                </a:lnTo>
                <a:lnTo>
                  <a:pt x="120" y="31"/>
                </a:lnTo>
                <a:lnTo>
                  <a:pt x="124" y="33"/>
                </a:lnTo>
                <a:lnTo>
                  <a:pt x="128" y="33"/>
                </a:lnTo>
                <a:lnTo>
                  <a:pt x="131" y="38"/>
                </a:lnTo>
                <a:lnTo>
                  <a:pt x="126" y="52"/>
                </a:lnTo>
                <a:lnTo>
                  <a:pt x="131" y="55"/>
                </a:lnTo>
                <a:lnTo>
                  <a:pt x="134" y="62"/>
                </a:lnTo>
                <a:lnTo>
                  <a:pt x="134" y="65"/>
                </a:lnTo>
                <a:lnTo>
                  <a:pt x="138" y="66"/>
                </a:lnTo>
                <a:lnTo>
                  <a:pt x="147" y="65"/>
                </a:lnTo>
                <a:lnTo>
                  <a:pt x="149" y="60"/>
                </a:lnTo>
                <a:lnTo>
                  <a:pt x="161" y="57"/>
                </a:lnTo>
                <a:lnTo>
                  <a:pt x="168" y="55"/>
                </a:lnTo>
                <a:lnTo>
                  <a:pt x="171" y="60"/>
                </a:lnTo>
                <a:lnTo>
                  <a:pt x="178" y="60"/>
                </a:lnTo>
                <a:lnTo>
                  <a:pt x="180" y="60"/>
                </a:lnTo>
                <a:lnTo>
                  <a:pt x="176" y="65"/>
                </a:lnTo>
                <a:lnTo>
                  <a:pt x="168" y="69"/>
                </a:lnTo>
                <a:lnTo>
                  <a:pt x="166" y="74"/>
                </a:lnTo>
                <a:lnTo>
                  <a:pt x="166" y="79"/>
                </a:lnTo>
                <a:lnTo>
                  <a:pt x="153" y="88"/>
                </a:lnTo>
                <a:lnTo>
                  <a:pt x="151" y="91"/>
                </a:lnTo>
                <a:lnTo>
                  <a:pt x="145" y="91"/>
                </a:lnTo>
                <a:lnTo>
                  <a:pt x="128" y="101"/>
                </a:lnTo>
                <a:lnTo>
                  <a:pt x="105" y="122"/>
                </a:lnTo>
                <a:lnTo>
                  <a:pt x="101" y="12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2" name=""/>
          <p:cNvSpPr/>
          <p:nvPr/>
        </p:nvSpPr>
        <p:spPr>
          <a:xfrm>
            <a:off x="3911760" y="5013360"/>
            <a:ext cx="128520" cy="103320"/>
          </a:xfrm>
          <a:custGeom>
            <a:avLst/>
            <a:gdLst/>
            <a:ahLst/>
            <a:rect l="l" t="t" r="r" b="b"/>
            <a:pathLst>
              <a:path w="81" h="65">
                <a:moveTo>
                  <a:pt x="2" y="41"/>
                </a:moveTo>
                <a:lnTo>
                  <a:pt x="6" y="46"/>
                </a:lnTo>
                <a:lnTo>
                  <a:pt x="12" y="46"/>
                </a:lnTo>
                <a:lnTo>
                  <a:pt x="14" y="46"/>
                </a:lnTo>
                <a:lnTo>
                  <a:pt x="10" y="51"/>
                </a:lnTo>
                <a:lnTo>
                  <a:pt x="2" y="55"/>
                </a:lnTo>
                <a:lnTo>
                  <a:pt x="0" y="60"/>
                </a:lnTo>
                <a:lnTo>
                  <a:pt x="0" y="65"/>
                </a:lnTo>
                <a:lnTo>
                  <a:pt x="3" y="65"/>
                </a:lnTo>
                <a:lnTo>
                  <a:pt x="3" y="62"/>
                </a:lnTo>
                <a:lnTo>
                  <a:pt x="2" y="57"/>
                </a:lnTo>
                <a:lnTo>
                  <a:pt x="3" y="57"/>
                </a:lnTo>
                <a:lnTo>
                  <a:pt x="8" y="55"/>
                </a:lnTo>
                <a:lnTo>
                  <a:pt x="12" y="57"/>
                </a:lnTo>
                <a:lnTo>
                  <a:pt x="19" y="52"/>
                </a:lnTo>
                <a:lnTo>
                  <a:pt x="27" y="55"/>
                </a:lnTo>
                <a:lnTo>
                  <a:pt x="31" y="55"/>
                </a:lnTo>
                <a:lnTo>
                  <a:pt x="31" y="51"/>
                </a:lnTo>
                <a:lnTo>
                  <a:pt x="33" y="51"/>
                </a:lnTo>
                <a:lnTo>
                  <a:pt x="38" y="55"/>
                </a:lnTo>
                <a:lnTo>
                  <a:pt x="41" y="55"/>
                </a:lnTo>
                <a:lnTo>
                  <a:pt x="58" y="51"/>
                </a:lnTo>
                <a:lnTo>
                  <a:pt x="60" y="43"/>
                </a:lnTo>
                <a:lnTo>
                  <a:pt x="77" y="32"/>
                </a:lnTo>
                <a:lnTo>
                  <a:pt x="77" y="22"/>
                </a:lnTo>
                <a:lnTo>
                  <a:pt x="81" y="10"/>
                </a:lnTo>
                <a:lnTo>
                  <a:pt x="64" y="8"/>
                </a:lnTo>
                <a:lnTo>
                  <a:pt x="62" y="0"/>
                </a:lnTo>
                <a:lnTo>
                  <a:pt x="60" y="0"/>
                </a:lnTo>
                <a:lnTo>
                  <a:pt x="55" y="5"/>
                </a:lnTo>
                <a:lnTo>
                  <a:pt x="52" y="22"/>
                </a:lnTo>
                <a:lnTo>
                  <a:pt x="33" y="32"/>
                </a:lnTo>
                <a:lnTo>
                  <a:pt x="19" y="32"/>
                </a:lnTo>
                <a:lnTo>
                  <a:pt x="2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3" name=""/>
          <p:cNvGrpSpPr/>
          <p:nvPr/>
        </p:nvGrpSpPr>
        <p:grpSpPr>
          <a:xfrm>
            <a:off x="3911760" y="5013360"/>
            <a:ext cx="128520" cy="103320"/>
            <a:chOff x="3911760" y="5013360"/>
            <a:chExt cx="128520" cy="103320"/>
          </a:xfrm>
        </p:grpSpPr>
        <p:sp>
          <p:nvSpPr>
            <p:cNvPr id="1654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56" name=""/>
          <p:cNvSpPr/>
          <p:nvPr/>
        </p:nvSpPr>
        <p:spPr>
          <a:xfrm>
            <a:off x="3603600" y="5095800"/>
            <a:ext cx="206280" cy="154080"/>
          </a:xfrm>
          <a:custGeom>
            <a:avLst/>
            <a:gdLst/>
            <a:ahLst/>
            <a:rect l="l" t="t" r="r" b="b"/>
            <a:pathLst>
              <a:path w="130" h="97">
                <a:moveTo>
                  <a:pt x="120" y="80"/>
                </a:moveTo>
                <a:lnTo>
                  <a:pt x="113" y="78"/>
                </a:lnTo>
                <a:lnTo>
                  <a:pt x="101" y="84"/>
                </a:lnTo>
                <a:lnTo>
                  <a:pt x="97" y="82"/>
                </a:lnTo>
                <a:lnTo>
                  <a:pt x="91" y="80"/>
                </a:lnTo>
                <a:lnTo>
                  <a:pt x="85" y="82"/>
                </a:lnTo>
                <a:lnTo>
                  <a:pt x="80" y="82"/>
                </a:lnTo>
                <a:lnTo>
                  <a:pt x="76" y="87"/>
                </a:lnTo>
                <a:lnTo>
                  <a:pt x="68" y="89"/>
                </a:lnTo>
                <a:lnTo>
                  <a:pt x="66" y="92"/>
                </a:lnTo>
                <a:lnTo>
                  <a:pt x="66" y="94"/>
                </a:lnTo>
                <a:lnTo>
                  <a:pt x="64" y="97"/>
                </a:lnTo>
                <a:lnTo>
                  <a:pt x="52" y="94"/>
                </a:lnTo>
                <a:lnTo>
                  <a:pt x="42" y="92"/>
                </a:lnTo>
                <a:lnTo>
                  <a:pt x="26" y="92"/>
                </a:lnTo>
                <a:lnTo>
                  <a:pt x="19" y="92"/>
                </a:lnTo>
                <a:lnTo>
                  <a:pt x="14" y="80"/>
                </a:lnTo>
                <a:lnTo>
                  <a:pt x="10" y="78"/>
                </a:lnTo>
                <a:lnTo>
                  <a:pt x="4" y="80"/>
                </a:lnTo>
                <a:lnTo>
                  <a:pt x="0" y="78"/>
                </a:lnTo>
                <a:lnTo>
                  <a:pt x="2" y="63"/>
                </a:lnTo>
                <a:lnTo>
                  <a:pt x="4" y="51"/>
                </a:lnTo>
                <a:lnTo>
                  <a:pt x="4" y="48"/>
                </a:lnTo>
                <a:lnTo>
                  <a:pt x="4" y="41"/>
                </a:lnTo>
                <a:lnTo>
                  <a:pt x="8" y="37"/>
                </a:lnTo>
                <a:lnTo>
                  <a:pt x="8" y="24"/>
                </a:lnTo>
                <a:lnTo>
                  <a:pt x="14" y="18"/>
                </a:lnTo>
                <a:lnTo>
                  <a:pt x="14" y="13"/>
                </a:lnTo>
                <a:lnTo>
                  <a:pt x="29" y="0"/>
                </a:lnTo>
                <a:lnTo>
                  <a:pt x="33" y="3"/>
                </a:lnTo>
                <a:lnTo>
                  <a:pt x="43" y="3"/>
                </a:lnTo>
                <a:lnTo>
                  <a:pt x="52" y="0"/>
                </a:lnTo>
                <a:lnTo>
                  <a:pt x="62" y="0"/>
                </a:lnTo>
                <a:lnTo>
                  <a:pt x="76" y="8"/>
                </a:lnTo>
                <a:lnTo>
                  <a:pt x="89" y="8"/>
                </a:lnTo>
                <a:lnTo>
                  <a:pt x="97" y="15"/>
                </a:lnTo>
                <a:lnTo>
                  <a:pt x="99" y="29"/>
                </a:lnTo>
                <a:lnTo>
                  <a:pt x="106" y="40"/>
                </a:lnTo>
                <a:lnTo>
                  <a:pt x="106" y="43"/>
                </a:lnTo>
                <a:lnTo>
                  <a:pt x="108" y="46"/>
                </a:lnTo>
                <a:lnTo>
                  <a:pt x="120" y="46"/>
                </a:lnTo>
                <a:lnTo>
                  <a:pt x="120" y="56"/>
                </a:lnTo>
                <a:lnTo>
                  <a:pt x="124" y="54"/>
                </a:lnTo>
                <a:lnTo>
                  <a:pt x="129" y="56"/>
                </a:lnTo>
                <a:lnTo>
                  <a:pt x="129" y="59"/>
                </a:lnTo>
                <a:lnTo>
                  <a:pt x="130" y="59"/>
                </a:lnTo>
                <a:lnTo>
                  <a:pt x="129" y="63"/>
                </a:lnTo>
                <a:lnTo>
                  <a:pt x="122" y="63"/>
                </a:lnTo>
                <a:lnTo>
                  <a:pt x="118" y="65"/>
                </a:lnTo>
                <a:lnTo>
                  <a:pt x="118" y="68"/>
                </a:lnTo>
                <a:lnTo>
                  <a:pt x="122" y="70"/>
                </a:lnTo>
                <a:lnTo>
                  <a:pt x="12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7" name=""/>
          <p:cNvGrpSpPr/>
          <p:nvPr/>
        </p:nvGrpSpPr>
        <p:grpSpPr>
          <a:xfrm>
            <a:off x="3603600" y="5095800"/>
            <a:ext cx="206280" cy="154080"/>
            <a:chOff x="3603600" y="5095800"/>
            <a:chExt cx="206280" cy="154080"/>
          </a:xfrm>
        </p:grpSpPr>
        <p:sp>
          <p:nvSpPr>
            <p:cNvPr id="1658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0" name=""/>
          <p:cNvSpPr/>
          <p:nvPr/>
        </p:nvSpPr>
        <p:spPr>
          <a:xfrm>
            <a:off x="3633840" y="5219640"/>
            <a:ext cx="160200" cy="130320"/>
          </a:xfrm>
          <a:custGeom>
            <a:avLst/>
            <a:gdLst/>
            <a:ahLst/>
            <a:rect l="l" t="t" r="r" b="b"/>
            <a:pathLst>
              <a:path w="101" h="82">
                <a:moveTo>
                  <a:pt x="0" y="36"/>
                </a:moveTo>
                <a:lnTo>
                  <a:pt x="2" y="26"/>
                </a:lnTo>
                <a:lnTo>
                  <a:pt x="0" y="14"/>
                </a:lnTo>
                <a:lnTo>
                  <a:pt x="8" y="14"/>
                </a:lnTo>
                <a:lnTo>
                  <a:pt x="23" y="14"/>
                </a:lnTo>
                <a:lnTo>
                  <a:pt x="33" y="17"/>
                </a:lnTo>
                <a:lnTo>
                  <a:pt x="45" y="19"/>
                </a:lnTo>
                <a:lnTo>
                  <a:pt x="47" y="17"/>
                </a:lnTo>
                <a:lnTo>
                  <a:pt x="47" y="14"/>
                </a:lnTo>
                <a:lnTo>
                  <a:pt x="49" y="12"/>
                </a:lnTo>
                <a:lnTo>
                  <a:pt x="57" y="9"/>
                </a:lnTo>
                <a:lnTo>
                  <a:pt x="61" y="4"/>
                </a:lnTo>
                <a:lnTo>
                  <a:pt x="66" y="4"/>
                </a:lnTo>
                <a:lnTo>
                  <a:pt x="72" y="3"/>
                </a:lnTo>
                <a:lnTo>
                  <a:pt x="78" y="4"/>
                </a:lnTo>
                <a:lnTo>
                  <a:pt x="82" y="6"/>
                </a:lnTo>
                <a:lnTo>
                  <a:pt x="94" y="0"/>
                </a:lnTo>
                <a:lnTo>
                  <a:pt x="101" y="3"/>
                </a:lnTo>
                <a:lnTo>
                  <a:pt x="101" y="4"/>
                </a:lnTo>
                <a:lnTo>
                  <a:pt x="99" y="9"/>
                </a:lnTo>
                <a:lnTo>
                  <a:pt x="101" y="14"/>
                </a:lnTo>
                <a:lnTo>
                  <a:pt x="101" y="24"/>
                </a:lnTo>
                <a:lnTo>
                  <a:pt x="101" y="33"/>
                </a:lnTo>
                <a:lnTo>
                  <a:pt x="101" y="44"/>
                </a:lnTo>
                <a:lnTo>
                  <a:pt x="101" y="58"/>
                </a:lnTo>
                <a:lnTo>
                  <a:pt x="99" y="63"/>
                </a:lnTo>
                <a:lnTo>
                  <a:pt x="99" y="64"/>
                </a:lnTo>
                <a:lnTo>
                  <a:pt x="82" y="82"/>
                </a:lnTo>
                <a:lnTo>
                  <a:pt x="78" y="79"/>
                </a:lnTo>
                <a:lnTo>
                  <a:pt x="75" y="82"/>
                </a:lnTo>
                <a:lnTo>
                  <a:pt x="72" y="79"/>
                </a:lnTo>
                <a:lnTo>
                  <a:pt x="76" y="74"/>
                </a:lnTo>
                <a:lnTo>
                  <a:pt x="76" y="72"/>
                </a:lnTo>
                <a:lnTo>
                  <a:pt x="80" y="64"/>
                </a:lnTo>
                <a:lnTo>
                  <a:pt x="80" y="63"/>
                </a:lnTo>
                <a:lnTo>
                  <a:pt x="68" y="63"/>
                </a:lnTo>
                <a:lnTo>
                  <a:pt x="59" y="55"/>
                </a:lnTo>
                <a:lnTo>
                  <a:pt x="49" y="45"/>
                </a:lnTo>
                <a:lnTo>
                  <a:pt x="37" y="38"/>
                </a:lnTo>
                <a:lnTo>
                  <a:pt x="33" y="36"/>
                </a:lnTo>
                <a:lnTo>
                  <a:pt x="4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1" name=""/>
          <p:cNvGrpSpPr/>
          <p:nvPr/>
        </p:nvGrpSpPr>
        <p:grpSpPr>
          <a:xfrm>
            <a:off x="3633840" y="5219640"/>
            <a:ext cx="160200" cy="130320"/>
            <a:chOff x="3633840" y="5219640"/>
            <a:chExt cx="160200" cy="130320"/>
          </a:xfrm>
        </p:grpSpPr>
        <p:sp>
          <p:nvSpPr>
            <p:cNvPr id="1662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4" name=""/>
          <p:cNvSpPr/>
          <p:nvPr/>
        </p:nvSpPr>
        <p:spPr>
          <a:xfrm>
            <a:off x="3843360" y="4543560"/>
            <a:ext cx="307800" cy="374400"/>
          </a:xfrm>
          <a:custGeom>
            <a:avLst/>
            <a:gdLst/>
            <a:ahLst/>
            <a:rect l="l" t="t" r="r" b="b"/>
            <a:pathLst>
              <a:path w="194" h="236">
                <a:moveTo>
                  <a:pt x="16" y="45"/>
                </a:moveTo>
                <a:lnTo>
                  <a:pt x="4" y="60"/>
                </a:lnTo>
                <a:lnTo>
                  <a:pt x="7" y="63"/>
                </a:lnTo>
                <a:lnTo>
                  <a:pt x="0" y="69"/>
                </a:lnTo>
                <a:lnTo>
                  <a:pt x="2" y="74"/>
                </a:lnTo>
                <a:lnTo>
                  <a:pt x="11" y="80"/>
                </a:lnTo>
                <a:lnTo>
                  <a:pt x="9" y="82"/>
                </a:lnTo>
                <a:lnTo>
                  <a:pt x="11" y="86"/>
                </a:lnTo>
                <a:lnTo>
                  <a:pt x="7" y="91"/>
                </a:lnTo>
                <a:lnTo>
                  <a:pt x="7" y="99"/>
                </a:lnTo>
                <a:lnTo>
                  <a:pt x="11" y="101"/>
                </a:lnTo>
                <a:lnTo>
                  <a:pt x="11" y="108"/>
                </a:lnTo>
                <a:lnTo>
                  <a:pt x="12" y="110"/>
                </a:lnTo>
                <a:lnTo>
                  <a:pt x="11" y="113"/>
                </a:lnTo>
                <a:lnTo>
                  <a:pt x="12" y="121"/>
                </a:lnTo>
                <a:lnTo>
                  <a:pt x="11" y="124"/>
                </a:lnTo>
                <a:lnTo>
                  <a:pt x="9" y="130"/>
                </a:lnTo>
                <a:lnTo>
                  <a:pt x="16" y="142"/>
                </a:lnTo>
                <a:lnTo>
                  <a:pt x="16" y="151"/>
                </a:lnTo>
                <a:lnTo>
                  <a:pt x="14" y="159"/>
                </a:lnTo>
                <a:lnTo>
                  <a:pt x="14" y="165"/>
                </a:lnTo>
                <a:lnTo>
                  <a:pt x="25" y="162"/>
                </a:lnTo>
                <a:lnTo>
                  <a:pt x="49" y="142"/>
                </a:lnTo>
                <a:lnTo>
                  <a:pt x="60" y="142"/>
                </a:lnTo>
                <a:lnTo>
                  <a:pt x="62" y="142"/>
                </a:lnTo>
                <a:lnTo>
                  <a:pt x="60" y="146"/>
                </a:lnTo>
                <a:lnTo>
                  <a:pt x="66" y="151"/>
                </a:lnTo>
                <a:lnTo>
                  <a:pt x="70" y="151"/>
                </a:lnTo>
                <a:lnTo>
                  <a:pt x="75" y="149"/>
                </a:lnTo>
                <a:lnTo>
                  <a:pt x="82" y="151"/>
                </a:lnTo>
                <a:lnTo>
                  <a:pt x="95" y="162"/>
                </a:lnTo>
                <a:lnTo>
                  <a:pt x="105" y="162"/>
                </a:lnTo>
                <a:lnTo>
                  <a:pt x="114" y="168"/>
                </a:lnTo>
                <a:lnTo>
                  <a:pt x="116" y="173"/>
                </a:lnTo>
                <a:lnTo>
                  <a:pt x="117" y="173"/>
                </a:lnTo>
                <a:lnTo>
                  <a:pt x="130" y="173"/>
                </a:lnTo>
                <a:lnTo>
                  <a:pt x="142" y="181"/>
                </a:lnTo>
                <a:lnTo>
                  <a:pt x="147" y="183"/>
                </a:lnTo>
                <a:lnTo>
                  <a:pt x="145" y="187"/>
                </a:lnTo>
                <a:lnTo>
                  <a:pt x="138" y="195"/>
                </a:lnTo>
                <a:lnTo>
                  <a:pt x="136" y="200"/>
                </a:lnTo>
                <a:lnTo>
                  <a:pt x="133" y="205"/>
                </a:lnTo>
                <a:lnTo>
                  <a:pt x="130" y="209"/>
                </a:lnTo>
                <a:lnTo>
                  <a:pt x="130" y="214"/>
                </a:lnTo>
                <a:lnTo>
                  <a:pt x="138" y="222"/>
                </a:lnTo>
                <a:lnTo>
                  <a:pt x="136" y="226"/>
                </a:lnTo>
                <a:lnTo>
                  <a:pt x="149" y="236"/>
                </a:lnTo>
                <a:lnTo>
                  <a:pt x="159" y="224"/>
                </a:lnTo>
                <a:lnTo>
                  <a:pt x="159" y="209"/>
                </a:lnTo>
                <a:lnTo>
                  <a:pt x="166" y="181"/>
                </a:lnTo>
                <a:lnTo>
                  <a:pt x="163" y="173"/>
                </a:lnTo>
                <a:lnTo>
                  <a:pt x="161" y="146"/>
                </a:lnTo>
                <a:lnTo>
                  <a:pt x="163" y="137"/>
                </a:lnTo>
                <a:lnTo>
                  <a:pt x="161" y="130"/>
                </a:lnTo>
                <a:lnTo>
                  <a:pt x="163" y="123"/>
                </a:lnTo>
                <a:lnTo>
                  <a:pt x="161" y="118"/>
                </a:lnTo>
                <a:lnTo>
                  <a:pt x="168" y="110"/>
                </a:lnTo>
                <a:lnTo>
                  <a:pt x="168" y="105"/>
                </a:lnTo>
                <a:lnTo>
                  <a:pt x="169" y="99"/>
                </a:lnTo>
                <a:lnTo>
                  <a:pt x="171" y="99"/>
                </a:lnTo>
                <a:lnTo>
                  <a:pt x="173" y="105"/>
                </a:lnTo>
                <a:lnTo>
                  <a:pt x="178" y="104"/>
                </a:lnTo>
                <a:lnTo>
                  <a:pt x="190" y="83"/>
                </a:lnTo>
                <a:lnTo>
                  <a:pt x="194" y="69"/>
                </a:lnTo>
                <a:lnTo>
                  <a:pt x="190" y="72"/>
                </a:lnTo>
                <a:lnTo>
                  <a:pt x="186" y="67"/>
                </a:lnTo>
                <a:lnTo>
                  <a:pt x="178" y="53"/>
                </a:lnTo>
                <a:lnTo>
                  <a:pt x="186" y="50"/>
                </a:lnTo>
                <a:lnTo>
                  <a:pt x="187" y="38"/>
                </a:lnTo>
                <a:lnTo>
                  <a:pt x="186" y="33"/>
                </a:lnTo>
                <a:lnTo>
                  <a:pt x="182" y="26"/>
                </a:lnTo>
                <a:lnTo>
                  <a:pt x="182" y="22"/>
                </a:lnTo>
                <a:lnTo>
                  <a:pt x="178" y="17"/>
                </a:lnTo>
                <a:lnTo>
                  <a:pt x="171" y="6"/>
                </a:lnTo>
                <a:lnTo>
                  <a:pt x="169" y="9"/>
                </a:lnTo>
                <a:lnTo>
                  <a:pt x="166" y="4"/>
                </a:lnTo>
                <a:lnTo>
                  <a:pt x="157" y="4"/>
                </a:lnTo>
                <a:lnTo>
                  <a:pt x="152" y="0"/>
                </a:lnTo>
                <a:lnTo>
                  <a:pt x="140" y="12"/>
                </a:lnTo>
                <a:lnTo>
                  <a:pt x="136" y="14"/>
                </a:lnTo>
                <a:lnTo>
                  <a:pt x="134" y="14"/>
                </a:lnTo>
                <a:lnTo>
                  <a:pt x="133" y="17"/>
                </a:lnTo>
                <a:lnTo>
                  <a:pt x="130" y="22"/>
                </a:lnTo>
                <a:lnTo>
                  <a:pt x="128" y="22"/>
                </a:lnTo>
                <a:lnTo>
                  <a:pt x="124" y="22"/>
                </a:lnTo>
                <a:lnTo>
                  <a:pt x="124" y="17"/>
                </a:lnTo>
                <a:lnTo>
                  <a:pt x="119" y="14"/>
                </a:lnTo>
                <a:lnTo>
                  <a:pt x="117" y="9"/>
                </a:lnTo>
                <a:lnTo>
                  <a:pt x="117" y="6"/>
                </a:lnTo>
                <a:lnTo>
                  <a:pt x="112" y="4"/>
                </a:lnTo>
                <a:lnTo>
                  <a:pt x="110" y="6"/>
                </a:lnTo>
                <a:lnTo>
                  <a:pt x="103" y="9"/>
                </a:lnTo>
                <a:lnTo>
                  <a:pt x="99" y="19"/>
                </a:lnTo>
                <a:lnTo>
                  <a:pt x="91" y="19"/>
                </a:lnTo>
                <a:lnTo>
                  <a:pt x="84" y="23"/>
                </a:lnTo>
                <a:lnTo>
                  <a:pt x="81" y="26"/>
                </a:lnTo>
                <a:lnTo>
                  <a:pt x="75" y="22"/>
                </a:lnTo>
                <a:lnTo>
                  <a:pt x="70" y="23"/>
                </a:lnTo>
                <a:lnTo>
                  <a:pt x="65" y="22"/>
                </a:lnTo>
                <a:lnTo>
                  <a:pt x="60" y="23"/>
                </a:lnTo>
                <a:lnTo>
                  <a:pt x="60" y="38"/>
                </a:lnTo>
                <a:lnTo>
                  <a:pt x="52" y="50"/>
                </a:lnTo>
                <a:lnTo>
                  <a:pt x="44" y="53"/>
                </a:lnTo>
                <a:lnTo>
                  <a:pt x="37" y="58"/>
                </a:lnTo>
                <a:lnTo>
                  <a:pt x="31" y="60"/>
                </a:lnTo>
                <a:lnTo>
                  <a:pt x="21" y="47"/>
                </a:lnTo>
                <a:lnTo>
                  <a:pt x="16" y="4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5" name=""/>
          <p:cNvGrpSpPr/>
          <p:nvPr/>
        </p:nvGrpSpPr>
        <p:grpSpPr>
          <a:xfrm>
            <a:off x="3843360" y="4543560"/>
            <a:ext cx="307800" cy="374400"/>
            <a:chOff x="3843360" y="4543560"/>
            <a:chExt cx="307800" cy="374400"/>
          </a:xfrm>
        </p:grpSpPr>
        <p:sp>
          <p:nvSpPr>
            <p:cNvPr id="1666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8" name=""/>
          <p:cNvSpPr/>
          <p:nvPr/>
        </p:nvSpPr>
        <p:spPr>
          <a:xfrm>
            <a:off x="4124160" y="4578480"/>
            <a:ext cx="63720" cy="79200"/>
          </a:xfrm>
          <a:custGeom>
            <a:avLst/>
            <a:gdLst/>
            <a:ahLst/>
            <a:rect l="l" t="t" r="r" b="b"/>
            <a:pathLst>
              <a:path w="40" h="50">
                <a:moveTo>
                  <a:pt x="17" y="47"/>
                </a:moveTo>
                <a:lnTo>
                  <a:pt x="23" y="38"/>
                </a:lnTo>
                <a:lnTo>
                  <a:pt x="36" y="26"/>
                </a:lnTo>
                <a:lnTo>
                  <a:pt x="40" y="23"/>
                </a:lnTo>
                <a:lnTo>
                  <a:pt x="29" y="14"/>
                </a:lnTo>
                <a:lnTo>
                  <a:pt x="4" y="0"/>
                </a:lnTo>
                <a:lnTo>
                  <a:pt x="4" y="4"/>
                </a:lnTo>
                <a:lnTo>
                  <a:pt x="9" y="12"/>
                </a:lnTo>
                <a:lnTo>
                  <a:pt x="10" y="17"/>
                </a:lnTo>
                <a:lnTo>
                  <a:pt x="9" y="28"/>
                </a:lnTo>
                <a:lnTo>
                  <a:pt x="0" y="31"/>
                </a:lnTo>
                <a:lnTo>
                  <a:pt x="9" y="45"/>
                </a:lnTo>
                <a:lnTo>
                  <a:pt x="12" y="50"/>
                </a:lnTo>
                <a:lnTo>
                  <a:pt x="17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9" name=""/>
          <p:cNvGrpSpPr/>
          <p:nvPr/>
        </p:nvGrpSpPr>
        <p:grpSpPr>
          <a:xfrm>
            <a:off x="4124160" y="4578480"/>
            <a:ext cx="63720" cy="79200"/>
            <a:chOff x="4124160" y="4578480"/>
            <a:chExt cx="63720" cy="79200"/>
          </a:xfrm>
        </p:grpSpPr>
        <p:sp>
          <p:nvSpPr>
            <p:cNvPr id="1670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72" name=""/>
          <p:cNvSpPr/>
          <p:nvPr/>
        </p:nvSpPr>
        <p:spPr>
          <a:xfrm>
            <a:off x="4124160" y="4554360"/>
            <a:ext cx="101880" cy="60480"/>
          </a:xfrm>
          <a:custGeom>
            <a:avLst/>
            <a:gdLst/>
            <a:ahLst/>
            <a:rect l="l" t="t" r="r" b="b"/>
            <a:pathLst>
              <a:path w="64" h="38">
                <a:moveTo>
                  <a:pt x="64" y="0"/>
                </a:moveTo>
                <a:lnTo>
                  <a:pt x="45" y="0"/>
                </a:lnTo>
                <a:lnTo>
                  <a:pt x="40" y="8"/>
                </a:lnTo>
                <a:lnTo>
                  <a:pt x="25" y="10"/>
                </a:lnTo>
                <a:lnTo>
                  <a:pt x="21" y="8"/>
                </a:lnTo>
                <a:lnTo>
                  <a:pt x="10" y="0"/>
                </a:lnTo>
                <a:lnTo>
                  <a:pt x="0" y="10"/>
                </a:lnTo>
                <a:lnTo>
                  <a:pt x="4" y="15"/>
                </a:lnTo>
                <a:lnTo>
                  <a:pt x="29" y="29"/>
                </a:lnTo>
                <a:lnTo>
                  <a:pt x="40" y="38"/>
                </a:lnTo>
                <a:lnTo>
                  <a:pt x="62" y="10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73" name=""/>
          <p:cNvGrpSpPr/>
          <p:nvPr/>
        </p:nvGrpSpPr>
        <p:grpSpPr>
          <a:xfrm>
            <a:off x="4124160" y="4554360"/>
            <a:ext cx="101880" cy="60480"/>
            <a:chOff x="4124160" y="4554360"/>
            <a:chExt cx="101880" cy="60480"/>
          </a:xfrm>
        </p:grpSpPr>
        <p:sp>
          <p:nvSpPr>
            <p:cNvPr id="1674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76" name=""/>
          <p:cNvSpPr/>
          <p:nvPr/>
        </p:nvSpPr>
        <p:spPr>
          <a:xfrm>
            <a:off x="4021200" y="4489560"/>
            <a:ext cx="216000" cy="88920"/>
          </a:xfrm>
          <a:custGeom>
            <a:avLst/>
            <a:gdLst/>
            <a:ahLst/>
            <a:rect l="l" t="t" r="r" b="b"/>
            <a:pathLst>
              <a:path w="136" h="56">
                <a:moveTo>
                  <a:pt x="56" y="13"/>
                </a:moveTo>
                <a:lnTo>
                  <a:pt x="47" y="17"/>
                </a:lnTo>
                <a:lnTo>
                  <a:pt x="37" y="8"/>
                </a:lnTo>
                <a:lnTo>
                  <a:pt x="12" y="5"/>
                </a:lnTo>
                <a:lnTo>
                  <a:pt x="12" y="10"/>
                </a:lnTo>
                <a:lnTo>
                  <a:pt x="14" y="17"/>
                </a:lnTo>
                <a:lnTo>
                  <a:pt x="10" y="29"/>
                </a:lnTo>
                <a:lnTo>
                  <a:pt x="5" y="32"/>
                </a:lnTo>
                <a:lnTo>
                  <a:pt x="0" y="38"/>
                </a:lnTo>
                <a:lnTo>
                  <a:pt x="5" y="41"/>
                </a:lnTo>
                <a:lnTo>
                  <a:pt x="5" y="43"/>
                </a:lnTo>
                <a:lnTo>
                  <a:pt x="8" y="48"/>
                </a:lnTo>
                <a:lnTo>
                  <a:pt x="12" y="51"/>
                </a:lnTo>
                <a:lnTo>
                  <a:pt x="12" y="56"/>
                </a:lnTo>
                <a:lnTo>
                  <a:pt x="16" y="56"/>
                </a:lnTo>
                <a:lnTo>
                  <a:pt x="19" y="56"/>
                </a:lnTo>
                <a:lnTo>
                  <a:pt x="21" y="51"/>
                </a:lnTo>
                <a:lnTo>
                  <a:pt x="22" y="48"/>
                </a:lnTo>
                <a:lnTo>
                  <a:pt x="24" y="48"/>
                </a:lnTo>
                <a:lnTo>
                  <a:pt x="29" y="46"/>
                </a:lnTo>
                <a:lnTo>
                  <a:pt x="41" y="34"/>
                </a:lnTo>
                <a:lnTo>
                  <a:pt x="45" y="38"/>
                </a:lnTo>
                <a:lnTo>
                  <a:pt x="54" y="38"/>
                </a:lnTo>
                <a:lnTo>
                  <a:pt x="57" y="43"/>
                </a:lnTo>
                <a:lnTo>
                  <a:pt x="59" y="41"/>
                </a:lnTo>
                <a:lnTo>
                  <a:pt x="66" y="51"/>
                </a:lnTo>
                <a:lnTo>
                  <a:pt x="76" y="41"/>
                </a:lnTo>
                <a:lnTo>
                  <a:pt x="87" y="48"/>
                </a:lnTo>
                <a:lnTo>
                  <a:pt x="91" y="51"/>
                </a:lnTo>
                <a:lnTo>
                  <a:pt x="105" y="48"/>
                </a:lnTo>
                <a:lnTo>
                  <a:pt x="111" y="41"/>
                </a:lnTo>
                <a:lnTo>
                  <a:pt x="129" y="41"/>
                </a:lnTo>
                <a:lnTo>
                  <a:pt x="136" y="24"/>
                </a:lnTo>
                <a:lnTo>
                  <a:pt x="136" y="13"/>
                </a:lnTo>
                <a:lnTo>
                  <a:pt x="136" y="0"/>
                </a:lnTo>
                <a:lnTo>
                  <a:pt x="126" y="5"/>
                </a:lnTo>
                <a:lnTo>
                  <a:pt x="122" y="10"/>
                </a:lnTo>
                <a:lnTo>
                  <a:pt x="101" y="17"/>
                </a:lnTo>
                <a:lnTo>
                  <a:pt x="97" y="24"/>
                </a:lnTo>
                <a:lnTo>
                  <a:pt x="91" y="27"/>
                </a:lnTo>
                <a:lnTo>
                  <a:pt x="91" y="22"/>
                </a:lnTo>
                <a:lnTo>
                  <a:pt x="84" y="17"/>
                </a:lnTo>
                <a:lnTo>
                  <a:pt x="92" y="5"/>
                </a:lnTo>
                <a:lnTo>
                  <a:pt x="91" y="3"/>
                </a:lnTo>
                <a:lnTo>
                  <a:pt x="84" y="0"/>
                </a:lnTo>
                <a:lnTo>
                  <a:pt x="72" y="13"/>
                </a:lnTo>
                <a:lnTo>
                  <a:pt x="66" y="17"/>
                </a:lnTo>
                <a:lnTo>
                  <a:pt x="61" y="13"/>
                </a:lnTo>
                <a:lnTo>
                  <a:pt x="57" y="15"/>
                </a:lnTo>
                <a:lnTo>
                  <a:pt x="56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77" name=""/>
          <p:cNvGrpSpPr/>
          <p:nvPr/>
        </p:nvGrpSpPr>
        <p:grpSpPr>
          <a:xfrm>
            <a:off x="4021200" y="4489560"/>
            <a:ext cx="216000" cy="88920"/>
            <a:chOff x="4021200" y="4489560"/>
            <a:chExt cx="216000" cy="88920"/>
          </a:xfrm>
        </p:grpSpPr>
        <p:sp>
          <p:nvSpPr>
            <p:cNvPr id="1678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0" name=""/>
          <p:cNvSpPr/>
          <p:nvPr/>
        </p:nvSpPr>
        <p:spPr>
          <a:xfrm>
            <a:off x="4105440" y="4444920"/>
            <a:ext cx="131760" cy="87480"/>
          </a:xfrm>
          <a:custGeom>
            <a:avLst/>
            <a:gdLst/>
            <a:ahLst/>
            <a:rect l="l" t="t" r="r" b="b"/>
            <a:pathLst>
              <a:path w="83" h="55">
                <a:moveTo>
                  <a:pt x="79" y="12"/>
                </a:moveTo>
                <a:lnTo>
                  <a:pt x="69" y="12"/>
                </a:lnTo>
                <a:lnTo>
                  <a:pt x="58" y="12"/>
                </a:lnTo>
                <a:lnTo>
                  <a:pt x="50" y="6"/>
                </a:lnTo>
                <a:lnTo>
                  <a:pt x="48" y="9"/>
                </a:lnTo>
                <a:lnTo>
                  <a:pt x="45" y="22"/>
                </a:lnTo>
                <a:lnTo>
                  <a:pt x="43" y="22"/>
                </a:lnTo>
                <a:lnTo>
                  <a:pt x="39" y="19"/>
                </a:lnTo>
                <a:lnTo>
                  <a:pt x="33" y="19"/>
                </a:lnTo>
                <a:lnTo>
                  <a:pt x="27" y="17"/>
                </a:lnTo>
                <a:lnTo>
                  <a:pt x="27" y="12"/>
                </a:lnTo>
                <a:lnTo>
                  <a:pt x="31" y="4"/>
                </a:lnTo>
                <a:lnTo>
                  <a:pt x="31" y="0"/>
                </a:lnTo>
                <a:lnTo>
                  <a:pt x="19" y="4"/>
                </a:lnTo>
                <a:lnTo>
                  <a:pt x="14" y="12"/>
                </a:lnTo>
                <a:lnTo>
                  <a:pt x="3" y="9"/>
                </a:lnTo>
                <a:lnTo>
                  <a:pt x="0" y="23"/>
                </a:lnTo>
                <a:lnTo>
                  <a:pt x="3" y="33"/>
                </a:lnTo>
                <a:lnTo>
                  <a:pt x="2" y="41"/>
                </a:lnTo>
                <a:lnTo>
                  <a:pt x="3" y="43"/>
                </a:lnTo>
                <a:lnTo>
                  <a:pt x="8" y="41"/>
                </a:lnTo>
                <a:lnTo>
                  <a:pt x="12" y="45"/>
                </a:lnTo>
                <a:lnTo>
                  <a:pt x="19" y="41"/>
                </a:lnTo>
                <a:lnTo>
                  <a:pt x="31" y="28"/>
                </a:lnTo>
                <a:lnTo>
                  <a:pt x="38" y="31"/>
                </a:lnTo>
                <a:lnTo>
                  <a:pt x="39" y="33"/>
                </a:lnTo>
                <a:lnTo>
                  <a:pt x="31" y="45"/>
                </a:lnTo>
                <a:lnTo>
                  <a:pt x="38" y="50"/>
                </a:lnTo>
                <a:lnTo>
                  <a:pt x="38" y="55"/>
                </a:lnTo>
                <a:lnTo>
                  <a:pt x="43" y="52"/>
                </a:lnTo>
                <a:lnTo>
                  <a:pt x="48" y="45"/>
                </a:lnTo>
                <a:lnTo>
                  <a:pt x="69" y="38"/>
                </a:lnTo>
                <a:lnTo>
                  <a:pt x="73" y="33"/>
                </a:lnTo>
                <a:lnTo>
                  <a:pt x="83" y="28"/>
                </a:lnTo>
                <a:lnTo>
                  <a:pt x="79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81" name=""/>
          <p:cNvGrpSpPr/>
          <p:nvPr/>
        </p:nvGrpSpPr>
        <p:grpSpPr>
          <a:xfrm>
            <a:off x="4105440" y="4444920"/>
            <a:ext cx="131760" cy="87480"/>
            <a:chOff x="4105440" y="4444920"/>
            <a:chExt cx="131760" cy="87480"/>
          </a:xfrm>
        </p:grpSpPr>
        <p:sp>
          <p:nvSpPr>
            <p:cNvPr id="1682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4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5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86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1687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9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0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1691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93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4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1695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97" name=""/>
          <p:cNvSpPr/>
          <p:nvPr/>
        </p:nvSpPr>
        <p:spPr>
          <a:xfrm>
            <a:off x="888840" y="1127160"/>
            <a:ext cx="8560080" cy="339840"/>
          </a:xfrm>
          <a:prstGeom prst="rect">
            <a:avLst/>
          </a:prstGeom>
          <a:solidFill>
            <a:srgbClr val="008226"/>
          </a:solidFill>
          <a:ln w="93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8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916" y="0"/>
                </a:ln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77" y="0"/>
                </a:ln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1003" y="0"/>
                </a:ln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97" y="0"/>
                </a:ln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2065" y="0"/>
                </a:ln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49" y="0"/>
                </a:ln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484" y="0"/>
                </a:ln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8" y="381"/>
                </a:lnTo>
                <a:lnTo>
                  <a:pt x="3106" y="381"/>
                </a:lnTo>
                <a:lnTo>
                  <a:pt x="3108" y="395"/>
                </a:lnTo>
                <a:lnTo>
                  <a:pt x="3108" y="436"/>
                </a:ln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0"/>
                </a:lnTo>
                <a:lnTo>
                  <a:pt x="249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9" name=""/>
          <p:cNvGrpSpPr/>
          <p:nvPr/>
        </p:nvGrpSpPr>
        <p:grpSpPr>
          <a:xfrm>
            <a:off x="5207040" y="284040"/>
            <a:ext cx="4933800" cy="2235240"/>
            <a:chOff x="5207040" y="284040"/>
            <a:chExt cx="4933800" cy="2235240"/>
          </a:xfrm>
        </p:grpSpPr>
        <p:sp>
          <p:nvSpPr>
            <p:cNvPr id="1700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02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837" y="8"/>
                </a:lnTo>
                <a:lnTo>
                  <a:pt x="806" y="46"/>
                </a:lnTo>
                <a:lnTo>
                  <a:pt x="802" y="63"/>
                </a:lnTo>
                <a:lnTo>
                  <a:pt x="810" y="63"/>
                </a:lnTo>
                <a:lnTo>
                  <a:pt x="800" y="79"/>
                </a:lnTo>
                <a:lnTo>
                  <a:pt x="818" y="87"/>
                </a:lnTo>
                <a:lnTo>
                  <a:pt x="813" y="116"/>
                </a:lnTo>
                <a:lnTo>
                  <a:pt x="816" y="130"/>
                </a:lnTo>
                <a:lnTo>
                  <a:pt x="808" y="136"/>
                </a:lnTo>
                <a:lnTo>
                  <a:pt x="806" y="164"/>
                </a:lnTo>
                <a:lnTo>
                  <a:pt x="832" y="171"/>
                </a:lnTo>
                <a:lnTo>
                  <a:pt x="831" y="178"/>
                </a:lnTo>
                <a:lnTo>
                  <a:pt x="839" y="205"/>
                </a:lnTo>
                <a:lnTo>
                  <a:pt x="851" y="215"/>
                </a:lnTo>
                <a:lnTo>
                  <a:pt x="835" y="256"/>
                </a:lnTo>
                <a:lnTo>
                  <a:pt x="810" y="217"/>
                </a:lnTo>
                <a:lnTo>
                  <a:pt x="750" y="169"/>
                </a:lnTo>
                <a:lnTo>
                  <a:pt x="693" y="147"/>
                </a:lnTo>
                <a:lnTo>
                  <a:pt x="674" y="164"/>
                </a:lnTo>
                <a:lnTo>
                  <a:pt x="689" y="196"/>
                </a:lnTo>
                <a:lnTo>
                  <a:pt x="684" y="212"/>
                </a:lnTo>
                <a:lnTo>
                  <a:pt x="666" y="224"/>
                </a:lnTo>
                <a:lnTo>
                  <a:pt x="668" y="238"/>
                </a:lnTo>
                <a:lnTo>
                  <a:pt x="659" y="248"/>
                </a:lnTo>
                <a:lnTo>
                  <a:pt x="651" y="240"/>
                </a:lnTo>
                <a:lnTo>
                  <a:pt x="658" y="224"/>
                </a:lnTo>
                <a:lnTo>
                  <a:pt x="645" y="202"/>
                </a:lnTo>
                <a:lnTo>
                  <a:pt x="614" y="237"/>
                </a:lnTo>
                <a:lnTo>
                  <a:pt x="574" y="234"/>
                </a:lnTo>
                <a:lnTo>
                  <a:pt x="560" y="260"/>
                </a:lnTo>
                <a:lnTo>
                  <a:pt x="546" y="248"/>
                </a:lnTo>
                <a:lnTo>
                  <a:pt x="544" y="231"/>
                </a:lnTo>
                <a:lnTo>
                  <a:pt x="548" y="219"/>
                </a:lnTo>
                <a:lnTo>
                  <a:pt x="539" y="215"/>
                </a:lnTo>
                <a:lnTo>
                  <a:pt x="556" y="207"/>
                </a:lnTo>
                <a:lnTo>
                  <a:pt x="534" y="212"/>
                </a:lnTo>
                <a:lnTo>
                  <a:pt x="529" y="219"/>
                </a:lnTo>
                <a:lnTo>
                  <a:pt x="532" y="229"/>
                </a:lnTo>
                <a:lnTo>
                  <a:pt x="527" y="231"/>
                </a:lnTo>
                <a:lnTo>
                  <a:pt x="521" y="221"/>
                </a:lnTo>
                <a:lnTo>
                  <a:pt x="513" y="231"/>
                </a:lnTo>
                <a:lnTo>
                  <a:pt x="517" y="237"/>
                </a:lnTo>
                <a:lnTo>
                  <a:pt x="513" y="248"/>
                </a:lnTo>
                <a:lnTo>
                  <a:pt x="506" y="237"/>
                </a:lnTo>
                <a:lnTo>
                  <a:pt x="499" y="238"/>
                </a:lnTo>
                <a:lnTo>
                  <a:pt x="424" y="297"/>
                </a:lnTo>
                <a:lnTo>
                  <a:pt x="417" y="318"/>
                </a:lnTo>
                <a:lnTo>
                  <a:pt x="417" y="330"/>
                </a:lnTo>
                <a:lnTo>
                  <a:pt x="395" y="352"/>
                </a:lnTo>
                <a:lnTo>
                  <a:pt x="393" y="338"/>
                </a:lnTo>
                <a:lnTo>
                  <a:pt x="382" y="340"/>
                </a:lnTo>
                <a:lnTo>
                  <a:pt x="362" y="303"/>
                </a:lnTo>
                <a:lnTo>
                  <a:pt x="370" y="286"/>
                </a:lnTo>
                <a:lnTo>
                  <a:pt x="395" y="279"/>
                </a:lnTo>
                <a:lnTo>
                  <a:pt x="391" y="258"/>
                </a:lnTo>
                <a:lnTo>
                  <a:pt x="379" y="238"/>
                </a:lnTo>
                <a:lnTo>
                  <a:pt x="329" y="226"/>
                </a:lnTo>
                <a:lnTo>
                  <a:pt x="346" y="248"/>
                </a:lnTo>
                <a:lnTo>
                  <a:pt x="346" y="284"/>
                </a:lnTo>
                <a:lnTo>
                  <a:pt x="339" y="311"/>
                </a:lnTo>
                <a:lnTo>
                  <a:pt x="354" y="332"/>
                </a:lnTo>
                <a:lnTo>
                  <a:pt x="346" y="371"/>
                </a:lnTo>
                <a:lnTo>
                  <a:pt x="346" y="395"/>
                </a:lnTo>
                <a:lnTo>
                  <a:pt x="339" y="381"/>
                </a:lnTo>
                <a:lnTo>
                  <a:pt x="331" y="385"/>
                </a:lnTo>
                <a:lnTo>
                  <a:pt x="335" y="373"/>
                </a:lnTo>
                <a:lnTo>
                  <a:pt x="309" y="359"/>
                </a:lnTo>
                <a:lnTo>
                  <a:pt x="292" y="385"/>
                </a:lnTo>
                <a:lnTo>
                  <a:pt x="259" y="412"/>
                </a:lnTo>
                <a:lnTo>
                  <a:pt x="260" y="428"/>
                </a:lnTo>
                <a:lnTo>
                  <a:pt x="279" y="477"/>
                </a:lnTo>
                <a:lnTo>
                  <a:pt x="232" y="458"/>
                </a:lnTo>
                <a:lnTo>
                  <a:pt x="224" y="467"/>
                </a:lnTo>
                <a:lnTo>
                  <a:pt x="222" y="460"/>
                </a:lnTo>
                <a:lnTo>
                  <a:pt x="227" y="455"/>
                </a:lnTo>
                <a:lnTo>
                  <a:pt x="199" y="436"/>
                </a:lnTo>
                <a:lnTo>
                  <a:pt x="190" y="453"/>
                </a:lnTo>
                <a:lnTo>
                  <a:pt x="194" y="463"/>
                </a:lnTo>
                <a:lnTo>
                  <a:pt x="208" y="482"/>
                </a:lnTo>
                <a:lnTo>
                  <a:pt x="220" y="477"/>
                </a:lnTo>
                <a:lnTo>
                  <a:pt x="225" y="508"/>
                </a:lnTo>
                <a:lnTo>
                  <a:pt x="211" y="513"/>
                </a:lnTo>
                <a:lnTo>
                  <a:pt x="185" y="501"/>
                </a:lnTo>
                <a:lnTo>
                  <a:pt x="172" y="482"/>
                </a:lnTo>
                <a:lnTo>
                  <a:pt x="154" y="477"/>
                </a:lnTo>
                <a:lnTo>
                  <a:pt x="157" y="467"/>
                </a:lnTo>
                <a:lnTo>
                  <a:pt x="157" y="453"/>
                </a:lnTo>
                <a:lnTo>
                  <a:pt x="147" y="428"/>
                </a:lnTo>
                <a:lnTo>
                  <a:pt x="154" y="422"/>
                </a:lnTo>
                <a:lnTo>
                  <a:pt x="155" y="395"/>
                </a:lnTo>
                <a:lnTo>
                  <a:pt x="98" y="325"/>
                </a:lnTo>
                <a:lnTo>
                  <a:pt x="108" y="320"/>
                </a:lnTo>
                <a:lnTo>
                  <a:pt x="128" y="344"/>
                </a:lnTo>
                <a:lnTo>
                  <a:pt x="147" y="347"/>
                </a:lnTo>
                <a:lnTo>
                  <a:pt x="149" y="357"/>
                </a:lnTo>
                <a:lnTo>
                  <a:pt x="238" y="382"/>
                </a:lnTo>
                <a:lnTo>
                  <a:pt x="262" y="371"/>
                </a:lnTo>
                <a:lnTo>
                  <a:pt x="286" y="341"/>
                </a:lnTo>
                <a:lnTo>
                  <a:pt x="290" y="320"/>
                </a:lnTo>
                <a:lnTo>
                  <a:pt x="283" y="316"/>
                </a:lnTo>
                <a:lnTo>
                  <a:pt x="281" y="292"/>
                </a:lnTo>
                <a:lnTo>
                  <a:pt x="260" y="262"/>
                </a:lnTo>
                <a:lnTo>
                  <a:pt x="230" y="251"/>
                </a:lnTo>
                <a:lnTo>
                  <a:pt x="178" y="193"/>
                </a:lnTo>
                <a:lnTo>
                  <a:pt x="126" y="191"/>
                </a:lnTo>
                <a:lnTo>
                  <a:pt x="122" y="178"/>
                </a:lnTo>
                <a:lnTo>
                  <a:pt x="116" y="183"/>
                </a:lnTo>
                <a:lnTo>
                  <a:pt x="119" y="176"/>
                </a:lnTo>
                <a:lnTo>
                  <a:pt x="98" y="166"/>
                </a:lnTo>
                <a:lnTo>
                  <a:pt x="102" y="155"/>
                </a:lnTo>
                <a:lnTo>
                  <a:pt x="116" y="166"/>
                </a:lnTo>
                <a:lnTo>
                  <a:pt x="121" y="155"/>
                </a:lnTo>
                <a:lnTo>
                  <a:pt x="96" y="142"/>
                </a:lnTo>
                <a:lnTo>
                  <a:pt x="98" y="152"/>
                </a:lnTo>
                <a:lnTo>
                  <a:pt x="93" y="152"/>
                </a:lnTo>
                <a:lnTo>
                  <a:pt x="91" y="161"/>
                </a:lnTo>
                <a:lnTo>
                  <a:pt x="75" y="152"/>
                </a:lnTo>
                <a:lnTo>
                  <a:pt x="75" y="166"/>
                </a:lnTo>
                <a:lnTo>
                  <a:pt x="63" y="161"/>
                </a:lnTo>
                <a:lnTo>
                  <a:pt x="60" y="176"/>
                </a:lnTo>
                <a:lnTo>
                  <a:pt x="40" y="199"/>
                </a:lnTo>
                <a:lnTo>
                  <a:pt x="30" y="212"/>
                </a:lnTo>
                <a:lnTo>
                  <a:pt x="32" y="215"/>
                </a:lnTo>
                <a:lnTo>
                  <a:pt x="30" y="243"/>
                </a:lnTo>
                <a:lnTo>
                  <a:pt x="46" y="260"/>
                </a:lnTo>
                <a:lnTo>
                  <a:pt x="58" y="294"/>
                </a:lnTo>
                <a:lnTo>
                  <a:pt x="42" y="332"/>
                </a:lnTo>
                <a:lnTo>
                  <a:pt x="60" y="400"/>
                </a:lnTo>
                <a:lnTo>
                  <a:pt x="54" y="428"/>
                </a:lnTo>
                <a:lnTo>
                  <a:pt x="54" y="453"/>
                </a:lnTo>
                <a:lnTo>
                  <a:pt x="60" y="455"/>
                </a:lnTo>
                <a:lnTo>
                  <a:pt x="60" y="472"/>
                </a:lnTo>
                <a:lnTo>
                  <a:pt x="70" y="483"/>
                </a:lnTo>
                <a:lnTo>
                  <a:pt x="65" y="515"/>
                </a:lnTo>
                <a:lnTo>
                  <a:pt x="75" y="532"/>
                </a:lnTo>
                <a:lnTo>
                  <a:pt x="87" y="549"/>
                </a:lnTo>
                <a:lnTo>
                  <a:pt x="87" y="568"/>
                </a:lnTo>
                <a:lnTo>
                  <a:pt x="56" y="622"/>
                </a:lnTo>
                <a:lnTo>
                  <a:pt x="11" y="671"/>
                </a:lnTo>
                <a:lnTo>
                  <a:pt x="30" y="666"/>
                </a:lnTo>
                <a:lnTo>
                  <a:pt x="30" y="679"/>
                </a:lnTo>
                <a:lnTo>
                  <a:pt x="25" y="674"/>
                </a:lnTo>
                <a:lnTo>
                  <a:pt x="27" y="687"/>
                </a:lnTo>
                <a:lnTo>
                  <a:pt x="54" y="693"/>
                </a:lnTo>
                <a:lnTo>
                  <a:pt x="63" y="703"/>
                </a:lnTo>
                <a:lnTo>
                  <a:pt x="40" y="703"/>
                </a:lnTo>
                <a:lnTo>
                  <a:pt x="23" y="717"/>
                </a:lnTo>
                <a:lnTo>
                  <a:pt x="23" y="729"/>
                </a:lnTo>
                <a:lnTo>
                  <a:pt x="15" y="747"/>
                </a:lnTo>
                <a:lnTo>
                  <a:pt x="0" y="751"/>
                </a:lnTo>
                <a:lnTo>
                  <a:pt x="4" y="775"/>
                </a:lnTo>
                <a:lnTo>
                  <a:pt x="9" y="778"/>
                </a:lnTo>
                <a:lnTo>
                  <a:pt x="11" y="788"/>
                </a:lnTo>
                <a:lnTo>
                  <a:pt x="13" y="792"/>
                </a:lnTo>
                <a:lnTo>
                  <a:pt x="15" y="799"/>
                </a:lnTo>
                <a:lnTo>
                  <a:pt x="9" y="810"/>
                </a:lnTo>
                <a:lnTo>
                  <a:pt x="9" y="811"/>
                </a:lnTo>
                <a:lnTo>
                  <a:pt x="15" y="824"/>
                </a:lnTo>
                <a:lnTo>
                  <a:pt x="13" y="840"/>
                </a:lnTo>
                <a:lnTo>
                  <a:pt x="19" y="843"/>
                </a:lnTo>
                <a:lnTo>
                  <a:pt x="23" y="854"/>
                </a:lnTo>
                <a:lnTo>
                  <a:pt x="25" y="873"/>
                </a:lnTo>
                <a:lnTo>
                  <a:pt x="25" y="876"/>
                </a:lnTo>
                <a:lnTo>
                  <a:pt x="46" y="879"/>
                </a:lnTo>
                <a:lnTo>
                  <a:pt x="51" y="884"/>
                </a:lnTo>
                <a:lnTo>
                  <a:pt x="48" y="891"/>
                </a:lnTo>
                <a:lnTo>
                  <a:pt x="65" y="886"/>
                </a:lnTo>
                <a:lnTo>
                  <a:pt x="79" y="895"/>
                </a:lnTo>
                <a:lnTo>
                  <a:pt x="79" y="908"/>
                </a:lnTo>
                <a:lnTo>
                  <a:pt x="81" y="914"/>
                </a:lnTo>
                <a:lnTo>
                  <a:pt x="79" y="930"/>
                </a:lnTo>
                <a:lnTo>
                  <a:pt x="89" y="953"/>
                </a:lnTo>
                <a:lnTo>
                  <a:pt x="98" y="960"/>
                </a:lnTo>
                <a:lnTo>
                  <a:pt x="98" y="971"/>
                </a:lnTo>
                <a:lnTo>
                  <a:pt x="108" y="968"/>
                </a:lnTo>
                <a:lnTo>
                  <a:pt x="112" y="971"/>
                </a:lnTo>
                <a:lnTo>
                  <a:pt x="114" y="977"/>
                </a:lnTo>
                <a:lnTo>
                  <a:pt x="116" y="977"/>
                </a:lnTo>
                <a:lnTo>
                  <a:pt x="116" y="985"/>
                </a:lnTo>
                <a:lnTo>
                  <a:pt x="105" y="994"/>
                </a:lnTo>
                <a:lnTo>
                  <a:pt x="91" y="990"/>
                </a:lnTo>
                <a:lnTo>
                  <a:pt x="87" y="996"/>
                </a:lnTo>
                <a:lnTo>
                  <a:pt x="91" y="1004"/>
                </a:lnTo>
                <a:lnTo>
                  <a:pt x="98" y="1033"/>
                </a:lnTo>
                <a:lnTo>
                  <a:pt x="102" y="1037"/>
                </a:lnTo>
                <a:lnTo>
                  <a:pt x="110" y="1026"/>
                </a:lnTo>
                <a:lnTo>
                  <a:pt x="137" y="1026"/>
                </a:lnTo>
                <a:lnTo>
                  <a:pt x="149" y="1045"/>
                </a:lnTo>
                <a:lnTo>
                  <a:pt x="149" y="1047"/>
                </a:lnTo>
                <a:lnTo>
                  <a:pt x="145" y="1050"/>
                </a:lnTo>
                <a:lnTo>
                  <a:pt x="147" y="1064"/>
                </a:lnTo>
                <a:lnTo>
                  <a:pt x="157" y="1069"/>
                </a:lnTo>
                <a:lnTo>
                  <a:pt x="164" y="1067"/>
                </a:lnTo>
                <a:lnTo>
                  <a:pt x="170" y="1076"/>
                </a:lnTo>
                <a:lnTo>
                  <a:pt x="170" y="1091"/>
                </a:lnTo>
                <a:lnTo>
                  <a:pt x="174" y="1097"/>
                </a:lnTo>
                <a:lnTo>
                  <a:pt x="187" y="1097"/>
                </a:lnTo>
                <a:lnTo>
                  <a:pt x="190" y="1102"/>
                </a:lnTo>
                <a:lnTo>
                  <a:pt x="194" y="1102"/>
                </a:lnTo>
                <a:lnTo>
                  <a:pt x="209" y="1095"/>
                </a:lnTo>
                <a:lnTo>
                  <a:pt x="224" y="1115"/>
                </a:lnTo>
                <a:lnTo>
                  <a:pt x="230" y="1113"/>
                </a:lnTo>
                <a:lnTo>
                  <a:pt x="241" y="1119"/>
                </a:lnTo>
                <a:lnTo>
                  <a:pt x="246" y="1116"/>
                </a:lnTo>
                <a:lnTo>
                  <a:pt x="267" y="1129"/>
                </a:lnTo>
                <a:lnTo>
                  <a:pt x="265" y="1132"/>
                </a:lnTo>
                <a:lnTo>
                  <a:pt x="267" y="1141"/>
                </a:lnTo>
                <a:lnTo>
                  <a:pt x="265" y="1146"/>
                </a:lnTo>
                <a:lnTo>
                  <a:pt x="259" y="1148"/>
                </a:lnTo>
                <a:lnTo>
                  <a:pt x="265" y="1156"/>
                </a:lnTo>
                <a:lnTo>
                  <a:pt x="259" y="1160"/>
                </a:lnTo>
                <a:lnTo>
                  <a:pt x="259" y="1173"/>
                </a:lnTo>
                <a:lnTo>
                  <a:pt x="262" y="1175"/>
                </a:lnTo>
                <a:lnTo>
                  <a:pt x="259" y="1192"/>
                </a:lnTo>
                <a:lnTo>
                  <a:pt x="246" y="1192"/>
                </a:lnTo>
                <a:lnTo>
                  <a:pt x="242" y="1189"/>
                </a:lnTo>
                <a:lnTo>
                  <a:pt x="236" y="1197"/>
                </a:lnTo>
                <a:lnTo>
                  <a:pt x="230" y="1198"/>
                </a:lnTo>
                <a:lnTo>
                  <a:pt x="227" y="1206"/>
                </a:lnTo>
                <a:lnTo>
                  <a:pt x="227" y="1217"/>
                </a:lnTo>
                <a:lnTo>
                  <a:pt x="244" y="1214"/>
                </a:lnTo>
                <a:lnTo>
                  <a:pt x="248" y="1220"/>
                </a:lnTo>
                <a:lnTo>
                  <a:pt x="230" y="1228"/>
                </a:lnTo>
                <a:lnTo>
                  <a:pt x="232" y="1233"/>
                </a:lnTo>
                <a:lnTo>
                  <a:pt x="217" y="1233"/>
                </a:lnTo>
                <a:lnTo>
                  <a:pt x="215" y="1238"/>
                </a:lnTo>
                <a:lnTo>
                  <a:pt x="232" y="1252"/>
                </a:lnTo>
                <a:lnTo>
                  <a:pt x="220" y="1257"/>
                </a:lnTo>
                <a:lnTo>
                  <a:pt x="209" y="1276"/>
                </a:lnTo>
                <a:lnTo>
                  <a:pt x="199" y="1276"/>
                </a:lnTo>
                <a:lnTo>
                  <a:pt x="194" y="1283"/>
                </a:lnTo>
                <a:lnTo>
                  <a:pt x="209" y="1299"/>
                </a:lnTo>
                <a:lnTo>
                  <a:pt x="213" y="1299"/>
                </a:lnTo>
                <a:lnTo>
                  <a:pt x="236" y="1317"/>
                </a:lnTo>
                <a:lnTo>
                  <a:pt x="259" y="1339"/>
                </a:lnTo>
                <a:lnTo>
                  <a:pt x="276" y="1336"/>
                </a:lnTo>
                <a:lnTo>
                  <a:pt x="298" y="1345"/>
                </a:lnTo>
                <a:lnTo>
                  <a:pt x="323" y="1348"/>
                </a:lnTo>
                <a:lnTo>
                  <a:pt x="344" y="1365"/>
                </a:lnTo>
                <a:lnTo>
                  <a:pt x="358" y="1359"/>
                </a:lnTo>
                <a:lnTo>
                  <a:pt x="368" y="1362"/>
                </a:lnTo>
                <a:lnTo>
                  <a:pt x="379" y="1367"/>
                </a:lnTo>
                <a:lnTo>
                  <a:pt x="379" y="1377"/>
                </a:lnTo>
                <a:lnTo>
                  <a:pt x="393" y="1386"/>
                </a:lnTo>
                <a:lnTo>
                  <a:pt x="407" y="1399"/>
                </a:lnTo>
                <a:lnTo>
                  <a:pt x="410" y="1408"/>
                </a:lnTo>
                <a:lnTo>
                  <a:pt x="422" y="1408"/>
                </a:lnTo>
                <a:lnTo>
                  <a:pt x="433" y="1391"/>
                </a:lnTo>
                <a:lnTo>
                  <a:pt x="431" y="1389"/>
                </a:lnTo>
                <a:lnTo>
                  <a:pt x="414" y="1353"/>
                </a:lnTo>
                <a:lnTo>
                  <a:pt x="416" y="1326"/>
                </a:lnTo>
                <a:lnTo>
                  <a:pt x="414" y="1336"/>
                </a:lnTo>
                <a:lnTo>
                  <a:pt x="405" y="1317"/>
                </a:lnTo>
                <a:lnTo>
                  <a:pt x="395" y="1304"/>
                </a:lnTo>
                <a:lnTo>
                  <a:pt x="410" y="1280"/>
                </a:lnTo>
                <a:lnTo>
                  <a:pt x="412" y="1263"/>
                </a:lnTo>
                <a:lnTo>
                  <a:pt x="414" y="1266"/>
                </a:lnTo>
                <a:lnTo>
                  <a:pt x="416" y="1252"/>
                </a:lnTo>
                <a:lnTo>
                  <a:pt x="414" y="1244"/>
                </a:lnTo>
                <a:lnTo>
                  <a:pt x="420" y="1247"/>
                </a:lnTo>
                <a:lnTo>
                  <a:pt x="426" y="1261"/>
                </a:lnTo>
                <a:lnTo>
                  <a:pt x="436" y="1247"/>
                </a:lnTo>
                <a:lnTo>
                  <a:pt x="445" y="1244"/>
                </a:lnTo>
                <a:lnTo>
                  <a:pt x="436" y="1238"/>
                </a:lnTo>
                <a:lnTo>
                  <a:pt x="433" y="1235"/>
                </a:lnTo>
                <a:lnTo>
                  <a:pt x="434" y="1230"/>
                </a:lnTo>
                <a:lnTo>
                  <a:pt x="445" y="1230"/>
                </a:lnTo>
                <a:lnTo>
                  <a:pt x="436" y="1206"/>
                </a:lnTo>
                <a:lnTo>
                  <a:pt x="431" y="1194"/>
                </a:lnTo>
                <a:lnTo>
                  <a:pt x="414" y="1192"/>
                </a:lnTo>
                <a:lnTo>
                  <a:pt x="414" y="1197"/>
                </a:lnTo>
                <a:lnTo>
                  <a:pt x="410" y="1192"/>
                </a:lnTo>
                <a:lnTo>
                  <a:pt x="405" y="1175"/>
                </a:lnTo>
                <a:lnTo>
                  <a:pt x="395" y="1170"/>
                </a:lnTo>
                <a:lnTo>
                  <a:pt x="399" y="1154"/>
                </a:lnTo>
                <a:lnTo>
                  <a:pt x="407" y="1146"/>
                </a:lnTo>
                <a:lnTo>
                  <a:pt x="401" y="1138"/>
                </a:lnTo>
                <a:lnTo>
                  <a:pt x="405" y="1116"/>
                </a:lnTo>
                <a:lnTo>
                  <a:pt x="412" y="1113"/>
                </a:lnTo>
                <a:lnTo>
                  <a:pt x="416" y="1095"/>
                </a:lnTo>
                <a:lnTo>
                  <a:pt x="434" y="1122"/>
                </a:lnTo>
                <a:lnTo>
                  <a:pt x="443" y="1115"/>
                </a:lnTo>
                <a:lnTo>
                  <a:pt x="436" y="1091"/>
                </a:lnTo>
                <a:lnTo>
                  <a:pt x="443" y="1091"/>
                </a:lnTo>
                <a:lnTo>
                  <a:pt x="452" y="1083"/>
                </a:lnTo>
                <a:lnTo>
                  <a:pt x="455" y="1074"/>
                </a:lnTo>
                <a:lnTo>
                  <a:pt x="471" y="1067"/>
                </a:lnTo>
                <a:lnTo>
                  <a:pt x="480" y="1052"/>
                </a:lnTo>
                <a:lnTo>
                  <a:pt x="492" y="1050"/>
                </a:lnTo>
                <a:lnTo>
                  <a:pt x="494" y="1056"/>
                </a:lnTo>
                <a:lnTo>
                  <a:pt x="499" y="1056"/>
                </a:lnTo>
                <a:lnTo>
                  <a:pt x="501" y="1059"/>
                </a:lnTo>
                <a:lnTo>
                  <a:pt x="504" y="1050"/>
                </a:lnTo>
                <a:lnTo>
                  <a:pt x="511" y="1047"/>
                </a:lnTo>
                <a:lnTo>
                  <a:pt x="515" y="1047"/>
                </a:lnTo>
                <a:lnTo>
                  <a:pt x="519" y="1056"/>
                </a:lnTo>
                <a:lnTo>
                  <a:pt x="537" y="1056"/>
                </a:lnTo>
                <a:lnTo>
                  <a:pt x="556" y="1083"/>
                </a:lnTo>
                <a:lnTo>
                  <a:pt x="558" y="1093"/>
                </a:lnTo>
                <a:lnTo>
                  <a:pt x="562" y="1093"/>
                </a:lnTo>
                <a:lnTo>
                  <a:pt x="562" y="1076"/>
                </a:lnTo>
                <a:lnTo>
                  <a:pt x="564" y="1076"/>
                </a:lnTo>
                <a:lnTo>
                  <a:pt x="571" y="1086"/>
                </a:lnTo>
                <a:lnTo>
                  <a:pt x="583" y="1093"/>
                </a:lnTo>
                <a:lnTo>
                  <a:pt x="597" y="1078"/>
                </a:lnTo>
                <a:lnTo>
                  <a:pt x="604" y="1078"/>
                </a:lnTo>
                <a:lnTo>
                  <a:pt x="604" y="1076"/>
                </a:lnTo>
                <a:lnTo>
                  <a:pt x="612" y="1074"/>
                </a:lnTo>
                <a:lnTo>
                  <a:pt x="618" y="1081"/>
                </a:lnTo>
                <a:lnTo>
                  <a:pt x="626" y="1074"/>
                </a:lnTo>
                <a:lnTo>
                  <a:pt x="635" y="1074"/>
                </a:lnTo>
                <a:lnTo>
                  <a:pt x="639" y="1074"/>
                </a:lnTo>
                <a:lnTo>
                  <a:pt x="645" y="1091"/>
                </a:lnTo>
                <a:lnTo>
                  <a:pt x="658" y="1091"/>
                </a:lnTo>
                <a:lnTo>
                  <a:pt x="659" y="1095"/>
                </a:lnTo>
                <a:lnTo>
                  <a:pt x="666" y="1095"/>
                </a:lnTo>
                <a:lnTo>
                  <a:pt x="672" y="1083"/>
                </a:lnTo>
                <a:lnTo>
                  <a:pt x="682" y="1091"/>
                </a:lnTo>
                <a:lnTo>
                  <a:pt x="698" y="1086"/>
                </a:lnTo>
                <a:lnTo>
                  <a:pt x="703" y="1064"/>
                </a:lnTo>
                <a:lnTo>
                  <a:pt x="691" y="1059"/>
                </a:lnTo>
                <a:lnTo>
                  <a:pt x="686" y="1054"/>
                </a:lnTo>
                <a:lnTo>
                  <a:pt x="678" y="1052"/>
                </a:lnTo>
                <a:lnTo>
                  <a:pt x="677" y="1045"/>
                </a:lnTo>
                <a:lnTo>
                  <a:pt x="670" y="1042"/>
                </a:lnTo>
                <a:lnTo>
                  <a:pt x="670" y="1040"/>
                </a:lnTo>
                <a:lnTo>
                  <a:pt x="689" y="1028"/>
                </a:lnTo>
                <a:lnTo>
                  <a:pt x="691" y="1021"/>
                </a:lnTo>
                <a:lnTo>
                  <a:pt x="684" y="1012"/>
                </a:lnTo>
                <a:lnTo>
                  <a:pt x="693" y="1001"/>
                </a:lnTo>
                <a:lnTo>
                  <a:pt x="709" y="1001"/>
                </a:lnTo>
                <a:lnTo>
                  <a:pt x="713" y="999"/>
                </a:lnTo>
                <a:lnTo>
                  <a:pt x="707" y="992"/>
                </a:lnTo>
                <a:lnTo>
                  <a:pt x="694" y="990"/>
                </a:lnTo>
                <a:lnTo>
                  <a:pt x="694" y="982"/>
                </a:lnTo>
                <a:lnTo>
                  <a:pt x="701" y="980"/>
                </a:lnTo>
                <a:lnTo>
                  <a:pt x="698" y="977"/>
                </a:lnTo>
                <a:lnTo>
                  <a:pt x="691" y="977"/>
                </a:lnTo>
                <a:lnTo>
                  <a:pt x="694" y="968"/>
                </a:lnTo>
                <a:lnTo>
                  <a:pt x="691" y="963"/>
                </a:lnTo>
                <a:lnTo>
                  <a:pt x="698" y="960"/>
                </a:lnTo>
                <a:lnTo>
                  <a:pt x="701" y="963"/>
                </a:lnTo>
                <a:lnTo>
                  <a:pt x="719" y="963"/>
                </a:lnTo>
                <a:lnTo>
                  <a:pt x="722" y="966"/>
                </a:lnTo>
                <a:lnTo>
                  <a:pt x="724" y="960"/>
                </a:lnTo>
                <a:lnTo>
                  <a:pt x="734" y="960"/>
                </a:lnTo>
                <a:lnTo>
                  <a:pt x="745" y="951"/>
                </a:lnTo>
                <a:lnTo>
                  <a:pt x="752" y="955"/>
                </a:lnTo>
                <a:lnTo>
                  <a:pt x="752" y="951"/>
                </a:lnTo>
                <a:lnTo>
                  <a:pt x="761" y="949"/>
                </a:lnTo>
                <a:lnTo>
                  <a:pt x="773" y="949"/>
                </a:lnTo>
                <a:lnTo>
                  <a:pt x="775" y="939"/>
                </a:lnTo>
                <a:lnTo>
                  <a:pt x="792" y="934"/>
                </a:lnTo>
                <a:lnTo>
                  <a:pt x="835" y="922"/>
                </a:lnTo>
                <a:lnTo>
                  <a:pt x="837" y="912"/>
                </a:lnTo>
                <a:lnTo>
                  <a:pt x="843" y="912"/>
                </a:lnTo>
                <a:lnTo>
                  <a:pt x="851" y="905"/>
                </a:lnTo>
                <a:lnTo>
                  <a:pt x="867" y="908"/>
                </a:lnTo>
                <a:lnTo>
                  <a:pt x="876" y="914"/>
                </a:lnTo>
                <a:lnTo>
                  <a:pt x="886" y="911"/>
                </a:lnTo>
                <a:lnTo>
                  <a:pt x="891" y="912"/>
                </a:lnTo>
                <a:lnTo>
                  <a:pt x="893" y="930"/>
                </a:lnTo>
                <a:lnTo>
                  <a:pt x="899" y="934"/>
                </a:lnTo>
                <a:lnTo>
                  <a:pt x="897" y="944"/>
                </a:lnTo>
                <a:lnTo>
                  <a:pt x="893" y="951"/>
                </a:lnTo>
                <a:lnTo>
                  <a:pt x="897" y="955"/>
                </a:lnTo>
                <a:lnTo>
                  <a:pt x="914" y="953"/>
                </a:lnTo>
                <a:lnTo>
                  <a:pt x="916" y="946"/>
                </a:lnTo>
                <a:lnTo>
                  <a:pt x="918" y="949"/>
                </a:lnTo>
                <a:lnTo>
                  <a:pt x="921" y="955"/>
                </a:lnTo>
                <a:lnTo>
                  <a:pt x="921" y="963"/>
                </a:lnTo>
                <a:lnTo>
                  <a:pt x="926" y="963"/>
                </a:lnTo>
                <a:lnTo>
                  <a:pt x="924" y="958"/>
                </a:lnTo>
                <a:lnTo>
                  <a:pt x="926" y="958"/>
                </a:lnTo>
                <a:lnTo>
                  <a:pt x="940" y="966"/>
                </a:lnTo>
                <a:lnTo>
                  <a:pt x="947" y="960"/>
                </a:lnTo>
                <a:lnTo>
                  <a:pt x="949" y="968"/>
                </a:lnTo>
                <a:lnTo>
                  <a:pt x="942" y="971"/>
                </a:lnTo>
                <a:lnTo>
                  <a:pt x="940" y="977"/>
                </a:lnTo>
                <a:lnTo>
                  <a:pt x="942" y="982"/>
                </a:lnTo>
                <a:lnTo>
                  <a:pt x="953" y="977"/>
                </a:lnTo>
                <a:lnTo>
                  <a:pt x="963" y="980"/>
                </a:lnTo>
                <a:lnTo>
                  <a:pt x="963" y="974"/>
                </a:lnTo>
                <a:lnTo>
                  <a:pt x="977" y="968"/>
                </a:lnTo>
                <a:lnTo>
                  <a:pt x="986" y="955"/>
                </a:lnTo>
                <a:lnTo>
                  <a:pt x="994" y="953"/>
                </a:lnTo>
                <a:lnTo>
                  <a:pt x="1010" y="946"/>
                </a:lnTo>
                <a:lnTo>
                  <a:pt x="1013" y="951"/>
                </a:lnTo>
                <a:lnTo>
                  <a:pt x="1005" y="955"/>
                </a:lnTo>
                <a:lnTo>
                  <a:pt x="1005" y="963"/>
                </a:lnTo>
                <a:lnTo>
                  <a:pt x="1033" y="992"/>
                </a:lnTo>
                <a:lnTo>
                  <a:pt x="1076" y="1086"/>
                </a:lnTo>
                <a:lnTo>
                  <a:pt x="1083" y="1081"/>
                </a:lnTo>
                <a:lnTo>
                  <a:pt x="1087" y="1069"/>
                </a:lnTo>
                <a:lnTo>
                  <a:pt x="1092" y="1067"/>
                </a:lnTo>
                <a:lnTo>
                  <a:pt x="1099" y="1074"/>
                </a:lnTo>
                <a:lnTo>
                  <a:pt x="1099" y="1078"/>
                </a:lnTo>
                <a:lnTo>
                  <a:pt x="1104" y="1088"/>
                </a:lnTo>
                <a:lnTo>
                  <a:pt x="1128" y="1088"/>
                </a:lnTo>
                <a:lnTo>
                  <a:pt x="1132" y="1081"/>
                </a:lnTo>
                <a:lnTo>
                  <a:pt x="1137" y="1081"/>
                </a:lnTo>
                <a:lnTo>
                  <a:pt x="1141" y="1076"/>
                </a:lnTo>
                <a:lnTo>
                  <a:pt x="1147" y="1078"/>
                </a:lnTo>
                <a:lnTo>
                  <a:pt x="1162" y="1091"/>
                </a:lnTo>
                <a:lnTo>
                  <a:pt x="1163" y="1105"/>
                </a:lnTo>
                <a:lnTo>
                  <a:pt x="1174" y="1110"/>
                </a:lnTo>
                <a:lnTo>
                  <a:pt x="1174" y="1116"/>
                </a:lnTo>
                <a:lnTo>
                  <a:pt x="1182" y="1127"/>
                </a:lnTo>
                <a:lnTo>
                  <a:pt x="1203" y="1134"/>
                </a:lnTo>
                <a:lnTo>
                  <a:pt x="1205" y="1127"/>
                </a:lnTo>
                <a:lnTo>
                  <a:pt x="1211" y="1124"/>
                </a:lnTo>
                <a:lnTo>
                  <a:pt x="1221" y="1146"/>
                </a:lnTo>
                <a:lnTo>
                  <a:pt x="1216" y="1156"/>
                </a:lnTo>
                <a:lnTo>
                  <a:pt x="1223" y="1160"/>
                </a:lnTo>
                <a:lnTo>
                  <a:pt x="1232" y="1154"/>
                </a:lnTo>
                <a:lnTo>
                  <a:pt x="1242" y="1136"/>
                </a:lnTo>
                <a:lnTo>
                  <a:pt x="1289" y="1102"/>
                </a:lnTo>
                <a:lnTo>
                  <a:pt x="1315" y="1093"/>
                </a:lnTo>
                <a:lnTo>
                  <a:pt x="1364" y="1100"/>
                </a:lnTo>
                <a:lnTo>
                  <a:pt x="1376" y="1115"/>
                </a:lnTo>
                <a:lnTo>
                  <a:pt x="1434" y="1115"/>
                </a:lnTo>
                <a:lnTo>
                  <a:pt x="1439" y="1113"/>
                </a:lnTo>
                <a:lnTo>
                  <a:pt x="1436" y="1097"/>
                </a:lnTo>
                <a:lnTo>
                  <a:pt x="1441" y="1091"/>
                </a:lnTo>
                <a:lnTo>
                  <a:pt x="1436" y="1061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916" y="0"/>
                </a:move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38" y="3"/>
                </a:lnTo>
                <a:lnTo>
                  <a:pt x="932" y="27"/>
                </a:lnTo>
                <a:lnTo>
                  <a:pt x="957" y="90"/>
                </a:lnTo>
                <a:lnTo>
                  <a:pt x="942" y="147"/>
                </a:lnTo>
                <a:lnTo>
                  <a:pt x="951" y="174"/>
                </a:lnTo>
                <a:lnTo>
                  <a:pt x="947" y="191"/>
                </a:lnTo>
                <a:lnTo>
                  <a:pt x="973" y="199"/>
                </a:lnTo>
                <a:lnTo>
                  <a:pt x="994" y="191"/>
                </a:lnTo>
                <a:lnTo>
                  <a:pt x="1025" y="215"/>
                </a:lnTo>
                <a:lnTo>
                  <a:pt x="1036" y="251"/>
                </a:lnTo>
                <a:lnTo>
                  <a:pt x="1025" y="260"/>
                </a:lnTo>
                <a:lnTo>
                  <a:pt x="1024" y="284"/>
                </a:lnTo>
                <a:lnTo>
                  <a:pt x="1050" y="297"/>
                </a:lnTo>
                <a:lnTo>
                  <a:pt x="1027" y="299"/>
                </a:lnTo>
                <a:lnTo>
                  <a:pt x="1017" y="286"/>
                </a:lnTo>
                <a:lnTo>
                  <a:pt x="1021" y="258"/>
                </a:lnTo>
                <a:lnTo>
                  <a:pt x="1017" y="251"/>
                </a:lnTo>
                <a:lnTo>
                  <a:pt x="1019" y="238"/>
                </a:lnTo>
                <a:lnTo>
                  <a:pt x="1008" y="224"/>
                </a:lnTo>
                <a:lnTo>
                  <a:pt x="1005" y="207"/>
                </a:lnTo>
                <a:lnTo>
                  <a:pt x="963" y="221"/>
                </a:lnTo>
                <a:lnTo>
                  <a:pt x="957" y="243"/>
                </a:lnTo>
                <a:lnTo>
                  <a:pt x="968" y="270"/>
                </a:lnTo>
                <a:lnTo>
                  <a:pt x="965" y="289"/>
                </a:lnTo>
                <a:lnTo>
                  <a:pt x="951" y="311"/>
                </a:lnTo>
                <a:lnTo>
                  <a:pt x="940" y="338"/>
                </a:lnTo>
                <a:lnTo>
                  <a:pt x="918" y="354"/>
                </a:lnTo>
                <a:lnTo>
                  <a:pt x="916" y="373"/>
                </a:lnTo>
                <a:lnTo>
                  <a:pt x="912" y="376"/>
                </a:lnTo>
                <a:lnTo>
                  <a:pt x="872" y="368"/>
                </a:lnTo>
                <a:lnTo>
                  <a:pt x="870" y="347"/>
                </a:lnTo>
                <a:lnTo>
                  <a:pt x="867" y="341"/>
                </a:lnTo>
                <a:lnTo>
                  <a:pt x="881" y="347"/>
                </a:lnTo>
                <a:lnTo>
                  <a:pt x="909" y="332"/>
                </a:lnTo>
                <a:lnTo>
                  <a:pt x="899" y="318"/>
                </a:lnTo>
                <a:lnTo>
                  <a:pt x="914" y="320"/>
                </a:lnTo>
                <a:lnTo>
                  <a:pt x="924" y="297"/>
                </a:lnTo>
                <a:lnTo>
                  <a:pt x="932" y="286"/>
                </a:lnTo>
                <a:lnTo>
                  <a:pt x="932" y="260"/>
                </a:lnTo>
                <a:lnTo>
                  <a:pt x="940" y="243"/>
                </a:lnTo>
                <a:lnTo>
                  <a:pt x="940" y="231"/>
                </a:lnTo>
                <a:lnTo>
                  <a:pt x="920" y="202"/>
                </a:lnTo>
                <a:lnTo>
                  <a:pt x="924" y="147"/>
                </a:lnTo>
                <a:lnTo>
                  <a:pt x="920" y="118"/>
                </a:lnTo>
                <a:lnTo>
                  <a:pt x="926" y="109"/>
                </a:lnTo>
                <a:lnTo>
                  <a:pt x="926" y="75"/>
                </a:lnTo>
                <a:lnTo>
                  <a:pt x="921" y="51"/>
                </a:lnTo>
                <a:lnTo>
                  <a:pt x="905" y="29"/>
                </a:lnTo>
                <a:lnTo>
                  <a:pt x="916" y="0"/>
                </a:lnTo>
                <a:lnTo>
                  <a:pt x="916" y="0"/>
                </a:lnTo>
                <a:close/>
                <a:moveTo>
                  <a:pt x="977" y="0"/>
                </a:move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998" y="24"/>
                </a:lnTo>
                <a:lnTo>
                  <a:pt x="1024" y="46"/>
                </a:lnTo>
                <a:lnTo>
                  <a:pt x="1031" y="38"/>
                </a:lnTo>
                <a:lnTo>
                  <a:pt x="1041" y="70"/>
                </a:lnTo>
                <a:lnTo>
                  <a:pt x="980" y="41"/>
                </a:lnTo>
                <a:lnTo>
                  <a:pt x="975" y="35"/>
                </a:lnTo>
                <a:lnTo>
                  <a:pt x="982" y="32"/>
                </a:lnTo>
                <a:lnTo>
                  <a:pt x="982" y="19"/>
                </a:lnTo>
                <a:lnTo>
                  <a:pt x="977" y="0"/>
                </a:lnTo>
                <a:lnTo>
                  <a:pt x="977" y="0"/>
                </a:lnTo>
                <a:close/>
                <a:moveTo>
                  <a:pt x="1003" y="0"/>
                </a:move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17" y="13"/>
                </a:lnTo>
                <a:lnTo>
                  <a:pt x="1008" y="14"/>
                </a:lnTo>
                <a:lnTo>
                  <a:pt x="1003" y="0"/>
                </a:lnTo>
                <a:lnTo>
                  <a:pt x="1003" y="0"/>
                </a:lnTo>
                <a:close/>
                <a:moveTo>
                  <a:pt x="1097" y="0"/>
                </a:move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1145" y="3"/>
                </a:lnTo>
                <a:lnTo>
                  <a:pt x="1147" y="22"/>
                </a:lnTo>
                <a:lnTo>
                  <a:pt x="1141" y="49"/>
                </a:lnTo>
                <a:lnTo>
                  <a:pt x="1149" y="92"/>
                </a:lnTo>
                <a:lnTo>
                  <a:pt x="1149" y="111"/>
                </a:lnTo>
                <a:lnTo>
                  <a:pt x="1137" y="118"/>
                </a:lnTo>
                <a:lnTo>
                  <a:pt x="1139" y="133"/>
                </a:lnTo>
                <a:lnTo>
                  <a:pt x="1120" y="118"/>
                </a:lnTo>
                <a:lnTo>
                  <a:pt x="1122" y="87"/>
                </a:lnTo>
                <a:lnTo>
                  <a:pt x="1120" y="54"/>
                </a:lnTo>
                <a:lnTo>
                  <a:pt x="1134" y="38"/>
                </a:lnTo>
                <a:lnTo>
                  <a:pt x="1141" y="17"/>
                </a:lnTo>
                <a:lnTo>
                  <a:pt x="1104" y="13"/>
                </a:lnTo>
                <a:lnTo>
                  <a:pt x="1097" y="0"/>
                </a:lnTo>
                <a:lnTo>
                  <a:pt x="1097" y="0"/>
                </a:lnTo>
                <a:close/>
                <a:moveTo>
                  <a:pt x="2065" y="0"/>
                </a:move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31" y="27"/>
                </a:lnTo>
                <a:lnTo>
                  <a:pt x="2131" y="54"/>
                </a:lnTo>
                <a:lnTo>
                  <a:pt x="2116" y="87"/>
                </a:lnTo>
                <a:lnTo>
                  <a:pt x="2108" y="70"/>
                </a:lnTo>
                <a:lnTo>
                  <a:pt x="2087" y="63"/>
                </a:lnTo>
                <a:lnTo>
                  <a:pt x="2070" y="17"/>
                </a:lnTo>
                <a:lnTo>
                  <a:pt x="2067" y="19"/>
                </a:lnTo>
                <a:lnTo>
                  <a:pt x="2065" y="0"/>
                </a:lnTo>
                <a:lnTo>
                  <a:pt x="2065" y="0"/>
                </a:lnTo>
                <a:close/>
                <a:moveTo>
                  <a:pt x="2149" y="0"/>
                </a:move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290" y="3"/>
                </a:lnTo>
                <a:lnTo>
                  <a:pt x="2285" y="10"/>
                </a:lnTo>
                <a:lnTo>
                  <a:pt x="2292" y="32"/>
                </a:lnTo>
                <a:lnTo>
                  <a:pt x="2281" y="27"/>
                </a:lnTo>
                <a:lnTo>
                  <a:pt x="2250" y="55"/>
                </a:lnTo>
                <a:lnTo>
                  <a:pt x="2203" y="19"/>
                </a:lnTo>
                <a:lnTo>
                  <a:pt x="2190" y="19"/>
                </a:lnTo>
                <a:lnTo>
                  <a:pt x="2187" y="41"/>
                </a:lnTo>
                <a:lnTo>
                  <a:pt x="2164" y="35"/>
                </a:lnTo>
                <a:lnTo>
                  <a:pt x="2149" y="0"/>
                </a:lnTo>
                <a:lnTo>
                  <a:pt x="2149" y="0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3"/>
                </a:lnTo>
                <a:lnTo>
                  <a:pt x="2496" y="0"/>
                </a:lnTo>
                <a:lnTo>
                  <a:pt x="2496" y="0"/>
                </a:lnTo>
                <a:close/>
                <a:moveTo>
                  <a:pt x="2484" y="0"/>
                </a:move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4" y="210"/>
                </a:lnTo>
                <a:lnTo>
                  <a:pt x="3073" y="176"/>
                </a:lnTo>
                <a:lnTo>
                  <a:pt x="3025" y="147"/>
                </a:lnTo>
                <a:lnTo>
                  <a:pt x="2967" y="147"/>
                </a:lnTo>
                <a:lnTo>
                  <a:pt x="2918" y="133"/>
                </a:lnTo>
                <a:lnTo>
                  <a:pt x="2909" y="136"/>
                </a:lnTo>
                <a:lnTo>
                  <a:pt x="2909" y="155"/>
                </a:lnTo>
                <a:lnTo>
                  <a:pt x="2903" y="164"/>
                </a:lnTo>
                <a:lnTo>
                  <a:pt x="2914" y="166"/>
                </a:lnTo>
                <a:lnTo>
                  <a:pt x="2921" y="197"/>
                </a:lnTo>
                <a:lnTo>
                  <a:pt x="2899" y="219"/>
                </a:lnTo>
                <a:lnTo>
                  <a:pt x="2866" y="191"/>
                </a:lnTo>
                <a:lnTo>
                  <a:pt x="2864" y="166"/>
                </a:lnTo>
                <a:lnTo>
                  <a:pt x="2855" y="152"/>
                </a:lnTo>
                <a:lnTo>
                  <a:pt x="2837" y="171"/>
                </a:lnTo>
                <a:lnTo>
                  <a:pt x="2799" y="166"/>
                </a:lnTo>
                <a:lnTo>
                  <a:pt x="2779" y="152"/>
                </a:lnTo>
                <a:lnTo>
                  <a:pt x="2748" y="157"/>
                </a:lnTo>
                <a:lnTo>
                  <a:pt x="2724" y="178"/>
                </a:lnTo>
                <a:lnTo>
                  <a:pt x="2724" y="166"/>
                </a:lnTo>
                <a:lnTo>
                  <a:pt x="2692" y="150"/>
                </a:lnTo>
                <a:lnTo>
                  <a:pt x="2698" y="120"/>
                </a:lnTo>
                <a:lnTo>
                  <a:pt x="2698" y="106"/>
                </a:lnTo>
                <a:lnTo>
                  <a:pt x="2675" y="70"/>
                </a:lnTo>
                <a:lnTo>
                  <a:pt x="2591" y="68"/>
                </a:lnTo>
                <a:lnTo>
                  <a:pt x="2548" y="79"/>
                </a:lnTo>
                <a:lnTo>
                  <a:pt x="2531" y="68"/>
                </a:lnTo>
                <a:lnTo>
                  <a:pt x="2544" y="54"/>
                </a:lnTo>
                <a:lnTo>
                  <a:pt x="2527" y="35"/>
                </a:lnTo>
                <a:lnTo>
                  <a:pt x="2511" y="36"/>
                </a:lnTo>
                <a:lnTo>
                  <a:pt x="2501" y="19"/>
                </a:lnTo>
                <a:lnTo>
                  <a:pt x="2475" y="14"/>
                </a:lnTo>
                <a:lnTo>
                  <a:pt x="2484" y="0"/>
                </a:lnTo>
                <a:lnTo>
                  <a:pt x="2484" y="0"/>
                </a:lnTo>
                <a:close/>
                <a:moveTo>
                  <a:pt x="3108" y="381"/>
                </a:moveTo>
                <a:lnTo>
                  <a:pt x="3106" y="381"/>
                </a:lnTo>
                <a:lnTo>
                  <a:pt x="3108" y="395"/>
                </a:lnTo>
                <a:lnTo>
                  <a:pt x="3106" y="381"/>
                </a:lnTo>
                <a:lnTo>
                  <a:pt x="3108" y="381"/>
                </a:lnTo>
                <a:lnTo>
                  <a:pt x="3108" y="381"/>
                </a:lnTo>
                <a:close/>
                <a:moveTo>
                  <a:pt x="3108" y="436"/>
                </a:move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519" y="1059"/>
                </a:lnTo>
                <a:lnTo>
                  <a:pt x="1523" y="1088"/>
                </a:lnTo>
                <a:lnTo>
                  <a:pt x="1540" y="1102"/>
                </a:lnTo>
                <a:lnTo>
                  <a:pt x="1552" y="1107"/>
                </a:lnTo>
                <a:lnTo>
                  <a:pt x="1580" y="1091"/>
                </a:lnTo>
                <a:lnTo>
                  <a:pt x="1594" y="1095"/>
                </a:lnTo>
                <a:lnTo>
                  <a:pt x="1641" y="1122"/>
                </a:lnTo>
                <a:lnTo>
                  <a:pt x="1657" y="1136"/>
                </a:lnTo>
                <a:lnTo>
                  <a:pt x="1685" y="1143"/>
                </a:lnTo>
                <a:lnTo>
                  <a:pt x="1701" y="1146"/>
                </a:lnTo>
                <a:lnTo>
                  <a:pt x="1742" y="1132"/>
                </a:lnTo>
                <a:lnTo>
                  <a:pt x="1775" y="1107"/>
                </a:lnTo>
                <a:lnTo>
                  <a:pt x="1798" y="1119"/>
                </a:lnTo>
                <a:lnTo>
                  <a:pt x="1812" y="1116"/>
                </a:lnTo>
                <a:lnTo>
                  <a:pt x="1841" y="1132"/>
                </a:lnTo>
                <a:lnTo>
                  <a:pt x="1870" y="1113"/>
                </a:lnTo>
                <a:lnTo>
                  <a:pt x="1872" y="1100"/>
                </a:lnTo>
                <a:lnTo>
                  <a:pt x="1885" y="1059"/>
                </a:lnTo>
                <a:lnTo>
                  <a:pt x="1901" y="1042"/>
                </a:lnTo>
                <a:lnTo>
                  <a:pt x="1899" y="1023"/>
                </a:lnTo>
                <a:lnTo>
                  <a:pt x="1885" y="1023"/>
                </a:lnTo>
                <a:lnTo>
                  <a:pt x="1887" y="1015"/>
                </a:lnTo>
                <a:lnTo>
                  <a:pt x="1903" y="996"/>
                </a:lnTo>
                <a:lnTo>
                  <a:pt x="1959" y="987"/>
                </a:lnTo>
                <a:lnTo>
                  <a:pt x="1976" y="999"/>
                </a:lnTo>
                <a:lnTo>
                  <a:pt x="2000" y="1006"/>
                </a:lnTo>
                <a:lnTo>
                  <a:pt x="2016" y="1031"/>
                </a:lnTo>
                <a:lnTo>
                  <a:pt x="2019" y="1052"/>
                </a:lnTo>
                <a:lnTo>
                  <a:pt x="2032" y="1083"/>
                </a:lnTo>
                <a:lnTo>
                  <a:pt x="2039" y="1129"/>
                </a:lnTo>
                <a:lnTo>
                  <a:pt x="2072" y="1136"/>
                </a:lnTo>
                <a:lnTo>
                  <a:pt x="2100" y="1156"/>
                </a:lnTo>
                <a:lnTo>
                  <a:pt x="2105" y="1173"/>
                </a:lnTo>
                <a:lnTo>
                  <a:pt x="2105" y="1187"/>
                </a:lnTo>
                <a:lnTo>
                  <a:pt x="2112" y="1198"/>
                </a:lnTo>
                <a:lnTo>
                  <a:pt x="2131" y="1198"/>
                </a:lnTo>
                <a:lnTo>
                  <a:pt x="2187" y="1173"/>
                </a:lnTo>
                <a:lnTo>
                  <a:pt x="2184" y="1179"/>
                </a:lnTo>
                <a:lnTo>
                  <a:pt x="2187" y="1203"/>
                </a:lnTo>
                <a:lnTo>
                  <a:pt x="2176" y="1214"/>
                </a:lnTo>
                <a:lnTo>
                  <a:pt x="2166" y="1255"/>
                </a:lnTo>
                <a:lnTo>
                  <a:pt x="2154" y="1288"/>
                </a:lnTo>
                <a:lnTo>
                  <a:pt x="2147" y="1293"/>
                </a:lnTo>
                <a:lnTo>
                  <a:pt x="2126" y="1283"/>
                </a:lnTo>
                <a:lnTo>
                  <a:pt x="2110" y="1302"/>
                </a:lnTo>
                <a:lnTo>
                  <a:pt x="2114" y="1318"/>
                </a:lnTo>
                <a:lnTo>
                  <a:pt x="2114" y="1345"/>
                </a:lnTo>
                <a:lnTo>
                  <a:pt x="2101" y="1362"/>
                </a:lnTo>
                <a:lnTo>
                  <a:pt x="2101" y="1370"/>
                </a:lnTo>
                <a:lnTo>
                  <a:pt x="2103" y="1377"/>
                </a:lnTo>
                <a:lnTo>
                  <a:pt x="2105" y="1375"/>
                </a:lnTo>
                <a:lnTo>
                  <a:pt x="2103" y="1370"/>
                </a:lnTo>
                <a:lnTo>
                  <a:pt x="2114" y="1370"/>
                </a:lnTo>
                <a:lnTo>
                  <a:pt x="2126" y="1343"/>
                </a:lnTo>
                <a:lnTo>
                  <a:pt x="2131" y="1353"/>
                </a:lnTo>
                <a:lnTo>
                  <a:pt x="2136" y="1348"/>
                </a:lnTo>
                <a:lnTo>
                  <a:pt x="2136" y="1362"/>
                </a:lnTo>
                <a:lnTo>
                  <a:pt x="2155" y="1367"/>
                </a:lnTo>
                <a:lnTo>
                  <a:pt x="2171" y="1362"/>
                </a:lnTo>
                <a:lnTo>
                  <a:pt x="2192" y="1343"/>
                </a:lnTo>
                <a:lnTo>
                  <a:pt x="2255" y="1252"/>
                </a:lnTo>
                <a:lnTo>
                  <a:pt x="2265" y="1225"/>
                </a:lnTo>
                <a:lnTo>
                  <a:pt x="2281" y="1197"/>
                </a:lnTo>
                <a:lnTo>
                  <a:pt x="2300" y="1173"/>
                </a:lnTo>
                <a:lnTo>
                  <a:pt x="2306" y="1115"/>
                </a:lnTo>
                <a:lnTo>
                  <a:pt x="2302" y="1091"/>
                </a:lnTo>
                <a:lnTo>
                  <a:pt x="2310" y="1064"/>
                </a:lnTo>
                <a:lnTo>
                  <a:pt x="2323" y="1035"/>
                </a:lnTo>
                <a:lnTo>
                  <a:pt x="2316" y="1026"/>
                </a:lnTo>
                <a:lnTo>
                  <a:pt x="2318" y="1018"/>
                </a:lnTo>
                <a:lnTo>
                  <a:pt x="2316" y="1006"/>
                </a:lnTo>
                <a:lnTo>
                  <a:pt x="2321" y="992"/>
                </a:lnTo>
                <a:lnTo>
                  <a:pt x="2300" y="974"/>
                </a:lnTo>
                <a:lnTo>
                  <a:pt x="2290" y="953"/>
                </a:lnTo>
                <a:lnTo>
                  <a:pt x="2267" y="951"/>
                </a:lnTo>
                <a:lnTo>
                  <a:pt x="2267" y="972"/>
                </a:lnTo>
                <a:lnTo>
                  <a:pt x="2258" y="982"/>
                </a:lnTo>
                <a:lnTo>
                  <a:pt x="2260" y="972"/>
                </a:lnTo>
                <a:lnTo>
                  <a:pt x="2255" y="977"/>
                </a:lnTo>
                <a:lnTo>
                  <a:pt x="2238" y="982"/>
                </a:lnTo>
                <a:lnTo>
                  <a:pt x="2244" y="971"/>
                </a:lnTo>
                <a:lnTo>
                  <a:pt x="2238" y="960"/>
                </a:lnTo>
                <a:lnTo>
                  <a:pt x="2244" y="951"/>
                </a:lnTo>
                <a:lnTo>
                  <a:pt x="2236" y="955"/>
                </a:lnTo>
                <a:lnTo>
                  <a:pt x="2236" y="968"/>
                </a:lnTo>
                <a:lnTo>
                  <a:pt x="2227" y="974"/>
                </a:lnTo>
                <a:lnTo>
                  <a:pt x="2227" y="939"/>
                </a:lnTo>
                <a:lnTo>
                  <a:pt x="2206" y="941"/>
                </a:lnTo>
                <a:lnTo>
                  <a:pt x="2196" y="934"/>
                </a:lnTo>
                <a:lnTo>
                  <a:pt x="2196" y="927"/>
                </a:lnTo>
                <a:lnTo>
                  <a:pt x="2246" y="873"/>
                </a:lnTo>
                <a:lnTo>
                  <a:pt x="2277" y="826"/>
                </a:lnTo>
                <a:lnTo>
                  <a:pt x="2300" y="804"/>
                </a:lnTo>
                <a:lnTo>
                  <a:pt x="2310" y="783"/>
                </a:lnTo>
                <a:lnTo>
                  <a:pt x="2339" y="747"/>
                </a:lnTo>
                <a:lnTo>
                  <a:pt x="2358" y="734"/>
                </a:lnTo>
                <a:lnTo>
                  <a:pt x="2405" y="729"/>
                </a:lnTo>
                <a:lnTo>
                  <a:pt x="2415" y="742"/>
                </a:lnTo>
                <a:lnTo>
                  <a:pt x="2424" y="729"/>
                </a:lnTo>
                <a:lnTo>
                  <a:pt x="2445" y="739"/>
                </a:lnTo>
                <a:lnTo>
                  <a:pt x="2461" y="731"/>
                </a:lnTo>
                <a:lnTo>
                  <a:pt x="2467" y="739"/>
                </a:lnTo>
                <a:lnTo>
                  <a:pt x="2471" y="739"/>
                </a:lnTo>
                <a:lnTo>
                  <a:pt x="2469" y="729"/>
                </a:lnTo>
                <a:lnTo>
                  <a:pt x="2478" y="728"/>
                </a:lnTo>
                <a:lnTo>
                  <a:pt x="2475" y="717"/>
                </a:lnTo>
                <a:lnTo>
                  <a:pt x="2480" y="715"/>
                </a:lnTo>
                <a:lnTo>
                  <a:pt x="2513" y="729"/>
                </a:lnTo>
                <a:lnTo>
                  <a:pt x="2523" y="723"/>
                </a:lnTo>
                <a:lnTo>
                  <a:pt x="2539" y="737"/>
                </a:lnTo>
                <a:lnTo>
                  <a:pt x="2518" y="747"/>
                </a:lnTo>
                <a:lnTo>
                  <a:pt x="2523" y="756"/>
                </a:lnTo>
                <a:lnTo>
                  <a:pt x="2548" y="748"/>
                </a:lnTo>
                <a:lnTo>
                  <a:pt x="2553" y="753"/>
                </a:lnTo>
                <a:lnTo>
                  <a:pt x="2569" y="739"/>
                </a:lnTo>
                <a:lnTo>
                  <a:pt x="2595" y="744"/>
                </a:lnTo>
                <a:lnTo>
                  <a:pt x="2600" y="742"/>
                </a:lnTo>
                <a:lnTo>
                  <a:pt x="2600" y="734"/>
                </a:lnTo>
                <a:lnTo>
                  <a:pt x="2581" y="728"/>
                </a:lnTo>
                <a:lnTo>
                  <a:pt x="2583" y="723"/>
                </a:lnTo>
                <a:lnTo>
                  <a:pt x="2581" y="710"/>
                </a:lnTo>
                <a:lnTo>
                  <a:pt x="2585" y="710"/>
                </a:lnTo>
                <a:lnTo>
                  <a:pt x="2593" y="688"/>
                </a:lnTo>
                <a:lnTo>
                  <a:pt x="2616" y="666"/>
                </a:lnTo>
                <a:lnTo>
                  <a:pt x="2642" y="622"/>
                </a:lnTo>
                <a:lnTo>
                  <a:pt x="2677" y="609"/>
                </a:lnTo>
                <a:lnTo>
                  <a:pt x="2696" y="622"/>
                </a:lnTo>
                <a:lnTo>
                  <a:pt x="2707" y="609"/>
                </a:lnTo>
                <a:lnTo>
                  <a:pt x="2703" y="628"/>
                </a:lnTo>
                <a:lnTo>
                  <a:pt x="2696" y="641"/>
                </a:lnTo>
                <a:lnTo>
                  <a:pt x="2698" y="647"/>
                </a:lnTo>
                <a:lnTo>
                  <a:pt x="2696" y="657"/>
                </a:lnTo>
                <a:lnTo>
                  <a:pt x="2707" y="655"/>
                </a:lnTo>
                <a:lnTo>
                  <a:pt x="2703" y="674"/>
                </a:lnTo>
                <a:lnTo>
                  <a:pt x="2748" y="624"/>
                </a:lnTo>
                <a:lnTo>
                  <a:pt x="2757" y="622"/>
                </a:lnTo>
                <a:lnTo>
                  <a:pt x="2761" y="628"/>
                </a:lnTo>
                <a:lnTo>
                  <a:pt x="2764" y="622"/>
                </a:lnTo>
                <a:lnTo>
                  <a:pt x="2759" y="616"/>
                </a:lnTo>
                <a:lnTo>
                  <a:pt x="2761" y="600"/>
                </a:lnTo>
                <a:lnTo>
                  <a:pt x="2771" y="578"/>
                </a:lnTo>
                <a:lnTo>
                  <a:pt x="2787" y="570"/>
                </a:lnTo>
                <a:lnTo>
                  <a:pt x="2799" y="581"/>
                </a:lnTo>
                <a:lnTo>
                  <a:pt x="2797" y="584"/>
                </a:lnTo>
                <a:lnTo>
                  <a:pt x="2783" y="595"/>
                </a:lnTo>
                <a:lnTo>
                  <a:pt x="2779" y="622"/>
                </a:lnTo>
                <a:lnTo>
                  <a:pt x="2775" y="628"/>
                </a:lnTo>
                <a:lnTo>
                  <a:pt x="2775" y="643"/>
                </a:lnTo>
                <a:lnTo>
                  <a:pt x="2771" y="650"/>
                </a:lnTo>
                <a:lnTo>
                  <a:pt x="2773" y="660"/>
                </a:lnTo>
                <a:lnTo>
                  <a:pt x="2738" y="682"/>
                </a:lnTo>
                <a:lnTo>
                  <a:pt x="2736" y="693"/>
                </a:lnTo>
                <a:lnTo>
                  <a:pt x="2709" y="725"/>
                </a:lnTo>
                <a:lnTo>
                  <a:pt x="2665" y="789"/>
                </a:lnTo>
                <a:lnTo>
                  <a:pt x="2647" y="804"/>
                </a:lnTo>
                <a:lnTo>
                  <a:pt x="2635" y="802"/>
                </a:lnTo>
                <a:lnTo>
                  <a:pt x="2639" y="816"/>
                </a:lnTo>
                <a:lnTo>
                  <a:pt x="2635" y="835"/>
                </a:lnTo>
                <a:lnTo>
                  <a:pt x="2616" y="852"/>
                </a:lnTo>
                <a:lnTo>
                  <a:pt x="2609" y="905"/>
                </a:lnTo>
                <a:lnTo>
                  <a:pt x="2609" y="939"/>
                </a:lnTo>
                <a:lnTo>
                  <a:pt x="2635" y="1083"/>
                </a:lnTo>
                <a:lnTo>
                  <a:pt x="2663" y="1047"/>
                </a:lnTo>
                <a:lnTo>
                  <a:pt x="2670" y="1006"/>
                </a:lnTo>
                <a:lnTo>
                  <a:pt x="2692" y="994"/>
                </a:lnTo>
                <a:lnTo>
                  <a:pt x="2698" y="999"/>
                </a:lnTo>
                <a:lnTo>
                  <a:pt x="2696" y="963"/>
                </a:lnTo>
                <a:lnTo>
                  <a:pt x="2717" y="941"/>
                </a:lnTo>
                <a:lnTo>
                  <a:pt x="2729" y="944"/>
                </a:lnTo>
                <a:lnTo>
                  <a:pt x="2740" y="934"/>
                </a:lnTo>
                <a:lnTo>
                  <a:pt x="2731" y="903"/>
                </a:lnTo>
                <a:lnTo>
                  <a:pt x="2738" y="884"/>
                </a:lnTo>
                <a:lnTo>
                  <a:pt x="2748" y="873"/>
                </a:lnTo>
                <a:lnTo>
                  <a:pt x="2744" y="867"/>
                </a:lnTo>
                <a:lnTo>
                  <a:pt x="2759" y="859"/>
                </a:lnTo>
                <a:lnTo>
                  <a:pt x="2752" y="871"/>
                </a:lnTo>
                <a:lnTo>
                  <a:pt x="2759" y="884"/>
                </a:lnTo>
                <a:lnTo>
                  <a:pt x="2764" y="871"/>
                </a:lnTo>
                <a:lnTo>
                  <a:pt x="2762" y="854"/>
                </a:lnTo>
                <a:lnTo>
                  <a:pt x="2754" y="850"/>
                </a:lnTo>
                <a:lnTo>
                  <a:pt x="2754" y="830"/>
                </a:lnTo>
                <a:lnTo>
                  <a:pt x="2762" y="804"/>
                </a:lnTo>
                <a:lnTo>
                  <a:pt x="2752" y="797"/>
                </a:lnTo>
                <a:lnTo>
                  <a:pt x="2744" y="807"/>
                </a:lnTo>
                <a:lnTo>
                  <a:pt x="2740" y="799"/>
                </a:lnTo>
                <a:lnTo>
                  <a:pt x="2740" y="785"/>
                </a:lnTo>
                <a:lnTo>
                  <a:pt x="2759" y="747"/>
                </a:lnTo>
                <a:lnTo>
                  <a:pt x="2762" y="747"/>
                </a:lnTo>
                <a:lnTo>
                  <a:pt x="2769" y="710"/>
                </a:lnTo>
                <a:lnTo>
                  <a:pt x="2779" y="703"/>
                </a:lnTo>
                <a:lnTo>
                  <a:pt x="2783" y="710"/>
                </a:lnTo>
                <a:lnTo>
                  <a:pt x="2790" y="701"/>
                </a:lnTo>
                <a:lnTo>
                  <a:pt x="2799" y="710"/>
                </a:lnTo>
                <a:lnTo>
                  <a:pt x="2804" y="693"/>
                </a:lnTo>
                <a:lnTo>
                  <a:pt x="2822" y="679"/>
                </a:lnTo>
                <a:lnTo>
                  <a:pt x="2825" y="682"/>
                </a:lnTo>
                <a:lnTo>
                  <a:pt x="2825" y="710"/>
                </a:lnTo>
                <a:lnTo>
                  <a:pt x="2839" y="682"/>
                </a:lnTo>
                <a:lnTo>
                  <a:pt x="2864" y="671"/>
                </a:lnTo>
                <a:lnTo>
                  <a:pt x="2888" y="679"/>
                </a:lnTo>
                <a:lnTo>
                  <a:pt x="2907" y="706"/>
                </a:lnTo>
                <a:lnTo>
                  <a:pt x="2911" y="682"/>
                </a:lnTo>
                <a:lnTo>
                  <a:pt x="2944" y="660"/>
                </a:lnTo>
                <a:lnTo>
                  <a:pt x="2942" y="650"/>
                </a:lnTo>
                <a:lnTo>
                  <a:pt x="2951" y="652"/>
                </a:lnTo>
                <a:lnTo>
                  <a:pt x="2949" y="646"/>
                </a:lnTo>
                <a:lnTo>
                  <a:pt x="2965" y="636"/>
                </a:lnTo>
                <a:lnTo>
                  <a:pt x="2971" y="619"/>
                </a:lnTo>
                <a:lnTo>
                  <a:pt x="2980" y="624"/>
                </a:lnTo>
                <a:lnTo>
                  <a:pt x="3003" y="606"/>
                </a:lnTo>
                <a:lnTo>
                  <a:pt x="3005" y="597"/>
                </a:lnTo>
                <a:lnTo>
                  <a:pt x="3048" y="578"/>
                </a:lnTo>
                <a:lnTo>
                  <a:pt x="3043" y="561"/>
                </a:lnTo>
                <a:lnTo>
                  <a:pt x="3052" y="575"/>
                </a:lnTo>
                <a:lnTo>
                  <a:pt x="3056" y="570"/>
                </a:lnTo>
                <a:lnTo>
                  <a:pt x="3085" y="587"/>
                </a:lnTo>
                <a:lnTo>
                  <a:pt x="3095" y="568"/>
                </a:lnTo>
                <a:lnTo>
                  <a:pt x="3085" y="551"/>
                </a:lnTo>
                <a:lnTo>
                  <a:pt x="3093" y="551"/>
                </a:lnTo>
                <a:lnTo>
                  <a:pt x="3081" y="527"/>
                </a:lnTo>
                <a:lnTo>
                  <a:pt x="3078" y="504"/>
                </a:lnTo>
                <a:lnTo>
                  <a:pt x="3071" y="501"/>
                </a:lnTo>
                <a:lnTo>
                  <a:pt x="3074" y="496"/>
                </a:lnTo>
                <a:lnTo>
                  <a:pt x="3071" y="482"/>
                </a:lnTo>
                <a:lnTo>
                  <a:pt x="3066" y="489"/>
                </a:lnTo>
                <a:lnTo>
                  <a:pt x="3054" y="480"/>
                </a:lnTo>
                <a:lnTo>
                  <a:pt x="3052" y="460"/>
                </a:lnTo>
                <a:lnTo>
                  <a:pt x="3068" y="460"/>
                </a:lnTo>
                <a:lnTo>
                  <a:pt x="3074" y="469"/>
                </a:lnTo>
                <a:lnTo>
                  <a:pt x="3101" y="445"/>
                </a:lnTo>
                <a:lnTo>
                  <a:pt x="3104" y="441"/>
                </a:lnTo>
                <a:lnTo>
                  <a:pt x="3108" y="436"/>
                </a:lnTo>
                <a:lnTo>
                  <a:pt x="3108" y="4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03" name=""/>
          <p:cNvGrpSpPr/>
          <p:nvPr/>
        </p:nvGrpSpPr>
        <p:grpSpPr>
          <a:xfrm>
            <a:off x="5207040" y="284040"/>
            <a:ext cx="2322360" cy="2235240"/>
            <a:chOff x="5207040" y="284040"/>
            <a:chExt cx="2322360" cy="2235240"/>
          </a:xfrm>
        </p:grpSpPr>
        <p:sp>
          <p:nvSpPr>
            <p:cNvPr id="1704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6" name=""/>
          <p:cNvGrpSpPr/>
          <p:nvPr/>
        </p:nvGrpSpPr>
        <p:grpSpPr>
          <a:xfrm>
            <a:off x="6583320" y="284040"/>
            <a:ext cx="290520" cy="596880"/>
            <a:chOff x="6583320" y="284040"/>
            <a:chExt cx="290520" cy="596880"/>
          </a:xfrm>
        </p:grpSpPr>
        <p:sp>
          <p:nvSpPr>
            <p:cNvPr id="1707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9" name=""/>
          <p:cNvGrpSpPr/>
          <p:nvPr/>
        </p:nvGrpSpPr>
        <p:grpSpPr>
          <a:xfrm>
            <a:off x="6754680" y="284040"/>
            <a:ext cx="104760" cy="111240"/>
            <a:chOff x="6754680" y="284040"/>
            <a:chExt cx="104760" cy="111240"/>
          </a:xfrm>
        </p:grpSpPr>
        <p:sp>
          <p:nvSpPr>
            <p:cNvPr id="1710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2" name=""/>
          <p:cNvGrpSpPr/>
          <p:nvPr/>
        </p:nvGrpSpPr>
        <p:grpSpPr>
          <a:xfrm>
            <a:off x="6799320" y="284040"/>
            <a:ext cx="38160" cy="22320"/>
            <a:chOff x="6799320" y="284040"/>
            <a:chExt cx="38160" cy="22320"/>
          </a:xfrm>
        </p:grpSpPr>
        <p:sp>
          <p:nvSpPr>
            <p:cNvPr id="1713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5" name=""/>
          <p:cNvGrpSpPr/>
          <p:nvPr/>
        </p:nvGrpSpPr>
        <p:grpSpPr>
          <a:xfrm>
            <a:off x="6948360" y="284040"/>
            <a:ext cx="82800" cy="211320"/>
            <a:chOff x="6948360" y="284040"/>
            <a:chExt cx="82800" cy="211320"/>
          </a:xfrm>
        </p:grpSpPr>
        <p:sp>
          <p:nvSpPr>
            <p:cNvPr id="1716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8" name=""/>
          <p:cNvGrpSpPr/>
          <p:nvPr/>
        </p:nvGrpSpPr>
        <p:grpSpPr>
          <a:xfrm>
            <a:off x="9136080" y="284040"/>
            <a:ext cx="1004760" cy="347760"/>
            <a:chOff x="9136080" y="284040"/>
            <a:chExt cx="1004760" cy="347760"/>
          </a:xfrm>
        </p:grpSpPr>
        <p:sp>
          <p:nvSpPr>
            <p:cNvPr id="1719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1" name=""/>
          <p:cNvGrpSpPr/>
          <p:nvPr/>
        </p:nvGrpSpPr>
        <p:grpSpPr>
          <a:xfrm>
            <a:off x="10137600" y="888840"/>
            <a:ext cx="3240" cy="22320"/>
            <a:chOff x="10137600" y="888840"/>
            <a:chExt cx="3240" cy="22320"/>
          </a:xfrm>
        </p:grpSpPr>
        <p:sp>
          <p:nvSpPr>
            <p:cNvPr id="1722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4" name=""/>
          <p:cNvGrpSpPr/>
          <p:nvPr/>
        </p:nvGrpSpPr>
        <p:grpSpPr>
          <a:xfrm>
            <a:off x="7529400" y="976320"/>
            <a:ext cx="2611440" cy="1494000"/>
            <a:chOff x="7529400" y="976320"/>
            <a:chExt cx="2611440" cy="1494000"/>
          </a:xfrm>
        </p:grpSpPr>
        <p:sp>
          <p:nvSpPr>
            <p:cNvPr id="1725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</a:path>
              </a:pathLst>
            </a:custGeom>
            <a:noFill/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27" name=""/>
          <p:cNvSpPr/>
          <p:nvPr/>
        </p:nvSpPr>
        <p:spPr>
          <a:xfrm>
            <a:off x="9896400" y="5589720"/>
            <a:ext cx="189000" cy="339480"/>
          </a:xfrm>
          <a:custGeom>
            <a:avLst/>
            <a:gdLst/>
            <a:ahLst/>
            <a:rect l="l" t="t" r="r" b="b"/>
            <a:pathLst>
              <a:path w="119" h="214">
                <a:moveTo>
                  <a:pt x="4" y="0"/>
                </a:moveTo>
                <a:lnTo>
                  <a:pt x="11" y="15"/>
                </a:lnTo>
                <a:lnTo>
                  <a:pt x="15" y="13"/>
                </a:lnTo>
                <a:lnTo>
                  <a:pt x="33" y="27"/>
                </a:lnTo>
                <a:lnTo>
                  <a:pt x="37" y="43"/>
                </a:lnTo>
                <a:lnTo>
                  <a:pt x="33" y="43"/>
                </a:lnTo>
                <a:lnTo>
                  <a:pt x="46" y="60"/>
                </a:lnTo>
                <a:lnTo>
                  <a:pt x="42" y="73"/>
                </a:lnTo>
                <a:lnTo>
                  <a:pt x="52" y="75"/>
                </a:lnTo>
                <a:lnTo>
                  <a:pt x="56" y="82"/>
                </a:lnTo>
                <a:lnTo>
                  <a:pt x="56" y="62"/>
                </a:lnTo>
                <a:lnTo>
                  <a:pt x="63" y="68"/>
                </a:lnTo>
                <a:lnTo>
                  <a:pt x="68" y="94"/>
                </a:lnTo>
                <a:lnTo>
                  <a:pt x="89" y="103"/>
                </a:lnTo>
                <a:lnTo>
                  <a:pt x="110" y="92"/>
                </a:lnTo>
                <a:lnTo>
                  <a:pt x="119" y="94"/>
                </a:lnTo>
                <a:lnTo>
                  <a:pt x="115" y="120"/>
                </a:lnTo>
                <a:lnTo>
                  <a:pt x="108" y="125"/>
                </a:lnTo>
                <a:lnTo>
                  <a:pt x="108" y="138"/>
                </a:lnTo>
                <a:lnTo>
                  <a:pt x="91" y="139"/>
                </a:lnTo>
                <a:lnTo>
                  <a:pt x="86" y="149"/>
                </a:lnTo>
                <a:lnTo>
                  <a:pt x="89" y="158"/>
                </a:lnTo>
                <a:lnTo>
                  <a:pt x="82" y="178"/>
                </a:lnTo>
                <a:lnTo>
                  <a:pt x="58" y="214"/>
                </a:lnTo>
                <a:lnTo>
                  <a:pt x="42" y="204"/>
                </a:lnTo>
                <a:lnTo>
                  <a:pt x="52" y="185"/>
                </a:lnTo>
                <a:lnTo>
                  <a:pt x="52" y="168"/>
                </a:lnTo>
                <a:lnTo>
                  <a:pt x="23" y="144"/>
                </a:lnTo>
                <a:lnTo>
                  <a:pt x="28" y="138"/>
                </a:lnTo>
                <a:lnTo>
                  <a:pt x="37" y="130"/>
                </a:lnTo>
                <a:lnTo>
                  <a:pt x="42" y="108"/>
                </a:lnTo>
                <a:lnTo>
                  <a:pt x="46" y="106"/>
                </a:lnTo>
                <a:lnTo>
                  <a:pt x="46" y="87"/>
                </a:lnTo>
                <a:lnTo>
                  <a:pt x="40" y="79"/>
                </a:lnTo>
                <a:lnTo>
                  <a:pt x="44" y="75"/>
                </a:lnTo>
                <a:lnTo>
                  <a:pt x="37" y="75"/>
                </a:lnTo>
                <a:lnTo>
                  <a:pt x="33" y="68"/>
                </a:lnTo>
                <a:lnTo>
                  <a:pt x="33" y="51"/>
                </a:lnTo>
                <a:lnTo>
                  <a:pt x="28" y="51"/>
                </a:lnTo>
                <a:lnTo>
                  <a:pt x="30" y="56"/>
                </a:lnTo>
                <a:lnTo>
                  <a:pt x="17" y="38"/>
                </a:lnTo>
                <a:lnTo>
                  <a:pt x="15" y="32"/>
                </a:lnTo>
                <a:lnTo>
                  <a:pt x="17" y="27"/>
                </a:lnTo>
                <a:lnTo>
                  <a:pt x="15" y="32"/>
                </a:lnTo>
                <a:lnTo>
                  <a:pt x="11" y="27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28" name=""/>
          <p:cNvGrpSpPr/>
          <p:nvPr/>
        </p:nvGrpSpPr>
        <p:grpSpPr>
          <a:xfrm>
            <a:off x="9896400" y="5589720"/>
            <a:ext cx="189000" cy="339480"/>
            <a:chOff x="9896400" y="5589720"/>
            <a:chExt cx="189000" cy="339480"/>
          </a:xfrm>
        </p:grpSpPr>
        <p:sp>
          <p:nvSpPr>
            <p:cNvPr id="1729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1" name=""/>
          <p:cNvSpPr/>
          <p:nvPr/>
        </p:nvSpPr>
        <p:spPr>
          <a:xfrm>
            <a:off x="9701280" y="5875200"/>
            <a:ext cx="245880" cy="320760"/>
          </a:xfrm>
          <a:custGeom>
            <a:avLst/>
            <a:gdLst/>
            <a:ahLst/>
            <a:rect l="l" t="t" r="r" b="b"/>
            <a:pathLst>
              <a:path w="155" h="202">
                <a:moveTo>
                  <a:pt x="113" y="18"/>
                </a:moveTo>
                <a:lnTo>
                  <a:pt x="123" y="0"/>
                </a:lnTo>
                <a:lnTo>
                  <a:pt x="134" y="24"/>
                </a:lnTo>
                <a:lnTo>
                  <a:pt x="148" y="15"/>
                </a:lnTo>
                <a:lnTo>
                  <a:pt x="148" y="24"/>
                </a:lnTo>
                <a:lnTo>
                  <a:pt x="151" y="18"/>
                </a:lnTo>
                <a:lnTo>
                  <a:pt x="155" y="19"/>
                </a:lnTo>
                <a:lnTo>
                  <a:pt x="153" y="24"/>
                </a:lnTo>
                <a:lnTo>
                  <a:pt x="155" y="41"/>
                </a:lnTo>
                <a:lnTo>
                  <a:pt x="139" y="75"/>
                </a:lnTo>
                <a:lnTo>
                  <a:pt x="128" y="84"/>
                </a:lnTo>
                <a:lnTo>
                  <a:pt x="125" y="101"/>
                </a:lnTo>
                <a:lnTo>
                  <a:pt x="132" y="109"/>
                </a:lnTo>
                <a:lnTo>
                  <a:pt x="120" y="104"/>
                </a:lnTo>
                <a:lnTo>
                  <a:pt x="104" y="116"/>
                </a:lnTo>
                <a:lnTo>
                  <a:pt x="99" y="114"/>
                </a:lnTo>
                <a:lnTo>
                  <a:pt x="85" y="179"/>
                </a:lnTo>
                <a:lnTo>
                  <a:pt x="62" y="198"/>
                </a:lnTo>
                <a:lnTo>
                  <a:pt x="49" y="202"/>
                </a:lnTo>
                <a:lnTo>
                  <a:pt x="24" y="193"/>
                </a:lnTo>
                <a:lnTo>
                  <a:pt x="22" y="185"/>
                </a:lnTo>
                <a:lnTo>
                  <a:pt x="3" y="185"/>
                </a:lnTo>
                <a:lnTo>
                  <a:pt x="5" y="176"/>
                </a:lnTo>
                <a:lnTo>
                  <a:pt x="1" y="182"/>
                </a:lnTo>
                <a:lnTo>
                  <a:pt x="3" y="176"/>
                </a:lnTo>
                <a:lnTo>
                  <a:pt x="0" y="176"/>
                </a:lnTo>
                <a:lnTo>
                  <a:pt x="5" y="169"/>
                </a:lnTo>
                <a:lnTo>
                  <a:pt x="8" y="164"/>
                </a:lnTo>
                <a:lnTo>
                  <a:pt x="3" y="161"/>
                </a:lnTo>
                <a:lnTo>
                  <a:pt x="5" y="155"/>
                </a:lnTo>
                <a:lnTo>
                  <a:pt x="14" y="155"/>
                </a:lnTo>
                <a:lnTo>
                  <a:pt x="10" y="152"/>
                </a:lnTo>
                <a:lnTo>
                  <a:pt x="10" y="144"/>
                </a:lnTo>
                <a:lnTo>
                  <a:pt x="14" y="142"/>
                </a:lnTo>
                <a:lnTo>
                  <a:pt x="18" y="144"/>
                </a:lnTo>
                <a:lnTo>
                  <a:pt x="18" y="138"/>
                </a:lnTo>
                <a:lnTo>
                  <a:pt x="33" y="114"/>
                </a:lnTo>
                <a:lnTo>
                  <a:pt x="52" y="109"/>
                </a:lnTo>
                <a:lnTo>
                  <a:pt x="88" y="73"/>
                </a:lnTo>
                <a:lnTo>
                  <a:pt x="99" y="41"/>
                </a:lnTo>
                <a:lnTo>
                  <a:pt x="109" y="35"/>
                </a:lnTo>
                <a:lnTo>
                  <a:pt x="113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2" name=""/>
          <p:cNvGrpSpPr/>
          <p:nvPr/>
        </p:nvGrpSpPr>
        <p:grpSpPr>
          <a:xfrm>
            <a:off x="9701280" y="5875200"/>
            <a:ext cx="245880" cy="320760"/>
            <a:chOff x="9701280" y="5875200"/>
            <a:chExt cx="245880" cy="320760"/>
          </a:xfrm>
        </p:grpSpPr>
        <p:sp>
          <p:nvSpPr>
            <p:cNvPr id="1733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5" name=""/>
          <p:cNvSpPr/>
          <p:nvPr/>
        </p:nvSpPr>
        <p:spPr>
          <a:xfrm>
            <a:off x="6900840" y="3851280"/>
            <a:ext cx="68400" cy="144360"/>
          </a:xfrm>
          <a:custGeom>
            <a:avLst/>
            <a:gdLst/>
            <a:ahLst/>
            <a:rect l="l" t="t" r="r" b="b"/>
            <a:pathLst>
              <a:path w="43" h="91">
                <a:moveTo>
                  <a:pt x="9" y="0"/>
                </a:moveTo>
                <a:lnTo>
                  <a:pt x="6" y="3"/>
                </a:lnTo>
                <a:lnTo>
                  <a:pt x="12" y="8"/>
                </a:lnTo>
                <a:lnTo>
                  <a:pt x="9" y="9"/>
                </a:lnTo>
                <a:lnTo>
                  <a:pt x="2" y="41"/>
                </a:lnTo>
                <a:lnTo>
                  <a:pt x="0" y="41"/>
                </a:lnTo>
                <a:lnTo>
                  <a:pt x="2" y="72"/>
                </a:lnTo>
                <a:lnTo>
                  <a:pt x="10" y="90"/>
                </a:lnTo>
                <a:lnTo>
                  <a:pt x="23" y="91"/>
                </a:lnTo>
                <a:lnTo>
                  <a:pt x="43" y="74"/>
                </a:lnTo>
                <a:lnTo>
                  <a:pt x="43" y="53"/>
                </a:lnTo>
                <a:lnTo>
                  <a:pt x="25" y="14"/>
                </a:lnTo>
                <a:lnTo>
                  <a:pt x="12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6" name=""/>
          <p:cNvGrpSpPr/>
          <p:nvPr/>
        </p:nvGrpSpPr>
        <p:grpSpPr>
          <a:xfrm>
            <a:off x="6900840" y="3851280"/>
            <a:ext cx="68400" cy="144360"/>
            <a:chOff x="6900840" y="3851280"/>
            <a:chExt cx="68400" cy="144360"/>
          </a:xfrm>
        </p:grpSpPr>
        <p:sp>
          <p:nvSpPr>
            <p:cNvPr id="1737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9" name=""/>
          <p:cNvSpPr/>
          <p:nvPr/>
        </p:nvSpPr>
        <p:spPr>
          <a:xfrm>
            <a:off x="1425600" y="284040"/>
            <a:ext cx="930240" cy="970200"/>
          </a:xfrm>
          <a:custGeom>
            <a:avLst/>
            <a:gdLst/>
            <a:ahLst/>
            <a:rect l="l" t="t" r="r" b="b"/>
            <a:pathLst>
              <a:path w="586" h="611">
                <a:moveTo>
                  <a:pt x="457" y="553"/>
                </a:moveTo>
                <a:lnTo>
                  <a:pt x="436" y="524"/>
                </a:lnTo>
                <a:lnTo>
                  <a:pt x="433" y="515"/>
                </a:lnTo>
                <a:lnTo>
                  <a:pt x="436" y="513"/>
                </a:lnTo>
                <a:lnTo>
                  <a:pt x="450" y="529"/>
                </a:lnTo>
                <a:lnTo>
                  <a:pt x="457" y="524"/>
                </a:lnTo>
                <a:lnTo>
                  <a:pt x="476" y="551"/>
                </a:lnTo>
                <a:lnTo>
                  <a:pt x="501" y="556"/>
                </a:lnTo>
                <a:lnTo>
                  <a:pt x="516" y="578"/>
                </a:lnTo>
                <a:lnTo>
                  <a:pt x="518" y="575"/>
                </a:lnTo>
                <a:lnTo>
                  <a:pt x="511" y="561"/>
                </a:lnTo>
                <a:lnTo>
                  <a:pt x="522" y="564"/>
                </a:lnTo>
                <a:lnTo>
                  <a:pt x="520" y="551"/>
                </a:lnTo>
                <a:lnTo>
                  <a:pt x="511" y="539"/>
                </a:lnTo>
                <a:lnTo>
                  <a:pt x="511" y="529"/>
                </a:lnTo>
                <a:lnTo>
                  <a:pt x="522" y="539"/>
                </a:lnTo>
                <a:lnTo>
                  <a:pt x="523" y="515"/>
                </a:lnTo>
                <a:lnTo>
                  <a:pt x="520" y="501"/>
                </a:lnTo>
                <a:lnTo>
                  <a:pt x="507" y="493"/>
                </a:lnTo>
                <a:lnTo>
                  <a:pt x="511" y="469"/>
                </a:lnTo>
                <a:lnTo>
                  <a:pt x="505" y="463"/>
                </a:lnTo>
                <a:lnTo>
                  <a:pt x="499" y="467"/>
                </a:lnTo>
                <a:lnTo>
                  <a:pt x="497" y="455"/>
                </a:lnTo>
                <a:lnTo>
                  <a:pt x="485" y="458"/>
                </a:lnTo>
                <a:lnTo>
                  <a:pt x="488" y="450"/>
                </a:lnTo>
                <a:lnTo>
                  <a:pt x="478" y="450"/>
                </a:lnTo>
                <a:lnTo>
                  <a:pt x="476" y="458"/>
                </a:lnTo>
                <a:lnTo>
                  <a:pt x="471" y="436"/>
                </a:lnTo>
                <a:lnTo>
                  <a:pt x="466" y="433"/>
                </a:lnTo>
                <a:lnTo>
                  <a:pt x="466" y="412"/>
                </a:lnTo>
                <a:lnTo>
                  <a:pt x="452" y="412"/>
                </a:lnTo>
                <a:lnTo>
                  <a:pt x="453" y="395"/>
                </a:lnTo>
                <a:lnTo>
                  <a:pt x="468" y="392"/>
                </a:lnTo>
                <a:lnTo>
                  <a:pt x="447" y="366"/>
                </a:lnTo>
                <a:lnTo>
                  <a:pt x="455" y="360"/>
                </a:lnTo>
                <a:lnTo>
                  <a:pt x="466" y="371"/>
                </a:lnTo>
                <a:lnTo>
                  <a:pt x="462" y="359"/>
                </a:lnTo>
                <a:lnTo>
                  <a:pt x="474" y="359"/>
                </a:lnTo>
                <a:lnTo>
                  <a:pt x="472" y="371"/>
                </a:lnTo>
                <a:lnTo>
                  <a:pt x="493" y="382"/>
                </a:lnTo>
                <a:lnTo>
                  <a:pt x="495" y="392"/>
                </a:lnTo>
                <a:lnTo>
                  <a:pt x="505" y="390"/>
                </a:lnTo>
                <a:lnTo>
                  <a:pt x="505" y="406"/>
                </a:lnTo>
                <a:lnTo>
                  <a:pt x="513" y="423"/>
                </a:lnTo>
                <a:lnTo>
                  <a:pt x="518" y="419"/>
                </a:lnTo>
                <a:lnTo>
                  <a:pt x="518" y="431"/>
                </a:lnTo>
                <a:lnTo>
                  <a:pt x="522" y="436"/>
                </a:lnTo>
                <a:lnTo>
                  <a:pt x="528" y="433"/>
                </a:lnTo>
                <a:lnTo>
                  <a:pt x="540" y="452"/>
                </a:lnTo>
                <a:lnTo>
                  <a:pt x="549" y="428"/>
                </a:lnTo>
                <a:lnTo>
                  <a:pt x="544" y="404"/>
                </a:lnTo>
                <a:lnTo>
                  <a:pt x="559" y="414"/>
                </a:lnTo>
                <a:lnTo>
                  <a:pt x="565" y="392"/>
                </a:lnTo>
                <a:lnTo>
                  <a:pt x="572" y="387"/>
                </a:lnTo>
                <a:lnTo>
                  <a:pt x="561" y="385"/>
                </a:lnTo>
                <a:lnTo>
                  <a:pt x="567" y="373"/>
                </a:lnTo>
                <a:lnTo>
                  <a:pt x="561" y="371"/>
                </a:lnTo>
                <a:lnTo>
                  <a:pt x="579" y="376"/>
                </a:lnTo>
                <a:lnTo>
                  <a:pt x="582" y="371"/>
                </a:lnTo>
                <a:lnTo>
                  <a:pt x="577" y="366"/>
                </a:lnTo>
                <a:lnTo>
                  <a:pt x="586" y="354"/>
                </a:lnTo>
                <a:lnTo>
                  <a:pt x="570" y="332"/>
                </a:lnTo>
                <a:lnTo>
                  <a:pt x="546" y="337"/>
                </a:lnTo>
                <a:lnTo>
                  <a:pt x="553" y="313"/>
                </a:lnTo>
                <a:lnTo>
                  <a:pt x="528" y="318"/>
                </a:lnTo>
                <a:lnTo>
                  <a:pt x="534" y="308"/>
                </a:lnTo>
                <a:lnTo>
                  <a:pt x="522" y="284"/>
                </a:lnTo>
                <a:lnTo>
                  <a:pt x="509" y="279"/>
                </a:lnTo>
                <a:lnTo>
                  <a:pt x="511" y="267"/>
                </a:lnTo>
                <a:lnTo>
                  <a:pt x="493" y="277"/>
                </a:lnTo>
                <a:lnTo>
                  <a:pt x="487" y="270"/>
                </a:lnTo>
                <a:lnTo>
                  <a:pt x="490" y="262"/>
                </a:lnTo>
                <a:lnTo>
                  <a:pt x="487" y="256"/>
                </a:lnTo>
                <a:lnTo>
                  <a:pt x="474" y="256"/>
                </a:lnTo>
                <a:lnTo>
                  <a:pt x="476" y="245"/>
                </a:lnTo>
                <a:lnTo>
                  <a:pt x="443" y="231"/>
                </a:lnTo>
                <a:lnTo>
                  <a:pt x="455" y="226"/>
                </a:lnTo>
                <a:lnTo>
                  <a:pt x="447" y="212"/>
                </a:lnTo>
                <a:lnTo>
                  <a:pt x="455" y="205"/>
                </a:lnTo>
                <a:lnTo>
                  <a:pt x="439" y="193"/>
                </a:lnTo>
                <a:lnTo>
                  <a:pt x="480" y="188"/>
                </a:lnTo>
                <a:lnTo>
                  <a:pt x="433" y="169"/>
                </a:lnTo>
                <a:lnTo>
                  <a:pt x="466" y="157"/>
                </a:lnTo>
                <a:lnTo>
                  <a:pt x="471" y="150"/>
                </a:lnTo>
                <a:lnTo>
                  <a:pt x="466" y="142"/>
                </a:lnTo>
                <a:lnTo>
                  <a:pt x="447" y="118"/>
                </a:lnTo>
                <a:lnTo>
                  <a:pt x="445" y="130"/>
                </a:lnTo>
                <a:lnTo>
                  <a:pt x="429" y="139"/>
                </a:lnTo>
                <a:lnTo>
                  <a:pt x="436" y="125"/>
                </a:lnTo>
                <a:lnTo>
                  <a:pt x="417" y="128"/>
                </a:lnTo>
                <a:lnTo>
                  <a:pt x="439" y="111"/>
                </a:lnTo>
                <a:lnTo>
                  <a:pt x="441" y="96"/>
                </a:lnTo>
                <a:lnTo>
                  <a:pt x="418" y="84"/>
                </a:lnTo>
                <a:lnTo>
                  <a:pt x="401" y="104"/>
                </a:lnTo>
                <a:lnTo>
                  <a:pt x="412" y="79"/>
                </a:lnTo>
                <a:lnTo>
                  <a:pt x="391" y="92"/>
                </a:lnTo>
                <a:lnTo>
                  <a:pt x="398" y="73"/>
                </a:lnTo>
                <a:lnTo>
                  <a:pt x="398" y="63"/>
                </a:lnTo>
                <a:lnTo>
                  <a:pt x="366" y="63"/>
                </a:lnTo>
                <a:lnTo>
                  <a:pt x="385" y="55"/>
                </a:lnTo>
                <a:lnTo>
                  <a:pt x="387" y="51"/>
                </a:lnTo>
                <a:lnTo>
                  <a:pt x="382" y="32"/>
                </a:lnTo>
                <a:lnTo>
                  <a:pt x="356" y="14"/>
                </a:lnTo>
                <a:lnTo>
                  <a:pt x="350" y="27"/>
                </a:lnTo>
                <a:lnTo>
                  <a:pt x="342" y="27"/>
                </a:lnTo>
                <a:lnTo>
                  <a:pt x="342" y="43"/>
                </a:lnTo>
                <a:lnTo>
                  <a:pt x="335" y="35"/>
                </a:lnTo>
                <a:lnTo>
                  <a:pt x="335" y="27"/>
                </a:lnTo>
                <a:lnTo>
                  <a:pt x="328" y="35"/>
                </a:lnTo>
                <a:lnTo>
                  <a:pt x="338" y="8"/>
                </a:lnTo>
                <a:lnTo>
                  <a:pt x="307" y="17"/>
                </a:lnTo>
                <a:lnTo>
                  <a:pt x="321" y="3"/>
                </a:lnTo>
                <a:lnTo>
                  <a:pt x="321" y="0"/>
                </a:lnTo>
                <a:lnTo>
                  <a:pt x="87" y="0"/>
                </a:lnTo>
                <a:lnTo>
                  <a:pt x="96" y="14"/>
                </a:lnTo>
                <a:lnTo>
                  <a:pt x="108" y="19"/>
                </a:lnTo>
                <a:lnTo>
                  <a:pt x="106" y="63"/>
                </a:lnTo>
                <a:lnTo>
                  <a:pt x="104" y="70"/>
                </a:lnTo>
                <a:lnTo>
                  <a:pt x="102" y="55"/>
                </a:lnTo>
                <a:lnTo>
                  <a:pt x="69" y="65"/>
                </a:lnTo>
                <a:lnTo>
                  <a:pt x="104" y="46"/>
                </a:lnTo>
                <a:lnTo>
                  <a:pt x="77" y="0"/>
                </a:lnTo>
                <a:lnTo>
                  <a:pt x="0" y="0"/>
                </a:lnTo>
                <a:lnTo>
                  <a:pt x="4" y="10"/>
                </a:lnTo>
                <a:lnTo>
                  <a:pt x="0" y="35"/>
                </a:lnTo>
                <a:lnTo>
                  <a:pt x="58" y="68"/>
                </a:lnTo>
                <a:lnTo>
                  <a:pt x="13" y="63"/>
                </a:lnTo>
                <a:lnTo>
                  <a:pt x="15" y="68"/>
                </a:lnTo>
                <a:lnTo>
                  <a:pt x="13" y="75"/>
                </a:lnTo>
                <a:lnTo>
                  <a:pt x="37" y="116"/>
                </a:lnTo>
                <a:lnTo>
                  <a:pt x="60" y="118"/>
                </a:lnTo>
                <a:lnTo>
                  <a:pt x="70" y="106"/>
                </a:lnTo>
                <a:lnTo>
                  <a:pt x="73" y="118"/>
                </a:lnTo>
                <a:lnTo>
                  <a:pt x="84" y="135"/>
                </a:lnTo>
                <a:lnTo>
                  <a:pt x="141" y="137"/>
                </a:lnTo>
                <a:lnTo>
                  <a:pt x="166" y="152"/>
                </a:lnTo>
                <a:lnTo>
                  <a:pt x="173" y="139"/>
                </a:lnTo>
                <a:lnTo>
                  <a:pt x="183" y="155"/>
                </a:lnTo>
                <a:lnTo>
                  <a:pt x="187" y="155"/>
                </a:lnTo>
                <a:lnTo>
                  <a:pt x="185" y="150"/>
                </a:lnTo>
                <a:lnTo>
                  <a:pt x="173" y="128"/>
                </a:lnTo>
                <a:lnTo>
                  <a:pt x="208" y="139"/>
                </a:lnTo>
                <a:lnTo>
                  <a:pt x="211" y="150"/>
                </a:lnTo>
                <a:lnTo>
                  <a:pt x="228" y="144"/>
                </a:lnTo>
                <a:lnTo>
                  <a:pt x="232" y="139"/>
                </a:lnTo>
                <a:lnTo>
                  <a:pt x="224" y="116"/>
                </a:lnTo>
                <a:lnTo>
                  <a:pt x="215" y="111"/>
                </a:lnTo>
                <a:lnTo>
                  <a:pt x="230" y="111"/>
                </a:lnTo>
                <a:lnTo>
                  <a:pt x="243" y="125"/>
                </a:lnTo>
                <a:lnTo>
                  <a:pt x="253" y="123"/>
                </a:lnTo>
                <a:lnTo>
                  <a:pt x="255" y="150"/>
                </a:lnTo>
                <a:lnTo>
                  <a:pt x="269" y="150"/>
                </a:lnTo>
                <a:lnTo>
                  <a:pt x="269" y="159"/>
                </a:lnTo>
                <a:lnTo>
                  <a:pt x="265" y="164"/>
                </a:lnTo>
                <a:lnTo>
                  <a:pt x="292" y="188"/>
                </a:lnTo>
                <a:lnTo>
                  <a:pt x="295" y="197"/>
                </a:lnTo>
                <a:lnTo>
                  <a:pt x="286" y="205"/>
                </a:lnTo>
                <a:lnTo>
                  <a:pt x="274" y="202"/>
                </a:lnTo>
                <a:lnTo>
                  <a:pt x="276" y="226"/>
                </a:lnTo>
                <a:lnTo>
                  <a:pt x="296" y="210"/>
                </a:lnTo>
                <a:lnTo>
                  <a:pt x="311" y="207"/>
                </a:lnTo>
                <a:lnTo>
                  <a:pt x="311" y="217"/>
                </a:lnTo>
                <a:lnTo>
                  <a:pt x="323" y="236"/>
                </a:lnTo>
                <a:lnTo>
                  <a:pt x="323" y="224"/>
                </a:lnTo>
                <a:lnTo>
                  <a:pt x="331" y="226"/>
                </a:lnTo>
                <a:lnTo>
                  <a:pt x="331" y="248"/>
                </a:lnTo>
                <a:lnTo>
                  <a:pt x="349" y="259"/>
                </a:lnTo>
                <a:lnTo>
                  <a:pt x="363" y="313"/>
                </a:lnTo>
                <a:lnTo>
                  <a:pt x="350" y="332"/>
                </a:lnTo>
                <a:lnTo>
                  <a:pt x="349" y="346"/>
                </a:lnTo>
                <a:lnTo>
                  <a:pt x="319" y="381"/>
                </a:lnTo>
                <a:lnTo>
                  <a:pt x="338" y="412"/>
                </a:lnTo>
                <a:lnTo>
                  <a:pt x="338" y="422"/>
                </a:lnTo>
                <a:lnTo>
                  <a:pt x="325" y="417"/>
                </a:lnTo>
                <a:lnTo>
                  <a:pt x="300" y="431"/>
                </a:lnTo>
                <a:lnTo>
                  <a:pt x="259" y="422"/>
                </a:lnTo>
                <a:lnTo>
                  <a:pt x="263" y="426"/>
                </a:lnTo>
                <a:lnTo>
                  <a:pt x="259" y="426"/>
                </a:lnTo>
                <a:lnTo>
                  <a:pt x="259" y="436"/>
                </a:lnTo>
                <a:lnTo>
                  <a:pt x="248" y="445"/>
                </a:lnTo>
                <a:lnTo>
                  <a:pt x="244" y="464"/>
                </a:lnTo>
                <a:lnTo>
                  <a:pt x="253" y="479"/>
                </a:lnTo>
                <a:lnTo>
                  <a:pt x="274" y="488"/>
                </a:lnTo>
                <a:lnTo>
                  <a:pt x="290" y="479"/>
                </a:lnTo>
                <a:lnTo>
                  <a:pt x="290" y="472"/>
                </a:lnTo>
                <a:lnTo>
                  <a:pt x="295" y="467"/>
                </a:lnTo>
                <a:lnTo>
                  <a:pt x="314" y="479"/>
                </a:lnTo>
                <a:lnTo>
                  <a:pt x="317" y="474"/>
                </a:lnTo>
                <a:lnTo>
                  <a:pt x="309" y="458"/>
                </a:lnTo>
                <a:lnTo>
                  <a:pt x="314" y="452"/>
                </a:lnTo>
                <a:lnTo>
                  <a:pt x="317" y="464"/>
                </a:lnTo>
                <a:lnTo>
                  <a:pt x="338" y="467"/>
                </a:lnTo>
                <a:lnTo>
                  <a:pt x="350" y="504"/>
                </a:lnTo>
                <a:lnTo>
                  <a:pt x="383" y="523"/>
                </a:lnTo>
                <a:lnTo>
                  <a:pt x="371" y="532"/>
                </a:lnTo>
                <a:lnTo>
                  <a:pt x="366" y="524"/>
                </a:lnTo>
                <a:lnTo>
                  <a:pt x="383" y="553"/>
                </a:lnTo>
                <a:lnTo>
                  <a:pt x="403" y="565"/>
                </a:lnTo>
                <a:lnTo>
                  <a:pt x="412" y="559"/>
                </a:lnTo>
                <a:lnTo>
                  <a:pt x="414" y="568"/>
                </a:lnTo>
                <a:lnTo>
                  <a:pt x="422" y="564"/>
                </a:lnTo>
                <a:lnTo>
                  <a:pt x="429" y="584"/>
                </a:lnTo>
                <a:lnTo>
                  <a:pt x="435" y="580"/>
                </a:lnTo>
                <a:lnTo>
                  <a:pt x="439" y="592"/>
                </a:lnTo>
                <a:lnTo>
                  <a:pt x="464" y="605"/>
                </a:lnTo>
                <a:lnTo>
                  <a:pt x="474" y="599"/>
                </a:lnTo>
                <a:lnTo>
                  <a:pt x="485" y="611"/>
                </a:lnTo>
                <a:lnTo>
                  <a:pt x="490" y="611"/>
                </a:lnTo>
                <a:lnTo>
                  <a:pt x="488" y="587"/>
                </a:lnTo>
                <a:lnTo>
                  <a:pt x="457" y="55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0" name=""/>
          <p:cNvGrpSpPr/>
          <p:nvPr/>
        </p:nvGrpSpPr>
        <p:grpSpPr>
          <a:xfrm>
            <a:off x="1425600" y="284040"/>
            <a:ext cx="930240" cy="970200"/>
            <a:chOff x="1425600" y="284040"/>
            <a:chExt cx="930240" cy="970200"/>
          </a:xfrm>
        </p:grpSpPr>
        <p:sp>
          <p:nvSpPr>
            <p:cNvPr id="1741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43" name=""/>
          <p:cNvSpPr/>
          <p:nvPr/>
        </p:nvSpPr>
        <p:spPr>
          <a:xfrm>
            <a:off x="1922400" y="69696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10"/>
                </a:moveTo>
                <a:lnTo>
                  <a:pt x="8" y="0"/>
                </a:lnTo>
                <a:lnTo>
                  <a:pt x="24" y="21"/>
                </a:lnTo>
                <a:lnTo>
                  <a:pt x="5" y="24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4" name=""/>
          <p:cNvGrpSpPr/>
          <p:nvPr/>
        </p:nvGrpSpPr>
        <p:grpSpPr>
          <a:xfrm>
            <a:off x="1922400" y="696960"/>
            <a:ext cx="38160" cy="38160"/>
            <a:chOff x="1922400" y="696960"/>
            <a:chExt cx="38160" cy="38160"/>
          </a:xfrm>
        </p:grpSpPr>
        <p:sp>
          <p:nvSpPr>
            <p:cNvPr id="1745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47" name=""/>
          <p:cNvSpPr/>
          <p:nvPr/>
        </p:nvSpPr>
        <p:spPr>
          <a:xfrm>
            <a:off x="1841400" y="682560"/>
            <a:ext cx="71640" cy="98640"/>
          </a:xfrm>
          <a:custGeom>
            <a:avLst/>
            <a:gdLst/>
            <a:ahLst/>
            <a:rect l="l" t="t" r="r" b="b"/>
            <a:pathLst>
              <a:path w="45" h="62">
                <a:moveTo>
                  <a:pt x="18" y="0"/>
                </a:moveTo>
                <a:lnTo>
                  <a:pt x="41" y="5"/>
                </a:lnTo>
                <a:lnTo>
                  <a:pt x="45" y="19"/>
                </a:lnTo>
                <a:lnTo>
                  <a:pt x="43" y="48"/>
                </a:lnTo>
                <a:lnTo>
                  <a:pt x="33" y="62"/>
                </a:lnTo>
                <a:lnTo>
                  <a:pt x="5" y="62"/>
                </a:lnTo>
                <a:lnTo>
                  <a:pt x="0" y="46"/>
                </a:lnTo>
                <a:lnTo>
                  <a:pt x="1" y="28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8" name=""/>
          <p:cNvGrpSpPr/>
          <p:nvPr/>
        </p:nvGrpSpPr>
        <p:grpSpPr>
          <a:xfrm>
            <a:off x="1841400" y="682560"/>
            <a:ext cx="71640" cy="98640"/>
            <a:chOff x="1841400" y="682560"/>
            <a:chExt cx="71640" cy="98640"/>
          </a:xfrm>
        </p:grpSpPr>
        <p:sp>
          <p:nvSpPr>
            <p:cNvPr id="1749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51" name=""/>
          <p:cNvSpPr/>
          <p:nvPr/>
        </p:nvSpPr>
        <p:spPr>
          <a:xfrm>
            <a:off x="2535120" y="284040"/>
            <a:ext cx="1096920" cy="1113120"/>
          </a:xfrm>
          <a:custGeom>
            <a:avLst/>
            <a:gdLst/>
            <a:ahLst/>
            <a:rect l="l" t="t" r="r" b="b"/>
            <a:pathLst>
              <a:path w="691" h="701">
                <a:moveTo>
                  <a:pt x="287" y="554"/>
                </a:moveTo>
                <a:lnTo>
                  <a:pt x="292" y="559"/>
                </a:lnTo>
                <a:lnTo>
                  <a:pt x="285" y="562"/>
                </a:lnTo>
                <a:lnTo>
                  <a:pt x="264" y="573"/>
                </a:lnTo>
                <a:lnTo>
                  <a:pt x="274" y="585"/>
                </a:lnTo>
                <a:lnTo>
                  <a:pt x="276" y="617"/>
                </a:lnTo>
                <a:lnTo>
                  <a:pt x="267" y="641"/>
                </a:lnTo>
                <a:lnTo>
                  <a:pt x="262" y="674"/>
                </a:lnTo>
                <a:lnTo>
                  <a:pt x="246" y="677"/>
                </a:lnTo>
                <a:lnTo>
                  <a:pt x="257" y="682"/>
                </a:lnTo>
                <a:lnTo>
                  <a:pt x="258" y="696"/>
                </a:lnTo>
                <a:lnTo>
                  <a:pt x="240" y="693"/>
                </a:lnTo>
                <a:lnTo>
                  <a:pt x="238" y="688"/>
                </a:lnTo>
                <a:lnTo>
                  <a:pt x="225" y="701"/>
                </a:lnTo>
                <a:lnTo>
                  <a:pt x="215" y="693"/>
                </a:lnTo>
                <a:lnTo>
                  <a:pt x="222" y="674"/>
                </a:lnTo>
                <a:lnTo>
                  <a:pt x="215" y="682"/>
                </a:lnTo>
                <a:lnTo>
                  <a:pt x="213" y="669"/>
                </a:lnTo>
                <a:lnTo>
                  <a:pt x="208" y="679"/>
                </a:lnTo>
                <a:lnTo>
                  <a:pt x="205" y="669"/>
                </a:lnTo>
                <a:lnTo>
                  <a:pt x="211" y="658"/>
                </a:lnTo>
                <a:lnTo>
                  <a:pt x="203" y="663"/>
                </a:lnTo>
                <a:lnTo>
                  <a:pt x="206" y="658"/>
                </a:lnTo>
                <a:lnTo>
                  <a:pt x="199" y="658"/>
                </a:lnTo>
                <a:lnTo>
                  <a:pt x="201" y="652"/>
                </a:lnTo>
                <a:lnTo>
                  <a:pt x="155" y="663"/>
                </a:lnTo>
                <a:lnTo>
                  <a:pt x="168" y="652"/>
                </a:lnTo>
                <a:lnTo>
                  <a:pt x="136" y="636"/>
                </a:lnTo>
                <a:lnTo>
                  <a:pt x="154" y="628"/>
                </a:lnTo>
                <a:lnTo>
                  <a:pt x="133" y="628"/>
                </a:lnTo>
                <a:lnTo>
                  <a:pt x="138" y="622"/>
                </a:lnTo>
                <a:lnTo>
                  <a:pt x="131" y="609"/>
                </a:lnTo>
                <a:lnTo>
                  <a:pt x="138" y="600"/>
                </a:lnTo>
                <a:lnTo>
                  <a:pt x="126" y="605"/>
                </a:lnTo>
                <a:lnTo>
                  <a:pt x="122" y="600"/>
                </a:lnTo>
                <a:lnTo>
                  <a:pt x="131" y="597"/>
                </a:lnTo>
                <a:lnTo>
                  <a:pt x="114" y="578"/>
                </a:lnTo>
                <a:lnTo>
                  <a:pt x="116" y="564"/>
                </a:lnTo>
                <a:lnTo>
                  <a:pt x="112" y="568"/>
                </a:lnTo>
                <a:lnTo>
                  <a:pt x="110" y="556"/>
                </a:lnTo>
                <a:lnTo>
                  <a:pt x="103" y="554"/>
                </a:lnTo>
                <a:lnTo>
                  <a:pt x="89" y="521"/>
                </a:lnTo>
                <a:lnTo>
                  <a:pt x="91" y="516"/>
                </a:lnTo>
                <a:lnTo>
                  <a:pt x="87" y="516"/>
                </a:lnTo>
                <a:lnTo>
                  <a:pt x="87" y="496"/>
                </a:lnTo>
                <a:lnTo>
                  <a:pt x="114" y="477"/>
                </a:lnTo>
                <a:lnTo>
                  <a:pt x="101" y="472"/>
                </a:lnTo>
                <a:lnTo>
                  <a:pt x="105" y="464"/>
                </a:lnTo>
                <a:lnTo>
                  <a:pt x="116" y="467"/>
                </a:lnTo>
                <a:lnTo>
                  <a:pt x="103" y="455"/>
                </a:lnTo>
                <a:lnTo>
                  <a:pt x="91" y="464"/>
                </a:lnTo>
                <a:lnTo>
                  <a:pt x="83" y="486"/>
                </a:lnTo>
                <a:lnTo>
                  <a:pt x="75" y="489"/>
                </a:lnTo>
                <a:lnTo>
                  <a:pt x="75" y="464"/>
                </a:lnTo>
                <a:lnTo>
                  <a:pt x="81" y="455"/>
                </a:lnTo>
                <a:lnTo>
                  <a:pt x="70" y="443"/>
                </a:lnTo>
                <a:lnTo>
                  <a:pt x="70" y="429"/>
                </a:lnTo>
                <a:lnTo>
                  <a:pt x="67" y="429"/>
                </a:lnTo>
                <a:lnTo>
                  <a:pt x="72" y="422"/>
                </a:lnTo>
                <a:lnTo>
                  <a:pt x="63" y="420"/>
                </a:lnTo>
                <a:lnTo>
                  <a:pt x="63" y="404"/>
                </a:lnTo>
                <a:lnTo>
                  <a:pt x="54" y="409"/>
                </a:lnTo>
                <a:lnTo>
                  <a:pt x="60" y="395"/>
                </a:lnTo>
                <a:lnTo>
                  <a:pt x="54" y="400"/>
                </a:lnTo>
                <a:lnTo>
                  <a:pt x="48" y="388"/>
                </a:lnTo>
                <a:lnTo>
                  <a:pt x="58" y="379"/>
                </a:lnTo>
                <a:lnTo>
                  <a:pt x="46" y="379"/>
                </a:lnTo>
                <a:lnTo>
                  <a:pt x="49" y="374"/>
                </a:lnTo>
                <a:lnTo>
                  <a:pt x="44" y="368"/>
                </a:lnTo>
                <a:lnTo>
                  <a:pt x="46" y="359"/>
                </a:lnTo>
                <a:lnTo>
                  <a:pt x="54" y="359"/>
                </a:lnTo>
                <a:lnTo>
                  <a:pt x="48" y="352"/>
                </a:lnTo>
                <a:lnTo>
                  <a:pt x="56" y="335"/>
                </a:lnTo>
                <a:lnTo>
                  <a:pt x="44" y="335"/>
                </a:lnTo>
                <a:lnTo>
                  <a:pt x="37" y="325"/>
                </a:lnTo>
                <a:lnTo>
                  <a:pt x="42" y="303"/>
                </a:lnTo>
                <a:lnTo>
                  <a:pt x="49" y="299"/>
                </a:lnTo>
                <a:lnTo>
                  <a:pt x="44" y="297"/>
                </a:lnTo>
                <a:lnTo>
                  <a:pt x="48" y="292"/>
                </a:lnTo>
                <a:lnTo>
                  <a:pt x="46" y="278"/>
                </a:lnTo>
                <a:lnTo>
                  <a:pt x="60" y="270"/>
                </a:lnTo>
                <a:lnTo>
                  <a:pt x="48" y="262"/>
                </a:lnTo>
                <a:lnTo>
                  <a:pt x="100" y="262"/>
                </a:lnTo>
                <a:lnTo>
                  <a:pt x="87" y="251"/>
                </a:lnTo>
                <a:lnTo>
                  <a:pt x="93" y="240"/>
                </a:lnTo>
                <a:lnTo>
                  <a:pt x="68" y="256"/>
                </a:lnTo>
                <a:lnTo>
                  <a:pt x="60" y="256"/>
                </a:lnTo>
                <a:lnTo>
                  <a:pt x="58" y="243"/>
                </a:lnTo>
                <a:lnTo>
                  <a:pt x="65" y="234"/>
                </a:lnTo>
                <a:lnTo>
                  <a:pt x="93" y="232"/>
                </a:lnTo>
                <a:lnTo>
                  <a:pt x="98" y="219"/>
                </a:lnTo>
                <a:lnTo>
                  <a:pt x="91" y="219"/>
                </a:lnTo>
                <a:lnTo>
                  <a:pt x="95" y="215"/>
                </a:lnTo>
                <a:lnTo>
                  <a:pt x="95" y="197"/>
                </a:lnTo>
                <a:lnTo>
                  <a:pt x="110" y="200"/>
                </a:lnTo>
                <a:lnTo>
                  <a:pt x="105" y="196"/>
                </a:lnTo>
                <a:lnTo>
                  <a:pt x="112" y="191"/>
                </a:lnTo>
                <a:lnTo>
                  <a:pt x="110" y="183"/>
                </a:lnTo>
                <a:lnTo>
                  <a:pt x="98" y="185"/>
                </a:lnTo>
                <a:lnTo>
                  <a:pt x="98" y="177"/>
                </a:lnTo>
                <a:lnTo>
                  <a:pt x="101" y="171"/>
                </a:lnTo>
                <a:lnTo>
                  <a:pt x="100" y="164"/>
                </a:lnTo>
                <a:lnTo>
                  <a:pt x="105" y="159"/>
                </a:lnTo>
                <a:lnTo>
                  <a:pt x="103" y="152"/>
                </a:lnTo>
                <a:lnTo>
                  <a:pt x="110" y="150"/>
                </a:lnTo>
                <a:lnTo>
                  <a:pt x="110" y="136"/>
                </a:lnTo>
                <a:lnTo>
                  <a:pt x="68" y="130"/>
                </a:lnTo>
                <a:lnTo>
                  <a:pt x="37" y="111"/>
                </a:lnTo>
                <a:lnTo>
                  <a:pt x="27" y="90"/>
                </a:lnTo>
                <a:lnTo>
                  <a:pt x="60" y="84"/>
                </a:lnTo>
                <a:lnTo>
                  <a:pt x="103" y="114"/>
                </a:lnTo>
                <a:lnTo>
                  <a:pt x="103" y="104"/>
                </a:lnTo>
                <a:lnTo>
                  <a:pt x="98" y="104"/>
                </a:lnTo>
                <a:lnTo>
                  <a:pt x="91" y="95"/>
                </a:lnTo>
                <a:lnTo>
                  <a:pt x="98" y="98"/>
                </a:lnTo>
                <a:lnTo>
                  <a:pt x="101" y="90"/>
                </a:lnTo>
                <a:lnTo>
                  <a:pt x="95" y="84"/>
                </a:lnTo>
                <a:lnTo>
                  <a:pt x="101" y="82"/>
                </a:lnTo>
                <a:lnTo>
                  <a:pt x="79" y="63"/>
                </a:lnTo>
                <a:lnTo>
                  <a:pt x="89" y="68"/>
                </a:lnTo>
                <a:lnTo>
                  <a:pt x="89" y="55"/>
                </a:lnTo>
                <a:lnTo>
                  <a:pt x="72" y="58"/>
                </a:lnTo>
                <a:lnTo>
                  <a:pt x="83" y="41"/>
                </a:lnTo>
                <a:lnTo>
                  <a:pt x="65" y="55"/>
                </a:lnTo>
                <a:lnTo>
                  <a:pt x="79" y="35"/>
                </a:lnTo>
                <a:lnTo>
                  <a:pt x="56" y="36"/>
                </a:lnTo>
                <a:lnTo>
                  <a:pt x="79" y="17"/>
                </a:lnTo>
                <a:lnTo>
                  <a:pt x="54" y="14"/>
                </a:lnTo>
                <a:lnTo>
                  <a:pt x="58" y="0"/>
                </a:lnTo>
                <a:lnTo>
                  <a:pt x="671" y="0"/>
                </a:lnTo>
                <a:lnTo>
                  <a:pt x="660" y="22"/>
                </a:lnTo>
                <a:lnTo>
                  <a:pt x="683" y="13"/>
                </a:lnTo>
                <a:lnTo>
                  <a:pt x="673" y="35"/>
                </a:lnTo>
                <a:lnTo>
                  <a:pt x="673" y="46"/>
                </a:lnTo>
                <a:lnTo>
                  <a:pt x="688" y="32"/>
                </a:lnTo>
                <a:lnTo>
                  <a:pt x="688" y="58"/>
                </a:lnTo>
                <a:lnTo>
                  <a:pt x="681" y="63"/>
                </a:lnTo>
                <a:lnTo>
                  <a:pt x="688" y="68"/>
                </a:lnTo>
                <a:lnTo>
                  <a:pt x="688" y="79"/>
                </a:lnTo>
                <a:lnTo>
                  <a:pt x="691" y="104"/>
                </a:lnTo>
                <a:lnTo>
                  <a:pt x="677" y="104"/>
                </a:lnTo>
                <a:lnTo>
                  <a:pt x="673" y="79"/>
                </a:lnTo>
                <a:lnTo>
                  <a:pt x="671" y="106"/>
                </a:lnTo>
                <a:lnTo>
                  <a:pt x="656" y="104"/>
                </a:lnTo>
                <a:lnTo>
                  <a:pt x="642" y="84"/>
                </a:lnTo>
                <a:lnTo>
                  <a:pt x="638" y="60"/>
                </a:lnTo>
                <a:lnTo>
                  <a:pt x="627" y="43"/>
                </a:lnTo>
                <a:lnTo>
                  <a:pt x="569" y="5"/>
                </a:lnTo>
                <a:lnTo>
                  <a:pt x="571" y="19"/>
                </a:lnTo>
                <a:lnTo>
                  <a:pt x="566" y="19"/>
                </a:lnTo>
                <a:lnTo>
                  <a:pt x="576" y="32"/>
                </a:lnTo>
                <a:lnTo>
                  <a:pt x="607" y="32"/>
                </a:lnTo>
                <a:lnTo>
                  <a:pt x="611" y="51"/>
                </a:lnTo>
                <a:lnTo>
                  <a:pt x="607" y="46"/>
                </a:lnTo>
                <a:lnTo>
                  <a:pt x="609" y="54"/>
                </a:lnTo>
                <a:lnTo>
                  <a:pt x="590" y="70"/>
                </a:lnTo>
                <a:lnTo>
                  <a:pt x="557" y="70"/>
                </a:lnTo>
                <a:lnTo>
                  <a:pt x="562" y="82"/>
                </a:lnTo>
                <a:lnTo>
                  <a:pt x="559" y="92"/>
                </a:lnTo>
                <a:lnTo>
                  <a:pt x="543" y="104"/>
                </a:lnTo>
                <a:lnTo>
                  <a:pt x="590" y="106"/>
                </a:lnTo>
                <a:lnTo>
                  <a:pt x="550" y="136"/>
                </a:lnTo>
                <a:lnTo>
                  <a:pt x="564" y="136"/>
                </a:lnTo>
                <a:lnTo>
                  <a:pt x="615" y="111"/>
                </a:lnTo>
                <a:lnTo>
                  <a:pt x="648" y="130"/>
                </a:lnTo>
                <a:lnTo>
                  <a:pt x="681" y="128"/>
                </a:lnTo>
                <a:lnTo>
                  <a:pt x="677" y="142"/>
                </a:lnTo>
                <a:lnTo>
                  <a:pt x="662" y="142"/>
                </a:lnTo>
                <a:lnTo>
                  <a:pt x="658" y="147"/>
                </a:lnTo>
                <a:lnTo>
                  <a:pt x="665" y="152"/>
                </a:lnTo>
                <a:lnTo>
                  <a:pt x="646" y="155"/>
                </a:lnTo>
                <a:lnTo>
                  <a:pt x="650" y="161"/>
                </a:lnTo>
                <a:lnTo>
                  <a:pt x="648" y="169"/>
                </a:lnTo>
                <a:lnTo>
                  <a:pt x="636" y="166"/>
                </a:lnTo>
                <a:lnTo>
                  <a:pt x="642" y="178"/>
                </a:lnTo>
                <a:lnTo>
                  <a:pt x="618" y="191"/>
                </a:lnTo>
                <a:lnTo>
                  <a:pt x="623" y="200"/>
                </a:lnTo>
                <a:lnTo>
                  <a:pt x="611" y="200"/>
                </a:lnTo>
                <a:lnTo>
                  <a:pt x="615" y="207"/>
                </a:lnTo>
                <a:lnTo>
                  <a:pt x="597" y="224"/>
                </a:lnTo>
                <a:lnTo>
                  <a:pt x="533" y="253"/>
                </a:lnTo>
                <a:lnTo>
                  <a:pt x="524" y="243"/>
                </a:lnTo>
                <a:lnTo>
                  <a:pt x="518" y="262"/>
                </a:lnTo>
                <a:lnTo>
                  <a:pt x="508" y="251"/>
                </a:lnTo>
                <a:lnTo>
                  <a:pt x="512" y="265"/>
                </a:lnTo>
                <a:lnTo>
                  <a:pt x="501" y="258"/>
                </a:lnTo>
                <a:lnTo>
                  <a:pt x="498" y="262"/>
                </a:lnTo>
                <a:lnTo>
                  <a:pt x="501" y="267"/>
                </a:lnTo>
                <a:lnTo>
                  <a:pt x="487" y="267"/>
                </a:lnTo>
                <a:lnTo>
                  <a:pt x="483" y="256"/>
                </a:lnTo>
                <a:lnTo>
                  <a:pt x="487" y="253"/>
                </a:lnTo>
                <a:lnTo>
                  <a:pt x="475" y="243"/>
                </a:lnTo>
                <a:lnTo>
                  <a:pt x="471" y="229"/>
                </a:lnTo>
                <a:lnTo>
                  <a:pt x="466" y="237"/>
                </a:lnTo>
                <a:lnTo>
                  <a:pt x="473" y="256"/>
                </a:lnTo>
                <a:lnTo>
                  <a:pt x="482" y="265"/>
                </a:lnTo>
                <a:lnTo>
                  <a:pt x="477" y="278"/>
                </a:lnTo>
                <a:lnTo>
                  <a:pt x="456" y="287"/>
                </a:lnTo>
                <a:lnTo>
                  <a:pt x="456" y="297"/>
                </a:lnTo>
                <a:lnTo>
                  <a:pt x="450" y="308"/>
                </a:lnTo>
                <a:lnTo>
                  <a:pt x="450" y="325"/>
                </a:lnTo>
                <a:lnTo>
                  <a:pt x="442" y="335"/>
                </a:lnTo>
                <a:lnTo>
                  <a:pt x="442" y="342"/>
                </a:lnTo>
                <a:lnTo>
                  <a:pt x="435" y="352"/>
                </a:lnTo>
                <a:lnTo>
                  <a:pt x="431" y="344"/>
                </a:lnTo>
                <a:lnTo>
                  <a:pt x="426" y="368"/>
                </a:lnTo>
                <a:lnTo>
                  <a:pt x="419" y="363"/>
                </a:lnTo>
                <a:lnTo>
                  <a:pt x="415" y="374"/>
                </a:lnTo>
                <a:lnTo>
                  <a:pt x="405" y="363"/>
                </a:lnTo>
                <a:lnTo>
                  <a:pt x="407" y="376"/>
                </a:lnTo>
                <a:lnTo>
                  <a:pt x="400" y="395"/>
                </a:lnTo>
                <a:lnTo>
                  <a:pt x="390" y="388"/>
                </a:lnTo>
                <a:lnTo>
                  <a:pt x="388" y="400"/>
                </a:lnTo>
                <a:lnTo>
                  <a:pt x="376" y="382"/>
                </a:lnTo>
                <a:lnTo>
                  <a:pt x="376" y="395"/>
                </a:lnTo>
                <a:lnTo>
                  <a:pt x="372" y="393"/>
                </a:lnTo>
                <a:lnTo>
                  <a:pt x="374" y="400"/>
                </a:lnTo>
                <a:lnTo>
                  <a:pt x="363" y="388"/>
                </a:lnTo>
                <a:lnTo>
                  <a:pt x="378" y="371"/>
                </a:lnTo>
                <a:lnTo>
                  <a:pt x="363" y="363"/>
                </a:lnTo>
                <a:lnTo>
                  <a:pt x="358" y="368"/>
                </a:lnTo>
                <a:lnTo>
                  <a:pt x="363" y="376"/>
                </a:lnTo>
                <a:lnTo>
                  <a:pt x="358" y="382"/>
                </a:lnTo>
                <a:lnTo>
                  <a:pt x="360" y="393"/>
                </a:lnTo>
                <a:lnTo>
                  <a:pt x="351" y="388"/>
                </a:lnTo>
                <a:lnTo>
                  <a:pt x="351" y="395"/>
                </a:lnTo>
                <a:lnTo>
                  <a:pt x="358" y="400"/>
                </a:lnTo>
                <a:lnTo>
                  <a:pt x="353" y="409"/>
                </a:lnTo>
                <a:lnTo>
                  <a:pt x="325" y="407"/>
                </a:lnTo>
                <a:lnTo>
                  <a:pt x="316" y="417"/>
                </a:lnTo>
                <a:lnTo>
                  <a:pt x="325" y="431"/>
                </a:lnTo>
                <a:lnTo>
                  <a:pt x="316" y="443"/>
                </a:lnTo>
                <a:lnTo>
                  <a:pt x="297" y="441"/>
                </a:lnTo>
                <a:lnTo>
                  <a:pt x="295" y="450"/>
                </a:lnTo>
                <a:lnTo>
                  <a:pt x="297" y="450"/>
                </a:lnTo>
                <a:lnTo>
                  <a:pt x="314" y="480"/>
                </a:lnTo>
                <a:lnTo>
                  <a:pt x="290" y="484"/>
                </a:lnTo>
                <a:lnTo>
                  <a:pt x="306" y="491"/>
                </a:lnTo>
                <a:lnTo>
                  <a:pt x="308" y="516"/>
                </a:lnTo>
                <a:lnTo>
                  <a:pt x="292" y="513"/>
                </a:lnTo>
                <a:lnTo>
                  <a:pt x="306" y="524"/>
                </a:lnTo>
                <a:lnTo>
                  <a:pt x="297" y="532"/>
                </a:lnTo>
                <a:lnTo>
                  <a:pt x="295" y="542"/>
                </a:lnTo>
                <a:lnTo>
                  <a:pt x="287" y="537"/>
                </a:lnTo>
                <a:lnTo>
                  <a:pt x="287" y="549"/>
                </a:lnTo>
                <a:lnTo>
                  <a:pt x="292" y="551"/>
                </a:lnTo>
                <a:lnTo>
                  <a:pt x="276" y="546"/>
                </a:lnTo>
                <a:lnTo>
                  <a:pt x="287" y="554"/>
                </a:lnTo>
                <a:lnTo>
                  <a:pt x="287" y="554"/>
                </a:lnTo>
                <a:close/>
                <a:moveTo>
                  <a:pt x="56" y="0"/>
                </a:moveTo>
                <a:lnTo>
                  <a:pt x="49" y="8"/>
                </a:lnTo>
                <a:lnTo>
                  <a:pt x="48" y="0"/>
                </a:lnTo>
                <a:lnTo>
                  <a:pt x="56" y="0"/>
                </a:lnTo>
                <a:lnTo>
                  <a:pt x="56" y="0"/>
                </a:lnTo>
                <a:close/>
                <a:moveTo>
                  <a:pt x="44" y="0"/>
                </a:moveTo>
                <a:lnTo>
                  <a:pt x="44" y="5"/>
                </a:lnTo>
                <a:lnTo>
                  <a:pt x="33" y="19"/>
                </a:lnTo>
                <a:lnTo>
                  <a:pt x="35" y="32"/>
                </a:lnTo>
                <a:lnTo>
                  <a:pt x="9" y="36"/>
                </a:lnTo>
                <a:lnTo>
                  <a:pt x="2" y="22"/>
                </a:lnTo>
                <a:lnTo>
                  <a:pt x="0" y="14"/>
                </a:lnTo>
                <a:lnTo>
                  <a:pt x="4" y="10"/>
                </a:lnTo>
                <a:lnTo>
                  <a:pt x="13" y="0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52" name=""/>
          <p:cNvGrpSpPr/>
          <p:nvPr/>
        </p:nvGrpSpPr>
        <p:grpSpPr>
          <a:xfrm>
            <a:off x="2577960" y="284040"/>
            <a:ext cx="1054080" cy="1113120"/>
            <a:chOff x="2577960" y="284040"/>
            <a:chExt cx="1054080" cy="1113120"/>
          </a:xfrm>
        </p:grpSpPr>
        <p:sp>
          <p:nvSpPr>
            <p:cNvPr id="1753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5" name=""/>
          <p:cNvGrpSpPr/>
          <p:nvPr/>
        </p:nvGrpSpPr>
        <p:grpSpPr>
          <a:xfrm>
            <a:off x="2611440" y="284040"/>
            <a:ext cx="12600" cy="12960"/>
            <a:chOff x="2611440" y="284040"/>
            <a:chExt cx="12600" cy="12960"/>
          </a:xfrm>
        </p:grpSpPr>
        <p:sp>
          <p:nvSpPr>
            <p:cNvPr id="1756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8" name=""/>
          <p:cNvGrpSpPr/>
          <p:nvPr/>
        </p:nvGrpSpPr>
        <p:grpSpPr>
          <a:xfrm>
            <a:off x="2535120" y="284040"/>
            <a:ext cx="69840" cy="57240"/>
            <a:chOff x="2535120" y="284040"/>
            <a:chExt cx="69840" cy="57240"/>
          </a:xfrm>
        </p:grpSpPr>
        <p:sp>
          <p:nvSpPr>
            <p:cNvPr id="1759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1" name=""/>
          <p:cNvSpPr/>
          <p:nvPr/>
        </p:nvSpPr>
        <p:spPr>
          <a:xfrm>
            <a:off x="3443400" y="376200"/>
            <a:ext cx="85680" cy="68400"/>
          </a:xfrm>
          <a:custGeom>
            <a:avLst/>
            <a:gdLst/>
            <a:ahLst/>
            <a:rect l="l" t="t" r="r" b="b"/>
            <a:pathLst>
              <a:path w="54" h="43">
                <a:moveTo>
                  <a:pt x="54" y="13"/>
                </a:moveTo>
                <a:lnTo>
                  <a:pt x="54" y="29"/>
                </a:lnTo>
                <a:lnTo>
                  <a:pt x="51" y="34"/>
                </a:lnTo>
                <a:lnTo>
                  <a:pt x="0" y="43"/>
                </a:lnTo>
                <a:lnTo>
                  <a:pt x="2" y="32"/>
                </a:lnTo>
                <a:lnTo>
                  <a:pt x="19" y="15"/>
                </a:lnTo>
                <a:lnTo>
                  <a:pt x="44" y="0"/>
                </a:lnTo>
                <a:lnTo>
                  <a:pt x="54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62" name=""/>
          <p:cNvGrpSpPr/>
          <p:nvPr/>
        </p:nvGrpSpPr>
        <p:grpSpPr>
          <a:xfrm>
            <a:off x="3443400" y="376200"/>
            <a:ext cx="85680" cy="68400"/>
            <a:chOff x="3443400" y="376200"/>
            <a:chExt cx="85680" cy="68400"/>
          </a:xfrm>
        </p:grpSpPr>
        <p:sp>
          <p:nvSpPr>
            <p:cNvPr id="1763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5" name=""/>
          <p:cNvSpPr/>
          <p:nvPr/>
        </p:nvSpPr>
        <p:spPr>
          <a:xfrm>
            <a:off x="2560680" y="465120"/>
            <a:ext cx="100080" cy="109440"/>
          </a:xfrm>
          <a:custGeom>
            <a:avLst/>
            <a:gdLst/>
            <a:ahLst/>
            <a:rect l="l" t="t" r="r" b="b"/>
            <a:pathLst>
              <a:path w="63" h="69">
                <a:moveTo>
                  <a:pt x="13" y="0"/>
                </a:moveTo>
                <a:lnTo>
                  <a:pt x="35" y="9"/>
                </a:lnTo>
                <a:lnTo>
                  <a:pt x="63" y="50"/>
                </a:lnTo>
                <a:lnTo>
                  <a:pt x="33" y="69"/>
                </a:lnTo>
                <a:lnTo>
                  <a:pt x="17" y="64"/>
                </a:lnTo>
                <a:lnTo>
                  <a:pt x="32" y="57"/>
                </a:lnTo>
                <a:lnTo>
                  <a:pt x="2" y="50"/>
                </a:lnTo>
                <a:lnTo>
                  <a:pt x="13" y="45"/>
                </a:lnTo>
                <a:lnTo>
                  <a:pt x="0" y="33"/>
                </a:lnTo>
                <a:lnTo>
                  <a:pt x="13" y="28"/>
                </a:lnTo>
                <a:lnTo>
                  <a:pt x="2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66" name=""/>
          <p:cNvGrpSpPr/>
          <p:nvPr/>
        </p:nvGrpSpPr>
        <p:grpSpPr>
          <a:xfrm>
            <a:off x="2560680" y="465120"/>
            <a:ext cx="100080" cy="109440"/>
            <a:chOff x="2560680" y="465120"/>
            <a:chExt cx="100080" cy="109440"/>
          </a:xfrm>
        </p:grpSpPr>
        <p:sp>
          <p:nvSpPr>
            <p:cNvPr id="1767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9" name=""/>
          <p:cNvSpPr/>
          <p:nvPr/>
        </p:nvSpPr>
        <p:spPr>
          <a:xfrm>
            <a:off x="4678200" y="2878200"/>
            <a:ext cx="504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0" name=""/>
          <p:cNvGrpSpPr/>
          <p:nvPr/>
        </p:nvGrpSpPr>
        <p:grpSpPr>
          <a:xfrm>
            <a:off x="4678200" y="2878200"/>
            <a:ext cx="5040" cy="7920"/>
            <a:chOff x="4678200" y="2878200"/>
            <a:chExt cx="5040" cy="7920"/>
          </a:xfrm>
        </p:grpSpPr>
        <p:sp>
          <p:nvSpPr>
            <p:cNvPr id="1771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73" name=""/>
          <p:cNvSpPr/>
          <p:nvPr/>
        </p:nvSpPr>
        <p:spPr>
          <a:xfrm>
            <a:off x="4875120" y="2073240"/>
            <a:ext cx="182520" cy="106560"/>
          </a:xfrm>
          <a:custGeom>
            <a:avLst/>
            <a:gdLst/>
            <a:ahLst/>
            <a:rect l="l" t="t" r="r" b="b"/>
            <a:pathLst>
              <a:path w="115" h="67">
                <a:moveTo>
                  <a:pt x="0" y="38"/>
                </a:moveTo>
                <a:lnTo>
                  <a:pt x="8" y="29"/>
                </a:lnTo>
                <a:lnTo>
                  <a:pt x="12" y="29"/>
                </a:lnTo>
                <a:lnTo>
                  <a:pt x="22" y="19"/>
                </a:lnTo>
                <a:lnTo>
                  <a:pt x="22" y="11"/>
                </a:lnTo>
                <a:lnTo>
                  <a:pt x="28" y="3"/>
                </a:lnTo>
                <a:lnTo>
                  <a:pt x="35" y="0"/>
                </a:lnTo>
                <a:lnTo>
                  <a:pt x="45" y="8"/>
                </a:lnTo>
                <a:lnTo>
                  <a:pt x="53" y="5"/>
                </a:lnTo>
                <a:lnTo>
                  <a:pt x="64" y="14"/>
                </a:lnTo>
                <a:lnTo>
                  <a:pt x="94" y="8"/>
                </a:lnTo>
                <a:lnTo>
                  <a:pt x="115" y="19"/>
                </a:lnTo>
                <a:lnTo>
                  <a:pt x="108" y="46"/>
                </a:lnTo>
                <a:lnTo>
                  <a:pt x="80" y="40"/>
                </a:lnTo>
                <a:lnTo>
                  <a:pt x="64" y="52"/>
                </a:lnTo>
                <a:lnTo>
                  <a:pt x="38" y="57"/>
                </a:lnTo>
                <a:lnTo>
                  <a:pt x="33" y="67"/>
                </a:lnTo>
                <a:lnTo>
                  <a:pt x="20" y="67"/>
                </a:lnTo>
                <a:lnTo>
                  <a:pt x="5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4" name=""/>
          <p:cNvGrpSpPr/>
          <p:nvPr/>
        </p:nvGrpSpPr>
        <p:grpSpPr>
          <a:xfrm>
            <a:off x="4875120" y="2073240"/>
            <a:ext cx="182520" cy="106560"/>
            <a:chOff x="4875120" y="2073240"/>
            <a:chExt cx="182520" cy="106560"/>
          </a:xfrm>
        </p:grpSpPr>
        <p:sp>
          <p:nvSpPr>
            <p:cNvPr id="1775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77" name=""/>
          <p:cNvSpPr/>
          <p:nvPr/>
        </p:nvSpPr>
        <p:spPr>
          <a:xfrm>
            <a:off x="4719600" y="1986120"/>
            <a:ext cx="211320" cy="147600"/>
          </a:xfrm>
          <a:custGeom>
            <a:avLst/>
            <a:gdLst/>
            <a:ahLst/>
            <a:rect l="l" t="t" r="r" b="b"/>
            <a:pathLst>
              <a:path w="133" h="93">
                <a:moveTo>
                  <a:pt x="98" y="93"/>
                </a:moveTo>
                <a:lnTo>
                  <a:pt x="106" y="84"/>
                </a:lnTo>
                <a:lnTo>
                  <a:pt x="110" y="84"/>
                </a:lnTo>
                <a:lnTo>
                  <a:pt x="120" y="74"/>
                </a:lnTo>
                <a:lnTo>
                  <a:pt x="120" y="66"/>
                </a:lnTo>
                <a:lnTo>
                  <a:pt x="126" y="57"/>
                </a:lnTo>
                <a:lnTo>
                  <a:pt x="133" y="55"/>
                </a:lnTo>
                <a:lnTo>
                  <a:pt x="115" y="41"/>
                </a:lnTo>
                <a:lnTo>
                  <a:pt x="115" y="31"/>
                </a:lnTo>
                <a:lnTo>
                  <a:pt x="99" y="28"/>
                </a:lnTo>
                <a:lnTo>
                  <a:pt x="96" y="36"/>
                </a:lnTo>
                <a:lnTo>
                  <a:pt x="79" y="14"/>
                </a:lnTo>
                <a:lnTo>
                  <a:pt x="64" y="4"/>
                </a:lnTo>
                <a:lnTo>
                  <a:pt x="54" y="11"/>
                </a:lnTo>
                <a:lnTo>
                  <a:pt x="44" y="0"/>
                </a:lnTo>
                <a:lnTo>
                  <a:pt x="44" y="9"/>
                </a:lnTo>
                <a:lnTo>
                  <a:pt x="7" y="36"/>
                </a:lnTo>
                <a:lnTo>
                  <a:pt x="0" y="31"/>
                </a:lnTo>
                <a:lnTo>
                  <a:pt x="11" y="60"/>
                </a:lnTo>
                <a:lnTo>
                  <a:pt x="37" y="88"/>
                </a:lnTo>
                <a:lnTo>
                  <a:pt x="52" y="90"/>
                </a:lnTo>
                <a:lnTo>
                  <a:pt x="63" y="79"/>
                </a:lnTo>
                <a:lnTo>
                  <a:pt x="96" y="85"/>
                </a:lnTo>
                <a:lnTo>
                  <a:pt x="98" y="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8" name=""/>
          <p:cNvGrpSpPr/>
          <p:nvPr/>
        </p:nvGrpSpPr>
        <p:grpSpPr>
          <a:xfrm>
            <a:off x="4719600" y="1986120"/>
            <a:ext cx="211320" cy="147600"/>
            <a:chOff x="4719600" y="1986120"/>
            <a:chExt cx="211320" cy="147600"/>
          </a:xfrm>
        </p:grpSpPr>
        <p:sp>
          <p:nvSpPr>
            <p:cNvPr id="1779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81" name=""/>
          <p:cNvSpPr/>
          <p:nvPr/>
        </p:nvSpPr>
        <p:spPr>
          <a:xfrm>
            <a:off x="4637160" y="2111400"/>
            <a:ext cx="245880" cy="139680"/>
          </a:xfrm>
          <a:custGeom>
            <a:avLst/>
            <a:gdLst/>
            <a:ahLst/>
            <a:rect l="l" t="t" r="r" b="b"/>
            <a:pathLst>
              <a:path w="155" h="88">
                <a:moveTo>
                  <a:pt x="150" y="14"/>
                </a:moveTo>
                <a:lnTo>
                  <a:pt x="147" y="6"/>
                </a:lnTo>
                <a:lnTo>
                  <a:pt x="114" y="0"/>
                </a:lnTo>
                <a:lnTo>
                  <a:pt x="103" y="11"/>
                </a:lnTo>
                <a:lnTo>
                  <a:pt x="89" y="9"/>
                </a:lnTo>
                <a:lnTo>
                  <a:pt x="70" y="26"/>
                </a:lnTo>
                <a:lnTo>
                  <a:pt x="73" y="47"/>
                </a:lnTo>
                <a:lnTo>
                  <a:pt x="68" y="50"/>
                </a:lnTo>
                <a:lnTo>
                  <a:pt x="58" y="46"/>
                </a:lnTo>
                <a:lnTo>
                  <a:pt x="35" y="55"/>
                </a:lnTo>
                <a:lnTo>
                  <a:pt x="23" y="50"/>
                </a:lnTo>
                <a:lnTo>
                  <a:pt x="16" y="57"/>
                </a:lnTo>
                <a:lnTo>
                  <a:pt x="9" y="50"/>
                </a:lnTo>
                <a:lnTo>
                  <a:pt x="0" y="52"/>
                </a:lnTo>
                <a:lnTo>
                  <a:pt x="4" y="69"/>
                </a:lnTo>
                <a:lnTo>
                  <a:pt x="19" y="74"/>
                </a:lnTo>
                <a:lnTo>
                  <a:pt x="54" y="66"/>
                </a:lnTo>
                <a:lnTo>
                  <a:pt x="63" y="82"/>
                </a:lnTo>
                <a:lnTo>
                  <a:pt x="85" y="88"/>
                </a:lnTo>
                <a:lnTo>
                  <a:pt x="103" y="88"/>
                </a:lnTo>
                <a:lnTo>
                  <a:pt x="134" y="74"/>
                </a:lnTo>
                <a:lnTo>
                  <a:pt x="143" y="69"/>
                </a:lnTo>
                <a:lnTo>
                  <a:pt x="145" y="46"/>
                </a:lnTo>
                <a:lnTo>
                  <a:pt x="155" y="46"/>
                </a:lnTo>
                <a:lnTo>
                  <a:pt x="155" y="33"/>
                </a:lnTo>
                <a:lnTo>
                  <a:pt x="150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82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783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5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786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88" name=""/>
          <p:cNvSpPr/>
          <p:nvPr/>
        </p:nvSpPr>
        <p:spPr>
          <a:xfrm>
            <a:off x="4424400" y="1973160"/>
            <a:ext cx="112680" cy="103320"/>
          </a:xfrm>
          <a:custGeom>
            <a:avLst/>
            <a:gdLst/>
            <a:ahLst/>
            <a:rect l="l" t="t" r="r" b="b"/>
            <a:pathLst>
              <a:path w="71" h="65">
                <a:moveTo>
                  <a:pt x="45" y="0"/>
                </a:moveTo>
                <a:lnTo>
                  <a:pt x="21" y="5"/>
                </a:lnTo>
                <a:lnTo>
                  <a:pt x="14" y="0"/>
                </a:lnTo>
                <a:lnTo>
                  <a:pt x="0" y="10"/>
                </a:lnTo>
                <a:lnTo>
                  <a:pt x="0" y="19"/>
                </a:lnTo>
                <a:lnTo>
                  <a:pt x="24" y="38"/>
                </a:lnTo>
                <a:lnTo>
                  <a:pt x="29" y="51"/>
                </a:lnTo>
                <a:lnTo>
                  <a:pt x="43" y="46"/>
                </a:lnTo>
                <a:lnTo>
                  <a:pt x="43" y="60"/>
                </a:lnTo>
                <a:lnTo>
                  <a:pt x="60" y="65"/>
                </a:lnTo>
                <a:lnTo>
                  <a:pt x="57" y="52"/>
                </a:lnTo>
                <a:lnTo>
                  <a:pt x="67" y="43"/>
                </a:lnTo>
                <a:lnTo>
                  <a:pt x="71" y="33"/>
                </a:lnTo>
                <a:lnTo>
                  <a:pt x="64" y="24"/>
                </a:lnTo>
                <a:lnTo>
                  <a:pt x="58" y="19"/>
                </a:lnTo>
                <a:lnTo>
                  <a:pt x="57" y="8"/>
                </a:lnTo>
                <a:lnTo>
                  <a:pt x="4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89" name=""/>
          <p:cNvGrpSpPr/>
          <p:nvPr/>
        </p:nvGrpSpPr>
        <p:grpSpPr>
          <a:xfrm>
            <a:off x="4424400" y="1973160"/>
            <a:ext cx="112680" cy="103320"/>
            <a:chOff x="4424400" y="1973160"/>
            <a:chExt cx="112680" cy="103320"/>
          </a:xfrm>
        </p:grpSpPr>
        <p:sp>
          <p:nvSpPr>
            <p:cNvPr id="1790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92" name=""/>
          <p:cNvSpPr/>
          <p:nvPr/>
        </p:nvSpPr>
        <p:spPr>
          <a:xfrm>
            <a:off x="5375160" y="2790720"/>
            <a:ext cx="76320" cy="49320"/>
          </a:xfrm>
          <a:custGeom>
            <a:avLst/>
            <a:gdLst/>
            <a:ahLst/>
            <a:rect l="l" t="t" r="r" b="b"/>
            <a:pathLst>
              <a:path w="48" h="31">
                <a:moveTo>
                  <a:pt x="35" y="6"/>
                </a:moveTo>
                <a:lnTo>
                  <a:pt x="48" y="0"/>
                </a:lnTo>
                <a:lnTo>
                  <a:pt x="35" y="22"/>
                </a:lnTo>
                <a:lnTo>
                  <a:pt x="16" y="31"/>
                </a:lnTo>
                <a:lnTo>
                  <a:pt x="7" y="26"/>
                </a:lnTo>
                <a:lnTo>
                  <a:pt x="0" y="19"/>
                </a:lnTo>
                <a:lnTo>
                  <a:pt x="15" y="9"/>
                </a:lnTo>
                <a:lnTo>
                  <a:pt x="35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93" name=""/>
          <p:cNvGrpSpPr/>
          <p:nvPr/>
        </p:nvGrpSpPr>
        <p:grpSpPr>
          <a:xfrm>
            <a:off x="5375160" y="2790720"/>
            <a:ext cx="76320" cy="49320"/>
            <a:chOff x="5375160" y="2790720"/>
            <a:chExt cx="76320" cy="49320"/>
          </a:xfrm>
        </p:grpSpPr>
        <p:sp>
          <p:nvSpPr>
            <p:cNvPr id="1794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96" name=""/>
          <p:cNvSpPr/>
          <p:nvPr/>
        </p:nvSpPr>
        <p:spPr>
          <a:xfrm>
            <a:off x="4849920" y="2138400"/>
            <a:ext cx="217440" cy="150840"/>
          </a:xfrm>
          <a:custGeom>
            <a:avLst/>
            <a:gdLst/>
            <a:ahLst/>
            <a:rect l="l" t="t" r="r" b="b"/>
            <a:pathLst>
              <a:path w="137" h="95">
                <a:moveTo>
                  <a:pt x="7" y="62"/>
                </a:moveTo>
                <a:lnTo>
                  <a:pt x="37" y="95"/>
                </a:lnTo>
                <a:lnTo>
                  <a:pt x="54" y="89"/>
                </a:lnTo>
                <a:lnTo>
                  <a:pt x="72" y="81"/>
                </a:lnTo>
                <a:lnTo>
                  <a:pt x="84" y="84"/>
                </a:lnTo>
                <a:lnTo>
                  <a:pt x="103" y="76"/>
                </a:lnTo>
                <a:lnTo>
                  <a:pt x="119" y="30"/>
                </a:lnTo>
                <a:lnTo>
                  <a:pt x="137" y="19"/>
                </a:lnTo>
                <a:lnTo>
                  <a:pt x="124" y="5"/>
                </a:lnTo>
                <a:lnTo>
                  <a:pt x="95" y="0"/>
                </a:lnTo>
                <a:lnTo>
                  <a:pt x="79" y="11"/>
                </a:lnTo>
                <a:lnTo>
                  <a:pt x="54" y="16"/>
                </a:lnTo>
                <a:lnTo>
                  <a:pt x="48" y="27"/>
                </a:lnTo>
                <a:lnTo>
                  <a:pt x="35" y="27"/>
                </a:lnTo>
                <a:lnTo>
                  <a:pt x="21" y="16"/>
                </a:lnTo>
                <a:lnTo>
                  <a:pt x="21" y="29"/>
                </a:lnTo>
                <a:lnTo>
                  <a:pt x="11" y="29"/>
                </a:lnTo>
                <a:lnTo>
                  <a:pt x="9" y="52"/>
                </a:lnTo>
                <a:lnTo>
                  <a:pt x="0" y="57"/>
                </a:lnTo>
                <a:lnTo>
                  <a:pt x="7" y="6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97" name=""/>
          <p:cNvGrpSpPr/>
          <p:nvPr/>
        </p:nvGrpSpPr>
        <p:grpSpPr>
          <a:xfrm>
            <a:off x="4849920" y="2138400"/>
            <a:ext cx="217440" cy="150840"/>
            <a:chOff x="4849920" y="2138400"/>
            <a:chExt cx="217440" cy="150840"/>
          </a:xfrm>
        </p:grpSpPr>
        <p:sp>
          <p:nvSpPr>
            <p:cNvPr id="1798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0" name=""/>
          <p:cNvSpPr/>
          <p:nvPr/>
        </p:nvSpPr>
        <p:spPr>
          <a:xfrm>
            <a:off x="4805280" y="1730520"/>
            <a:ext cx="12960" cy="14040"/>
          </a:xfrm>
          <a:custGeom>
            <a:avLst/>
            <a:gdLst/>
            <a:ahLst/>
            <a:rect l="l" t="t" r="r" b="b"/>
            <a:pathLst>
              <a:path w="8" h="9">
                <a:moveTo>
                  <a:pt x="8" y="9"/>
                </a:moveTo>
                <a:lnTo>
                  <a:pt x="0" y="0"/>
                </a:lnTo>
                <a:lnTo>
                  <a:pt x="0" y="6"/>
                </a:lnTo>
                <a:lnTo>
                  <a:pt x="8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1" name=""/>
          <p:cNvGrpSpPr/>
          <p:nvPr/>
        </p:nvGrpSpPr>
        <p:grpSpPr>
          <a:xfrm>
            <a:off x="4805280" y="1730520"/>
            <a:ext cx="12960" cy="14040"/>
            <a:chOff x="4805280" y="1730520"/>
            <a:chExt cx="12960" cy="14040"/>
          </a:xfrm>
        </p:grpSpPr>
        <p:sp>
          <p:nvSpPr>
            <p:cNvPr id="1802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4" name=""/>
          <p:cNvSpPr/>
          <p:nvPr/>
        </p:nvSpPr>
        <p:spPr>
          <a:xfrm>
            <a:off x="4592520" y="1560600"/>
            <a:ext cx="90720" cy="195120"/>
          </a:xfrm>
          <a:custGeom>
            <a:avLst/>
            <a:gdLst/>
            <a:ahLst/>
            <a:rect l="l" t="t" r="r" b="b"/>
            <a:pathLst>
              <a:path w="57" h="123">
                <a:moveTo>
                  <a:pt x="31" y="123"/>
                </a:moveTo>
                <a:lnTo>
                  <a:pt x="12" y="120"/>
                </a:lnTo>
                <a:lnTo>
                  <a:pt x="12" y="104"/>
                </a:lnTo>
                <a:lnTo>
                  <a:pt x="2" y="94"/>
                </a:lnTo>
                <a:lnTo>
                  <a:pt x="0" y="58"/>
                </a:lnTo>
                <a:lnTo>
                  <a:pt x="5" y="36"/>
                </a:lnTo>
                <a:lnTo>
                  <a:pt x="47" y="0"/>
                </a:lnTo>
                <a:lnTo>
                  <a:pt x="49" y="22"/>
                </a:lnTo>
                <a:lnTo>
                  <a:pt x="41" y="47"/>
                </a:lnTo>
                <a:lnTo>
                  <a:pt x="45" y="47"/>
                </a:lnTo>
                <a:lnTo>
                  <a:pt x="43" y="55"/>
                </a:lnTo>
                <a:lnTo>
                  <a:pt x="57" y="55"/>
                </a:lnTo>
                <a:lnTo>
                  <a:pt x="57" y="63"/>
                </a:lnTo>
                <a:lnTo>
                  <a:pt x="49" y="69"/>
                </a:lnTo>
                <a:lnTo>
                  <a:pt x="45" y="67"/>
                </a:lnTo>
                <a:lnTo>
                  <a:pt x="45" y="77"/>
                </a:lnTo>
                <a:lnTo>
                  <a:pt x="37" y="79"/>
                </a:lnTo>
                <a:lnTo>
                  <a:pt x="37" y="87"/>
                </a:lnTo>
                <a:lnTo>
                  <a:pt x="31" y="87"/>
                </a:lnTo>
                <a:lnTo>
                  <a:pt x="33" y="91"/>
                </a:lnTo>
                <a:lnTo>
                  <a:pt x="28" y="113"/>
                </a:lnTo>
                <a:lnTo>
                  <a:pt x="33" y="123"/>
                </a:lnTo>
                <a:lnTo>
                  <a:pt x="3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5" name=""/>
          <p:cNvGrpSpPr/>
          <p:nvPr/>
        </p:nvGrpSpPr>
        <p:grpSpPr>
          <a:xfrm>
            <a:off x="4592520" y="1560600"/>
            <a:ext cx="90720" cy="195120"/>
            <a:chOff x="4592520" y="1560600"/>
            <a:chExt cx="90720" cy="195120"/>
          </a:xfrm>
        </p:grpSpPr>
        <p:sp>
          <p:nvSpPr>
            <p:cNvPr id="1806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8" name=""/>
          <p:cNvSpPr/>
          <p:nvPr/>
        </p:nvSpPr>
        <p:spPr>
          <a:xfrm>
            <a:off x="4678200" y="1744560"/>
            <a:ext cx="5040" cy="17640"/>
          </a:xfrm>
          <a:custGeom>
            <a:avLst/>
            <a:gdLst/>
            <a:ahLst/>
            <a:rect l="l" t="t" r="r" b="b"/>
            <a:pathLst>
              <a:path w="3" h="11">
                <a:moveTo>
                  <a:pt x="3" y="0"/>
                </a:moveTo>
                <a:lnTo>
                  <a:pt x="2" y="11"/>
                </a:lnTo>
                <a:lnTo>
                  <a:pt x="0" y="7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9" name=""/>
          <p:cNvGrpSpPr/>
          <p:nvPr/>
        </p:nvGrpSpPr>
        <p:grpSpPr>
          <a:xfrm>
            <a:off x="4678200" y="1744560"/>
            <a:ext cx="5040" cy="17640"/>
            <a:chOff x="4678200" y="1744560"/>
            <a:chExt cx="5040" cy="17640"/>
          </a:xfrm>
        </p:grpSpPr>
        <p:sp>
          <p:nvSpPr>
            <p:cNvPr id="1810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12" name=""/>
          <p:cNvSpPr/>
          <p:nvPr/>
        </p:nvSpPr>
        <p:spPr>
          <a:xfrm>
            <a:off x="4648320" y="1704960"/>
            <a:ext cx="34920" cy="39600"/>
          </a:xfrm>
          <a:custGeom>
            <a:avLst/>
            <a:gdLst/>
            <a:ahLst/>
            <a:rect l="l" t="t" r="r" b="b"/>
            <a:pathLst>
              <a:path w="22" h="25">
                <a:moveTo>
                  <a:pt x="5" y="3"/>
                </a:moveTo>
                <a:lnTo>
                  <a:pt x="19" y="0"/>
                </a:lnTo>
                <a:lnTo>
                  <a:pt x="22" y="16"/>
                </a:lnTo>
                <a:lnTo>
                  <a:pt x="22" y="22"/>
                </a:lnTo>
                <a:lnTo>
                  <a:pt x="8" y="25"/>
                </a:lnTo>
                <a:lnTo>
                  <a:pt x="0" y="5"/>
                </a:lnTo>
                <a:lnTo>
                  <a:pt x="5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3" name=""/>
          <p:cNvGrpSpPr/>
          <p:nvPr/>
        </p:nvGrpSpPr>
        <p:grpSpPr>
          <a:xfrm>
            <a:off x="4648320" y="1704960"/>
            <a:ext cx="34920" cy="39600"/>
            <a:chOff x="4648320" y="1704960"/>
            <a:chExt cx="34920" cy="39600"/>
          </a:xfrm>
        </p:grpSpPr>
        <p:sp>
          <p:nvSpPr>
            <p:cNvPr id="1814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4689360" y="1747800"/>
            <a:ext cx="23760" cy="19080"/>
          </a:xfrm>
          <a:custGeom>
            <a:avLst/>
            <a:gdLst/>
            <a:ahLst/>
            <a:rect l="l" t="t" r="r" b="b"/>
            <a:pathLst>
              <a:path w="15" h="12">
                <a:moveTo>
                  <a:pt x="5" y="0"/>
                </a:moveTo>
                <a:lnTo>
                  <a:pt x="13" y="5"/>
                </a:lnTo>
                <a:lnTo>
                  <a:pt x="15" y="12"/>
                </a:lnTo>
                <a:lnTo>
                  <a:pt x="0" y="9"/>
                </a:lnTo>
                <a:lnTo>
                  <a:pt x="0" y="3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7" name=""/>
          <p:cNvGrpSpPr/>
          <p:nvPr/>
        </p:nvGrpSpPr>
        <p:grpSpPr>
          <a:xfrm>
            <a:off x="4689360" y="1747800"/>
            <a:ext cx="23760" cy="19080"/>
            <a:chOff x="4689360" y="1747800"/>
            <a:chExt cx="23760" cy="19080"/>
          </a:xfrm>
        </p:grpSpPr>
        <p:sp>
          <p:nvSpPr>
            <p:cNvPr id="1818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0" name=""/>
          <p:cNvSpPr/>
          <p:nvPr/>
        </p:nvSpPr>
        <p:spPr>
          <a:xfrm>
            <a:off x="4713120" y="1747800"/>
            <a:ext cx="972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0" y="0"/>
                </a:moveTo>
                <a:lnTo>
                  <a:pt x="6" y="5"/>
                </a:lnTo>
                <a:lnTo>
                  <a:pt x="4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1" name=""/>
          <p:cNvGrpSpPr/>
          <p:nvPr/>
        </p:nvGrpSpPr>
        <p:grpSpPr>
          <a:xfrm>
            <a:off x="4713120" y="1747800"/>
            <a:ext cx="9720" cy="27000"/>
            <a:chOff x="4713120" y="1747800"/>
            <a:chExt cx="9720" cy="27000"/>
          </a:xfrm>
        </p:grpSpPr>
        <p:sp>
          <p:nvSpPr>
            <p:cNvPr id="1822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4" name=""/>
          <p:cNvSpPr/>
          <p:nvPr/>
        </p:nvSpPr>
        <p:spPr>
          <a:xfrm>
            <a:off x="4686480" y="1671480"/>
            <a:ext cx="55440" cy="76320"/>
          </a:xfrm>
          <a:custGeom>
            <a:avLst/>
            <a:gdLst/>
            <a:ahLst/>
            <a:rect l="l" t="t" r="r" b="b"/>
            <a:pathLst>
              <a:path w="35" h="48">
                <a:moveTo>
                  <a:pt x="11" y="5"/>
                </a:moveTo>
                <a:lnTo>
                  <a:pt x="13" y="10"/>
                </a:lnTo>
                <a:lnTo>
                  <a:pt x="0" y="18"/>
                </a:lnTo>
                <a:lnTo>
                  <a:pt x="4" y="21"/>
                </a:lnTo>
                <a:lnTo>
                  <a:pt x="7" y="38"/>
                </a:lnTo>
                <a:lnTo>
                  <a:pt x="16" y="40"/>
                </a:lnTo>
                <a:lnTo>
                  <a:pt x="16" y="45"/>
                </a:lnTo>
                <a:lnTo>
                  <a:pt x="25" y="48"/>
                </a:lnTo>
                <a:lnTo>
                  <a:pt x="25" y="38"/>
                </a:lnTo>
                <a:lnTo>
                  <a:pt x="32" y="37"/>
                </a:lnTo>
                <a:lnTo>
                  <a:pt x="27" y="27"/>
                </a:lnTo>
                <a:lnTo>
                  <a:pt x="35" y="19"/>
                </a:lnTo>
                <a:lnTo>
                  <a:pt x="30" y="0"/>
                </a:lnTo>
                <a:lnTo>
                  <a:pt x="21" y="5"/>
                </a:lnTo>
                <a:lnTo>
                  <a:pt x="21" y="10"/>
                </a:lnTo>
                <a:lnTo>
                  <a:pt x="16" y="19"/>
                </a:lnTo>
                <a:lnTo>
                  <a:pt x="16" y="8"/>
                </a:lnTo>
                <a:lnTo>
                  <a:pt x="1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5" name=""/>
          <p:cNvGrpSpPr/>
          <p:nvPr/>
        </p:nvGrpSpPr>
        <p:grpSpPr>
          <a:xfrm>
            <a:off x="4686480" y="1671480"/>
            <a:ext cx="55440" cy="76320"/>
            <a:chOff x="4686480" y="1671480"/>
            <a:chExt cx="55440" cy="76320"/>
          </a:xfrm>
        </p:grpSpPr>
        <p:sp>
          <p:nvSpPr>
            <p:cNvPr id="1826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8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9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1830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32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33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1834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36" name=""/>
          <p:cNvSpPr/>
          <p:nvPr/>
        </p:nvSpPr>
        <p:spPr>
          <a:xfrm>
            <a:off x="4525920" y="1752480"/>
            <a:ext cx="285840" cy="449280"/>
          </a:xfrm>
          <a:custGeom>
            <a:avLst/>
            <a:gdLst/>
            <a:ahLst/>
            <a:rect l="l" t="t" r="r" b="b"/>
            <a:pathLst>
              <a:path w="180" h="283">
                <a:moveTo>
                  <a:pt x="176" y="158"/>
                </a:moveTo>
                <a:lnTo>
                  <a:pt x="180" y="136"/>
                </a:lnTo>
                <a:lnTo>
                  <a:pt x="173" y="127"/>
                </a:lnTo>
                <a:lnTo>
                  <a:pt x="169" y="87"/>
                </a:lnTo>
                <a:lnTo>
                  <a:pt x="166" y="82"/>
                </a:lnTo>
                <a:lnTo>
                  <a:pt x="169" y="65"/>
                </a:lnTo>
                <a:lnTo>
                  <a:pt x="166" y="46"/>
                </a:lnTo>
                <a:lnTo>
                  <a:pt x="140" y="22"/>
                </a:lnTo>
                <a:lnTo>
                  <a:pt x="128" y="27"/>
                </a:lnTo>
                <a:lnTo>
                  <a:pt x="133" y="19"/>
                </a:lnTo>
                <a:lnTo>
                  <a:pt x="110" y="38"/>
                </a:lnTo>
                <a:lnTo>
                  <a:pt x="95" y="38"/>
                </a:lnTo>
                <a:lnTo>
                  <a:pt x="101" y="24"/>
                </a:lnTo>
                <a:lnTo>
                  <a:pt x="82" y="22"/>
                </a:lnTo>
                <a:lnTo>
                  <a:pt x="79" y="17"/>
                </a:lnTo>
                <a:lnTo>
                  <a:pt x="79" y="5"/>
                </a:lnTo>
                <a:lnTo>
                  <a:pt x="72" y="3"/>
                </a:lnTo>
                <a:lnTo>
                  <a:pt x="54" y="0"/>
                </a:lnTo>
                <a:lnTo>
                  <a:pt x="63" y="17"/>
                </a:lnTo>
                <a:lnTo>
                  <a:pt x="54" y="24"/>
                </a:lnTo>
                <a:lnTo>
                  <a:pt x="64" y="43"/>
                </a:lnTo>
                <a:lnTo>
                  <a:pt x="54" y="46"/>
                </a:lnTo>
                <a:lnTo>
                  <a:pt x="54" y="65"/>
                </a:lnTo>
                <a:lnTo>
                  <a:pt x="52" y="55"/>
                </a:lnTo>
                <a:lnTo>
                  <a:pt x="44" y="60"/>
                </a:lnTo>
                <a:lnTo>
                  <a:pt x="42" y="50"/>
                </a:lnTo>
                <a:lnTo>
                  <a:pt x="35" y="50"/>
                </a:lnTo>
                <a:lnTo>
                  <a:pt x="27" y="50"/>
                </a:lnTo>
                <a:lnTo>
                  <a:pt x="23" y="60"/>
                </a:lnTo>
                <a:lnTo>
                  <a:pt x="31" y="69"/>
                </a:lnTo>
                <a:lnTo>
                  <a:pt x="23" y="68"/>
                </a:lnTo>
                <a:lnTo>
                  <a:pt x="19" y="87"/>
                </a:lnTo>
                <a:lnTo>
                  <a:pt x="12" y="91"/>
                </a:lnTo>
                <a:lnTo>
                  <a:pt x="21" y="103"/>
                </a:lnTo>
                <a:lnTo>
                  <a:pt x="12" y="117"/>
                </a:lnTo>
                <a:lnTo>
                  <a:pt x="0" y="117"/>
                </a:lnTo>
                <a:lnTo>
                  <a:pt x="0" y="163"/>
                </a:lnTo>
                <a:lnTo>
                  <a:pt x="7" y="172"/>
                </a:lnTo>
                <a:lnTo>
                  <a:pt x="2" y="182"/>
                </a:lnTo>
                <a:lnTo>
                  <a:pt x="7" y="199"/>
                </a:lnTo>
                <a:lnTo>
                  <a:pt x="7" y="207"/>
                </a:lnTo>
                <a:lnTo>
                  <a:pt x="14" y="218"/>
                </a:lnTo>
                <a:lnTo>
                  <a:pt x="42" y="226"/>
                </a:lnTo>
                <a:lnTo>
                  <a:pt x="31" y="256"/>
                </a:lnTo>
                <a:lnTo>
                  <a:pt x="31" y="273"/>
                </a:lnTo>
                <a:lnTo>
                  <a:pt x="58" y="273"/>
                </a:lnTo>
                <a:lnTo>
                  <a:pt x="70" y="278"/>
                </a:lnTo>
                <a:lnTo>
                  <a:pt x="79" y="275"/>
                </a:lnTo>
                <a:lnTo>
                  <a:pt x="87" y="283"/>
                </a:lnTo>
                <a:lnTo>
                  <a:pt x="93" y="275"/>
                </a:lnTo>
                <a:lnTo>
                  <a:pt x="105" y="280"/>
                </a:lnTo>
                <a:lnTo>
                  <a:pt x="128" y="272"/>
                </a:lnTo>
                <a:lnTo>
                  <a:pt x="138" y="275"/>
                </a:lnTo>
                <a:lnTo>
                  <a:pt x="143" y="273"/>
                </a:lnTo>
                <a:lnTo>
                  <a:pt x="140" y="251"/>
                </a:lnTo>
                <a:lnTo>
                  <a:pt x="159" y="235"/>
                </a:lnTo>
                <a:lnTo>
                  <a:pt x="133" y="207"/>
                </a:lnTo>
                <a:lnTo>
                  <a:pt x="122" y="177"/>
                </a:lnTo>
                <a:lnTo>
                  <a:pt x="128" y="182"/>
                </a:lnTo>
                <a:lnTo>
                  <a:pt x="166" y="156"/>
                </a:lnTo>
                <a:lnTo>
                  <a:pt x="166" y="147"/>
                </a:lnTo>
                <a:lnTo>
                  <a:pt x="176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37" name=""/>
          <p:cNvGrpSpPr/>
          <p:nvPr/>
        </p:nvGrpSpPr>
        <p:grpSpPr>
          <a:xfrm>
            <a:off x="4525920" y="1752480"/>
            <a:ext cx="285840" cy="449280"/>
            <a:chOff x="4525920" y="1752480"/>
            <a:chExt cx="285840" cy="449280"/>
          </a:xfrm>
        </p:grpSpPr>
        <p:sp>
          <p:nvSpPr>
            <p:cNvPr id="1838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0" name=""/>
          <p:cNvSpPr/>
          <p:nvPr/>
        </p:nvSpPr>
        <p:spPr>
          <a:xfrm>
            <a:off x="4789440" y="1760400"/>
            <a:ext cx="317520" cy="343080"/>
          </a:xfrm>
          <a:custGeom>
            <a:avLst/>
            <a:gdLst/>
            <a:ahLst/>
            <a:rect l="l" t="t" r="r" b="b"/>
            <a:pathLst>
              <a:path w="200" h="216">
                <a:moveTo>
                  <a:pt x="192" y="36"/>
                </a:moveTo>
                <a:lnTo>
                  <a:pt x="196" y="82"/>
                </a:lnTo>
                <a:lnTo>
                  <a:pt x="184" y="98"/>
                </a:lnTo>
                <a:lnTo>
                  <a:pt x="190" y="107"/>
                </a:lnTo>
                <a:lnTo>
                  <a:pt x="190" y="124"/>
                </a:lnTo>
                <a:lnTo>
                  <a:pt x="200" y="161"/>
                </a:lnTo>
                <a:lnTo>
                  <a:pt x="179" y="187"/>
                </a:lnTo>
                <a:lnTo>
                  <a:pt x="174" y="204"/>
                </a:lnTo>
                <a:lnTo>
                  <a:pt x="174" y="216"/>
                </a:lnTo>
                <a:lnTo>
                  <a:pt x="169" y="216"/>
                </a:lnTo>
                <a:lnTo>
                  <a:pt x="148" y="204"/>
                </a:lnTo>
                <a:lnTo>
                  <a:pt x="118" y="211"/>
                </a:lnTo>
                <a:lnTo>
                  <a:pt x="107" y="202"/>
                </a:lnTo>
                <a:lnTo>
                  <a:pt x="99" y="204"/>
                </a:lnTo>
                <a:lnTo>
                  <a:pt x="89" y="197"/>
                </a:lnTo>
                <a:lnTo>
                  <a:pt x="71" y="183"/>
                </a:lnTo>
                <a:lnTo>
                  <a:pt x="71" y="173"/>
                </a:lnTo>
                <a:lnTo>
                  <a:pt x="55" y="170"/>
                </a:lnTo>
                <a:lnTo>
                  <a:pt x="52" y="178"/>
                </a:lnTo>
                <a:lnTo>
                  <a:pt x="35" y="156"/>
                </a:lnTo>
                <a:lnTo>
                  <a:pt x="20" y="146"/>
                </a:lnTo>
                <a:lnTo>
                  <a:pt x="10" y="153"/>
                </a:lnTo>
                <a:lnTo>
                  <a:pt x="14" y="132"/>
                </a:lnTo>
                <a:lnTo>
                  <a:pt x="8" y="123"/>
                </a:lnTo>
                <a:lnTo>
                  <a:pt x="3" y="82"/>
                </a:lnTo>
                <a:lnTo>
                  <a:pt x="0" y="77"/>
                </a:lnTo>
                <a:lnTo>
                  <a:pt x="3" y="60"/>
                </a:lnTo>
                <a:lnTo>
                  <a:pt x="0" y="41"/>
                </a:lnTo>
                <a:lnTo>
                  <a:pt x="5" y="45"/>
                </a:lnTo>
                <a:lnTo>
                  <a:pt x="8" y="38"/>
                </a:lnTo>
                <a:lnTo>
                  <a:pt x="2" y="38"/>
                </a:lnTo>
                <a:lnTo>
                  <a:pt x="3" y="33"/>
                </a:lnTo>
                <a:lnTo>
                  <a:pt x="62" y="1"/>
                </a:lnTo>
                <a:lnTo>
                  <a:pt x="90" y="0"/>
                </a:lnTo>
                <a:lnTo>
                  <a:pt x="92" y="6"/>
                </a:lnTo>
                <a:lnTo>
                  <a:pt x="87" y="4"/>
                </a:lnTo>
                <a:lnTo>
                  <a:pt x="92" y="22"/>
                </a:lnTo>
                <a:lnTo>
                  <a:pt x="111" y="14"/>
                </a:lnTo>
                <a:lnTo>
                  <a:pt x="138" y="19"/>
                </a:lnTo>
                <a:lnTo>
                  <a:pt x="176" y="17"/>
                </a:lnTo>
                <a:lnTo>
                  <a:pt x="190" y="28"/>
                </a:lnTo>
                <a:lnTo>
                  <a:pt x="192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1" name=""/>
          <p:cNvGrpSpPr/>
          <p:nvPr/>
        </p:nvGrpSpPr>
        <p:grpSpPr>
          <a:xfrm>
            <a:off x="4789440" y="1760400"/>
            <a:ext cx="317520" cy="343080"/>
            <a:chOff x="4789440" y="1760400"/>
            <a:chExt cx="317520" cy="343080"/>
          </a:xfrm>
        </p:grpSpPr>
        <p:sp>
          <p:nvSpPr>
            <p:cNvPr id="1842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4" name=""/>
          <p:cNvSpPr/>
          <p:nvPr/>
        </p:nvSpPr>
        <p:spPr>
          <a:xfrm>
            <a:off x="4984920" y="2496960"/>
            <a:ext cx="203040" cy="198720"/>
          </a:xfrm>
          <a:custGeom>
            <a:avLst/>
            <a:gdLst/>
            <a:ahLst/>
            <a:rect l="l" t="t" r="r" b="b"/>
            <a:pathLst>
              <a:path w="128" h="125">
                <a:moveTo>
                  <a:pt x="11" y="84"/>
                </a:moveTo>
                <a:lnTo>
                  <a:pt x="19" y="87"/>
                </a:lnTo>
                <a:lnTo>
                  <a:pt x="19" y="88"/>
                </a:lnTo>
                <a:lnTo>
                  <a:pt x="11" y="88"/>
                </a:lnTo>
                <a:lnTo>
                  <a:pt x="19" y="106"/>
                </a:lnTo>
                <a:lnTo>
                  <a:pt x="50" y="103"/>
                </a:lnTo>
                <a:lnTo>
                  <a:pt x="60" y="110"/>
                </a:lnTo>
                <a:lnTo>
                  <a:pt x="56" y="115"/>
                </a:lnTo>
                <a:lnTo>
                  <a:pt x="70" y="115"/>
                </a:lnTo>
                <a:lnTo>
                  <a:pt x="79" y="125"/>
                </a:lnTo>
                <a:lnTo>
                  <a:pt x="77" y="110"/>
                </a:lnTo>
                <a:lnTo>
                  <a:pt x="48" y="88"/>
                </a:lnTo>
                <a:lnTo>
                  <a:pt x="56" y="87"/>
                </a:lnTo>
                <a:lnTo>
                  <a:pt x="56" y="77"/>
                </a:lnTo>
                <a:lnTo>
                  <a:pt x="62" y="79"/>
                </a:lnTo>
                <a:lnTo>
                  <a:pt x="50" y="55"/>
                </a:lnTo>
                <a:lnTo>
                  <a:pt x="50" y="38"/>
                </a:lnTo>
                <a:lnTo>
                  <a:pt x="56" y="36"/>
                </a:lnTo>
                <a:lnTo>
                  <a:pt x="54" y="41"/>
                </a:lnTo>
                <a:lnTo>
                  <a:pt x="69" y="57"/>
                </a:lnTo>
                <a:lnTo>
                  <a:pt x="67" y="47"/>
                </a:lnTo>
                <a:lnTo>
                  <a:pt x="77" y="55"/>
                </a:lnTo>
                <a:lnTo>
                  <a:pt x="72" y="43"/>
                </a:lnTo>
                <a:lnTo>
                  <a:pt x="83" y="47"/>
                </a:lnTo>
                <a:lnTo>
                  <a:pt x="70" y="36"/>
                </a:lnTo>
                <a:lnTo>
                  <a:pt x="88" y="27"/>
                </a:lnTo>
                <a:lnTo>
                  <a:pt x="97" y="24"/>
                </a:lnTo>
                <a:lnTo>
                  <a:pt x="120" y="31"/>
                </a:lnTo>
                <a:lnTo>
                  <a:pt x="128" y="9"/>
                </a:lnTo>
                <a:lnTo>
                  <a:pt x="124" y="0"/>
                </a:lnTo>
                <a:lnTo>
                  <a:pt x="121" y="0"/>
                </a:lnTo>
                <a:lnTo>
                  <a:pt x="121" y="6"/>
                </a:lnTo>
                <a:lnTo>
                  <a:pt x="114" y="11"/>
                </a:lnTo>
                <a:lnTo>
                  <a:pt x="107" y="17"/>
                </a:lnTo>
                <a:lnTo>
                  <a:pt x="88" y="5"/>
                </a:lnTo>
                <a:lnTo>
                  <a:pt x="56" y="11"/>
                </a:lnTo>
                <a:lnTo>
                  <a:pt x="18" y="28"/>
                </a:lnTo>
                <a:lnTo>
                  <a:pt x="19" y="38"/>
                </a:lnTo>
                <a:lnTo>
                  <a:pt x="0" y="65"/>
                </a:lnTo>
                <a:lnTo>
                  <a:pt x="11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5" name=""/>
          <p:cNvGrpSpPr/>
          <p:nvPr/>
        </p:nvGrpSpPr>
        <p:grpSpPr>
          <a:xfrm>
            <a:off x="4984920" y="2496960"/>
            <a:ext cx="203040" cy="198720"/>
            <a:chOff x="4984920" y="2496960"/>
            <a:chExt cx="203040" cy="198720"/>
          </a:xfrm>
        </p:grpSpPr>
        <p:sp>
          <p:nvSpPr>
            <p:cNvPr id="1846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8" name=""/>
          <p:cNvSpPr/>
          <p:nvPr/>
        </p:nvSpPr>
        <p:spPr>
          <a:xfrm>
            <a:off x="4968720" y="2600280"/>
            <a:ext cx="14400" cy="14400"/>
          </a:xfrm>
          <a:custGeom>
            <a:avLst/>
            <a:gdLst/>
            <a:ahLst/>
            <a:rect l="l" t="t" r="r" b="b"/>
            <a:pathLst>
              <a:path w="9" h="9">
                <a:moveTo>
                  <a:pt x="9" y="9"/>
                </a:moveTo>
                <a:lnTo>
                  <a:pt x="4" y="0"/>
                </a:lnTo>
                <a:lnTo>
                  <a:pt x="0" y="0"/>
                </a:lnTo>
                <a:lnTo>
                  <a:pt x="9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9" name=""/>
          <p:cNvGrpSpPr/>
          <p:nvPr/>
        </p:nvGrpSpPr>
        <p:grpSpPr>
          <a:xfrm>
            <a:off x="4968720" y="2600280"/>
            <a:ext cx="14400" cy="14400"/>
            <a:chOff x="4968720" y="2600280"/>
            <a:chExt cx="14400" cy="14400"/>
          </a:xfrm>
        </p:grpSpPr>
        <p:sp>
          <p:nvSpPr>
            <p:cNvPr id="1850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52" name=""/>
          <p:cNvSpPr/>
          <p:nvPr/>
        </p:nvSpPr>
        <p:spPr>
          <a:xfrm>
            <a:off x="4991040" y="266076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5" y="0"/>
                </a:lnTo>
                <a:lnTo>
                  <a:pt x="0" y="5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3" name=""/>
          <p:cNvGrpSpPr/>
          <p:nvPr/>
        </p:nvGrpSpPr>
        <p:grpSpPr>
          <a:xfrm>
            <a:off x="4991040" y="2660760"/>
            <a:ext cx="11160" cy="19080"/>
            <a:chOff x="4991040" y="2660760"/>
            <a:chExt cx="11160" cy="19080"/>
          </a:xfrm>
        </p:grpSpPr>
        <p:sp>
          <p:nvSpPr>
            <p:cNvPr id="1854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56" name=""/>
          <p:cNvSpPr/>
          <p:nvPr/>
        </p:nvSpPr>
        <p:spPr>
          <a:xfrm>
            <a:off x="5013360" y="2668680"/>
            <a:ext cx="77760" cy="87120"/>
          </a:xfrm>
          <a:custGeom>
            <a:avLst/>
            <a:gdLst/>
            <a:ahLst/>
            <a:rect l="l" t="t" r="r" b="b"/>
            <a:pathLst>
              <a:path w="49" h="55">
                <a:moveTo>
                  <a:pt x="19" y="0"/>
                </a:moveTo>
                <a:lnTo>
                  <a:pt x="7" y="1"/>
                </a:lnTo>
                <a:lnTo>
                  <a:pt x="0" y="14"/>
                </a:lnTo>
                <a:lnTo>
                  <a:pt x="11" y="28"/>
                </a:lnTo>
                <a:lnTo>
                  <a:pt x="11" y="41"/>
                </a:lnTo>
                <a:lnTo>
                  <a:pt x="16" y="45"/>
                </a:lnTo>
                <a:lnTo>
                  <a:pt x="19" y="36"/>
                </a:lnTo>
                <a:lnTo>
                  <a:pt x="26" y="55"/>
                </a:lnTo>
                <a:lnTo>
                  <a:pt x="32" y="42"/>
                </a:lnTo>
                <a:lnTo>
                  <a:pt x="42" y="55"/>
                </a:lnTo>
                <a:lnTo>
                  <a:pt x="35" y="20"/>
                </a:lnTo>
                <a:lnTo>
                  <a:pt x="42" y="28"/>
                </a:lnTo>
                <a:lnTo>
                  <a:pt x="49" y="23"/>
                </a:lnTo>
                <a:lnTo>
                  <a:pt x="42" y="9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7" name=""/>
          <p:cNvGrpSpPr/>
          <p:nvPr/>
        </p:nvGrpSpPr>
        <p:grpSpPr>
          <a:xfrm>
            <a:off x="5013360" y="2668680"/>
            <a:ext cx="77760" cy="87120"/>
            <a:chOff x="5013360" y="2668680"/>
            <a:chExt cx="77760" cy="87120"/>
          </a:xfrm>
        </p:grpSpPr>
        <p:sp>
          <p:nvSpPr>
            <p:cNvPr id="1858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0" name=""/>
          <p:cNvSpPr/>
          <p:nvPr/>
        </p:nvSpPr>
        <p:spPr>
          <a:xfrm>
            <a:off x="5132520" y="268272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7" y="11"/>
                </a:moveTo>
                <a:lnTo>
                  <a:pt x="7" y="3"/>
                </a:lnTo>
                <a:lnTo>
                  <a:pt x="0" y="0"/>
                </a:lnTo>
                <a:lnTo>
                  <a:pt x="7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61" name=""/>
          <p:cNvGrpSpPr/>
          <p:nvPr/>
        </p:nvGrpSpPr>
        <p:grpSpPr>
          <a:xfrm>
            <a:off x="5132520" y="2682720"/>
            <a:ext cx="11160" cy="17640"/>
            <a:chOff x="5132520" y="2682720"/>
            <a:chExt cx="11160" cy="17640"/>
          </a:xfrm>
        </p:grpSpPr>
        <p:sp>
          <p:nvSpPr>
            <p:cNvPr id="1862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4" name=""/>
          <p:cNvSpPr/>
          <p:nvPr/>
        </p:nvSpPr>
        <p:spPr>
          <a:xfrm>
            <a:off x="5094360" y="2795760"/>
            <a:ext cx="87120" cy="33120"/>
          </a:xfrm>
          <a:custGeom>
            <a:avLst/>
            <a:gdLst/>
            <a:ahLst/>
            <a:rect l="l" t="t" r="r" b="b"/>
            <a:pathLst>
              <a:path w="55" h="21">
                <a:moveTo>
                  <a:pt x="31" y="4"/>
                </a:moveTo>
                <a:lnTo>
                  <a:pt x="16" y="6"/>
                </a:lnTo>
                <a:lnTo>
                  <a:pt x="12" y="0"/>
                </a:lnTo>
                <a:lnTo>
                  <a:pt x="3" y="0"/>
                </a:lnTo>
                <a:lnTo>
                  <a:pt x="0" y="11"/>
                </a:lnTo>
                <a:lnTo>
                  <a:pt x="19" y="11"/>
                </a:lnTo>
                <a:lnTo>
                  <a:pt x="24" y="21"/>
                </a:lnTo>
                <a:lnTo>
                  <a:pt x="53" y="16"/>
                </a:lnTo>
                <a:lnTo>
                  <a:pt x="55" y="9"/>
                </a:lnTo>
                <a:lnTo>
                  <a:pt x="49" y="11"/>
                </a:lnTo>
                <a:lnTo>
                  <a:pt x="31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5" name=""/>
          <p:cNvSpPr/>
          <p:nvPr/>
        </p:nvSpPr>
        <p:spPr>
          <a:xfrm>
            <a:off x="5227560" y="275256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6" y="11"/>
                </a:moveTo>
                <a:lnTo>
                  <a:pt x="10" y="0"/>
                </a:lnTo>
                <a:lnTo>
                  <a:pt x="0" y="9"/>
                </a:lnTo>
                <a:lnTo>
                  <a:pt x="0" y="16"/>
                </a:lnTo>
                <a:lnTo>
                  <a:pt x="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66" name=""/>
          <p:cNvGrpSpPr/>
          <p:nvPr/>
        </p:nvGrpSpPr>
        <p:grpSpPr>
          <a:xfrm>
            <a:off x="5227560" y="2752560"/>
            <a:ext cx="15840" cy="25560"/>
            <a:chOff x="5227560" y="2752560"/>
            <a:chExt cx="15840" cy="25560"/>
          </a:xfrm>
        </p:grpSpPr>
        <p:sp>
          <p:nvSpPr>
            <p:cNvPr id="1867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9" name=""/>
          <p:cNvSpPr/>
          <p:nvPr/>
        </p:nvSpPr>
        <p:spPr>
          <a:xfrm>
            <a:off x="5168880" y="2649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2" y="12"/>
                </a:moveTo>
                <a:lnTo>
                  <a:pt x="6" y="5"/>
                </a:lnTo>
                <a:lnTo>
                  <a:pt x="0" y="0"/>
                </a:lnTo>
                <a:lnTo>
                  <a:pt x="2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0" name=""/>
          <p:cNvGrpSpPr/>
          <p:nvPr/>
        </p:nvGrpSpPr>
        <p:grpSpPr>
          <a:xfrm>
            <a:off x="5168880" y="2649600"/>
            <a:ext cx="9720" cy="19080"/>
            <a:chOff x="5168880" y="2649600"/>
            <a:chExt cx="9720" cy="19080"/>
          </a:xfrm>
        </p:grpSpPr>
        <p:sp>
          <p:nvSpPr>
            <p:cNvPr id="1871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73" name=""/>
          <p:cNvSpPr/>
          <p:nvPr/>
        </p:nvSpPr>
        <p:spPr>
          <a:xfrm>
            <a:off x="5168880" y="261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12" y="10"/>
                </a:moveTo>
                <a:lnTo>
                  <a:pt x="8" y="0"/>
                </a:lnTo>
                <a:lnTo>
                  <a:pt x="0" y="7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4" name=""/>
          <p:cNvGrpSpPr/>
          <p:nvPr/>
        </p:nvGrpSpPr>
        <p:grpSpPr>
          <a:xfrm>
            <a:off x="5168880" y="2614680"/>
            <a:ext cx="19080" cy="15840"/>
            <a:chOff x="5168880" y="2614680"/>
            <a:chExt cx="19080" cy="15840"/>
          </a:xfrm>
        </p:grpSpPr>
        <p:sp>
          <p:nvSpPr>
            <p:cNvPr id="1875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77" name=""/>
          <p:cNvSpPr/>
          <p:nvPr/>
        </p:nvSpPr>
        <p:spPr>
          <a:xfrm>
            <a:off x="513864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5"/>
                </a:moveTo>
                <a:lnTo>
                  <a:pt x="2" y="0"/>
                </a:lnTo>
                <a:lnTo>
                  <a:pt x="7" y="0"/>
                </a:lnTo>
                <a:lnTo>
                  <a:pt x="8" y="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8" name=""/>
          <p:cNvGrpSpPr/>
          <p:nvPr/>
        </p:nvGrpSpPr>
        <p:grpSpPr>
          <a:xfrm>
            <a:off x="5138640" y="2584440"/>
            <a:ext cx="12960" cy="7920"/>
            <a:chOff x="5138640" y="2584440"/>
            <a:chExt cx="12960" cy="7920"/>
          </a:xfrm>
        </p:grpSpPr>
        <p:sp>
          <p:nvSpPr>
            <p:cNvPr id="1879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1" name=""/>
          <p:cNvSpPr/>
          <p:nvPr/>
        </p:nvSpPr>
        <p:spPr>
          <a:xfrm>
            <a:off x="5124600" y="254484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3" y="6"/>
                </a:moveTo>
                <a:lnTo>
                  <a:pt x="5" y="0"/>
                </a:lnTo>
                <a:lnTo>
                  <a:pt x="0" y="3"/>
                </a:lnTo>
                <a:lnTo>
                  <a:pt x="3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82" name=""/>
          <p:cNvGrpSpPr/>
          <p:nvPr/>
        </p:nvGrpSpPr>
        <p:grpSpPr>
          <a:xfrm>
            <a:off x="5124600" y="2544840"/>
            <a:ext cx="7920" cy="9360"/>
            <a:chOff x="5124600" y="2544840"/>
            <a:chExt cx="7920" cy="9360"/>
          </a:xfrm>
        </p:grpSpPr>
        <p:sp>
          <p:nvSpPr>
            <p:cNvPr id="1883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5" name=""/>
          <p:cNvSpPr/>
          <p:nvPr/>
        </p:nvSpPr>
        <p:spPr>
          <a:xfrm>
            <a:off x="5076720" y="2630520"/>
            <a:ext cx="5256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28"/>
                </a:moveTo>
                <a:lnTo>
                  <a:pt x="25" y="11"/>
                </a:lnTo>
                <a:lnTo>
                  <a:pt x="9" y="0"/>
                </a:lnTo>
                <a:lnTo>
                  <a:pt x="0" y="6"/>
                </a:lnTo>
                <a:lnTo>
                  <a:pt x="25" y="24"/>
                </a:lnTo>
                <a:lnTo>
                  <a:pt x="30" y="33"/>
                </a:lnTo>
                <a:lnTo>
                  <a:pt x="33" y="33"/>
                </a:lnTo>
                <a:lnTo>
                  <a:pt x="33" y="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86" name=""/>
          <p:cNvGrpSpPr/>
          <p:nvPr/>
        </p:nvGrpSpPr>
        <p:grpSpPr>
          <a:xfrm>
            <a:off x="5076720" y="2630520"/>
            <a:ext cx="52560" cy="52200"/>
            <a:chOff x="5076720" y="2630520"/>
            <a:chExt cx="52560" cy="52200"/>
          </a:xfrm>
        </p:grpSpPr>
        <p:sp>
          <p:nvSpPr>
            <p:cNvPr id="1887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9" name=""/>
          <p:cNvSpPr/>
          <p:nvPr/>
        </p:nvSpPr>
        <p:spPr>
          <a:xfrm>
            <a:off x="3543480" y="851040"/>
            <a:ext cx="353880" cy="277560"/>
          </a:xfrm>
          <a:custGeom>
            <a:avLst/>
            <a:gdLst/>
            <a:ahLst/>
            <a:rect l="l" t="t" r="r" b="b"/>
            <a:pathLst>
              <a:path w="223" h="175">
                <a:moveTo>
                  <a:pt x="150" y="147"/>
                </a:moveTo>
                <a:lnTo>
                  <a:pt x="120" y="175"/>
                </a:lnTo>
                <a:lnTo>
                  <a:pt x="92" y="167"/>
                </a:lnTo>
                <a:lnTo>
                  <a:pt x="68" y="148"/>
                </a:lnTo>
                <a:lnTo>
                  <a:pt x="37" y="151"/>
                </a:lnTo>
                <a:lnTo>
                  <a:pt x="37" y="139"/>
                </a:lnTo>
                <a:lnTo>
                  <a:pt x="54" y="132"/>
                </a:lnTo>
                <a:lnTo>
                  <a:pt x="54" y="123"/>
                </a:lnTo>
                <a:lnTo>
                  <a:pt x="47" y="125"/>
                </a:lnTo>
                <a:lnTo>
                  <a:pt x="54" y="110"/>
                </a:lnTo>
                <a:lnTo>
                  <a:pt x="49" y="115"/>
                </a:lnTo>
                <a:lnTo>
                  <a:pt x="40" y="96"/>
                </a:lnTo>
                <a:lnTo>
                  <a:pt x="12" y="98"/>
                </a:lnTo>
                <a:lnTo>
                  <a:pt x="35" y="84"/>
                </a:lnTo>
                <a:lnTo>
                  <a:pt x="54" y="86"/>
                </a:lnTo>
                <a:lnTo>
                  <a:pt x="56" y="74"/>
                </a:lnTo>
                <a:lnTo>
                  <a:pt x="41" y="79"/>
                </a:lnTo>
                <a:lnTo>
                  <a:pt x="54" y="63"/>
                </a:lnTo>
                <a:lnTo>
                  <a:pt x="41" y="52"/>
                </a:lnTo>
                <a:lnTo>
                  <a:pt x="0" y="60"/>
                </a:lnTo>
                <a:lnTo>
                  <a:pt x="4" y="50"/>
                </a:lnTo>
                <a:lnTo>
                  <a:pt x="14" y="55"/>
                </a:lnTo>
                <a:lnTo>
                  <a:pt x="8" y="41"/>
                </a:lnTo>
                <a:lnTo>
                  <a:pt x="24" y="50"/>
                </a:lnTo>
                <a:lnTo>
                  <a:pt x="14" y="38"/>
                </a:lnTo>
                <a:lnTo>
                  <a:pt x="19" y="36"/>
                </a:lnTo>
                <a:lnTo>
                  <a:pt x="14" y="26"/>
                </a:lnTo>
                <a:lnTo>
                  <a:pt x="22" y="26"/>
                </a:lnTo>
                <a:lnTo>
                  <a:pt x="19" y="22"/>
                </a:lnTo>
                <a:lnTo>
                  <a:pt x="41" y="38"/>
                </a:lnTo>
                <a:lnTo>
                  <a:pt x="41" y="24"/>
                </a:lnTo>
                <a:lnTo>
                  <a:pt x="33" y="19"/>
                </a:lnTo>
                <a:lnTo>
                  <a:pt x="41" y="14"/>
                </a:lnTo>
                <a:lnTo>
                  <a:pt x="29" y="11"/>
                </a:lnTo>
                <a:lnTo>
                  <a:pt x="29" y="3"/>
                </a:lnTo>
                <a:lnTo>
                  <a:pt x="41" y="4"/>
                </a:lnTo>
                <a:lnTo>
                  <a:pt x="64" y="28"/>
                </a:lnTo>
                <a:lnTo>
                  <a:pt x="59" y="33"/>
                </a:lnTo>
                <a:lnTo>
                  <a:pt x="64" y="43"/>
                </a:lnTo>
                <a:lnTo>
                  <a:pt x="56" y="45"/>
                </a:lnTo>
                <a:lnTo>
                  <a:pt x="64" y="52"/>
                </a:lnTo>
                <a:lnTo>
                  <a:pt x="68" y="74"/>
                </a:lnTo>
                <a:lnTo>
                  <a:pt x="75" y="63"/>
                </a:lnTo>
                <a:lnTo>
                  <a:pt x="75" y="50"/>
                </a:lnTo>
                <a:lnTo>
                  <a:pt x="85" y="55"/>
                </a:lnTo>
                <a:lnTo>
                  <a:pt x="85" y="24"/>
                </a:lnTo>
                <a:lnTo>
                  <a:pt x="103" y="45"/>
                </a:lnTo>
                <a:lnTo>
                  <a:pt x="103" y="26"/>
                </a:lnTo>
                <a:lnTo>
                  <a:pt x="118" y="19"/>
                </a:lnTo>
                <a:lnTo>
                  <a:pt x="130" y="50"/>
                </a:lnTo>
                <a:lnTo>
                  <a:pt x="126" y="19"/>
                </a:lnTo>
                <a:lnTo>
                  <a:pt x="141" y="31"/>
                </a:lnTo>
                <a:lnTo>
                  <a:pt x="146" y="19"/>
                </a:lnTo>
                <a:lnTo>
                  <a:pt x="165" y="19"/>
                </a:lnTo>
                <a:lnTo>
                  <a:pt x="161" y="3"/>
                </a:lnTo>
                <a:lnTo>
                  <a:pt x="167" y="0"/>
                </a:lnTo>
                <a:lnTo>
                  <a:pt x="183" y="19"/>
                </a:lnTo>
                <a:lnTo>
                  <a:pt x="200" y="6"/>
                </a:lnTo>
                <a:lnTo>
                  <a:pt x="192" y="26"/>
                </a:lnTo>
                <a:lnTo>
                  <a:pt x="198" y="26"/>
                </a:lnTo>
                <a:lnTo>
                  <a:pt x="198" y="47"/>
                </a:lnTo>
                <a:lnTo>
                  <a:pt x="213" y="47"/>
                </a:lnTo>
                <a:lnTo>
                  <a:pt x="219" y="63"/>
                </a:lnTo>
                <a:lnTo>
                  <a:pt x="216" y="72"/>
                </a:lnTo>
                <a:lnTo>
                  <a:pt x="223" y="74"/>
                </a:lnTo>
                <a:lnTo>
                  <a:pt x="219" y="91"/>
                </a:lnTo>
                <a:lnTo>
                  <a:pt x="204" y="103"/>
                </a:lnTo>
                <a:lnTo>
                  <a:pt x="209" y="106"/>
                </a:lnTo>
                <a:lnTo>
                  <a:pt x="197" y="126"/>
                </a:lnTo>
                <a:lnTo>
                  <a:pt x="186" y="120"/>
                </a:lnTo>
                <a:lnTo>
                  <a:pt x="167" y="144"/>
                </a:lnTo>
                <a:lnTo>
                  <a:pt x="150" y="14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0" name=""/>
          <p:cNvGrpSpPr/>
          <p:nvPr/>
        </p:nvGrpSpPr>
        <p:grpSpPr>
          <a:xfrm>
            <a:off x="3543480" y="851040"/>
            <a:ext cx="353880" cy="277560"/>
            <a:chOff x="3543480" y="851040"/>
            <a:chExt cx="353880" cy="277560"/>
          </a:xfrm>
        </p:grpSpPr>
        <p:sp>
          <p:nvSpPr>
            <p:cNvPr id="1891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93" name=""/>
          <p:cNvSpPr/>
          <p:nvPr/>
        </p:nvSpPr>
        <p:spPr>
          <a:xfrm>
            <a:off x="4552920" y="2216160"/>
            <a:ext cx="378000" cy="466560"/>
          </a:xfrm>
          <a:custGeom>
            <a:avLst/>
            <a:gdLst/>
            <a:ahLst/>
            <a:rect l="l" t="t" r="r" b="b"/>
            <a:pathLst>
              <a:path w="238" h="294">
                <a:moveTo>
                  <a:pt x="138" y="54"/>
                </a:moveTo>
                <a:lnTo>
                  <a:pt x="145" y="51"/>
                </a:lnTo>
                <a:lnTo>
                  <a:pt x="140" y="41"/>
                </a:lnTo>
                <a:lnTo>
                  <a:pt x="136" y="29"/>
                </a:lnTo>
                <a:lnTo>
                  <a:pt x="134" y="29"/>
                </a:lnTo>
                <a:lnTo>
                  <a:pt x="138" y="22"/>
                </a:lnTo>
                <a:lnTo>
                  <a:pt x="116" y="15"/>
                </a:lnTo>
                <a:lnTo>
                  <a:pt x="107" y="0"/>
                </a:lnTo>
                <a:lnTo>
                  <a:pt x="72" y="8"/>
                </a:lnTo>
                <a:lnTo>
                  <a:pt x="72" y="15"/>
                </a:lnTo>
                <a:lnTo>
                  <a:pt x="66" y="18"/>
                </a:lnTo>
                <a:lnTo>
                  <a:pt x="68" y="27"/>
                </a:lnTo>
                <a:lnTo>
                  <a:pt x="52" y="22"/>
                </a:lnTo>
                <a:lnTo>
                  <a:pt x="46" y="41"/>
                </a:lnTo>
                <a:lnTo>
                  <a:pt x="33" y="24"/>
                </a:lnTo>
                <a:lnTo>
                  <a:pt x="21" y="40"/>
                </a:lnTo>
                <a:lnTo>
                  <a:pt x="4" y="41"/>
                </a:lnTo>
                <a:lnTo>
                  <a:pt x="0" y="43"/>
                </a:lnTo>
                <a:lnTo>
                  <a:pt x="7" y="63"/>
                </a:lnTo>
                <a:lnTo>
                  <a:pt x="0" y="75"/>
                </a:lnTo>
                <a:lnTo>
                  <a:pt x="2" y="78"/>
                </a:lnTo>
                <a:lnTo>
                  <a:pt x="7" y="100"/>
                </a:lnTo>
                <a:lnTo>
                  <a:pt x="14" y="100"/>
                </a:lnTo>
                <a:lnTo>
                  <a:pt x="16" y="111"/>
                </a:lnTo>
                <a:lnTo>
                  <a:pt x="27" y="106"/>
                </a:lnTo>
                <a:lnTo>
                  <a:pt x="42" y="92"/>
                </a:lnTo>
                <a:lnTo>
                  <a:pt x="68" y="106"/>
                </a:lnTo>
                <a:lnTo>
                  <a:pt x="77" y="135"/>
                </a:lnTo>
                <a:lnTo>
                  <a:pt x="89" y="157"/>
                </a:lnTo>
                <a:lnTo>
                  <a:pt x="98" y="157"/>
                </a:lnTo>
                <a:lnTo>
                  <a:pt x="126" y="193"/>
                </a:lnTo>
                <a:lnTo>
                  <a:pt x="140" y="193"/>
                </a:lnTo>
                <a:lnTo>
                  <a:pt x="152" y="212"/>
                </a:lnTo>
                <a:lnTo>
                  <a:pt x="163" y="212"/>
                </a:lnTo>
                <a:lnTo>
                  <a:pt x="168" y="224"/>
                </a:lnTo>
                <a:lnTo>
                  <a:pt x="175" y="231"/>
                </a:lnTo>
                <a:lnTo>
                  <a:pt x="180" y="229"/>
                </a:lnTo>
                <a:lnTo>
                  <a:pt x="190" y="267"/>
                </a:lnTo>
                <a:lnTo>
                  <a:pt x="184" y="272"/>
                </a:lnTo>
                <a:lnTo>
                  <a:pt x="180" y="285"/>
                </a:lnTo>
                <a:lnTo>
                  <a:pt x="182" y="294"/>
                </a:lnTo>
                <a:lnTo>
                  <a:pt x="188" y="294"/>
                </a:lnTo>
                <a:lnTo>
                  <a:pt x="199" y="280"/>
                </a:lnTo>
                <a:lnTo>
                  <a:pt x="201" y="265"/>
                </a:lnTo>
                <a:lnTo>
                  <a:pt x="208" y="261"/>
                </a:lnTo>
                <a:lnTo>
                  <a:pt x="208" y="248"/>
                </a:lnTo>
                <a:lnTo>
                  <a:pt x="199" y="239"/>
                </a:lnTo>
                <a:lnTo>
                  <a:pt x="203" y="220"/>
                </a:lnTo>
                <a:lnTo>
                  <a:pt x="211" y="215"/>
                </a:lnTo>
                <a:lnTo>
                  <a:pt x="225" y="224"/>
                </a:lnTo>
                <a:lnTo>
                  <a:pt x="236" y="236"/>
                </a:lnTo>
                <a:lnTo>
                  <a:pt x="238" y="229"/>
                </a:lnTo>
                <a:lnTo>
                  <a:pt x="225" y="207"/>
                </a:lnTo>
                <a:lnTo>
                  <a:pt x="185" y="185"/>
                </a:lnTo>
                <a:lnTo>
                  <a:pt x="190" y="171"/>
                </a:lnTo>
                <a:lnTo>
                  <a:pt x="188" y="169"/>
                </a:lnTo>
                <a:lnTo>
                  <a:pt x="169" y="174"/>
                </a:lnTo>
                <a:lnTo>
                  <a:pt x="159" y="164"/>
                </a:lnTo>
                <a:lnTo>
                  <a:pt x="149" y="150"/>
                </a:lnTo>
                <a:lnTo>
                  <a:pt x="136" y="119"/>
                </a:lnTo>
                <a:lnTo>
                  <a:pt x="116" y="100"/>
                </a:lnTo>
                <a:lnTo>
                  <a:pt x="112" y="84"/>
                </a:lnTo>
                <a:lnTo>
                  <a:pt x="116" y="73"/>
                </a:lnTo>
                <a:lnTo>
                  <a:pt x="112" y="68"/>
                </a:lnTo>
                <a:lnTo>
                  <a:pt x="112" y="59"/>
                </a:lnTo>
                <a:lnTo>
                  <a:pt x="131" y="46"/>
                </a:lnTo>
                <a:lnTo>
                  <a:pt x="136" y="46"/>
                </a:lnTo>
                <a:lnTo>
                  <a:pt x="138" y="5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4" name=""/>
          <p:cNvGrpSpPr/>
          <p:nvPr/>
        </p:nvGrpSpPr>
        <p:grpSpPr>
          <a:xfrm>
            <a:off x="4552920" y="2216160"/>
            <a:ext cx="378000" cy="466560"/>
            <a:chOff x="4552920" y="2216160"/>
            <a:chExt cx="378000" cy="466560"/>
          </a:xfrm>
        </p:grpSpPr>
        <p:sp>
          <p:nvSpPr>
            <p:cNvPr id="1895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97" name=""/>
          <p:cNvSpPr/>
          <p:nvPr/>
        </p:nvSpPr>
        <p:spPr>
          <a:xfrm>
            <a:off x="4599000" y="2519280"/>
            <a:ext cx="46080" cy="117720"/>
          </a:xfrm>
          <a:custGeom>
            <a:avLst/>
            <a:gdLst/>
            <a:ahLst/>
            <a:rect l="l" t="t" r="r" b="b"/>
            <a:pathLst>
              <a:path w="29" h="74">
                <a:moveTo>
                  <a:pt x="18" y="0"/>
                </a:moveTo>
                <a:lnTo>
                  <a:pt x="27" y="5"/>
                </a:lnTo>
                <a:lnTo>
                  <a:pt x="29" y="19"/>
                </a:lnTo>
                <a:lnTo>
                  <a:pt x="29" y="60"/>
                </a:lnTo>
                <a:lnTo>
                  <a:pt x="27" y="65"/>
                </a:lnTo>
                <a:lnTo>
                  <a:pt x="20" y="65"/>
                </a:lnTo>
                <a:lnTo>
                  <a:pt x="12" y="74"/>
                </a:lnTo>
                <a:lnTo>
                  <a:pt x="6" y="63"/>
                </a:lnTo>
                <a:lnTo>
                  <a:pt x="6" y="43"/>
                </a:lnTo>
                <a:lnTo>
                  <a:pt x="0" y="13"/>
                </a:lnTo>
                <a:lnTo>
                  <a:pt x="8" y="14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8" name=""/>
          <p:cNvGrpSpPr/>
          <p:nvPr/>
        </p:nvGrpSpPr>
        <p:grpSpPr>
          <a:xfrm>
            <a:off x="4599000" y="2519280"/>
            <a:ext cx="46080" cy="117720"/>
            <a:chOff x="4599000" y="2519280"/>
            <a:chExt cx="46080" cy="117720"/>
          </a:xfrm>
        </p:grpSpPr>
        <p:sp>
          <p:nvSpPr>
            <p:cNvPr id="1899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1" name=""/>
          <p:cNvSpPr/>
          <p:nvPr/>
        </p:nvSpPr>
        <p:spPr>
          <a:xfrm>
            <a:off x="4737240" y="2668680"/>
            <a:ext cx="101520" cy="71280"/>
          </a:xfrm>
          <a:custGeom>
            <a:avLst/>
            <a:gdLst/>
            <a:ahLst/>
            <a:rect l="l" t="t" r="r" b="b"/>
            <a:pathLst>
              <a:path w="64" h="45">
                <a:moveTo>
                  <a:pt x="64" y="0"/>
                </a:moveTo>
                <a:lnTo>
                  <a:pt x="53" y="23"/>
                </a:lnTo>
                <a:lnTo>
                  <a:pt x="55" y="36"/>
                </a:lnTo>
                <a:lnTo>
                  <a:pt x="53" y="45"/>
                </a:lnTo>
                <a:lnTo>
                  <a:pt x="43" y="45"/>
                </a:lnTo>
                <a:lnTo>
                  <a:pt x="36" y="36"/>
                </a:lnTo>
                <a:lnTo>
                  <a:pt x="1" y="19"/>
                </a:lnTo>
                <a:lnTo>
                  <a:pt x="0" y="9"/>
                </a:lnTo>
                <a:lnTo>
                  <a:pt x="1" y="1"/>
                </a:lnTo>
                <a:lnTo>
                  <a:pt x="14" y="0"/>
                </a:lnTo>
                <a:lnTo>
                  <a:pt x="24" y="6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02" name=""/>
          <p:cNvGrpSpPr/>
          <p:nvPr/>
        </p:nvGrpSpPr>
        <p:grpSpPr>
          <a:xfrm>
            <a:off x="4737240" y="2668680"/>
            <a:ext cx="101520" cy="71280"/>
            <a:chOff x="4737240" y="2668680"/>
            <a:chExt cx="101520" cy="71280"/>
          </a:xfrm>
        </p:grpSpPr>
        <p:sp>
          <p:nvSpPr>
            <p:cNvPr id="1903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5" name=""/>
          <p:cNvSpPr/>
          <p:nvPr/>
        </p:nvSpPr>
        <p:spPr>
          <a:xfrm>
            <a:off x="4513320" y="204156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3" y="22"/>
                </a:moveTo>
                <a:lnTo>
                  <a:pt x="15" y="25"/>
                </a:lnTo>
                <a:lnTo>
                  <a:pt x="15" y="17"/>
                </a:lnTo>
                <a:lnTo>
                  <a:pt x="10" y="0"/>
                </a:lnTo>
                <a:lnTo>
                  <a:pt x="0" y="9"/>
                </a:lnTo>
                <a:lnTo>
                  <a:pt x="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06" name=""/>
          <p:cNvGrpSpPr/>
          <p:nvPr/>
        </p:nvGrpSpPr>
        <p:grpSpPr>
          <a:xfrm>
            <a:off x="4513320" y="2041560"/>
            <a:ext cx="23760" cy="39600"/>
            <a:chOff x="4513320" y="2041560"/>
            <a:chExt cx="23760" cy="39600"/>
          </a:xfrm>
        </p:grpSpPr>
        <p:sp>
          <p:nvSpPr>
            <p:cNvPr id="1907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9" name=""/>
          <p:cNvSpPr/>
          <p:nvPr/>
        </p:nvSpPr>
        <p:spPr>
          <a:xfrm>
            <a:off x="4487760" y="186228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10"/>
                </a:lnTo>
                <a:lnTo>
                  <a:pt x="6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0" name=""/>
          <p:cNvGrpSpPr/>
          <p:nvPr/>
        </p:nvGrpSpPr>
        <p:grpSpPr>
          <a:xfrm>
            <a:off x="4487760" y="1862280"/>
            <a:ext cx="15840" cy="15840"/>
            <a:chOff x="4487760" y="1862280"/>
            <a:chExt cx="15840" cy="15840"/>
          </a:xfrm>
        </p:grpSpPr>
        <p:sp>
          <p:nvSpPr>
            <p:cNvPr id="1911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13" name=""/>
          <p:cNvSpPr/>
          <p:nvPr/>
        </p:nvSpPr>
        <p:spPr>
          <a:xfrm>
            <a:off x="4448160" y="1847880"/>
            <a:ext cx="114480" cy="163440"/>
          </a:xfrm>
          <a:custGeom>
            <a:avLst/>
            <a:gdLst/>
            <a:ahLst/>
            <a:rect l="l" t="t" r="r" b="b"/>
            <a:pathLst>
              <a:path w="72" h="103">
                <a:moveTo>
                  <a:pt x="31" y="22"/>
                </a:moveTo>
                <a:lnTo>
                  <a:pt x="35" y="27"/>
                </a:lnTo>
                <a:lnTo>
                  <a:pt x="31" y="31"/>
                </a:lnTo>
                <a:lnTo>
                  <a:pt x="31" y="38"/>
                </a:lnTo>
                <a:lnTo>
                  <a:pt x="39" y="43"/>
                </a:lnTo>
                <a:lnTo>
                  <a:pt x="37" y="33"/>
                </a:lnTo>
                <a:lnTo>
                  <a:pt x="41" y="22"/>
                </a:lnTo>
                <a:lnTo>
                  <a:pt x="39" y="22"/>
                </a:lnTo>
                <a:lnTo>
                  <a:pt x="39" y="8"/>
                </a:lnTo>
                <a:lnTo>
                  <a:pt x="63" y="0"/>
                </a:lnTo>
                <a:lnTo>
                  <a:pt x="72" y="8"/>
                </a:lnTo>
                <a:lnTo>
                  <a:pt x="68" y="27"/>
                </a:lnTo>
                <a:lnTo>
                  <a:pt x="61" y="31"/>
                </a:lnTo>
                <a:lnTo>
                  <a:pt x="70" y="43"/>
                </a:lnTo>
                <a:lnTo>
                  <a:pt x="61" y="57"/>
                </a:lnTo>
                <a:lnTo>
                  <a:pt x="49" y="57"/>
                </a:lnTo>
                <a:lnTo>
                  <a:pt x="49" y="103"/>
                </a:lnTo>
                <a:lnTo>
                  <a:pt x="43" y="98"/>
                </a:lnTo>
                <a:lnTo>
                  <a:pt x="41" y="86"/>
                </a:lnTo>
                <a:lnTo>
                  <a:pt x="31" y="79"/>
                </a:lnTo>
                <a:lnTo>
                  <a:pt x="7" y="84"/>
                </a:lnTo>
                <a:lnTo>
                  <a:pt x="0" y="79"/>
                </a:lnTo>
                <a:lnTo>
                  <a:pt x="16" y="79"/>
                </a:lnTo>
                <a:lnTo>
                  <a:pt x="9" y="74"/>
                </a:lnTo>
                <a:lnTo>
                  <a:pt x="28" y="67"/>
                </a:lnTo>
                <a:lnTo>
                  <a:pt x="16" y="65"/>
                </a:lnTo>
                <a:lnTo>
                  <a:pt x="14" y="57"/>
                </a:lnTo>
                <a:lnTo>
                  <a:pt x="31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4" name=""/>
          <p:cNvGrpSpPr/>
          <p:nvPr/>
        </p:nvGrpSpPr>
        <p:grpSpPr>
          <a:xfrm>
            <a:off x="4448160" y="1847880"/>
            <a:ext cx="114480" cy="163440"/>
            <a:chOff x="4448160" y="1847880"/>
            <a:chExt cx="114480" cy="163440"/>
          </a:xfrm>
        </p:grpSpPr>
        <p:sp>
          <p:nvSpPr>
            <p:cNvPr id="1915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17" name=""/>
          <p:cNvSpPr/>
          <p:nvPr/>
        </p:nvSpPr>
        <p:spPr>
          <a:xfrm>
            <a:off x="4035600" y="2481120"/>
            <a:ext cx="102960" cy="244440"/>
          </a:xfrm>
          <a:custGeom>
            <a:avLst/>
            <a:gdLst/>
            <a:ahLst/>
            <a:rect l="l" t="t" r="r" b="b"/>
            <a:pathLst>
              <a:path w="65" h="154">
                <a:moveTo>
                  <a:pt x="12" y="10"/>
                </a:moveTo>
                <a:lnTo>
                  <a:pt x="16" y="37"/>
                </a:lnTo>
                <a:lnTo>
                  <a:pt x="0" y="103"/>
                </a:lnTo>
                <a:lnTo>
                  <a:pt x="6" y="113"/>
                </a:lnTo>
                <a:lnTo>
                  <a:pt x="16" y="111"/>
                </a:lnTo>
                <a:lnTo>
                  <a:pt x="12" y="154"/>
                </a:lnTo>
                <a:lnTo>
                  <a:pt x="41" y="149"/>
                </a:lnTo>
                <a:lnTo>
                  <a:pt x="41" y="137"/>
                </a:lnTo>
                <a:lnTo>
                  <a:pt x="51" y="125"/>
                </a:lnTo>
                <a:lnTo>
                  <a:pt x="44" y="111"/>
                </a:lnTo>
                <a:lnTo>
                  <a:pt x="49" y="94"/>
                </a:lnTo>
                <a:lnTo>
                  <a:pt x="42" y="78"/>
                </a:lnTo>
                <a:lnTo>
                  <a:pt x="53" y="67"/>
                </a:lnTo>
                <a:lnTo>
                  <a:pt x="51" y="57"/>
                </a:lnTo>
                <a:lnTo>
                  <a:pt x="53" y="34"/>
                </a:lnTo>
                <a:lnTo>
                  <a:pt x="65" y="15"/>
                </a:lnTo>
                <a:lnTo>
                  <a:pt x="61" y="5"/>
                </a:lnTo>
                <a:lnTo>
                  <a:pt x="30" y="8"/>
                </a:lnTo>
                <a:lnTo>
                  <a:pt x="26" y="0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8" name=""/>
          <p:cNvGrpSpPr/>
          <p:nvPr/>
        </p:nvGrpSpPr>
        <p:grpSpPr>
          <a:xfrm>
            <a:off x="4035600" y="2481120"/>
            <a:ext cx="102960" cy="244440"/>
            <a:chOff x="4035600" y="2481120"/>
            <a:chExt cx="102960" cy="244440"/>
          </a:xfrm>
        </p:grpSpPr>
        <p:sp>
          <p:nvSpPr>
            <p:cNvPr id="1919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1" name=""/>
          <p:cNvSpPr/>
          <p:nvPr/>
        </p:nvSpPr>
        <p:spPr>
          <a:xfrm>
            <a:off x="4984920" y="2151000"/>
            <a:ext cx="303120" cy="250920"/>
          </a:xfrm>
          <a:custGeom>
            <a:avLst/>
            <a:gdLst/>
            <a:ahLst/>
            <a:rect l="l" t="t" r="r" b="b"/>
            <a:pathLst>
              <a:path w="191" h="158">
                <a:moveTo>
                  <a:pt x="0" y="76"/>
                </a:moveTo>
                <a:lnTo>
                  <a:pt x="19" y="68"/>
                </a:lnTo>
                <a:lnTo>
                  <a:pt x="35" y="22"/>
                </a:lnTo>
                <a:lnTo>
                  <a:pt x="53" y="10"/>
                </a:lnTo>
                <a:lnTo>
                  <a:pt x="89" y="10"/>
                </a:lnTo>
                <a:lnTo>
                  <a:pt x="98" y="15"/>
                </a:lnTo>
                <a:lnTo>
                  <a:pt x="133" y="0"/>
                </a:lnTo>
                <a:lnTo>
                  <a:pt x="145" y="15"/>
                </a:lnTo>
                <a:lnTo>
                  <a:pt x="159" y="51"/>
                </a:lnTo>
                <a:lnTo>
                  <a:pt x="161" y="98"/>
                </a:lnTo>
                <a:lnTo>
                  <a:pt x="170" y="104"/>
                </a:lnTo>
                <a:lnTo>
                  <a:pt x="191" y="100"/>
                </a:lnTo>
                <a:lnTo>
                  <a:pt x="189" y="119"/>
                </a:lnTo>
                <a:lnTo>
                  <a:pt x="178" y="131"/>
                </a:lnTo>
                <a:lnTo>
                  <a:pt x="180" y="119"/>
                </a:lnTo>
                <a:lnTo>
                  <a:pt x="176" y="114"/>
                </a:lnTo>
                <a:lnTo>
                  <a:pt x="172" y="153"/>
                </a:lnTo>
                <a:lnTo>
                  <a:pt x="139" y="143"/>
                </a:lnTo>
                <a:lnTo>
                  <a:pt x="108" y="158"/>
                </a:lnTo>
                <a:lnTo>
                  <a:pt x="58" y="153"/>
                </a:lnTo>
                <a:lnTo>
                  <a:pt x="54" y="148"/>
                </a:lnTo>
                <a:lnTo>
                  <a:pt x="56" y="143"/>
                </a:lnTo>
                <a:lnTo>
                  <a:pt x="53" y="141"/>
                </a:lnTo>
                <a:lnTo>
                  <a:pt x="46" y="131"/>
                </a:lnTo>
                <a:lnTo>
                  <a:pt x="50" y="128"/>
                </a:lnTo>
                <a:lnTo>
                  <a:pt x="46" y="123"/>
                </a:lnTo>
                <a:lnTo>
                  <a:pt x="42" y="128"/>
                </a:lnTo>
                <a:lnTo>
                  <a:pt x="25" y="117"/>
                </a:lnTo>
                <a:lnTo>
                  <a:pt x="25" y="107"/>
                </a:lnTo>
                <a:lnTo>
                  <a:pt x="19" y="104"/>
                </a:lnTo>
                <a:lnTo>
                  <a:pt x="11" y="82"/>
                </a:lnTo>
                <a:lnTo>
                  <a:pt x="0" y="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22" name=""/>
          <p:cNvGrpSpPr/>
          <p:nvPr/>
        </p:nvGrpSpPr>
        <p:grpSpPr>
          <a:xfrm>
            <a:off x="4984920" y="2151000"/>
            <a:ext cx="303120" cy="250920"/>
            <a:chOff x="4984920" y="2151000"/>
            <a:chExt cx="303120" cy="250920"/>
          </a:xfrm>
        </p:grpSpPr>
        <p:sp>
          <p:nvSpPr>
            <p:cNvPr id="1923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5" name=""/>
          <p:cNvSpPr/>
          <p:nvPr/>
        </p:nvSpPr>
        <p:spPr>
          <a:xfrm>
            <a:off x="4764240" y="2228760"/>
            <a:ext cx="96840" cy="68400"/>
          </a:xfrm>
          <a:custGeom>
            <a:avLst/>
            <a:gdLst/>
            <a:ahLst/>
            <a:rect l="l" t="t" r="r" b="b"/>
            <a:pathLst>
              <a:path w="61" h="43">
                <a:moveTo>
                  <a:pt x="61" y="5"/>
                </a:moveTo>
                <a:lnTo>
                  <a:pt x="59" y="13"/>
                </a:lnTo>
                <a:lnTo>
                  <a:pt x="42" y="19"/>
                </a:lnTo>
                <a:lnTo>
                  <a:pt x="38" y="40"/>
                </a:lnTo>
                <a:lnTo>
                  <a:pt x="21" y="38"/>
                </a:lnTo>
                <a:lnTo>
                  <a:pt x="11" y="43"/>
                </a:lnTo>
                <a:lnTo>
                  <a:pt x="7" y="33"/>
                </a:lnTo>
                <a:lnTo>
                  <a:pt x="2" y="21"/>
                </a:lnTo>
                <a:lnTo>
                  <a:pt x="0" y="21"/>
                </a:lnTo>
                <a:lnTo>
                  <a:pt x="4" y="14"/>
                </a:lnTo>
                <a:lnTo>
                  <a:pt x="23" y="14"/>
                </a:lnTo>
                <a:lnTo>
                  <a:pt x="54" y="0"/>
                </a:lnTo>
                <a:lnTo>
                  <a:pt x="6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26" name=""/>
          <p:cNvGrpSpPr/>
          <p:nvPr/>
        </p:nvGrpSpPr>
        <p:grpSpPr>
          <a:xfrm>
            <a:off x="4764240" y="2228760"/>
            <a:ext cx="96840" cy="68400"/>
            <a:chOff x="4764240" y="2228760"/>
            <a:chExt cx="96840" cy="68400"/>
          </a:xfrm>
        </p:grpSpPr>
        <p:sp>
          <p:nvSpPr>
            <p:cNvPr id="1927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9" name=""/>
          <p:cNvSpPr/>
          <p:nvPr/>
        </p:nvSpPr>
        <p:spPr>
          <a:xfrm>
            <a:off x="4772160" y="2236680"/>
            <a:ext cx="188640" cy="217440"/>
          </a:xfrm>
          <a:custGeom>
            <a:avLst/>
            <a:gdLst/>
            <a:ahLst/>
            <a:rect l="l" t="t" r="r" b="b"/>
            <a:pathLst>
              <a:path w="119" h="137">
                <a:moveTo>
                  <a:pt x="72" y="109"/>
                </a:moveTo>
                <a:lnTo>
                  <a:pt x="97" y="132"/>
                </a:lnTo>
                <a:lnTo>
                  <a:pt x="95" y="137"/>
                </a:lnTo>
                <a:lnTo>
                  <a:pt x="86" y="129"/>
                </a:lnTo>
                <a:lnTo>
                  <a:pt x="70" y="123"/>
                </a:lnTo>
                <a:lnTo>
                  <a:pt x="81" y="123"/>
                </a:lnTo>
                <a:lnTo>
                  <a:pt x="66" y="110"/>
                </a:lnTo>
                <a:lnTo>
                  <a:pt x="49" y="109"/>
                </a:lnTo>
                <a:lnTo>
                  <a:pt x="31" y="87"/>
                </a:lnTo>
                <a:lnTo>
                  <a:pt x="37" y="82"/>
                </a:lnTo>
                <a:lnTo>
                  <a:pt x="29" y="74"/>
                </a:lnTo>
                <a:lnTo>
                  <a:pt x="25" y="58"/>
                </a:lnTo>
                <a:lnTo>
                  <a:pt x="19" y="50"/>
                </a:lnTo>
                <a:lnTo>
                  <a:pt x="14" y="49"/>
                </a:lnTo>
                <a:lnTo>
                  <a:pt x="9" y="65"/>
                </a:lnTo>
                <a:lnTo>
                  <a:pt x="4" y="63"/>
                </a:lnTo>
                <a:lnTo>
                  <a:pt x="0" y="52"/>
                </a:lnTo>
                <a:lnTo>
                  <a:pt x="0" y="41"/>
                </a:lnTo>
                <a:lnTo>
                  <a:pt x="7" y="38"/>
                </a:lnTo>
                <a:lnTo>
                  <a:pt x="16" y="33"/>
                </a:lnTo>
                <a:lnTo>
                  <a:pt x="33" y="36"/>
                </a:lnTo>
                <a:lnTo>
                  <a:pt x="37" y="14"/>
                </a:lnTo>
                <a:lnTo>
                  <a:pt x="53" y="8"/>
                </a:lnTo>
                <a:lnTo>
                  <a:pt x="56" y="0"/>
                </a:lnTo>
                <a:lnTo>
                  <a:pt x="86" y="33"/>
                </a:lnTo>
                <a:lnTo>
                  <a:pt x="103" y="27"/>
                </a:lnTo>
                <a:lnTo>
                  <a:pt x="107" y="44"/>
                </a:lnTo>
                <a:lnTo>
                  <a:pt x="119" y="52"/>
                </a:lnTo>
                <a:lnTo>
                  <a:pt x="114" y="52"/>
                </a:lnTo>
                <a:lnTo>
                  <a:pt x="111" y="60"/>
                </a:lnTo>
                <a:lnTo>
                  <a:pt x="107" y="63"/>
                </a:lnTo>
                <a:lnTo>
                  <a:pt x="100" y="52"/>
                </a:lnTo>
                <a:lnTo>
                  <a:pt x="66" y="44"/>
                </a:lnTo>
                <a:lnTo>
                  <a:pt x="53" y="52"/>
                </a:lnTo>
                <a:lnTo>
                  <a:pt x="47" y="44"/>
                </a:lnTo>
                <a:lnTo>
                  <a:pt x="41" y="58"/>
                </a:lnTo>
                <a:lnTo>
                  <a:pt x="47" y="65"/>
                </a:lnTo>
                <a:lnTo>
                  <a:pt x="72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0" name=""/>
          <p:cNvGrpSpPr/>
          <p:nvPr/>
        </p:nvGrpSpPr>
        <p:grpSpPr>
          <a:xfrm>
            <a:off x="4772160" y="2236680"/>
            <a:ext cx="188640" cy="217440"/>
            <a:chOff x="4772160" y="2236680"/>
            <a:chExt cx="188640" cy="217440"/>
          </a:xfrm>
        </p:grpSpPr>
        <p:sp>
          <p:nvSpPr>
            <p:cNvPr id="1931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33" name=""/>
          <p:cNvSpPr/>
          <p:nvPr/>
        </p:nvSpPr>
        <p:spPr>
          <a:xfrm>
            <a:off x="4838760" y="2306520"/>
            <a:ext cx="127080" cy="139680"/>
          </a:xfrm>
          <a:custGeom>
            <a:avLst/>
            <a:gdLst/>
            <a:ahLst/>
            <a:rect l="l" t="t" r="r" b="b"/>
            <a:pathLst>
              <a:path w="80" h="88">
                <a:moveTo>
                  <a:pt x="31" y="65"/>
                </a:moveTo>
                <a:lnTo>
                  <a:pt x="5" y="22"/>
                </a:lnTo>
                <a:lnTo>
                  <a:pt x="0" y="14"/>
                </a:lnTo>
                <a:lnTo>
                  <a:pt x="5" y="0"/>
                </a:lnTo>
                <a:lnTo>
                  <a:pt x="12" y="9"/>
                </a:lnTo>
                <a:lnTo>
                  <a:pt x="24" y="0"/>
                </a:lnTo>
                <a:lnTo>
                  <a:pt x="59" y="9"/>
                </a:lnTo>
                <a:lnTo>
                  <a:pt x="66" y="19"/>
                </a:lnTo>
                <a:lnTo>
                  <a:pt x="70" y="17"/>
                </a:lnTo>
                <a:lnTo>
                  <a:pt x="76" y="19"/>
                </a:lnTo>
                <a:lnTo>
                  <a:pt x="70" y="36"/>
                </a:lnTo>
                <a:lnTo>
                  <a:pt x="80" y="43"/>
                </a:lnTo>
                <a:lnTo>
                  <a:pt x="78" y="45"/>
                </a:lnTo>
                <a:lnTo>
                  <a:pt x="75" y="47"/>
                </a:lnTo>
                <a:lnTo>
                  <a:pt x="76" y="57"/>
                </a:lnTo>
                <a:lnTo>
                  <a:pt x="72" y="60"/>
                </a:lnTo>
                <a:lnTo>
                  <a:pt x="66" y="60"/>
                </a:lnTo>
                <a:lnTo>
                  <a:pt x="68" y="66"/>
                </a:lnTo>
                <a:lnTo>
                  <a:pt x="59" y="60"/>
                </a:lnTo>
                <a:lnTo>
                  <a:pt x="58" y="65"/>
                </a:lnTo>
                <a:lnTo>
                  <a:pt x="61" y="74"/>
                </a:lnTo>
                <a:lnTo>
                  <a:pt x="56" y="79"/>
                </a:lnTo>
                <a:lnTo>
                  <a:pt x="56" y="88"/>
                </a:lnTo>
                <a:lnTo>
                  <a:pt x="31" y="6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4" name=""/>
          <p:cNvGrpSpPr/>
          <p:nvPr/>
        </p:nvGrpSpPr>
        <p:grpSpPr>
          <a:xfrm>
            <a:off x="4838760" y="2306520"/>
            <a:ext cx="127080" cy="139680"/>
            <a:chOff x="4838760" y="2306520"/>
            <a:chExt cx="127080" cy="139680"/>
          </a:xfrm>
        </p:grpSpPr>
        <p:sp>
          <p:nvSpPr>
            <p:cNvPr id="1935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37" name=""/>
          <p:cNvSpPr/>
          <p:nvPr/>
        </p:nvSpPr>
        <p:spPr>
          <a:xfrm>
            <a:off x="4935600" y="2266920"/>
            <a:ext cx="135000" cy="209520"/>
          </a:xfrm>
          <a:custGeom>
            <a:avLst/>
            <a:gdLst/>
            <a:ahLst/>
            <a:rect l="l" t="t" r="r" b="b"/>
            <a:pathLst>
              <a:path w="85" h="132">
                <a:moveTo>
                  <a:pt x="9" y="41"/>
                </a:moveTo>
                <a:lnTo>
                  <a:pt x="11" y="33"/>
                </a:lnTo>
                <a:lnTo>
                  <a:pt x="17" y="33"/>
                </a:lnTo>
                <a:lnTo>
                  <a:pt x="4" y="24"/>
                </a:lnTo>
                <a:lnTo>
                  <a:pt x="0" y="8"/>
                </a:lnTo>
                <a:lnTo>
                  <a:pt x="19" y="0"/>
                </a:lnTo>
                <a:lnTo>
                  <a:pt x="31" y="3"/>
                </a:lnTo>
                <a:lnTo>
                  <a:pt x="42" y="9"/>
                </a:lnTo>
                <a:lnTo>
                  <a:pt x="50" y="31"/>
                </a:lnTo>
                <a:lnTo>
                  <a:pt x="56" y="33"/>
                </a:lnTo>
                <a:lnTo>
                  <a:pt x="56" y="44"/>
                </a:lnTo>
                <a:lnTo>
                  <a:pt x="73" y="55"/>
                </a:lnTo>
                <a:lnTo>
                  <a:pt x="77" y="50"/>
                </a:lnTo>
                <a:lnTo>
                  <a:pt x="82" y="55"/>
                </a:lnTo>
                <a:lnTo>
                  <a:pt x="77" y="58"/>
                </a:lnTo>
                <a:lnTo>
                  <a:pt x="84" y="68"/>
                </a:lnTo>
                <a:lnTo>
                  <a:pt x="77" y="69"/>
                </a:lnTo>
                <a:lnTo>
                  <a:pt x="75" y="79"/>
                </a:lnTo>
                <a:lnTo>
                  <a:pt x="77" y="90"/>
                </a:lnTo>
                <a:lnTo>
                  <a:pt x="85" y="104"/>
                </a:lnTo>
                <a:lnTo>
                  <a:pt x="77" y="118"/>
                </a:lnTo>
                <a:lnTo>
                  <a:pt x="77" y="123"/>
                </a:lnTo>
                <a:lnTo>
                  <a:pt x="56" y="123"/>
                </a:lnTo>
                <a:lnTo>
                  <a:pt x="40" y="132"/>
                </a:lnTo>
                <a:lnTo>
                  <a:pt x="30" y="120"/>
                </a:lnTo>
                <a:lnTo>
                  <a:pt x="23" y="118"/>
                </a:lnTo>
                <a:lnTo>
                  <a:pt x="23" y="109"/>
                </a:lnTo>
                <a:lnTo>
                  <a:pt x="30" y="113"/>
                </a:lnTo>
                <a:lnTo>
                  <a:pt x="31" y="106"/>
                </a:lnTo>
                <a:lnTo>
                  <a:pt x="11" y="90"/>
                </a:lnTo>
                <a:lnTo>
                  <a:pt x="11" y="85"/>
                </a:lnTo>
                <a:lnTo>
                  <a:pt x="14" y="82"/>
                </a:lnTo>
                <a:lnTo>
                  <a:pt x="13" y="72"/>
                </a:lnTo>
                <a:lnTo>
                  <a:pt x="17" y="69"/>
                </a:lnTo>
                <a:lnTo>
                  <a:pt x="19" y="68"/>
                </a:lnTo>
                <a:lnTo>
                  <a:pt x="9" y="60"/>
                </a:lnTo>
                <a:lnTo>
                  <a:pt x="14" y="44"/>
                </a:lnTo>
                <a:lnTo>
                  <a:pt x="9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8" name=""/>
          <p:cNvGrpSpPr/>
          <p:nvPr/>
        </p:nvGrpSpPr>
        <p:grpSpPr>
          <a:xfrm>
            <a:off x="4935600" y="2266920"/>
            <a:ext cx="135000" cy="209520"/>
            <a:chOff x="4935600" y="2266920"/>
            <a:chExt cx="135000" cy="209520"/>
          </a:xfrm>
        </p:grpSpPr>
        <p:sp>
          <p:nvSpPr>
            <p:cNvPr id="1939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1" name=""/>
          <p:cNvSpPr/>
          <p:nvPr/>
        </p:nvSpPr>
        <p:spPr>
          <a:xfrm>
            <a:off x="4923000" y="2401920"/>
            <a:ext cx="61920" cy="87120"/>
          </a:xfrm>
          <a:custGeom>
            <a:avLst/>
            <a:gdLst/>
            <a:ahLst/>
            <a:rect l="l" t="t" r="r" b="b"/>
            <a:pathLst>
              <a:path w="39" h="55">
                <a:moveTo>
                  <a:pt x="0" y="33"/>
                </a:moveTo>
                <a:lnTo>
                  <a:pt x="0" y="33"/>
                </a:lnTo>
                <a:lnTo>
                  <a:pt x="21" y="55"/>
                </a:lnTo>
                <a:lnTo>
                  <a:pt x="22" y="38"/>
                </a:lnTo>
                <a:lnTo>
                  <a:pt x="29" y="31"/>
                </a:lnTo>
                <a:lnTo>
                  <a:pt x="31" y="33"/>
                </a:lnTo>
                <a:lnTo>
                  <a:pt x="31" y="24"/>
                </a:lnTo>
                <a:lnTo>
                  <a:pt x="38" y="28"/>
                </a:lnTo>
                <a:lnTo>
                  <a:pt x="39" y="22"/>
                </a:lnTo>
                <a:lnTo>
                  <a:pt x="19" y="5"/>
                </a:lnTo>
                <a:lnTo>
                  <a:pt x="19" y="0"/>
                </a:lnTo>
                <a:lnTo>
                  <a:pt x="12" y="0"/>
                </a:lnTo>
                <a:lnTo>
                  <a:pt x="14" y="6"/>
                </a:lnTo>
                <a:lnTo>
                  <a:pt x="6" y="0"/>
                </a:lnTo>
                <a:lnTo>
                  <a:pt x="4" y="5"/>
                </a:lnTo>
                <a:lnTo>
                  <a:pt x="8" y="14"/>
                </a:lnTo>
                <a:lnTo>
                  <a:pt x="2" y="19"/>
                </a:lnTo>
                <a:lnTo>
                  <a:pt x="2" y="28"/>
                </a:lnTo>
                <a:lnTo>
                  <a:pt x="0" y="3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42" name=""/>
          <p:cNvGrpSpPr/>
          <p:nvPr/>
        </p:nvGrpSpPr>
        <p:grpSpPr>
          <a:xfrm>
            <a:off x="4923000" y="2401920"/>
            <a:ext cx="61920" cy="87120"/>
            <a:chOff x="4923000" y="2401920"/>
            <a:chExt cx="61920" cy="87120"/>
          </a:xfrm>
        </p:grpSpPr>
        <p:sp>
          <p:nvSpPr>
            <p:cNvPr id="1943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5" name=""/>
          <p:cNvSpPr/>
          <p:nvPr/>
        </p:nvSpPr>
        <p:spPr>
          <a:xfrm>
            <a:off x="4041720" y="2401920"/>
            <a:ext cx="401760" cy="368280"/>
          </a:xfrm>
          <a:custGeom>
            <a:avLst/>
            <a:gdLst/>
            <a:ahLst/>
            <a:rect l="l" t="t" r="r" b="b"/>
            <a:pathLst>
              <a:path w="253" h="232">
                <a:moveTo>
                  <a:pt x="150" y="9"/>
                </a:moveTo>
                <a:lnTo>
                  <a:pt x="171" y="28"/>
                </a:lnTo>
                <a:lnTo>
                  <a:pt x="194" y="33"/>
                </a:lnTo>
                <a:lnTo>
                  <a:pt x="204" y="28"/>
                </a:lnTo>
                <a:lnTo>
                  <a:pt x="211" y="33"/>
                </a:lnTo>
                <a:lnTo>
                  <a:pt x="216" y="41"/>
                </a:lnTo>
                <a:lnTo>
                  <a:pt x="218" y="36"/>
                </a:lnTo>
                <a:lnTo>
                  <a:pt x="227" y="41"/>
                </a:lnTo>
                <a:lnTo>
                  <a:pt x="249" y="41"/>
                </a:lnTo>
                <a:lnTo>
                  <a:pt x="253" y="43"/>
                </a:lnTo>
                <a:lnTo>
                  <a:pt x="246" y="60"/>
                </a:lnTo>
                <a:lnTo>
                  <a:pt x="202" y="91"/>
                </a:lnTo>
                <a:lnTo>
                  <a:pt x="179" y="134"/>
                </a:lnTo>
                <a:lnTo>
                  <a:pt x="181" y="147"/>
                </a:lnTo>
                <a:lnTo>
                  <a:pt x="189" y="150"/>
                </a:lnTo>
                <a:lnTo>
                  <a:pt x="187" y="156"/>
                </a:lnTo>
                <a:lnTo>
                  <a:pt x="177" y="168"/>
                </a:lnTo>
                <a:lnTo>
                  <a:pt x="171" y="187"/>
                </a:lnTo>
                <a:lnTo>
                  <a:pt x="160" y="189"/>
                </a:lnTo>
                <a:lnTo>
                  <a:pt x="146" y="210"/>
                </a:lnTo>
                <a:lnTo>
                  <a:pt x="99" y="213"/>
                </a:lnTo>
                <a:lnTo>
                  <a:pt x="76" y="232"/>
                </a:lnTo>
                <a:lnTo>
                  <a:pt x="64" y="228"/>
                </a:lnTo>
                <a:lnTo>
                  <a:pt x="54" y="204"/>
                </a:lnTo>
                <a:lnTo>
                  <a:pt x="37" y="199"/>
                </a:lnTo>
                <a:lnTo>
                  <a:pt x="37" y="187"/>
                </a:lnTo>
                <a:lnTo>
                  <a:pt x="47" y="175"/>
                </a:lnTo>
                <a:lnTo>
                  <a:pt x="41" y="161"/>
                </a:lnTo>
                <a:lnTo>
                  <a:pt x="45" y="144"/>
                </a:lnTo>
                <a:lnTo>
                  <a:pt x="38" y="127"/>
                </a:lnTo>
                <a:lnTo>
                  <a:pt x="49" y="117"/>
                </a:lnTo>
                <a:lnTo>
                  <a:pt x="47" y="107"/>
                </a:lnTo>
                <a:lnTo>
                  <a:pt x="49" y="84"/>
                </a:lnTo>
                <a:lnTo>
                  <a:pt x="61" y="65"/>
                </a:lnTo>
                <a:lnTo>
                  <a:pt x="57" y="55"/>
                </a:lnTo>
                <a:lnTo>
                  <a:pt x="26" y="57"/>
                </a:lnTo>
                <a:lnTo>
                  <a:pt x="22" y="50"/>
                </a:lnTo>
                <a:lnTo>
                  <a:pt x="8" y="60"/>
                </a:lnTo>
                <a:lnTo>
                  <a:pt x="12" y="43"/>
                </a:lnTo>
                <a:lnTo>
                  <a:pt x="8" y="43"/>
                </a:lnTo>
                <a:lnTo>
                  <a:pt x="5" y="38"/>
                </a:lnTo>
                <a:lnTo>
                  <a:pt x="8" y="31"/>
                </a:lnTo>
                <a:lnTo>
                  <a:pt x="0" y="22"/>
                </a:lnTo>
                <a:lnTo>
                  <a:pt x="5" y="14"/>
                </a:lnTo>
                <a:lnTo>
                  <a:pt x="16" y="11"/>
                </a:lnTo>
                <a:lnTo>
                  <a:pt x="22" y="0"/>
                </a:lnTo>
                <a:lnTo>
                  <a:pt x="15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46" name=""/>
          <p:cNvGrpSpPr/>
          <p:nvPr/>
        </p:nvGrpSpPr>
        <p:grpSpPr>
          <a:xfrm>
            <a:off x="4041720" y="2401920"/>
            <a:ext cx="401760" cy="368280"/>
            <a:chOff x="4041720" y="2401920"/>
            <a:chExt cx="401760" cy="368280"/>
          </a:xfrm>
        </p:grpSpPr>
        <p:sp>
          <p:nvSpPr>
            <p:cNvPr id="1947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9" name=""/>
          <p:cNvSpPr/>
          <p:nvPr/>
        </p:nvSpPr>
        <p:spPr>
          <a:xfrm>
            <a:off x="4378320" y="26305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0"/>
                </a:moveTo>
                <a:lnTo>
                  <a:pt x="2" y="4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0" name=""/>
          <p:cNvGrpSpPr/>
          <p:nvPr/>
        </p:nvGrpSpPr>
        <p:grpSpPr>
          <a:xfrm>
            <a:off x="4378320" y="2630520"/>
            <a:ext cx="6480" cy="6480"/>
            <a:chOff x="4378320" y="2630520"/>
            <a:chExt cx="6480" cy="6480"/>
          </a:xfrm>
        </p:grpSpPr>
        <p:sp>
          <p:nvSpPr>
            <p:cNvPr id="1951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53" name=""/>
          <p:cNvSpPr/>
          <p:nvPr/>
        </p:nvSpPr>
        <p:spPr>
          <a:xfrm>
            <a:off x="446076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6" y="0"/>
                </a:moveTo>
                <a:lnTo>
                  <a:pt x="8" y="5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4" name=""/>
          <p:cNvGrpSpPr/>
          <p:nvPr/>
        </p:nvGrpSpPr>
        <p:grpSpPr>
          <a:xfrm>
            <a:off x="4460760" y="2584440"/>
            <a:ext cx="12960" cy="7920"/>
            <a:chOff x="4460760" y="2584440"/>
            <a:chExt cx="12960" cy="7920"/>
          </a:xfrm>
        </p:grpSpPr>
        <p:sp>
          <p:nvSpPr>
            <p:cNvPr id="1955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57" name=""/>
          <p:cNvSpPr/>
          <p:nvPr/>
        </p:nvSpPr>
        <p:spPr>
          <a:xfrm>
            <a:off x="4414680" y="2584440"/>
            <a:ext cx="334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14" y="0"/>
                </a:moveTo>
                <a:lnTo>
                  <a:pt x="14" y="7"/>
                </a:lnTo>
                <a:lnTo>
                  <a:pt x="21" y="10"/>
                </a:lnTo>
                <a:lnTo>
                  <a:pt x="14" y="21"/>
                </a:lnTo>
                <a:lnTo>
                  <a:pt x="0" y="12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8" name=""/>
          <p:cNvGrpSpPr/>
          <p:nvPr/>
        </p:nvGrpSpPr>
        <p:grpSpPr>
          <a:xfrm>
            <a:off x="4414680" y="2584440"/>
            <a:ext cx="33480" cy="33480"/>
            <a:chOff x="4414680" y="2584440"/>
            <a:chExt cx="33480" cy="33480"/>
          </a:xfrm>
        </p:grpSpPr>
        <p:sp>
          <p:nvSpPr>
            <p:cNvPr id="1959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1" name=""/>
          <p:cNvSpPr/>
          <p:nvPr/>
        </p:nvSpPr>
        <p:spPr>
          <a:xfrm>
            <a:off x="4492800" y="376200"/>
            <a:ext cx="836280" cy="1160640"/>
          </a:xfrm>
          <a:custGeom>
            <a:avLst/>
            <a:gdLst/>
            <a:ahLst/>
            <a:rect l="l" t="t" r="r" b="b"/>
            <a:pathLst>
              <a:path w="527" h="731">
                <a:moveTo>
                  <a:pt x="54" y="493"/>
                </a:moveTo>
                <a:lnTo>
                  <a:pt x="42" y="504"/>
                </a:lnTo>
                <a:lnTo>
                  <a:pt x="54" y="510"/>
                </a:lnTo>
                <a:lnTo>
                  <a:pt x="52" y="518"/>
                </a:lnTo>
                <a:lnTo>
                  <a:pt x="30" y="518"/>
                </a:lnTo>
                <a:lnTo>
                  <a:pt x="33" y="523"/>
                </a:lnTo>
                <a:lnTo>
                  <a:pt x="32" y="527"/>
                </a:lnTo>
                <a:lnTo>
                  <a:pt x="33" y="537"/>
                </a:lnTo>
                <a:lnTo>
                  <a:pt x="27" y="527"/>
                </a:lnTo>
                <a:lnTo>
                  <a:pt x="21" y="539"/>
                </a:lnTo>
                <a:lnTo>
                  <a:pt x="23" y="544"/>
                </a:lnTo>
                <a:lnTo>
                  <a:pt x="4" y="539"/>
                </a:lnTo>
                <a:lnTo>
                  <a:pt x="7" y="551"/>
                </a:lnTo>
                <a:lnTo>
                  <a:pt x="30" y="551"/>
                </a:lnTo>
                <a:lnTo>
                  <a:pt x="2" y="558"/>
                </a:lnTo>
                <a:lnTo>
                  <a:pt x="7" y="566"/>
                </a:lnTo>
                <a:lnTo>
                  <a:pt x="2" y="575"/>
                </a:lnTo>
                <a:lnTo>
                  <a:pt x="2" y="589"/>
                </a:lnTo>
                <a:lnTo>
                  <a:pt x="27" y="588"/>
                </a:lnTo>
                <a:lnTo>
                  <a:pt x="32" y="575"/>
                </a:lnTo>
                <a:lnTo>
                  <a:pt x="32" y="585"/>
                </a:lnTo>
                <a:lnTo>
                  <a:pt x="42" y="588"/>
                </a:lnTo>
                <a:lnTo>
                  <a:pt x="52" y="567"/>
                </a:lnTo>
                <a:lnTo>
                  <a:pt x="48" y="585"/>
                </a:lnTo>
                <a:lnTo>
                  <a:pt x="54" y="583"/>
                </a:lnTo>
                <a:lnTo>
                  <a:pt x="44" y="589"/>
                </a:lnTo>
                <a:lnTo>
                  <a:pt x="44" y="599"/>
                </a:lnTo>
                <a:lnTo>
                  <a:pt x="40" y="602"/>
                </a:lnTo>
                <a:lnTo>
                  <a:pt x="35" y="589"/>
                </a:lnTo>
                <a:lnTo>
                  <a:pt x="2" y="599"/>
                </a:lnTo>
                <a:lnTo>
                  <a:pt x="7" y="602"/>
                </a:lnTo>
                <a:lnTo>
                  <a:pt x="7" y="608"/>
                </a:lnTo>
                <a:lnTo>
                  <a:pt x="0" y="604"/>
                </a:lnTo>
                <a:lnTo>
                  <a:pt x="4" y="613"/>
                </a:lnTo>
                <a:lnTo>
                  <a:pt x="14" y="608"/>
                </a:lnTo>
                <a:lnTo>
                  <a:pt x="4" y="626"/>
                </a:lnTo>
                <a:lnTo>
                  <a:pt x="7" y="635"/>
                </a:lnTo>
                <a:lnTo>
                  <a:pt x="13" y="629"/>
                </a:lnTo>
                <a:lnTo>
                  <a:pt x="13" y="638"/>
                </a:lnTo>
                <a:lnTo>
                  <a:pt x="11" y="643"/>
                </a:lnTo>
                <a:lnTo>
                  <a:pt x="11" y="648"/>
                </a:lnTo>
                <a:lnTo>
                  <a:pt x="27" y="616"/>
                </a:lnTo>
                <a:lnTo>
                  <a:pt x="42" y="616"/>
                </a:lnTo>
                <a:lnTo>
                  <a:pt x="33" y="629"/>
                </a:lnTo>
                <a:lnTo>
                  <a:pt x="32" y="621"/>
                </a:lnTo>
                <a:lnTo>
                  <a:pt x="16" y="649"/>
                </a:lnTo>
                <a:lnTo>
                  <a:pt x="27" y="652"/>
                </a:lnTo>
                <a:lnTo>
                  <a:pt x="7" y="670"/>
                </a:lnTo>
                <a:lnTo>
                  <a:pt x="7" y="673"/>
                </a:lnTo>
                <a:lnTo>
                  <a:pt x="27" y="665"/>
                </a:lnTo>
                <a:lnTo>
                  <a:pt x="21" y="693"/>
                </a:lnTo>
                <a:lnTo>
                  <a:pt x="13" y="689"/>
                </a:lnTo>
                <a:lnTo>
                  <a:pt x="11" y="703"/>
                </a:lnTo>
                <a:lnTo>
                  <a:pt x="27" y="722"/>
                </a:lnTo>
                <a:lnTo>
                  <a:pt x="35" y="717"/>
                </a:lnTo>
                <a:lnTo>
                  <a:pt x="33" y="731"/>
                </a:lnTo>
                <a:lnTo>
                  <a:pt x="54" y="731"/>
                </a:lnTo>
                <a:lnTo>
                  <a:pt x="83" y="705"/>
                </a:lnTo>
                <a:lnTo>
                  <a:pt x="93" y="684"/>
                </a:lnTo>
                <a:lnTo>
                  <a:pt x="105" y="689"/>
                </a:lnTo>
                <a:lnTo>
                  <a:pt x="110" y="676"/>
                </a:lnTo>
                <a:lnTo>
                  <a:pt x="105" y="657"/>
                </a:lnTo>
                <a:lnTo>
                  <a:pt x="112" y="665"/>
                </a:lnTo>
                <a:lnTo>
                  <a:pt x="110" y="649"/>
                </a:lnTo>
                <a:lnTo>
                  <a:pt x="114" y="648"/>
                </a:lnTo>
                <a:lnTo>
                  <a:pt x="116" y="679"/>
                </a:lnTo>
                <a:lnTo>
                  <a:pt x="124" y="684"/>
                </a:lnTo>
                <a:lnTo>
                  <a:pt x="126" y="695"/>
                </a:lnTo>
                <a:lnTo>
                  <a:pt x="133" y="693"/>
                </a:lnTo>
                <a:lnTo>
                  <a:pt x="135" y="676"/>
                </a:lnTo>
                <a:lnTo>
                  <a:pt x="133" y="665"/>
                </a:lnTo>
                <a:lnTo>
                  <a:pt x="138" y="648"/>
                </a:lnTo>
                <a:lnTo>
                  <a:pt x="149" y="638"/>
                </a:lnTo>
                <a:lnTo>
                  <a:pt x="154" y="616"/>
                </a:lnTo>
                <a:lnTo>
                  <a:pt x="145" y="597"/>
                </a:lnTo>
                <a:lnTo>
                  <a:pt x="157" y="578"/>
                </a:lnTo>
                <a:lnTo>
                  <a:pt x="145" y="556"/>
                </a:lnTo>
                <a:lnTo>
                  <a:pt x="143" y="515"/>
                </a:lnTo>
                <a:lnTo>
                  <a:pt x="149" y="491"/>
                </a:lnTo>
                <a:lnTo>
                  <a:pt x="143" y="474"/>
                </a:lnTo>
                <a:lnTo>
                  <a:pt x="145" y="458"/>
                </a:lnTo>
                <a:lnTo>
                  <a:pt x="164" y="441"/>
                </a:lnTo>
                <a:lnTo>
                  <a:pt x="187" y="433"/>
                </a:lnTo>
                <a:lnTo>
                  <a:pt x="187" y="422"/>
                </a:lnTo>
                <a:lnTo>
                  <a:pt x="178" y="405"/>
                </a:lnTo>
                <a:lnTo>
                  <a:pt x="190" y="373"/>
                </a:lnTo>
                <a:lnTo>
                  <a:pt x="194" y="325"/>
                </a:lnTo>
                <a:lnTo>
                  <a:pt x="206" y="318"/>
                </a:lnTo>
                <a:lnTo>
                  <a:pt x="213" y="296"/>
                </a:lnTo>
                <a:lnTo>
                  <a:pt x="232" y="265"/>
                </a:lnTo>
                <a:lnTo>
                  <a:pt x="227" y="248"/>
                </a:lnTo>
                <a:lnTo>
                  <a:pt x="238" y="217"/>
                </a:lnTo>
                <a:lnTo>
                  <a:pt x="253" y="202"/>
                </a:lnTo>
                <a:lnTo>
                  <a:pt x="262" y="212"/>
                </a:lnTo>
                <a:lnTo>
                  <a:pt x="271" y="176"/>
                </a:lnTo>
                <a:lnTo>
                  <a:pt x="306" y="180"/>
                </a:lnTo>
                <a:lnTo>
                  <a:pt x="309" y="179"/>
                </a:lnTo>
                <a:lnTo>
                  <a:pt x="304" y="169"/>
                </a:lnTo>
                <a:lnTo>
                  <a:pt x="310" y="152"/>
                </a:lnTo>
                <a:lnTo>
                  <a:pt x="309" y="142"/>
                </a:lnTo>
                <a:lnTo>
                  <a:pt x="318" y="139"/>
                </a:lnTo>
                <a:lnTo>
                  <a:pt x="328" y="135"/>
                </a:lnTo>
                <a:lnTo>
                  <a:pt x="327" y="125"/>
                </a:lnTo>
                <a:lnTo>
                  <a:pt x="330" y="123"/>
                </a:lnTo>
                <a:lnTo>
                  <a:pt x="356" y="161"/>
                </a:lnTo>
                <a:lnTo>
                  <a:pt x="377" y="166"/>
                </a:lnTo>
                <a:lnTo>
                  <a:pt x="386" y="155"/>
                </a:lnTo>
                <a:lnTo>
                  <a:pt x="401" y="166"/>
                </a:lnTo>
                <a:lnTo>
                  <a:pt x="422" y="144"/>
                </a:lnTo>
                <a:lnTo>
                  <a:pt x="424" y="106"/>
                </a:lnTo>
                <a:lnTo>
                  <a:pt x="428" y="92"/>
                </a:lnTo>
                <a:lnTo>
                  <a:pt x="469" y="73"/>
                </a:lnTo>
                <a:lnTo>
                  <a:pt x="492" y="97"/>
                </a:lnTo>
                <a:lnTo>
                  <a:pt x="494" y="119"/>
                </a:lnTo>
                <a:lnTo>
                  <a:pt x="485" y="133"/>
                </a:lnTo>
                <a:lnTo>
                  <a:pt x="490" y="142"/>
                </a:lnTo>
                <a:lnTo>
                  <a:pt x="511" y="119"/>
                </a:lnTo>
                <a:lnTo>
                  <a:pt x="513" y="104"/>
                </a:lnTo>
                <a:lnTo>
                  <a:pt x="525" y="109"/>
                </a:lnTo>
                <a:lnTo>
                  <a:pt x="525" y="95"/>
                </a:lnTo>
                <a:lnTo>
                  <a:pt x="501" y="101"/>
                </a:lnTo>
                <a:lnTo>
                  <a:pt x="506" y="87"/>
                </a:lnTo>
                <a:lnTo>
                  <a:pt x="480" y="68"/>
                </a:lnTo>
                <a:lnTo>
                  <a:pt x="508" y="73"/>
                </a:lnTo>
                <a:lnTo>
                  <a:pt x="527" y="49"/>
                </a:lnTo>
                <a:lnTo>
                  <a:pt x="506" y="27"/>
                </a:lnTo>
                <a:lnTo>
                  <a:pt x="494" y="29"/>
                </a:lnTo>
                <a:lnTo>
                  <a:pt x="492" y="18"/>
                </a:lnTo>
                <a:lnTo>
                  <a:pt x="480" y="24"/>
                </a:lnTo>
                <a:lnTo>
                  <a:pt x="480" y="46"/>
                </a:lnTo>
                <a:lnTo>
                  <a:pt x="467" y="46"/>
                </a:lnTo>
                <a:lnTo>
                  <a:pt x="473" y="35"/>
                </a:lnTo>
                <a:lnTo>
                  <a:pt x="463" y="35"/>
                </a:lnTo>
                <a:lnTo>
                  <a:pt x="469" y="29"/>
                </a:lnTo>
                <a:lnTo>
                  <a:pt x="466" y="24"/>
                </a:lnTo>
                <a:lnTo>
                  <a:pt x="473" y="22"/>
                </a:lnTo>
                <a:lnTo>
                  <a:pt x="475" y="10"/>
                </a:lnTo>
                <a:lnTo>
                  <a:pt x="461" y="0"/>
                </a:lnTo>
                <a:lnTo>
                  <a:pt x="449" y="46"/>
                </a:lnTo>
                <a:lnTo>
                  <a:pt x="440" y="51"/>
                </a:lnTo>
                <a:lnTo>
                  <a:pt x="440" y="13"/>
                </a:lnTo>
                <a:lnTo>
                  <a:pt x="410" y="73"/>
                </a:lnTo>
                <a:lnTo>
                  <a:pt x="405" y="70"/>
                </a:lnTo>
                <a:lnTo>
                  <a:pt x="412" y="46"/>
                </a:lnTo>
                <a:lnTo>
                  <a:pt x="424" y="18"/>
                </a:lnTo>
                <a:lnTo>
                  <a:pt x="412" y="22"/>
                </a:lnTo>
                <a:lnTo>
                  <a:pt x="407" y="10"/>
                </a:lnTo>
                <a:lnTo>
                  <a:pt x="393" y="19"/>
                </a:lnTo>
                <a:lnTo>
                  <a:pt x="401" y="32"/>
                </a:lnTo>
                <a:lnTo>
                  <a:pt x="372" y="63"/>
                </a:lnTo>
                <a:lnTo>
                  <a:pt x="372" y="79"/>
                </a:lnTo>
                <a:lnTo>
                  <a:pt x="363" y="70"/>
                </a:lnTo>
                <a:lnTo>
                  <a:pt x="366" y="65"/>
                </a:lnTo>
                <a:lnTo>
                  <a:pt x="354" y="70"/>
                </a:lnTo>
                <a:lnTo>
                  <a:pt x="345" y="59"/>
                </a:lnTo>
                <a:lnTo>
                  <a:pt x="341" y="68"/>
                </a:lnTo>
                <a:lnTo>
                  <a:pt x="337" y="59"/>
                </a:lnTo>
                <a:lnTo>
                  <a:pt x="337" y="70"/>
                </a:lnTo>
                <a:lnTo>
                  <a:pt x="345" y="73"/>
                </a:lnTo>
                <a:lnTo>
                  <a:pt x="347" y="97"/>
                </a:lnTo>
                <a:lnTo>
                  <a:pt x="330" y="78"/>
                </a:lnTo>
                <a:lnTo>
                  <a:pt x="333" y="84"/>
                </a:lnTo>
                <a:lnTo>
                  <a:pt x="321" y="89"/>
                </a:lnTo>
                <a:lnTo>
                  <a:pt x="318" y="95"/>
                </a:lnTo>
                <a:lnTo>
                  <a:pt x="318" y="106"/>
                </a:lnTo>
                <a:lnTo>
                  <a:pt x="310" y="120"/>
                </a:lnTo>
                <a:lnTo>
                  <a:pt x="312" y="109"/>
                </a:lnTo>
                <a:lnTo>
                  <a:pt x="312" y="82"/>
                </a:lnTo>
                <a:lnTo>
                  <a:pt x="302" y="97"/>
                </a:lnTo>
                <a:lnTo>
                  <a:pt x="300" y="116"/>
                </a:lnTo>
                <a:lnTo>
                  <a:pt x="298" y="95"/>
                </a:lnTo>
                <a:lnTo>
                  <a:pt x="290" y="95"/>
                </a:lnTo>
                <a:lnTo>
                  <a:pt x="288" y="114"/>
                </a:lnTo>
                <a:lnTo>
                  <a:pt x="295" y="130"/>
                </a:lnTo>
                <a:lnTo>
                  <a:pt x="279" y="109"/>
                </a:lnTo>
                <a:lnTo>
                  <a:pt x="276" y="109"/>
                </a:lnTo>
                <a:lnTo>
                  <a:pt x="283" y="123"/>
                </a:lnTo>
                <a:lnTo>
                  <a:pt x="279" y="128"/>
                </a:lnTo>
                <a:lnTo>
                  <a:pt x="271" y="123"/>
                </a:lnTo>
                <a:lnTo>
                  <a:pt x="269" y="114"/>
                </a:lnTo>
                <a:lnTo>
                  <a:pt x="267" y="125"/>
                </a:lnTo>
                <a:lnTo>
                  <a:pt x="269" y="133"/>
                </a:lnTo>
                <a:lnTo>
                  <a:pt x="257" y="144"/>
                </a:lnTo>
                <a:lnTo>
                  <a:pt x="262" y="155"/>
                </a:lnTo>
                <a:lnTo>
                  <a:pt x="258" y="155"/>
                </a:lnTo>
                <a:lnTo>
                  <a:pt x="258" y="161"/>
                </a:lnTo>
                <a:lnTo>
                  <a:pt x="236" y="176"/>
                </a:lnTo>
                <a:lnTo>
                  <a:pt x="257" y="180"/>
                </a:lnTo>
                <a:lnTo>
                  <a:pt x="250" y="190"/>
                </a:lnTo>
                <a:lnTo>
                  <a:pt x="232" y="185"/>
                </a:lnTo>
                <a:lnTo>
                  <a:pt x="232" y="210"/>
                </a:lnTo>
                <a:lnTo>
                  <a:pt x="227" y="215"/>
                </a:lnTo>
                <a:lnTo>
                  <a:pt x="222" y="198"/>
                </a:lnTo>
                <a:lnTo>
                  <a:pt x="213" y="217"/>
                </a:lnTo>
                <a:lnTo>
                  <a:pt x="215" y="226"/>
                </a:lnTo>
                <a:lnTo>
                  <a:pt x="209" y="234"/>
                </a:lnTo>
                <a:lnTo>
                  <a:pt x="220" y="234"/>
                </a:lnTo>
                <a:lnTo>
                  <a:pt x="197" y="242"/>
                </a:lnTo>
                <a:lnTo>
                  <a:pt x="189" y="270"/>
                </a:lnTo>
                <a:lnTo>
                  <a:pt x="170" y="286"/>
                </a:lnTo>
                <a:lnTo>
                  <a:pt x="170" y="294"/>
                </a:lnTo>
                <a:lnTo>
                  <a:pt x="173" y="296"/>
                </a:lnTo>
                <a:lnTo>
                  <a:pt x="166" y="302"/>
                </a:lnTo>
                <a:lnTo>
                  <a:pt x="171" y="313"/>
                </a:lnTo>
                <a:lnTo>
                  <a:pt x="154" y="332"/>
                </a:lnTo>
                <a:lnTo>
                  <a:pt x="164" y="325"/>
                </a:lnTo>
                <a:lnTo>
                  <a:pt x="166" y="337"/>
                </a:lnTo>
                <a:lnTo>
                  <a:pt x="159" y="332"/>
                </a:lnTo>
                <a:lnTo>
                  <a:pt x="157" y="346"/>
                </a:lnTo>
                <a:lnTo>
                  <a:pt x="154" y="349"/>
                </a:lnTo>
                <a:lnTo>
                  <a:pt x="155" y="364"/>
                </a:lnTo>
                <a:lnTo>
                  <a:pt x="149" y="354"/>
                </a:lnTo>
                <a:lnTo>
                  <a:pt x="145" y="371"/>
                </a:lnTo>
                <a:lnTo>
                  <a:pt x="149" y="365"/>
                </a:lnTo>
                <a:lnTo>
                  <a:pt x="152" y="376"/>
                </a:lnTo>
                <a:lnTo>
                  <a:pt x="131" y="390"/>
                </a:lnTo>
                <a:lnTo>
                  <a:pt x="128" y="397"/>
                </a:lnTo>
                <a:lnTo>
                  <a:pt x="133" y="400"/>
                </a:lnTo>
                <a:lnTo>
                  <a:pt x="131" y="412"/>
                </a:lnTo>
                <a:lnTo>
                  <a:pt x="122" y="409"/>
                </a:lnTo>
                <a:lnTo>
                  <a:pt x="105" y="433"/>
                </a:lnTo>
                <a:lnTo>
                  <a:pt x="105" y="443"/>
                </a:lnTo>
                <a:lnTo>
                  <a:pt x="98" y="447"/>
                </a:lnTo>
                <a:lnTo>
                  <a:pt x="105" y="465"/>
                </a:lnTo>
                <a:lnTo>
                  <a:pt x="128" y="450"/>
                </a:lnTo>
                <a:lnTo>
                  <a:pt x="105" y="474"/>
                </a:lnTo>
                <a:lnTo>
                  <a:pt x="98" y="460"/>
                </a:lnTo>
                <a:lnTo>
                  <a:pt x="89" y="466"/>
                </a:lnTo>
                <a:lnTo>
                  <a:pt x="91" y="474"/>
                </a:lnTo>
                <a:lnTo>
                  <a:pt x="87" y="477"/>
                </a:lnTo>
                <a:lnTo>
                  <a:pt x="85" y="466"/>
                </a:lnTo>
                <a:lnTo>
                  <a:pt x="75" y="472"/>
                </a:lnTo>
                <a:lnTo>
                  <a:pt x="54" y="49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62" name=""/>
          <p:cNvGrpSpPr/>
          <p:nvPr/>
        </p:nvGrpSpPr>
        <p:grpSpPr>
          <a:xfrm>
            <a:off x="4492800" y="376200"/>
            <a:ext cx="836280" cy="1160640"/>
            <a:chOff x="4492800" y="376200"/>
            <a:chExt cx="836280" cy="1160640"/>
          </a:xfrm>
        </p:grpSpPr>
        <p:sp>
          <p:nvSpPr>
            <p:cNvPr id="1963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5" name=""/>
          <p:cNvSpPr/>
          <p:nvPr/>
        </p:nvSpPr>
        <p:spPr>
          <a:xfrm>
            <a:off x="4608360" y="11034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0" y="7"/>
                </a:moveTo>
                <a:lnTo>
                  <a:pt x="11" y="0"/>
                </a:lnTo>
                <a:lnTo>
                  <a:pt x="14" y="5"/>
                </a:lnTo>
                <a:lnTo>
                  <a:pt x="0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66" name=""/>
          <p:cNvGrpSpPr/>
          <p:nvPr/>
        </p:nvGrpSpPr>
        <p:grpSpPr>
          <a:xfrm>
            <a:off x="4608360" y="1103400"/>
            <a:ext cx="22320" cy="11160"/>
            <a:chOff x="4608360" y="1103400"/>
            <a:chExt cx="22320" cy="11160"/>
          </a:xfrm>
        </p:grpSpPr>
        <p:sp>
          <p:nvSpPr>
            <p:cNvPr id="1967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9" name=""/>
          <p:cNvSpPr/>
          <p:nvPr/>
        </p:nvSpPr>
        <p:spPr>
          <a:xfrm>
            <a:off x="5149800" y="376200"/>
            <a:ext cx="22320" cy="15840"/>
          </a:xfrm>
          <a:custGeom>
            <a:avLst/>
            <a:gdLst/>
            <a:ahLst/>
            <a:rect l="l" t="t" r="r" b="b"/>
            <a:pathLst>
              <a:path w="14" h="10">
                <a:moveTo>
                  <a:pt x="10" y="0"/>
                </a:moveTo>
                <a:lnTo>
                  <a:pt x="14" y="10"/>
                </a:lnTo>
                <a:lnTo>
                  <a:pt x="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0" name=""/>
          <p:cNvGrpSpPr/>
          <p:nvPr/>
        </p:nvGrpSpPr>
        <p:grpSpPr>
          <a:xfrm>
            <a:off x="5149800" y="376200"/>
            <a:ext cx="22320" cy="15840"/>
            <a:chOff x="5149800" y="376200"/>
            <a:chExt cx="22320" cy="15840"/>
          </a:xfrm>
        </p:grpSpPr>
        <p:sp>
          <p:nvSpPr>
            <p:cNvPr id="1971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73" name=""/>
          <p:cNvSpPr/>
          <p:nvPr/>
        </p:nvSpPr>
        <p:spPr>
          <a:xfrm>
            <a:off x="5095800" y="42228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0" y="0"/>
                </a:lnTo>
                <a:lnTo>
                  <a:pt x="7" y="3"/>
                </a:lnTo>
                <a:lnTo>
                  <a:pt x="7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4" name=""/>
          <p:cNvGrpSpPr/>
          <p:nvPr/>
        </p:nvGrpSpPr>
        <p:grpSpPr>
          <a:xfrm>
            <a:off x="5095800" y="422280"/>
            <a:ext cx="11160" cy="19080"/>
            <a:chOff x="5095800" y="422280"/>
            <a:chExt cx="11160" cy="19080"/>
          </a:xfrm>
        </p:grpSpPr>
        <p:sp>
          <p:nvSpPr>
            <p:cNvPr id="1975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77" name=""/>
          <p:cNvSpPr/>
          <p:nvPr/>
        </p:nvSpPr>
        <p:spPr>
          <a:xfrm>
            <a:off x="5073480" y="434880"/>
            <a:ext cx="2232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9" y="17"/>
                </a:moveTo>
                <a:lnTo>
                  <a:pt x="2" y="22"/>
                </a:lnTo>
                <a:lnTo>
                  <a:pt x="0" y="9"/>
                </a:lnTo>
                <a:lnTo>
                  <a:pt x="11" y="0"/>
                </a:lnTo>
                <a:lnTo>
                  <a:pt x="14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8" name=""/>
          <p:cNvGrpSpPr/>
          <p:nvPr/>
        </p:nvGrpSpPr>
        <p:grpSpPr>
          <a:xfrm>
            <a:off x="5073480" y="434880"/>
            <a:ext cx="22320" cy="34920"/>
            <a:chOff x="5073480" y="434880"/>
            <a:chExt cx="22320" cy="34920"/>
          </a:xfrm>
        </p:grpSpPr>
        <p:sp>
          <p:nvSpPr>
            <p:cNvPr id="1979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1" name=""/>
          <p:cNvSpPr/>
          <p:nvPr/>
        </p:nvSpPr>
        <p:spPr>
          <a:xfrm>
            <a:off x="5043600" y="426960"/>
            <a:ext cx="36360" cy="22320"/>
          </a:xfrm>
          <a:custGeom>
            <a:avLst/>
            <a:gdLst/>
            <a:ahLst/>
            <a:rect l="l" t="t" r="r" b="b"/>
            <a:pathLst>
              <a:path w="23" h="14">
                <a:moveTo>
                  <a:pt x="7" y="0"/>
                </a:moveTo>
                <a:lnTo>
                  <a:pt x="23" y="3"/>
                </a:lnTo>
                <a:lnTo>
                  <a:pt x="4" y="14"/>
                </a:lnTo>
                <a:lnTo>
                  <a:pt x="0" y="5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2" name=""/>
          <p:cNvGrpSpPr/>
          <p:nvPr/>
        </p:nvGrpSpPr>
        <p:grpSpPr>
          <a:xfrm>
            <a:off x="5043600" y="426960"/>
            <a:ext cx="36360" cy="22320"/>
            <a:chOff x="5043600" y="426960"/>
            <a:chExt cx="36360" cy="22320"/>
          </a:xfrm>
        </p:grpSpPr>
        <p:sp>
          <p:nvSpPr>
            <p:cNvPr id="1983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5" name=""/>
          <p:cNvSpPr/>
          <p:nvPr/>
        </p:nvSpPr>
        <p:spPr>
          <a:xfrm>
            <a:off x="5057640" y="461880"/>
            <a:ext cx="158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7" y="6"/>
                </a:moveTo>
                <a:lnTo>
                  <a:pt x="0" y="0"/>
                </a:lnTo>
                <a:lnTo>
                  <a:pt x="8" y="0"/>
                </a:lnTo>
                <a:lnTo>
                  <a:pt x="10" y="6"/>
                </a:lnTo>
                <a:lnTo>
                  <a:pt x="7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6" name=""/>
          <p:cNvGrpSpPr/>
          <p:nvPr/>
        </p:nvGrpSpPr>
        <p:grpSpPr>
          <a:xfrm>
            <a:off x="5057640" y="461880"/>
            <a:ext cx="15840" cy="9720"/>
            <a:chOff x="5057640" y="461880"/>
            <a:chExt cx="15840" cy="9720"/>
          </a:xfrm>
        </p:grpSpPr>
        <p:sp>
          <p:nvSpPr>
            <p:cNvPr id="1987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9" name=""/>
          <p:cNvSpPr/>
          <p:nvPr/>
        </p:nvSpPr>
        <p:spPr>
          <a:xfrm>
            <a:off x="4994280" y="471600"/>
            <a:ext cx="7920" cy="20520"/>
          </a:xfrm>
          <a:custGeom>
            <a:avLst/>
            <a:gdLst/>
            <a:ahLst/>
            <a:rect l="l" t="t" r="r" b="b"/>
            <a:pathLst>
              <a:path w="5" h="13">
                <a:moveTo>
                  <a:pt x="5" y="0"/>
                </a:moveTo>
                <a:lnTo>
                  <a:pt x="5" y="13"/>
                </a:lnTo>
                <a:lnTo>
                  <a:pt x="0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0" name=""/>
          <p:cNvGrpSpPr/>
          <p:nvPr/>
        </p:nvGrpSpPr>
        <p:grpSpPr>
          <a:xfrm>
            <a:off x="4994280" y="471600"/>
            <a:ext cx="7920" cy="20520"/>
            <a:chOff x="4994280" y="471600"/>
            <a:chExt cx="7920" cy="20520"/>
          </a:xfrm>
        </p:grpSpPr>
        <p:sp>
          <p:nvSpPr>
            <p:cNvPr id="1991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93" name=""/>
          <p:cNvSpPr/>
          <p:nvPr/>
        </p:nvSpPr>
        <p:spPr>
          <a:xfrm>
            <a:off x="4965840" y="471600"/>
            <a:ext cx="1728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4" y="5"/>
                </a:moveTo>
                <a:lnTo>
                  <a:pt x="11" y="13"/>
                </a:lnTo>
                <a:lnTo>
                  <a:pt x="2" y="13"/>
                </a:lnTo>
                <a:lnTo>
                  <a:pt x="0" y="0"/>
                </a:lnTo>
                <a:lnTo>
                  <a:pt x="4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4" name=""/>
          <p:cNvGrpSpPr/>
          <p:nvPr/>
        </p:nvGrpSpPr>
        <p:grpSpPr>
          <a:xfrm>
            <a:off x="4965840" y="471600"/>
            <a:ext cx="17280" cy="20520"/>
            <a:chOff x="4965840" y="471600"/>
            <a:chExt cx="17280" cy="20520"/>
          </a:xfrm>
        </p:grpSpPr>
        <p:sp>
          <p:nvSpPr>
            <p:cNvPr id="1995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97" name=""/>
          <p:cNvSpPr/>
          <p:nvPr/>
        </p:nvSpPr>
        <p:spPr>
          <a:xfrm>
            <a:off x="4941720" y="495360"/>
            <a:ext cx="2412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15" y="3"/>
                </a:lnTo>
                <a:lnTo>
                  <a:pt x="7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8" name=""/>
          <p:cNvGrpSpPr/>
          <p:nvPr/>
        </p:nvGrpSpPr>
        <p:grpSpPr>
          <a:xfrm>
            <a:off x="4941720" y="495360"/>
            <a:ext cx="24120" cy="22320"/>
            <a:chOff x="4941720" y="495360"/>
            <a:chExt cx="24120" cy="22320"/>
          </a:xfrm>
        </p:grpSpPr>
        <p:sp>
          <p:nvSpPr>
            <p:cNvPr id="1999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1" name=""/>
          <p:cNvSpPr/>
          <p:nvPr/>
        </p:nvSpPr>
        <p:spPr>
          <a:xfrm>
            <a:off x="4916520" y="5270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2" y="3"/>
                </a:moveTo>
                <a:lnTo>
                  <a:pt x="19" y="0"/>
                </a:lnTo>
                <a:lnTo>
                  <a:pt x="7" y="14"/>
                </a:lnTo>
                <a:lnTo>
                  <a:pt x="0" y="11"/>
                </a:lnTo>
                <a:lnTo>
                  <a:pt x="2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02" name=""/>
          <p:cNvGrpSpPr/>
          <p:nvPr/>
        </p:nvGrpSpPr>
        <p:grpSpPr>
          <a:xfrm>
            <a:off x="4916520" y="525600"/>
            <a:ext cx="30240" cy="21960"/>
            <a:chOff x="4916520" y="525600"/>
            <a:chExt cx="30240" cy="21960"/>
          </a:xfrm>
        </p:grpSpPr>
        <p:sp>
          <p:nvSpPr>
            <p:cNvPr id="2003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5" name=""/>
          <p:cNvSpPr/>
          <p:nvPr/>
        </p:nvSpPr>
        <p:spPr>
          <a:xfrm>
            <a:off x="4876920" y="544680"/>
            <a:ext cx="36360" cy="55440"/>
          </a:xfrm>
          <a:custGeom>
            <a:avLst/>
            <a:gdLst/>
            <a:ahLst/>
            <a:rect l="l" t="t" r="r" b="b"/>
            <a:pathLst>
              <a:path w="23" h="35">
                <a:moveTo>
                  <a:pt x="2" y="26"/>
                </a:moveTo>
                <a:lnTo>
                  <a:pt x="0" y="24"/>
                </a:lnTo>
                <a:lnTo>
                  <a:pt x="2" y="14"/>
                </a:lnTo>
                <a:lnTo>
                  <a:pt x="13" y="0"/>
                </a:lnTo>
                <a:lnTo>
                  <a:pt x="23" y="14"/>
                </a:lnTo>
                <a:lnTo>
                  <a:pt x="21" y="26"/>
                </a:lnTo>
                <a:lnTo>
                  <a:pt x="0" y="35"/>
                </a:lnTo>
                <a:lnTo>
                  <a:pt x="2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06" name=""/>
          <p:cNvGrpSpPr/>
          <p:nvPr/>
        </p:nvGrpSpPr>
        <p:grpSpPr>
          <a:xfrm>
            <a:off x="4876920" y="544680"/>
            <a:ext cx="36360" cy="55440"/>
            <a:chOff x="4876920" y="544680"/>
            <a:chExt cx="36360" cy="55440"/>
          </a:xfrm>
        </p:grpSpPr>
        <p:sp>
          <p:nvSpPr>
            <p:cNvPr id="2007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9" name=""/>
          <p:cNvSpPr/>
          <p:nvPr/>
        </p:nvSpPr>
        <p:spPr>
          <a:xfrm>
            <a:off x="4835520" y="57456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4" y="8"/>
                </a:moveTo>
                <a:lnTo>
                  <a:pt x="12" y="0"/>
                </a:lnTo>
                <a:lnTo>
                  <a:pt x="7" y="19"/>
                </a:lnTo>
                <a:lnTo>
                  <a:pt x="0" y="16"/>
                </a:lnTo>
                <a:lnTo>
                  <a:pt x="4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0" name=""/>
          <p:cNvGrpSpPr/>
          <p:nvPr/>
        </p:nvGrpSpPr>
        <p:grpSpPr>
          <a:xfrm>
            <a:off x="4835520" y="574560"/>
            <a:ext cx="19080" cy="30240"/>
            <a:chOff x="4835520" y="574560"/>
            <a:chExt cx="19080" cy="30240"/>
          </a:xfrm>
        </p:grpSpPr>
        <p:sp>
          <p:nvSpPr>
            <p:cNvPr id="2011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13" name=""/>
          <p:cNvSpPr/>
          <p:nvPr/>
        </p:nvSpPr>
        <p:spPr>
          <a:xfrm>
            <a:off x="4794120" y="604800"/>
            <a:ext cx="2700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22"/>
                </a:moveTo>
                <a:lnTo>
                  <a:pt x="14" y="10"/>
                </a:lnTo>
                <a:lnTo>
                  <a:pt x="14" y="0"/>
                </a:lnTo>
                <a:lnTo>
                  <a:pt x="17" y="22"/>
                </a:lnTo>
                <a:lnTo>
                  <a:pt x="0" y="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4" name=""/>
          <p:cNvGrpSpPr/>
          <p:nvPr/>
        </p:nvGrpSpPr>
        <p:grpSpPr>
          <a:xfrm>
            <a:off x="4794120" y="604800"/>
            <a:ext cx="27000" cy="34920"/>
            <a:chOff x="4794120" y="604800"/>
            <a:chExt cx="27000" cy="34920"/>
          </a:xfrm>
        </p:grpSpPr>
        <p:sp>
          <p:nvSpPr>
            <p:cNvPr id="2015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17" name=""/>
          <p:cNvSpPr/>
          <p:nvPr/>
        </p:nvSpPr>
        <p:spPr>
          <a:xfrm>
            <a:off x="4794120" y="612720"/>
            <a:ext cx="73080" cy="77760"/>
          </a:xfrm>
          <a:custGeom>
            <a:avLst/>
            <a:gdLst/>
            <a:ahLst/>
            <a:rect l="l" t="t" r="r" b="b"/>
            <a:pathLst>
              <a:path w="46" h="49">
                <a:moveTo>
                  <a:pt x="27" y="0"/>
                </a:moveTo>
                <a:lnTo>
                  <a:pt x="32" y="12"/>
                </a:lnTo>
                <a:lnTo>
                  <a:pt x="32" y="22"/>
                </a:lnTo>
                <a:lnTo>
                  <a:pt x="37" y="5"/>
                </a:lnTo>
                <a:lnTo>
                  <a:pt x="46" y="10"/>
                </a:lnTo>
                <a:lnTo>
                  <a:pt x="46" y="19"/>
                </a:lnTo>
                <a:lnTo>
                  <a:pt x="27" y="41"/>
                </a:lnTo>
                <a:lnTo>
                  <a:pt x="25" y="30"/>
                </a:lnTo>
                <a:lnTo>
                  <a:pt x="0" y="49"/>
                </a:lnTo>
                <a:lnTo>
                  <a:pt x="19" y="30"/>
                </a:lnTo>
                <a:lnTo>
                  <a:pt x="2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8" name=""/>
          <p:cNvGrpSpPr/>
          <p:nvPr/>
        </p:nvGrpSpPr>
        <p:grpSpPr>
          <a:xfrm>
            <a:off x="4794120" y="612720"/>
            <a:ext cx="73080" cy="77760"/>
            <a:chOff x="4794120" y="612720"/>
            <a:chExt cx="73080" cy="77760"/>
          </a:xfrm>
        </p:grpSpPr>
        <p:sp>
          <p:nvSpPr>
            <p:cNvPr id="2019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1" name=""/>
          <p:cNvSpPr/>
          <p:nvPr/>
        </p:nvSpPr>
        <p:spPr>
          <a:xfrm>
            <a:off x="4519440" y="1211400"/>
            <a:ext cx="648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8"/>
                </a:moveTo>
                <a:lnTo>
                  <a:pt x="4" y="0"/>
                </a:lnTo>
                <a:lnTo>
                  <a:pt x="0" y="0"/>
                </a:lnTo>
                <a:lnTo>
                  <a:pt x="2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22" name=""/>
          <p:cNvGrpSpPr/>
          <p:nvPr/>
        </p:nvGrpSpPr>
        <p:grpSpPr>
          <a:xfrm>
            <a:off x="4519440" y="1211400"/>
            <a:ext cx="6480" cy="12600"/>
            <a:chOff x="4519440" y="1211400"/>
            <a:chExt cx="6480" cy="12600"/>
          </a:xfrm>
        </p:grpSpPr>
        <p:sp>
          <p:nvSpPr>
            <p:cNvPr id="2023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5" name=""/>
          <p:cNvSpPr/>
          <p:nvPr/>
        </p:nvSpPr>
        <p:spPr>
          <a:xfrm>
            <a:off x="4689360" y="596880"/>
            <a:ext cx="420840" cy="1120680"/>
          </a:xfrm>
          <a:custGeom>
            <a:avLst/>
            <a:gdLst/>
            <a:ahLst/>
            <a:rect l="l" t="t" r="r" b="b"/>
            <a:pathLst>
              <a:path w="265" h="706">
                <a:moveTo>
                  <a:pt x="195" y="0"/>
                </a:moveTo>
                <a:lnTo>
                  <a:pt x="185" y="3"/>
                </a:lnTo>
                <a:lnTo>
                  <a:pt x="186" y="13"/>
                </a:lnTo>
                <a:lnTo>
                  <a:pt x="180" y="29"/>
                </a:lnTo>
                <a:lnTo>
                  <a:pt x="185" y="40"/>
                </a:lnTo>
                <a:lnTo>
                  <a:pt x="183" y="41"/>
                </a:lnTo>
                <a:lnTo>
                  <a:pt x="147" y="37"/>
                </a:lnTo>
                <a:lnTo>
                  <a:pt x="139" y="73"/>
                </a:lnTo>
                <a:lnTo>
                  <a:pt x="129" y="63"/>
                </a:lnTo>
                <a:lnTo>
                  <a:pt x="114" y="78"/>
                </a:lnTo>
                <a:lnTo>
                  <a:pt x="103" y="109"/>
                </a:lnTo>
                <a:lnTo>
                  <a:pt x="108" y="125"/>
                </a:lnTo>
                <a:lnTo>
                  <a:pt x="89" y="157"/>
                </a:lnTo>
                <a:lnTo>
                  <a:pt x="82" y="179"/>
                </a:lnTo>
                <a:lnTo>
                  <a:pt x="70" y="185"/>
                </a:lnTo>
                <a:lnTo>
                  <a:pt x="66" y="234"/>
                </a:lnTo>
                <a:lnTo>
                  <a:pt x="54" y="266"/>
                </a:lnTo>
                <a:lnTo>
                  <a:pt x="63" y="283"/>
                </a:lnTo>
                <a:lnTo>
                  <a:pt x="63" y="294"/>
                </a:lnTo>
                <a:lnTo>
                  <a:pt x="40" y="302"/>
                </a:lnTo>
                <a:lnTo>
                  <a:pt x="21" y="318"/>
                </a:lnTo>
                <a:lnTo>
                  <a:pt x="19" y="335"/>
                </a:lnTo>
                <a:lnTo>
                  <a:pt x="25" y="352"/>
                </a:lnTo>
                <a:lnTo>
                  <a:pt x="19" y="376"/>
                </a:lnTo>
                <a:lnTo>
                  <a:pt x="21" y="417"/>
                </a:lnTo>
                <a:lnTo>
                  <a:pt x="33" y="439"/>
                </a:lnTo>
                <a:lnTo>
                  <a:pt x="21" y="458"/>
                </a:lnTo>
                <a:lnTo>
                  <a:pt x="30" y="477"/>
                </a:lnTo>
                <a:lnTo>
                  <a:pt x="25" y="499"/>
                </a:lnTo>
                <a:lnTo>
                  <a:pt x="14" y="509"/>
                </a:lnTo>
                <a:lnTo>
                  <a:pt x="9" y="526"/>
                </a:lnTo>
                <a:lnTo>
                  <a:pt x="11" y="537"/>
                </a:lnTo>
                <a:lnTo>
                  <a:pt x="9" y="554"/>
                </a:lnTo>
                <a:lnTo>
                  <a:pt x="2" y="556"/>
                </a:lnTo>
                <a:lnTo>
                  <a:pt x="0" y="545"/>
                </a:lnTo>
                <a:lnTo>
                  <a:pt x="0" y="551"/>
                </a:lnTo>
                <a:lnTo>
                  <a:pt x="0" y="573"/>
                </a:lnTo>
                <a:lnTo>
                  <a:pt x="4" y="583"/>
                </a:lnTo>
                <a:lnTo>
                  <a:pt x="9" y="578"/>
                </a:lnTo>
                <a:lnTo>
                  <a:pt x="11" y="583"/>
                </a:lnTo>
                <a:lnTo>
                  <a:pt x="4" y="591"/>
                </a:lnTo>
                <a:lnTo>
                  <a:pt x="11" y="592"/>
                </a:lnTo>
                <a:lnTo>
                  <a:pt x="11" y="602"/>
                </a:lnTo>
                <a:lnTo>
                  <a:pt x="14" y="602"/>
                </a:lnTo>
                <a:lnTo>
                  <a:pt x="14" y="622"/>
                </a:lnTo>
                <a:lnTo>
                  <a:pt x="35" y="657"/>
                </a:lnTo>
                <a:lnTo>
                  <a:pt x="30" y="665"/>
                </a:lnTo>
                <a:lnTo>
                  <a:pt x="31" y="673"/>
                </a:lnTo>
                <a:lnTo>
                  <a:pt x="27" y="674"/>
                </a:lnTo>
                <a:lnTo>
                  <a:pt x="37" y="698"/>
                </a:lnTo>
                <a:lnTo>
                  <a:pt x="33" y="706"/>
                </a:lnTo>
                <a:lnTo>
                  <a:pt x="60" y="706"/>
                </a:lnTo>
                <a:lnTo>
                  <a:pt x="66" y="679"/>
                </a:lnTo>
                <a:lnTo>
                  <a:pt x="98" y="674"/>
                </a:lnTo>
                <a:lnTo>
                  <a:pt x="112" y="619"/>
                </a:lnTo>
                <a:lnTo>
                  <a:pt x="108" y="597"/>
                </a:lnTo>
                <a:lnTo>
                  <a:pt x="112" y="597"/>
                </a:lnTo>
                <a:lnTo>
                  <a:pt x="114" y="581"/>
                </a:lnTo>
                <a:lnTo>
                  <a:pt x="106" y="573"/>
                </a:lnTo>
                <a:lnTo>
                  <a:pt x="114" y="572"/>
                </a:lnTo>
                <a:lnTo>
                  <a:pt x="101" y="567"/>
                </a:lnTo>
                <a:lnTo>
                  <a:pt x="118" y="564"/>
                </a:lnTo>
                <a:lnTo>
                  <a:pt x="129" y="547"/>
                </a:lnTo>
                <a:lnTo>
                  <a:pt x="136" y="554"/>
                </a:lnTo>
                <a:lnTo>
                  <a:pt x="145" y="542"/>
                </a:lnTo>
                <a:lnTo>
                  <a:pt x="145" y="537"/>
                </a:lnTo>
                <a:lnTo>
                  <a:pt x="152" y="532"/>
                </a:lnTo>
                <a:lnTo>
                  <a:pt x="124" y="537"/>
                </a:lnTo>
                <a:lnTo>
                  <a:pt x="103" y="528"/>
                </a:lnTo>
                <a:lnTo>
                  <a:pt x="118" y="523"/>
                </a:lnTo>
                <a:lnTo>
                  <a:pt x="136" y="532"/>
                </a:lnTo>
                <a:lnTo>
                  <a:pt x="150" y="526"/>
                </a:lnTo>
                <a:lnTo>
                  <a:pt x="155" y="509"/>
                </a:lnTo>
                <a:lnTo>
                  <a:pt x="145" y="490"/>
                </a:lnTo>
                <a:lnTo>
                  <a:pt x="150" y="490"/>
                </a:lnTo>
                <a:lnTo>
                  <a:pt x="131" y="472"/>
                </a:lnTo>
                <a:lnTo>
                  <a:pt x="117" y="494"/>
                </a:lnTo>
                <a:lnTo>
                  <a:pt x="103" y="496"/>
                </a:lnTo>
                <a:lnTo>
                  <a:pt x="122" y="482"/>
                </a:lnTo>
                <a:lnTo>
                  <a:pt x="120" y="428"/>
                </a:lnTo>
                <a:lnTo>
                  <a:pt x="122" y="420"/>
                </a:lnTo>
                <a:lnTo>
                  <a:pt x="126" y="425"/>
                </a:lnTo>
                <a:lnTo>
                  <a:pt x="129" y="393"/>
                </a:lnTo>
                <a:lnTo>
                  <a:pt x="124" y="379"/>
                </a:lnTo>
                <a:lnTo>
                  <a:pt x="133" y="384"/>
                </a:lnTo>
                <a:lnTo>
                  <a:pt x="134" y="376"/>
                </a:lnTo>
                <a:lnTo>
                  <a:pt x="134" y="359"/>
                </a:lnTo>
                <a:lnTo>
                  <a:pt x="139" y="367"/>
                </a:lnTo>
                <a:lnTo>
                  <a:pt x="145" y="354"/>
                </a:lnTo>
                <a:lnTo>
                  <a:pt x="155" y="340"/>
                </a:lnTo>
                <a:lnTo>
                  <a:pt x="190" y="313"/>
                </a:lnTo>
                <a:lnTo>
                  <a:pt x="213" y="280"/>
                </a:lnTo>
                <a:lnTo>
                  <a:pt x="205" y="258"/>
                </a:lnTo>
                <a:lnTo>
                  <a:pt x="213" y="239"/>
                </a:lnTo>
                <a:lnTo>
                  <a:pt x="211" y="226"/>
                </a:lnTo>
                <a:lnTo>
                  <a:pt x="223" y="215"/>
                </a:lnTo>
                <a:lnTo>
                  <a:pt x="220" y="205"/>
                </a:lnTo>
                <a:lnTo>
                  <a:pt x="228" y="212"/>
                </a:lnTo>
                <a:lnTo>
                  <a:pt x="232" y="196"/>
                </a:lnTo>
                <a:lnTo>
                  <a:pt x="263" y="203"/>
                </a:lnTo>
                <a:lnTo>
                  <a:pt x="265" y="193"/>
                </a:lnTo>
                <a:lnTo>
                  <a:pt x="256" y="171"/>
                </a:lnTo>
                <a:lnTo>
                  <a:pt x="263" y="147"/>
                </a:lnTo>
                <a:lnTo>
                  <a:pt x="253" y="122"/>
                </a:lnTo>
                <a:lnTo>
                  <a:pt x="255" y="73"/>
                </a:lnTo>
                <a:lnTo>
                  <a:pt x="242" y="49"/>
                </a:lnTo>
                <a:lnTo>
                  <a:pt x="19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26" name=""/>
          <p:cNvGrpSpPr/>
          <p:nvPr/>
        </p:nvGrpSpPr>
        <p:grpSpPr>
          <a:xfrm>
            <a:off x="4689360" y="596880"/>
            <a:ext cx="420840" cy="1120680"/>
            <a:chOff x="4689360" y="596880"/>
            <a:chExt cx="420840" cy="1120680"/>
          </a:xfrm>
        </p:grpSpPr>
        <p:sp>
          <p:nvSpPr>
            <p:cNvPr id="2027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9" name=""/>
          <p:cNvSpPr/>
          <p:nvPr/>
        </p:nvSpPr>
        <p:spPr>
          <a:xfrm>
            <a:off x="4916520" y="1547640"/>
            <a:ext cx="27000" cy="65160"/>
          </a:xfrm>
          <a:custGeom>
            <a:avLst/>
            <a:gdLst/>
            <a:ahLst/>
            <a:rect l="l" t="t" r="r" b="b"/>
            <a:pathLst>
              <a:path w="17" h="41">
                <a:moveTo>
                  <a:pt x="0" y="41"/>
                </a:moveTo>
                <a:lnTo>
                  <a:pt x="15" y="22"/>
                </a:lnTo>
                <a:lnTo>
                  <a:pt x="12" y="8"/>
                </a:lnTo>
                <a:lnTo>
                  <a:pt x="17" y="0"/>
                </a:lnTo>
                <a:lnTo>
                  <a:pt x="10" y="0"/>
                </a:lnTo>
                <a:lnTo>
                  <a:pt x="0" y="14"/>
                </a:lnTo>
                <a:lnTo>
                  <a:pt x="0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0" name=""/>
          <p:cNvGrpSpPr/>
          <p:nvPr/>
        </p:nvGrpSpPr>
        <p:grpSpPr>
          <a:xfrm>
            <a:off x="4916520" y="1547640"/>
            <a:ext cx="27000" cy="65160"/>
            <a:chOff x="4916520" y="1547640"/>
            <a:chExt cx="27000" cy="65160"/>
          </a:xfrm>
        </p:grpSpPr>
        <p:sp>
          <p:nvSpPr>
            <p:cNvPr id="2031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33" name=""/>
          <p:cNvSpPr/>
          <p:nvPr/>
        </p:nvSpPr>
        <p:spPr>
          <a:xfrm>
            <a:off x="4857840" y="1609560"/>
            <a:ext cx="17280" cy="51120"/>
          </a:xfrm>
          <a:custGeom>
            <a:avLst/>
            <a:gdLst/>
            <a:ahLst/>
            <a:rect l="l" t="t" r="r" b="b"/>
            <a:pathLst>
              <a:path w="11" h="32">
                <a:moveTo>
                  <a:pt x="0" y="32"/>
                </a:moveTo>
                <a:lnTo>
                  <a:pt x="11" y="0"/>
                </a:lnTo>
                <a:lnTo>
                  <a:pt x="2" y="15"/>
                </a:lnTo>
                <a:lnTo>
                  <a:pt x="0" y="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4" name=""/>
          <p:cNvGrpSpPr/>
          <p:nvPr/>
        </p:nvGrpSpPr>
        <p:grpSpPr>
          <a:xfrm>
            <a:off x="4857840" y="1609560"/>
            <a:ext cx="17280" cy="51120"/>
            <a:chOff x="4857840" y="1609560"/>
            <a:chExt cx="17280" cy="51120"/>
          </a:xfrm>
        </p:grpSpPr>
        <p:sp>
          <p:nvSpPr>
            <p:cNvPr id="2035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37" name=""/>
          <p:cNvSpPr/>
          <p:nvPr/>
        </p:nvSpPr>
        <p:spPr>
          <a:xfrm>
            <a:off x="4525920" y="2185920"/>
            <a:ext cx="141480" cy="95400"/>
          </a:xfrm>
          <a:custGeom>
            <a:avLst/>
            <a:gdLst/>
            <a:ahLst/>
            <a:rect l="l" t="t" r="r" b="b"/>
            <a:pathLst>
              <a:path w="89" h="60">
                <a:moveTo>
                  <a:pt x="31" y="0"/>
                </a:moveTo>
                <a:lnTo>
                  <a:pt x="58" y="0"/>
                </a:lnTo>
                <a:lnTo>
                  <a:pt x="70" y="5"/>
                </a:lnTo>
                <a:lnTo>
                  <a:pt x="75" y="22"/>
                </a:lnTo>
                <a:lnTo>
                  <a:pt x="89" y="27"/>
                </a:lnTo>
                <a:lnTo>
                  <a:pt x="89" y="34"/>
                </a:lnTo>
                <a:lnTo>
                  <a:pt x="82" y="37"/>
                </a:lnTo>
                <a:lnTo>
                  <a:pt x="85" y="46"/>
                </a:lnTo>
                <a:lnTo>
                  <a:pt x="68" y="41"/>
                </a:lnTo>
                <a:lnTo>
                  <a:pt x="63" y="60"/>
                </a:lnTo>
                <a:lnTo>
                  <a:pt x="49" y="43"/>
                </a:lnTo>
                <a:lnTo>
                  <a:pt x="37" y="59"/>
                </a:lnTo>
                <a:lnTo>
                  <a:pt x="21" y="60"/>
                </a:lnTo>
                <a:lnTo>
                  <a:pt x="16" y="43"/>
                </a:lnTo>
                <a:lnTo>
                  <a:pt x="9" y="43"/>
                </a:lnTo>
                <a:lnTo>
                  <a:pt x="2" y="54"/>
                </a:lnTo>
                <a:lnTo>
                  <a:pt x="0" y="41"/>
                </a:lnTo>
                <a:lnTo>
                  <a:pt x="21" y="5"/>
                </a:lnTo>
                <a:lnTo>
                  <a:pt x="3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8" name=""/>
          <p:cNvGrpSpPr/>
          <p:nvPr/>
        </p:nvGrpSpPr>
        <p:grpSpPr>
          <a:xfrm>
            <a:off x="4525920" y="2185920"/>
            <a:ext cx="141480" cy="95400"/>
            <a:chOff x="4525920" y="2185920"/>
            <a:chExt cx="141480" cy="95400"/>
          </a:xfrm>
        </p:grpSpPr>
        <p:sp>
          <p:nvSpPr>
            <p:cNvPr id="2039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1" name=""/>
          <p:cNvSpPr/>
          <p:nvPr/>
        </p:nvSpPr>
        <p:spPr>
          <a:xfrm>
            <a:off x="4799160" y="231624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2" y="0"/>
                </a:moveTo>
                <a:lnTo>
                  <a:pt x="6" y="10"/>
                </a:lnTo>
                <a:lnTo>
                  <a:pt x="0" y="7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42" name=""/>
          <p:cNvGrpSpPr/>
          <p:nvPr/>
        </p:nvGrpSpPr>
        <p:grpSpPr>
          <a:xfrm>
            <a:off x="4799160" y="2316240"/>
            <a:ext cx="9360" cy="15840"/>
            <a:chOff x="4799160" y="2316240"/>
            <a:chExt cx="9360" cy="15840"/>
          </a:xfrm>
        </p:grpSpPr>
        <p:sp>
          <p:nvSpPr>
            <p:cNvPr id="2043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5" name=""/>
          <p:cNvSpPr/>
          <p:nvPr/>
        </p:nvSpPr>
        <p:spPr>
          <a:xfrm>
            <a:off x="9617040" y="4989600"/>
            <a:ext cx="92160" cy="92160"/>
          </a:xfrm>
          <a:custGeom>
            <a:avLst/>
            <a:gdLst/>
            <a:ahLst/>
            <a:rect l="l" t="t" r="r" b="b"/>
            <a:pathLst>
              <a:path w="58" h="58">
                <a:moveTo>
                  <a:pt x="21" y="31"/>
                </a:moveTo>
                <a:lnTo>
                  <a:pt x="15" y="26"/>
                </a:lnTo>
                <a:lnTo>
                  <a:pt x="0" y="6"/>
                </a:lnTo>
                <a:lnTo>
                  <a:pt x="0" y="0"/>
                </a:lnTo>
                <a:lnTo>
                  <a:pt x="7" y="3"/>
                </a:lnTo>
                <a:lnTo>
                  <a:pt x="58" y="53"/>
                </a:lnTo>
                <a:lnTo>
                  <a:pt x="56" y="58"/>
                </a:lnTo>
                <a:lnTo>
                  <a:pt x="42" y="50"/>
                </a:lnTo>
                <a:lnTo>
                  <a:pt x="21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46" name=""/>
          <p:cNvGrpSpPr/>
          <p:nvPr/>
        </p:nvGrpSpPr>
        <p:grpSpPr>
          <a:xfrm>
            <a:off x="9617040" y="4989600"/>
            <a:ext cx="92160" cy="92160"/>
            <a:chOff x="9617040" y="4989600"/>
            <a:chExt cx="92160" cy="92160"/>
          </a:xfrm>
        </p:grpSpPr>
        <p:sp>
          <p:nvSpPr>
            <p:cNvPr id="2047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9" name=""/>
          <p:cNvSpPr/>
          <p:nvPr/>
        </p:nvSpPr>
        <p:spPr>
          <a:xfrm>
            <a:off x="9739440" y="5038560"/>
            <a:ext cx="6120" cy="828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0" name=""/>
          <p:cNvGrpSpPr/>
          <p:nvPr/>
        </p:nvGrpSpPr>
        <p:grpSpPr>
          <a:xfrm>
            <a:off x="9739440" y="5038560"/>
            <a:ext cx="6120" cy="8280"/>
            <a:chOff x="9739440" y="5038560"/>
            <a:chExt cx="6120" cy="8280"/>
          </a:xfrm>
        </p:grpSpPr>
        <p:sp>
          <p:nvSpPr>
            <p:cNvPr id="2051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53" name=""/>
          <p:cNvSpPr/>
          <p:nvPr/>
        </p:nvSpPr>
        <p:spPr>
          <a:xfrm>
            <a:off x="9717120" y="501336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0"/>
                </a:moveTo>
                <a:lnTo>
                  <a:pt x="4" y="2"/>
                </a:lnTo>
                <a:lnTo>
                  <a:pt x="4" y="10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4" name=""/>
          <p:cNvGrpSpPr/>
          <p:nvPr/>
        </p:nvGrpSpPr>
        <p:grpSpPr>
          <a:xfrm>
            <a:off x="9717120" y="5013360"/>
            <a:ext cx="6480" cy="15840"/>
            <a:chOff x="9717120" y="5013360"/>
            <a:chExt cx="6480" cy="15840"/>
          </a:xfrm>
        </p:grpSpPr>
        <p:sp>
          <p:nvSpPr>
            <p:cNvPr id="2055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57" name=""/>
          <p:cNvSpPr/>
          <p:nvPr/>
        </p:nvSpPr>
        <p:spPr>
          <a:xfrm>
            <a:off x="4183200" y="1989000"/>
            <a:ext cx="409320" cy="476280"/>
          </a:xfrm>
          <a:custGeom>
            <a:avLst/>
            <a:gdLst/>
            <a:ahLst/>
            <a:rect l="l" t="t" r="r" b="b"/>
            <a:pathLst>
              <a:path w="258" h="300">
                <a:moveTo>
                  <a:pt x="153" y="0"/>
                </a:moveTo>
                <a:lnTo>
                  <a:pt x="153" y="9"/>
                </a:lnTo>
                <a:lnTo>
                  <a:pt x="177" y="28"/>
                </a:lnTo>
                <a:lnTo>
                  <a:pt x="181" y="41"/>
                </a:lnTo>
                <a:lnTo>
                  <a:pt x="195" y="36"/>
                </a:lnTo>
                <a:lnTo>
                  <a:pt x="195" y="50"/>
                </a:lnTo>
                <a:lnTo>
                  <a:pt x="212" y="55"/>
                </a:lnTo>
                <a:lnTo>
                  <a:pt x="223" y="57"/>
                </a:lnTo>
                <a:lnTo>
                  <a:pt x="231" y="69"/>
                </a:lnTo>
                <a:lnTo>
                  <a:pt x="258" y="77"/>
                </a:lnTo>
                <a:lnTo>
                  <a:pt x="247" y="107"/>
                </a:lnTo>
                <a:lnTo>
                  <a:pt x="247" y="124"/>
                </a:lnTo>
                <a:lnTo>
                  <a:pt x="237" y="129"/>
                </a:lnTo>
                <a:lnTo>
                  <a:pt x="216" y="165"/>
                </a:lnTo>
                <a:lnTo>
                  <a:pt x="218" y="177"/>
                </a:lnTo>
                <a:lnTo>
                  <a:pt x="225" y="167"/>
                </a:lnTo>
                <a:lnTo>
                  <a:pt x="233" y="167"/>
                </a:lnTo>
                <a:lnTo>
                  <a:pt x="237" y="184"/>
                </a:lnTo>
                <a:lnTo>
                  <a:pt x="233" y="186"/>
                </a:lnTo>
                <a:lnTo>
                  <a:pt x="239" y="206"/>
                </a:lnTo>
                <a:lnTo>
                  <a:pt x="233" y="218"/>
                </a:lnTo>
                <a:lnTo>
                  <a:pt x="235" y="221"/>
                </a:lnTo>
                <a:lnTo>
                  <a:pt x="239" y="243"/>
                </a:lnTo>
                <a:lnTo>
                  <a:pt x="247" y="243"/>
                </a:lnTo>
                <a:lnTo>
                  <a:pt x="249" y="254"/>
                </a:lnTo>
                <a:lnTo>
                  <a:pt x="221" y="278"/>
                </a:lnTo>
                <a:lnTo>
                  <a:pt x="198" y="268"/>
                </a:lnTo>
                <a:lnTo>
                  <a:pt x="177" y="264"/>
                </a:lnTo>
                <a:lnTo>
                  <a:pt x="160" y="276"/>
                </a:lnTo>
                <a:lnTo>
                  <a:pt x="158" y="285"/>
                </a:lnTo>
                <a:lnTo>
                  <a:pt x="160" y="300"/>
                </a:lnTo>
                <a:lnTo>
                  <a:pt x="138" y="300"/>
                </a:lnTo>
                <a:lnTo>
                  <a:pt x="130" y="295"/>
                </a:lnTo>
                <a:lnTo>
                  <a:pt x="123" y="292"/>
                </a:lnTo>
                <a:lnTo>
                  <a:pt x="115" y="287"/>
                </a:lnTo>
                <a:lnTo>
                  <a:pt x="105" y="292"/>
                </a:lnTo>
                <a:lnTo>
                  <a:pt x="82" y="287"/>
                </a:lnTo>
                <a:lnTo>
                  <a:pt x="61" y="268"/>
                </a:lnTo>
                <a:lnTo>
                  <a:pt x="70" y="262"/>
                </a:lnTo>
                <a:lnTo>
                  <a:pt x="78" y="225"/>
                </a:lnTo>
                <a:lnTo>
                  <a:pt x="74" y="223"/>
                </a:lnTo>
                <a:lnTo>
                  <a:pt x="78" y="197"/>
                </a:lnTo>
                <a:lnTo>
                  <a:pt x="85" y="206"/>
                </a:lnTo>
                <a:lnTo>
                  <a:pt x="74" y="189"/>
                </a:lnTo>
                <a:lnTo>
                  <a:pt x="74" y="172"/>
                </a:lnTo>
                <a:lnTo>
                  <a:pt x="61" y="165"/>
                </a:lnTo>
                <a:lnTo>
                  <a:pt x="55" y="153"/>
                </a:lnTo>
                <a:lnTo>
                  <a:pt x="54" y="142"/>
                </a:lnTo>
                <a:lnTo>
                  <a:pt x="61" y="139"/>
                </a:lnTo>
                <a:lnTo>
                  <a:pt x="47" y="137"/>
                </a:lnTo>
                <a:lnTo>
                  <a:pt x="47" y="129"/>
                </a:lnTo>
                <a:lnTo>
                  <a:pt x="16" y="117"/>
                </a:lnTo>
                <a:lnTo>
                  <a:pt x="10" y="120"/>
                </a:lnTo>
                <a:lnTo>
                  <a:pt x="2" y="110"/>
                </a:lnTo>
                <a:lnTo>
                  <a:pt x="8" y="110"/>
                </a:lnTo>
                <a:lnTo>
                  <a:pt x="3" y="105"/>
                </a:lnTo>
                <a:lnTo>
                  <a:pt x="8" y="101"/>
                </a:lnTo>
                <a:lnTo>
                  <a:pt x="0" y="101"/>
                </a:lnTo>
                <a:lnTo>
                  <a:pt x="2" y="93"/>
                </a:lnTo>
                <a:lnTo>
                  <a:pt x="26" y="83"/>
                </a:lnTo>
                <a:lnTo>
                  <a:pt x="43" y="93"/>
                </a:lnTo>
                <a:lnTo>
                  <a:pt x="68" y="91"/>
                </a:lnTo>
                <a:lnTo>
                  <a:pt x="59" y="52"/>
                </a:lnTo>
                <a:lnTo>
                  <a:pt x="71" y="52"/>
                </a:lnTo>
                <a:lnTo>
                  <a:pt x="76" y="64"/>
                </a:lnTo>
                <a:lnTo>
                  <a:pt x="106" y="61"/>
                </a:lnTo>
                <a:lnTo>
                  <a:pt x="101" y="60"/>
                </a:lnTo>
                <a:lnTo>
                  <a:pt x="103" y="50"/>
                </a:lnTo>
                <a:lnTo>
                  <a:pt x="130" y="33"/>
                </a:lnTo>
                <a:lnTo>
                  <a:pt x="134" y="6"/>
                </a:lnTo>
                <a:lnTo>
                  <a:pt x="15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8" name=""/>
          <p:cNvGrpSpPr/>
          <p:nvPr/>
        </p:nvGrpSpPr>
        <p:grpSpPr>
          <a:xfrm>
            <a:off x="4183200" y="1989000"/>
            <a:ext cx="409320" cy="476280"/>
            <a:chOff x="4183200" y="1989000"/>
            <a:chExt cx="409320" cy="476280"/>
          </a:xfrm>
        </p:grpSpPr>
        <p:sp>
          <p:nvSpPr>
            <p:cNvPr id="2059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61" name=""/>
          <p:cNvSpPr/>
          <p:nvPr/>
        </p:nvSpPr>
        <p:spPr>
          <a:xfrm>
            <a:off x="4611600" y="2430360"/>
            <a:ext cx="30240" cy="84240"/>
          </a:xfrm>
          <a:custGeom>
            <a:avLst/>
            <a:gdLst/>
            <a:ahLst/>
            <a:rect l="l" t="t" r="r" b="b"/>
            <a:pathLst>
              <a:path w="19" h="53">
                <a:moveTo>
                  <a:pt x="15" y="0"/>
                </a:moveTo>
                <a:lnTo>
                  <a:pt x="19" y="27"/>
                </a:lnTo>
                <a:lnTo>
                  <a:pt x="12" y="53"/>
                </a:lnTo>
                <a:lnTo>
                  <a:pt x="2" y="41"/>
                </a:lnTo>
                <a:lnTo>
                  <a:pt x="0" y="19"/>
                </a:lnTo>
                <a:lnTo>
                  <a:pt x="2" y="14"/>
                </a:lnTo>
                <a:lnTo>
                  <a:pt x="15" y="9"/>
                </a:lnTo>
                <a:lnTo>
                  <a:pt x="1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62" name=""/>
          <p:cNvGrpSpPr/>
          <p:nvPr/>
        </p:nvGrpSpPr>
        <p:grpSpPr>
          <a:xfrm>
            <a:off x="4611600" y="2430360"/>
            <a:ext cx="30240" cy="84240"/>
            <a:chOff x="4611600" y="2430360"/>
            <a:chExt cx="30240" cy="84240"/>
          </a:xfrm>
        </p:grpSpPr>
        <p:sp>
          <p:nvSpPr>
            <p:cNvPr id="2063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65" name=""/>
          <p:cNvSpPr/>
          <p:nvPr/>
        </p:nvSpPr>
        <p:spPr>
          <a:xfrm>
            <a:off x="6283440" y="2660760"/>
            <a:ext cx="463320" cy="407880"/>
          </a:xfrm>
          <a:custGeom>
            <a:avLst/>
            <a:gdLst/>
            <a:ahLst/>
            <a:rect l="l" t="t" r="r" b="b"/>
            <a:pathLst>
              <a:path w="292" h="257">
                <a:moveTo>
                  <a:pt x="124" y="31"/>
                </a:moveTo>
                <a:lnTo>
                  <a:pt x="145" y="36"/>
                </a:lnTo>
                <a:lnTo>
                  <a:pt x="154" y="46"/>
                </a:lnTo>
                <a:lnTo>
                  <a:pt x="170" y="33"/>
                </a:lnTo>
                <a:lnTo>
                  <a:pt x="180" y="41"/>
                </a:lnTo>
                <a:lnTo>
                  <a:pt x="182" y="24"/>
                </a:lnTo>
                <a:lnTo>
                  <a:pt x="196" y="28"/>
                </a:lnTo>
                <a:lnTo>
                  <a:pt x="199" y="22"/>
                </a:lnTo>
                <a:lnTo>
                  <a:pt x="196" y="17"/>
                </a:lnTo>
                <a:lnTo>
                  <a:pt x="211" y="0"/>
                </a:lnTo>
                <a:lnTo>
                  <a:pt x="220" y="5"/>
                </a:lnTo>
                <a:lnTo>
                  <a:pt x="217" y="14"/>
                </a:lnTo>
                <a:lnTo>
                  <a:pt x="224" y="17"/>
                </a:lnTo>
                <a:lnTo>
                  <a:pt x="222" y="41"/>
                </a:lnTo>
                <a:lnTo>
                  <a:pt x="227" y="52"/>
                </a:lnTo>
                <a:lnTo>
                  <a:pt x="262" y="28"/>
                </a:lnTo>
                <a:lnTo>
                  <a:pt x="269" y="31"/>
                </a:lnTo>
                <a:lnTo>
                  <a:pt x="271" y="36"/>
                </a:lnTo>
                <a:lnTo>
                  <a:pt x="283" y="33"/>
                </a:lnTo>
                <a:lnTo>
                  <a:pt x="292" y="33"/>
                </a:lnTo>
                <a:lnTo>
                  <a:pt x="290" y="36"/>
                </a:lnTo>
                <a:lnTo>
                  <a:pt x="283" y="41"/>
                </a:lnTo>
                <a:lnTo>
                  <a:pt x="288" y="43"/>
                </a:lnTo>
                <a:lnTo>
                  <a:pt x="269" y="47"/>
                </a:lnTo>
                <a:lnTo>
                  <a:pt x="246" y="47"/>
                </a:lnTo>
                <a:lnTo>
                  <a:pt x="220" y="69"/>
                </a:lnTo>
                <a:lnTo>
                  <a:pt x="217" y="72"/>
                </a:lnTo>
                <a:lnTo>
                  <a:pt x="227" y="88"/>
                </a:lnTo>
                <a:lnTo>
                  <a:pt x="225" y="98"/>
                </a:lnTo>
                <a:lnTo>
                  <a:pt x="213" y="118"/>
                </a:lnTo>
                <a:lnTo>
                  <a:pt x="217" y="120"/>
                </a:lnTo>
                <a:lnTo>
                  <a:pt x="213" y="129"/>
                </a:lnTo>
                <a:lnTo>
                  <a:pt x="192" y="129"/>
                </a:lnTo>
                <a:lnTo>
                  <a:pt x="201" y="148"/>
                </a:lnTo>
                <a:lnTo>
                  <a:pt x="182" y="156"/>
                </a:lnTo>
                <a:lnTo>
                  <a:pt x="176" y="178"/>
                </a:lnTo>
                <a:lnTo>
                  <a:pt x="178" y="189"/>
                </a:lnTo>
                <a:lnTo>
                  <a:pt x="170" y="199"/>
                </a:lnTo>
                <a:lnTo>
                  <a:pt x="164" y="192"/>
                </a:lnTo>
                <a:lnTo>
                  <a:pt x="155" y="192"/>
                </a:lnTo>
                <a:lnTo>
                  <a:pt x="145" y="202"/>
                </a:lnTo>
                <a:lnTo>
                  <a:pt x="147" y="205"/>
                </a:lnTo>
                <a:lnTo>
                  <a:pt x="128" y="207"/>
                </a:lnTo>
                <a:lnTo>
                  <a:pt x="121" y="216"/>
                </a:lnTo>
                <a:lnTo>
                  <a:pt x="119" y="243"/>
                </a:lnTo>
                <a:lnTo>
                  <a:pt x="116" y="245"/>
                </a:lnTo>
                <a:lnTo>
                  <a:pt x="93" y="252"/>
                </a:lnTo>
                <a:lnTo>
                  <a:pt x="79" y="252"/>
                </a:lnTo>
                <a:lnTo>
                  <a:pt x="72" y="257"/>
                </a:lnTo>
                <a:lnTo>
                  <a:pt x="58" y="252"/>
                </a:lnTo>
                <a:lnTo>
                  <a:pt x="37" y="257"/>
                </a:lnTo>
                <a:lnTo>
                  <a:pt x="9" y="245"/>
                </a:lnTo>
                <a:lnTo>
                  <a:pt x="21" y="224"/>
                </a:lnTo>
                <a:lnTo>
                  <a:pt x="23" y="208"/>
                </a:lnTo>
                <a:lnTo>
                  <a:pt x="16" y="199"/>
                </a:lnTo>
                <a:lnTo>
                  <a:pt x="4" y="192"/>
                </a:lnTo>
                <a:lnTo>
                  <a:pt x="0" y="161"/>
                </a:lnTo>
                <a:lnTo>
                  <a:pt x="7" y="144"/>
                </a:lnTo>
                <a:lnTo>
                  <a:pt x="0" y="137"/>
                </a:lnTo>
                <a:lnTo>
                  <a:pt x="0" y="129"/>
                </a:lnTo>
                <a:lnTo>
                  <a:pt x="0" y="125"/>
                </a:lnTo>
                <a:lnTo>
                  <a:pt x="9" y="120"/>
                </a:lnTo>
                <a:lnTo>
                  <a:pt x="13" y="106"/>
                </a:lnTo>
                <a:lnTo>
                  <a:pt x="16" y="77"/>
                </a:lnTo>
                <a:lnTo>
                  <a:pt x="15" y="84"/>
                </a:lnTo>
                <a:lnTo>
                  <a:pt x="21" y="88"/>
                </a:lnTo>
                <a:lnTo>
                  <a:pt x="46" y="96"/>
                </a:lnTo>
                <a:lnTo>
                  <a:pt x="52" y="88"/>
                </a:lnTo>
                <a:lnTo>
                  <a:pt x="56" y="82"/>
                </a:lnTo>
                <a:lnTo>
                  <a:pt x="52" y="77"/>
                </a:lnTo>
                <a:lnTo>
                  <a:pt x="81" y="63"/>
                </a:lnTo>
                <a:lnTo>
                  <a:pt x="89" y="36"/>
                </a:lnTo>
                <a:lnTo>
                  <a:pt x="100" y="36"/>
                </a:lnTo>
                <a:lnTo>
                  <a:pt x="105" y="28"/>
                </a:lnTo>
                <a:lnTo>
                  <a:pt x="124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66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2067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69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2070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72" name=""/>
          <p:cNvSpPr/>
          <p:nvPr/>
        </p:nvSpPr>
        <p:spPr>
          <a:xfrm>
            <a:off x="5956200" y="3201840"/>
            <a:ext cx="6480" cy="1296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0"/>
                </a:lnTo>
                <a:lnTo>
                  <a:pt x="2" y="8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73" name=""/>
          <p:cNvGrpSpPr/>
          <p:nvPr/>
        </p:nvGrpSpPr>
        <p:grpSpPr>
          <a:xfrm>
            <a:off x="5956200" y="3201840"/>
            <a:ext cx="6480" cy="12960"/>
            <a:chOff x="5956200" y="3201840"/>
            <a:chExt cx="6480" cy="12960"/>
          </a:xfrm>
        </p:grpSpPr>
        <p:sp>
          <p:nvSpPr>
            <p:cNvPr id="2074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76" name=""/>
          <p:cNvSpPr/>
          <p:nvPr/>
        </p:nvSpPr>
        <p:spPr>
          <a:xfrm>
            <a:off x="5578560" y="2705040"/>
            <a:ext cx="320760" cy="376200"/>
          </a:xfrm>
          <a:custGeom>
            <a:avLst/>
            <a:gdLst/>
            <a:ahLst/>
            <a:rect l="l" t="t" r="r" b="b"/>
            <a:pathLst>
              <a:path w="202" h="237">
                <a:moveTo>
                  <a:pt x="8" y="152"/>
                </a:moveTo>
                <a:lnTo>
                  <a:pt x="40" y="164"/>
                </a:lnTo>
                <a:lnTo>
                  <a:pt x="64" y="181"/>
                </a:lnTo>
                <a:lnTo>
                  <a:pt x="85" y="191"/>
                </a:lnTo>
                <a:lnTo>
                  <a:pt x="89" y="201"/>
                </a:lnTo>
                <a:lnTo>
                  <a:pt x="99" y="202"/>
                </a:lnTo>
                <a:lnTo>
                  <a:pt x="101" y="222"/>
                </a:lnTo>
                <a:lnTo>
                  <a:pt x="124" y="234"/>
                </a:lnTo>
                <a:lnTo>
                  <a:pt x="141" y="227"/>
                </a:lnTo>
                <a:lnTo>
                  <a:pt x="161" y="237"/>
                </a:lnTo>
                <a:lnTo>
                  <a:pt x="176" y="213"/>
                </a:lnTo>
                <a:lnTo>
                  <a:pt x="190" y="213"/>
                </a:lnTo>
                <a:lnTo>
                  <a:pt x="199" y="215"/>
                </a:lnTo>
                <a:lnTo>
                  <a:pt x="202" y="213"/>
                </a:lnTo>
                <a:lnTo>
                  <a:pt x="190" y="201"/>
                </a:lnTo>
                <a:lnTo>
                  <a:pt x="186" y="188"/>
                </a:lnTo>
                <a:lnTo>
                  <a:pt x="182" y="186"/>
                </a:lnTo>
                <a:lnTo>
                  <a:pt x="182" y="164"/>
                </a:lnTo>
                <a:lnTo>
                  <a:pt x="176" y="147"/>
                </a:lnTo>
                <a:lnTo>
                  <a:pt x="148" y="128"/>
                </a:lnTo>
                <a:lnTo>
                  <a:pt x="136" y="101"/>
                </a:lnTo>
                <a:lnTo>
                  <a:pt x="141" y="87"/>
                </a:lnTo>
                <a:lnTo>
                  <a:pt x="150" y="65"/>
                </a:lnTo>
                <a:lnTo>
                  <a:pt x="150" y="59"/>
                </a:lnTo>
                <a:lnTo>
                  <a:pt x="155" y="49"/>
                </a:lnTo>
                <a:lnTo>
                  <a:pt x="138" y="41"/>
                </a:lnTo>
                <a:lnTo>
                  <a:pt x="126" y="19"/>
                </a:lnTo>
                <a:lnTo>
                  <a:pt x="124" y="8"/>
                </a:lnTo>
                <a:lnTo>
                  <a:pt x="115" y="8"/>
                </a:lnTo>
                <a:lnTo>
                  <a:pt x="113" y="5"/>
                </a:lnTo>
                <a:lnTo>
                  <a:pt x="89" y="0"/>
                </a:lnTo>
                <a:lnTo>
                  <a:pt x="78" y="10"/>
                </a:lnTo>
                <a:lnTo>
                  <a:pt x="66" y="27"/>
                </a:lnTo>
                <a:lnTo>
                  <a:pt x="54" y="32"/>
                </a:lnTo>
                <a:lnTo>
                  <a:pt x="52" y="78"/>
                </a:lnTo>
                <a:lnTo>
                  <a:pt x="49" y="90"/>
                </a:lnTo>
                <a:lnTo>
                  <a:pt x="0" y="123"/>
                </a:lnTo>
                <a:lnTo>
                  <a:pt x="8" y="15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77" name=""/>
          <p:cNvGrpSpPr/>
          <p:nvPr/>
        </p:nvGrpSpPr>
        <p:grpSpPr>
          <a:xfrm>
            <a:off x="5578560" y="2705040"/>
            <a:ext cx="320760" cy="376200"/>
            <a:chOff x="5578560" y="2705040"/>
            <a:chExt cx="320760" cy="376200"/>
          </a:xfrm>
        </p:grpSpPr>
        <p:sp>
          <p:nvSpPr>
            <p:cNvPr id="2078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0" name=""/>
          <p:cNvSpPr/>
          <p:nvPr/>
        </p:nvSpPr>
        <p:spPr>
          <a:xfrm>
            <a:off x="5775480" y="3063960"/>
            <a:ext cx="60120" cy="31680"/>
          </a:xfrm>
          <a:custGeom>
            <a:avLst/>
            <a:gdLst/>
            <a:ahLst/>
            <a:rect l="l" t="t" r="r" b="b"/>
            <a:pathLst>
              <a:path w="38" h="20">
                <a:moveTo>
                  <a:pt x="0" y="8"/>
                </a:moveTo>
                <a:lnTo>
                  <a:pt x="17" y="20"/>
                </a:lnTo>
                <a:lnTo>
                  <a:pt x="38" y="11"/>
                </a:lnTo>
                <a:lnTo>
                  <a:pt x="1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1" name=""/>
          <p:cNvGrpSpPr/>
          <p:nvPr/>
        </p:nvGrpSpPr>
        <p:grpSpPr>
          <a:xfrm>
            <a:off x="5775480" y="3063960"/>
            <a:ext cx="60120" cy="31680"/>
            <a:chOff x="5775480" y="3063960"/>
            <a:chExt cx="60120" cy="31680"/>
          </a:xfrm>
        </p:grpSpPr>
        <p:sp>
          <p:nvSpPr>
            <p:cNvPr id="2082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4" name=""/>
          <p:cNvSpPr/>
          <p:nvPr/>
        </p:nvSpPr>
        <p:spPr>
          <a:xfrm>
            <a:off x="5430960" y="2903400"/>
            <a:ext cx="47520" cy="168480"/>
          </a:xfrm>
          <a:custGeom>
            <a:avLst/>
            <a:gdLst/>
            <a:ahLst/>
            <a:rect l="l" t="t" r="r" b="b"/>
            <a:pathLst>
              <a:path w="30" h="106">
                <a:moveTo>
                  <a:pt x="17" y="103"/>
                </a:moveTo>
                <a:lnTo>
                  <a:pt x="28" y="49"/>
                </a:lnTo>
                <a:lnTo>
                  <a:pt x="14" y="51"/>
                </a:lnTo>
                <a:lnTo>
                  <a:pt x="21" y="38"/>
                </a:lnTo>
                <a:lnTo>
                  <a:pt x="17" y="38"/>
                </a:lnTo>
                <a:lnTo>
                  <a:pt x="17" y="27"/>
                </a:lnTo>
                <a:lnTo>
                  <a:pt x="21" y="19"/>
                </a:lnTo>
                <a:lnTo>
                  <a:pt x="30" y="24"/>
                </a:lnTo>
                <a:lnTo>
                  <a:pt x="30" y="15"/>
                </a:lnTo>
                <a:lnTo>
                  <a:pt x="30" y="0"/>
                </a:lnTo>
                <a:lnTo>
                  <a:pt x="28" y="3"/>
                </a:lnTo>
                <a:lnTo>
                  <a:pt x="19" y="3"/>
                </a:lnTo>
                <a:lnTo>
                  <a:pt x="9" y="43"/>
                </a:lnTo>
                <a:lnTo>
                  <a:pt x="0" y="54"/>
                </a:lnTo>
                <a:lnTo>
                  <a:pt x="17" y="106"/>
                </a:lnTo>
                <a:lnTo>
                  <a:pt x="17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5" name=""/>
          <p:cNvGrpSpPr/>
          <p:nvPr/>
        </p:nvGrpSpPr>
        <p:grpSpPr>
          <a:xfrm>
            <a:off x="5430960" y="2903400"/>
            <a:ext cx="47520" cy="168480"/>
            <a:chOff x="5430960" y="2903400"/>
            <a:chExt cx="47520" cy="168480"/>
          </a:xfrm>
        </p:grpSpPr>
        <p:sp>
          <p:nvSpPr>
            <p:cNvPr id="2086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8" name=""/>
          <p:cNvSpPr/>
          <p:nvPr/>
        </p:nvSpPr>
        <p:spPr>
          <a:xfrm>
            <a:off x="5452920" y="2900520"/>
            <a:ext cx="138240" cy="180720"/>
          </a:xfrm>
          <a:custGeom>
            <a:avLst/>
            <a:gdLst/>
            <a:ahLst/>
            <a:rect l="l" t="t" r="r" b="b"/>
            <a:pathLst>
              <a:path w="87" h="114">
                <a:moveTo>
                  <a:pt x="79" y="0"/>
                </a:moveTo>
                <a:lnTo>
                  <a:pt x="35" y="27"/>
                </a:lnTo>
                <a:lnTo>
                  <a:pt x="19" y="18"/>
                </a:lnTo>
                <a:lnTo>
                  <a:pt x="15" y="18"/>
                </a:lnTo>
                <a:lnTo>
                  <a:pt x="15" y="27"/>
                </a:lnTo>
                <a:lnTo>
                  <a:pt x="7" y="22"/>
                </a:lnTo>
                <a:lnTo>
                  <a:pt x="2" y="29"/>
                </a:lnTo>
                <a:lnTo>
                  <a:pt x="2" y="41"/>
                </a:lnTo>
                <a:lnTo>
                  <a:pt x="7" y="41"/>
                </a:lnTo>
                <a:lnTo>
                  <a:pt x="0" y="54"/>
                </a:lnTo>
                <a:lnTo>
                  <a:pt x="13" y="51"/>
                </a:lnTo>
                <a:lnTo>
                  <a:pt x="2" y="106"/>
                </a:lnTo>
                <a:lnTo>
                  <a:pt x="2" y="111"/>
                </a:lnTo>
                <a:lnTo>
                  <a:pt x="25" y="114"/>
                </a:lnTo>
                <a:lnTo>
                  <a:pt x="37" y="95"/>
                </a:lnTo>
                <a:lnTo>
                  <a:pt x="54" y="90"/>
                </a:lnTo>
                <a:lnTo>
                  <a:pt x="56" y="79"/>
                </a:lnTo>
                <a:lnTo>
                  <a:pt x="65" y="76"/>
                </a:lnTo>
                <a:lnTo>
                  <a:pt x="44" y="49"/>
                </a:lnTo>
                <a:lnTo>
                  <a:pt x="81" y="38"/>
                </a:lnTo>
                <a:lnTo>
                  <a:pt x="87" y="29"/>
                </a:lnTo>
                <a:lnTo>
                  <a:pt x="7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9" name=""/>
          <p:cNvGrpSpPr/>
          <p:nvPr/>
        </p:nvGrpSpPr>
        <p:grpSpPr>
          <a:xfrm>
            <a:off x="5452920" y="2900520"/>
            <a:ext cx="138240" cy="180720"/>
            <a:chOff x="5452920" y="2900520"/>
            <a:chExt cx="138240" cy="180720"/>
          </a:xfrm>
        </p:grpSpPr>
        <p:sp>
          <p:nvSpPr>
            <p:cNvPr id="2090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92" name=""/>
          <p:cNvSpPr/>
          <p:nvPr/>
        </p:nvSpPr>
        <p:spPr>
          <a:xfrm>
            <a:off x="5835600" y="3041640"/>
            <a:ext cx="55440" cy="65160"/>
          </a:xfrm>
          <a:custGeom>
            <a:avLst/>
            <a:gdLst/>
            <a:ahLst/>
            <a:rect l="l" t="t" r="r" b="b"/>
            <a:pathLst>
              <a:path w="35" h="41">
                <a:moveTo>
                  <a:pt x="35" y="41"/>
                </a:moveTo>
                <a:lnTo>
                  <a:pt x="22" y="41"/>
                </a:lnTo>
                <a:lnTo>
                  <a:pt x="16" y="29"/>
                </a:lnTo>
                <a:lnTo>
                  <a:pt x="0" y="24"/>
                </a:lnTo>
                <a:lnTo>
                  <a:pt x="14" y="0"/>
                </a:lnTo>
                <a:lnTo>
                  <a:pt x="28" y="0"/>
                </a:lnTo>
                <a:lnTo>
                  <a:pt x="33" y="9"/>
                </a:lnTo>
                <a:lnTo>
                  <a:pt x="22" y="19"/>
                </a:lnTo>
                <a:lnTo>
                  <a:pt x="28" y="22"/>
                </a:lnTo>
                <a:lnTo>
                  <a:pt x="35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3" name=""/>
          <p:cNvGrpSpPr/>
          <p:nvPr/>
        </p:nvGrpSpPr>
        <p:grpSpPr>
          <a:xfrm>
            <a:off x="5835600" y="3041640"/>
            <a:ext cx="55440" cy="65160"/>
            <a:chOff x="5835600" y="3041640"/>
            <a:chExt cx="55440" cy="65160"/>
          </a:xfrm>
        </p:grpSpPr>
        <p:sp>
          <p:nvSpPr>
            <p:cNvPr id="2094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96" name=""/>
          <p:cNvSpPr/>
          <p:nvPr/>
        </p:nvSpPr>
        <p:spPr>
          <a:xfrm>
            <a:off x="5460840" y="2835360"/>
            <a:ext cx="55800" cy="73080"/>
          </a:xfrm>
          <a:custGeom>
            <a:avLst/>
            <a:gdLst/>
            <a:ahLst/>
            <a:rect l="l" t="t" r="r" b="b"/>
            <a:pathLst>
              <a:path w="35" h="46">
                <a:moveTo>
                  <a:pt x="11" y="43"/>
                </a:moveTo>
                <a:lnTo>
                  <a:pt x="9" y="46"/>
                </a:lnTo>
                <a:lnTo>
                  <a:pt x="0" y="46"/>
                </a:lnTo>
                <a:lnTo>
                  <a:pt x="21" y="0"/>
                </a:lnTo>
                <a:lnTo>
                  <a:pt x="31" y="0"/>
                </a:lnTo>
                <a:lnTo>
                  <a:pt x="30" y="5"/>
                </a:lnTo>
                <a:lnTo>
                  <a:pt x="35" y="15"/>
                </a:lnTo>
                <a:lnTo>
                  <a:pt x="27" y="22"/>
                </a:lnTo>
                <a:lnTo>
                  <a:pt x="30" y="24"/>
                </a:lnTo>
                <a:lnTo>
                  <a:pt x="21" y="27"/>
                </a:lnTo>
                <a:lnTo>
                  <a:pt x="21" y="34"/>
                </a:lnTo>
                <a:lnTo>
                  <a:pt x="11" y="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7" name=""/>
          <p:cNvGrpSpPr/>
          <p:nvPr/>
        </p:nvGrpSpPr>
        <p:grpSpPr>
          <a:xfrm>
            <a:off x="5460840" y="2835360"/>
            <a:ext cx="55800" cy="73080"/>
            <a:chOff x="5460840" y="2835360"/>
            <a:chExt cx="55800" cy="73080"/>
          </a:xfrm>
        </p:grpSpPr>
        <p:sp>
          <p:nvSpPr>
            <p:cNvPr id="2098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0" name=""/>
          <p:cNvSpPr/>
          <p:nvPr/>
        </p:nvSpPr>
        <p:spPr>
          <a:xfrm>
            <a:off x="6006960" y="3259080"/>
            <a:ext cx="254160" cy="328680"/>
          </a:xfrm>
          <a:custGeom>
            <a:avLst/>
            <a:gdLst/>
            <a:ahLst/>
            <a:rect l="l" t="t" r="r" b="b"/>
            <a:pathLst>
              <a:path w="160" h="207">
                <a:moveTo>
                  <a:pt x="21" y="207"/>
                </a:moveTo>
                <a:lnTo>
                  <a:pt x="44" y="198"/>
                </a:lnTo>
                <a:lnTo>
                  <a:pt x="61" y="199"/>
                </a:lnTo>
                <a:lnTo>
                  <a:pt x="73" y="178"/>
                </a:lnTo>
                <a:lnTo>
                  <a:pt x="89" y="174"/>
                </a:lnTo>
                <a:lnTo>
                  <a:pt x="98" y="157"/>
                </a:lnTo>
                <a:lnTo>
                  <a:pt x="119" y="149"/>
                </a:lnTo>
                <a:lnTo>
                  <a:pt x="117" y="123"/>
                </a:lnTo>
                <a:lnTo>
                  <a:pt x="122" y="116"/>
                </a:lnTo>
                <a:lnTo>
                  <a:pt x="127" y="109"/>
                </a:lnTo>
                <a:lnTo>
                  <a:pt x="134" y="114"/>
                </a:lnTo>
                <a:lnTo>
                  <a:pt x="156" y="77"/>
                </a:lnTo>
                <a:lnTo>
                  <a:pt x="160" y="63"/>
                </a:lnTo>
                <a:lnTo>
                  <a:pt x="148" y="54"/>
                </a:lnTo>
                <a:lnTo>
                  <a:pt x="138" y="34"/>
                </a:lnTo>
                <a:lnTo>
                  <a:pt x="100" y="17"/>
                </a:lnTo>
                <a:lnTo>
                  <a:pt x="87" y="0"/>
                </a:lnTo>
                <a:lnTo>
                  <a:pt x="77" y="0"/>
                </a:lnTo>
                <a:lnTo>
                  <a:pt x="82" y="19"/>
                </a:lnTo>
                <a:lnTo>
                  <a:pt x="71" y="24"/>
                </a:lnTo>
                <a:lnTo>
                  <a:pt x="67" y="56"/>
                </a:lnTo>
                <a:lnTo>
                  <a:pt x="77" y="75"/>
                </a:lnTo>
                <a:lnTo>
                  <a:pt x="61" y="125"/>
                </a:lnTo>
                <a:lnTo>
                  <a:pt x="0" y="149"/>
                </a:lnTo>
                <a:lnTo>
                  <a:pt x="21" y="20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1" name=""/>
          <p:cNvGrpSpPr/>
          <p:nvPr/>
        </p:nvGrpSpPr>
        <p:grpSpPr>
          <a:xfrm>
            <a:off x="6006960" y="3259080"/>
            <a:ext cx="254160" cy="328680"/>
            <a:chOff x="6006960" y="3259080"/>
            <a:chExt cx="254160" cy="328680"/>
          </a:xfrm>
        </p:grpSpPr>
        <p:sp>
          <p:nvSpPr>
            <p:cNvPr id="2102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4" name=""/>
          <p:cNvSpPr/>
          <p:nvPr/>
        </p:nvSpPr>
        <p:spPr>
          <a:xfrm>
            <a:off x="6140520" y="3201840"/>
            <a:ext cx="7920" cy="27000"/>
          </a:xfrm>
          <a:custGeom>
            <a:avLst/>
            <a:gdLst/>
            <a:ahLst/>
            <a:rect l="l" t="t" r="r" b="b"/>
            <a:pathLst>
              <a:path w="5" h="17">
                <a:moveTo>
                  <a:pt x="3" y="17"/>
                </a:moveTo>
                <a:lnTo>
                  <a:pt x="5" y="0"/>
                </a:lnTo>
                <a:lnTo>
                  <a:pt x="0" y="5"/>
                </a:lnTo>
                <a:lnTo>
                  <a:pt x="0" y="14"/>
                </a:lnTo>
                <a:lnTo>
                  <a:pt x="3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5" name=""/>
          <p:cNvGrpSpPr/>
          <p:nvPr/>
        </p:nvGrpSpPr>
        <p:grpSpPr>
          <a:xfrm>
            <a:off x="6140520" y="3201840"/>
            <a:ext cx="7920" cy="27000"/>
            <a:chOff x="6140520" y="3201840"/>
            <a:chExt cx="7920" cy="27000"/>
          </a:xfrm>
        </p:grpSpPr>
        <p:sp>
          <p:nvSpPr>
            <p:cNvPr id="2106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8" name=""/>
          <p:cNvSpPr/>
          <p:nvPr/>
        </p:nvSpPr>
        <p:spPr>
          <a:xfrm>
            <a:off x="6297480" y="2728800"/>
            <a:ext cx="536760" cy="576360"/>
          </a:xfrm>
          <a:custGeom>
            <a:avLst/>
            <a:gdLst/>
            <a:ahLst/>
            <a:rect l="l" t="t" r="r" b="b"/>
            <a:pathLst>
              <a:path w="338" h="363">
                <a:moveTo>
                  <a:pt x="143" y="363"/>
                </a:moveTo>
                <a:lnTo>
                  <a:pt x="132" y="358"/>
                </a:lnTo>
                <a:lnTo>
                  <a:pt x="126" y="339"/>
                </a:lnTo>
                <a:lnTo>
                  <a:pt x="117" y="334"/>
                </a:lnTo>
                <a:lnTo>
                  <a:pt x="112" y="322"/>
                </a:lnTo>
                <a:lnTo>
                  <a:pt x="80" y="322"/>
                </a:lnTo>
                <a:lnTo>
                  <a:pt x="77" y="322"/>
                </a:lnTo>
                <a:lnTo>
                  <a:pt x="75" y="327"/>
                </a:lnTo>
                <a:lnTo>
                  <a:pt x="64" y="322"/>
                </a:lnTo>
                <a:lnTo>
                  <a:pt x="23" y="327"/>
                </a:lnTo>
                <a:lnTo>
                  <a:pt x="16" y="328"/>
                </a:lnTo>
                <a:lnTo>
                  <a:pt x="12" y="327"/>
                </a:lnTo>
                <a:lnTo>
                  <a:pt x="19" y="303"/>
                </a:lnTo>
                <a:lnTo>
                  <a:pt x="26" y="293"/>
                </a:lnTo>
                <a:lnTo>
                  <a:pt x="42" y="286"/>
                </a:lnTo>
                <a:lnTo>
                  <a:pt x="47" y="274"/>
                </a:lnTo>
                <a:lnTo>
                  <a:pt x="37" y="268"/>
                </a:lnTo>
                <a:lnTo>
                  <a:pt x="37" y="247"/>
                </a:lnTo>
                <a:lnTo>
                  <a:pt x="12" y="233"/>
                </a:lnTo>
                <a:lnTo>
                  <a:pt x="0" y="202"/>
                </a:lnTo>
                <a:lnTo>
                  <a:pt x="29" y="213"/>
                </a:lnTo>
                <a:lnTo>
                  <a:pt x="49" y="208"/>
                </a:lnTo>
                <a:lnTo>
                  <a:pt x="64" y="213"/>
                </a:lnTo>
                <a:lnTo>
                  <a:pt x="70" y="208"/>
                </a:lnTo>
                <a:lnTo>
                  <a:pt x="84" y="208"/>
                </a:lnTo>
                <a:lnTo>
                  <a:pt x="108" y="202"/>
                </a:lnTo>
                <a:lnTo>
                  <a:pt x="110" y="199"/>
                </a:lnTo>
                <a:lnTo>
                  <a:pt x="112" y="173"/>
                </a:lnTo>
                <a:lnTo>
                  <a:pt x="120" y="164"/>
                </a:lnTo>
                <a:lnTo>
                  <a:pt x="138" y="161"/>
                </a:lnTo>
                <a:lnTo>
                  <a:pt x="136" y="158"/>
                </a:lnTo>
                <a:lnTo>
                  <a:pt x="146" y="148"/>
                </a:lnTo>
                <a:lnTo>
                  <a:pt x="155" y="148"/>
                </a:lnTo>
                <a:lnTo>
                  <a:pt x="161" y="156"/>
                </a:lnTo>
                <a:lnTo>
                  <a:pt x="169" y="146"/>
                </a:lnTo>
                <a:lnTo>
                  <a:pt x="167" y="134"/>
                </a:lnTo>
                <a:lnTo>
                  <a:pt x="173" y="112"/>
                </a:lnTo>
                <a:lnTo>
                  <a:pt x="192" y="105"/>
                </a:lnTo>
                <a:lnTo>
                  <a:pt x="183" y="86"/>
                </a:lnTo>
                <a:lnTo>
                  <a:pt x="204" y="86"/>
                </a:lnTo>
                <a:lnTo>
                  <a:pt x="209" y="77"/>
                </a:lnTo>
                <a:lnTo>
                  <a:pt x="204" y="74"/>
                </a:lnTo>
                <a:lnTo>
                  <a:pt x="216" y="55"/>
                </a:lnTo>
                <a:lnTo>
                  <a:pt x="218" y="45"/>
                </a:lnTo>
                <a:lnTo>
                  <a:pt x="209" y="28"/>
                </a:lnTo>
                <a:lnTo>
                  <a:pt x="211" y="26"/>
                </a:lnTo>
                <a:lnTo>
                  <a:pt x="237" y="4"/>
                </a:lnTo>
                <a:lnTo>
                  <a:pt x="260" y="4"/>
                </a:lnTo>
                <a:lnTo>
                  <a:pt x="279" y="0"/>
                </a:lnTo>
                <a:lnTo>
                  <a:pt x="293" y="3"/>
                </a:lnTo>
                <a:lnTo>
                  <a:pt x="295" y="9"/>
                </a:lnTo>
                <a:lnTo>
                  <a:pt x="302" y="9"/>
                </a:lnTo>
                <a:lnTo>
                  <a:pt x="305" y="17"/>
                </a:lnTo>
                <a:lnTo>
                  <a:pt x="305" y="28"/>
                </a:lnTo>
                <a:lnTo>
                  <a:pt x="309" y="33"/>
                </a:lnTo>
                <a:lnTo>
                  <a:pt x="318" y="33"/>
                </a:lnTo>
                <a:lnTo>
                  <a:pt x="322" y="38"/>
                </a:lnTo>
                <a:lnTo>
                  <a:pt x="338" y="45"/>
                </a:lnTo>
                <a:lnTo>
                  <a:pt x="326" y="58"/>
                </a:lnTo>
                <a:lnTo>
                  <a:pt x="322" y="66"/>
                </a:lnTo>
                <a:lnTo>
                  <a:pt x="314" y="64"/>
                </a:lnTo>
                <a:lnTo>
                  <a:pt x="297" y="72"/>
                </a:lnTo>
                <a:lnTo>
                  <a:pt x="270" y="63"/>
                </a:lnTo>
                <a:lnTo>
                  <a:pt x="264" y="64"/>
                </a:lnTo>
                <a:lnTo>
                  <a:pt x="260" y="77"/>
                </a:lnTo>
                <a:lnTo>
                  <a:pt x="264" y="79"/>
                </a:lnTo>
                <a:lnTo>
                  <a:pt x="262" y="84"/>
                </a:lnTo>
                <a:lnTo>
                  <a:pt x="270" y="88"/>
                </a:lnTo>
                <a:lnTo>
                  <a:pt x="264" y="93"/>
                </a:lnTo>
                <a:lnTo>
                  <a:pt x="270" y="101"/>
                </a:lnTo>
                <a:lnTo>
                  <a:pt x="264" y="110"/>
                </a:lnTo>
                <a:lnTo>
                  <a:pt x="270" y="120"/>
                </a:lnTo>
                <a:lnTo>
                  <a:pt x="279" y="123"/>
                </a:lnTo>
                <a:lnTo>
                  <a:pt x="281" y="129"/>
                </a:lnTo>
                <a:lnTo>
                  <a:pt x="291" y="132"/>
                </a:lnTo>
                <a:lnTo>
                  <a:pt x="293" y="139"/>
                </a:lnTo>
                <a:lnTo>
                  <a:pt x="279" y="146"/>
                </a:lnTo>
                <a:lnTo>
                  <a:pt x="277" y="153"/>
                </a:lnTo>
                <a:lnTo>
                  <a:pt x="281" y="161"/>
                </a:lnTo>
                <a:lnTo>
                  <a:pt x="277" y="165"/>
                </a:lnTo>
                <a:lnTo>
                  <a:pt x="283" y="170"/>
                </a:lnTo>
                <a:lnTo>
                  <a:pt x="270" y="175"/>
                </a:lnTo>
                <a:lnTo>
                  <a:pt x="262" y="189"/>
                </a:lnTo>
                <a:lnTo>
                  <a:pt x="260" y="197"/>
                </a:lnTo>
                <a:lnTo>
                  <a:pt x="253" y="202"/>
                </a:lnTo>
                <a:lnTo>
                  <a:pt x="241" y="226"/>
                </a:lnTo>
                <a:lnTo>
                  <a:pt x="232" y="233"/>
                </a:lnTo>
                <a:lnTo>
                  <a:pt x="221" y="254"/>
                </a:lnTo>
                <a:lnTo>
                  <a:pt x="202" y="259"/>
                </a:lnTo>
                <a:lnTo>
                  <a:pt x="194" y="249"/>
                </a:lnTo>
                <a:lnTo>
                  <a:pt x="176" y="276"/>
                </a:lnTo>
                <a:lnTo>
                  <a:pt x="173" y="288"/>
                </a:lnTo>
                <a:lnTo>
                  <a:pt x="188" y="293"/>
                </a:lnTo>
                <a:lnTo>
                  <a:pt x="185" y="308"/>
                </a:lnTo>
                <a:lnTo>
                  <a:pt x="196" y="314"/>
                </a:lnTo>
                <a:lnTo>
                  <a:pt x="206" y="346"/>
                </a:lnTo>
                <a:lnTo>
                  <a:pt x="199" y="350"/>
                </a:lnTo>
                <a:lnTo>
                  <a:pt x="194" y="346"/>
                </a:lnTo>
                <a:lnTo>
                  <a:pt x="183" y="353"/>
                </a:lnTo>
                <a:lnTo>
                  <a:pt x="161" y="346"/>
                </a:lnTo>
                <a:lnTo>
                  <a:pt x="159" y="358"/>
                </a:lnTo>
                <a:lnTo>
                  <a:pt x="148" y="358"/>
                </a:lnTo>
                <a:lnTo>
                  <a:pt x="143" y="3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9" name=""/>
          <p:cNvGrpSpPr/>
          <p:nvPr/>
        </p:nvGrpSpPr>
        <p:grpSpPr>
          <a:xfrm>
            <a:off x="6297480" y="2728800"/>
            <a:ext cx="536760" cy="576360"/>
            <a:chOff x="6297480" y="2728800"/>
            <a:chExt cx="536760" cy="576360"/>
          </a:xfrm>
        </p:grpSpPr>
        <p:sp>
          <p:nvSpPr>
            <p:cNvPr id="2110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12" name=""/>
          <p:cNvSpPr/>
          <p:nvPr/>
        </p:nvSpPr>
        <p:spPr>
          <a:xfrm>
            <a:off x="5969160" y="3206880"/>
            <a:ext cx="27000" cy="64800"/>
          </a:xfrm>
          <a:custGeom>
            <a:avLst/>
            <a:gdLst/>
            <a:ahLst/>
            <a:rect l="l" t="t" r="r" b="b"/>
            <a:pathLst>
              <a:path w="17" h="41">
                <a:moveTo>
                  <a:pt x="12" y="38"/>
                </a:moveTo>
                <a:lnTo>
                  <a:pt x="17" y="8"/>
                </a:lnTo>
                <a:lnTo>
                  <a:pt x="8" y="0"/>
                </a:lnTo>
                <a:lnTo>
                  <a:pt x="0" y="17"/>
                </a:lnTo>
                <a:lnTo>
                  <a:pt x="0" y="36"/>
                </a:lnTo>
                <a:lnTo>
                  <a:pt x="6" y="41"/>
                </a:lnTo>
                <a:lnTo>
                  <a:pt x="12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13" name=""/>
          <p:cNvGrpSpPr/>
          <p:nvPr/>
        </p:nvGrpSpPr>
        <p:grpSpPr>
          <a:xfrm>
            <a:off x="5969160" y="3206880"/>
            <a:ext cx="27000" cy="64800"/>
            <a:chOff x="5969160" y="3206880"/>
            <a:chExt cx="27000" cy="64800"/>
          </a:xfrm>
        </p:grpSpPr>
        <p:sp>
          <p:nvSpPr>
            <p:cNvPr id="2114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16" name=""/>
          <p:cNvSpPr/>
          <p:nvPr/>
        </p:nvSpPr>
        <p:spPr>
          <a:xfrm>
            <a:off x="5451480" y="2946240"/>
            <a:ext cx="677880" cy="684360"/>
          </a:xfrm>
          <a:custGeom>
            <a:avLst/>
            <a:gdLst/>
            <a:ahLst/>
            <a:rect l="l" t="t" r="r" b="b"/>
            <a:pathLst>
              <a:path w="427" h="431">
                <a:moveTo>
                  <a:pt x="160" y="412"/>
                </a:moveTo>
                <a:lnTo>
                  <a:pt x="153" y="382"/>
                </a:lnTo>
                <a:lnTo>
                  <a:pt x="141" y="371"/>
                </a:lnTo>
                <a:lnTo>
                  <a:pt x="130" y="354"/>
                </a:lnTo>
                <a:lnTo>
                  <a:pt x="125" y="335"/>
                </a:lnTo>
                <a:lnTo>
                  <a:pt x="113" y="320"/>
                </a:lnTo>
                <a:lnTo>
                  <a:pt x="92" y="306"/>
                </a:lnTo>
                <a:lnTo>
                  <a:pt x="87" y="274"/>
                </a:lnTo>
                <a:lnTo>
                  <a:pt x="88" y="262"/>
                </a:lnTo>
                <a:lnTo>
                  <a:pt x="74" y="226"/>
                </a:lnTo>
                <a:lnTo>
                  <a:pt x="61" y="214"/>
                </a:lnTo>
                <a:lnTo>
                  <a:pt x="55" y="212"/>
                </a:lnTo>
                <a:lnTo>
                  <a:pt x="47" y="183"/>
                </a:lnTo>
                <a:lnTo>
                  <a:pt x="10" y="113"/>
                </a:lnTo>
                <a:lnTo>
                  <a:pt x="0" y="113"/>
                </a:lnTo>
                <a:lnTo>
                  <a:pt x="3" y="77"/>
                </a:lnTo>
                <a:lnTo>
                  <a:pt x="3" y="82"/>
                </a:lnTo>
                <a:lnTo>
                  <a:pt x="26" y="84"/>
                </a:lnTo>
                <a:lnTo>
                  <a:pt x="38" y="65"/>
                </a:lnTo>
                <a:lnTo>
                  <a:pt x="55" y="60"/>
                </a:lnTo>
                <a:lnTo>
                  <a:pt x="57" y="50"/>
                </a:lnTo>
                <a:lnTo>
                  <a:pt x="66" y="46"/>
                </a:lnTo>
                <a:lnTo>
                  <a:pt x="45" y="19"/>
                </a:lnTo>
                <a:lnTo>
                  <a:pt x="82" y="9"/>
                </a:lnTo>
                <a:lnTo>
                  <a:pt x="88" y="0"/>
                </a:lnTo>
                <a:lnTo>
                  <a:pt x="120" y="12"/>
                </a:lnTo>
                <a:lnTo>
                  <a:pt x="144" y="28"/>
                </a:lnTo>
                <a:lnTo>
                  <a:pt x="165" y="38"/>
                </a:lnTo>
                <a:lnTo>
                  <a:pt x="169" y="49"/>
                </a:lnTo>
                <a:lnTo>
                  <a:pt x="179" y="50"/>
                </a:lnTo>
                <a:lnTo>
                  <a:pt x="181" y="69"/>
                </a:lnTo>
                <a:lnTo>
                  <a:pt x="204" y="82"/>
                </a:lnTo>
                <a:lnTo>
                  <a:pt x="221" y="93"/>
                </a:lnTo>
                <a:lnTo>
                  <a:pt x="241" y="84"/>
                </a:lnTo>
                <a:lnTo>
                  <a:pt x="258" y="90"/>
                </a:lnTo>
                <a:lnTo>
                  <a:pt x="263" y="101"/>
                </a:lnTo>
                <a:lnTo>
                  <a:pt x="277" y="101"/>
                </a:lnTo>
                <a:lnTo>
                  <a:pt x="284" y="118"/>
                </a:lnTo>
                <a:lnTo>
                  <a:pt x="295" y="130"/>
                </a:lnTo>
                <a:lnTo>
                  <a:pt x="296" y="137"/>
                </a:lnTo>
                <a:lnTo>
                  <a:pt x="312" y="150"/>
                </a:lnTo>
                <a:lnTo>
                  <a:pt x="314" y="161"/>
                </a:lnTo>
                <a:lnTo>
                  <a:pt x="312" y="173"/>
                </a:lnTo>
                <a:lnTo>
                  <a:pt x="326" y="200"/>
                </a:lnTo>
                <a:lnTo>
                  <a:pt x="332" y="205"/>
                </a:lnTo>
                <a:lnTo>
                  <a:pt x="345" y="226"/>
                </a:lnTo>
                <a:lnTo>
                  <a:pt x="350" y="246"/>
                </a:lnTo>
                <a:lnTo>
                  <a:pt x="413" y="257"/>
                </a:lnTo>
                <a:lnTo>
                  <a:pt x="417" y="253"/>
                </a:lnTo>
                <a:lnTo>
                  <a:pt x="427" y="272"/>
                </a:lnTo>
                <a:lnTo>
                  <a:pt x="411" y="322"/>
                </a:lnTo>
                <a:lnTo>
                  <a:pt x="350" y="347"/>
                </a:lnTo>
                <a:lnTo>
                  <a:pt x="286" y="366"/>
                </a:lnTo>
                <a:lnTo>
                  <a:pt x="235" y="431"/>
                </a:lnTo>
                <a:lnTo>
                  <a:pt x="235" y="404"/>
                </a:lnTo>
                <a:lnTo>
                  <a:pt x="198" y="388"/>
                </a:lnTo>
                <a:lnTo>
                  <a:pt x="177" y="395"/>
                </a:lnTo>
                <a:lnTo>
                  <a:pt x="160" y="4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17" name=""/>
          <p:cNvGrpSpPr/>
          <p:nvPr/>
        </p:nvGrpSpPr>
        <p:grpSpPr>
          <a:xfrm>
            <a:off x="5451480" y="2946240"/>
            <a:ext cx="677880" cy="684360"/>
            <a:chOff x="5451480" y="2946240"/>
            <a:chExt cx="677880" cy="684360"/>
          </a:xfrm>
        </p:grpSpPr>
        <p:sp>
          <p:nvSpPr>
            <p:cNvPr id="2118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0" name=""/>
          <p:cNvSpPr/>
          <p:nvPr/>
        </p:nvSpPr>
        <p:spPr>
          <a:xfrm>
            <a:off x="5478480" y="2712960"/>
            <a:ext cx="223920" cy="230400"/>
          </a:xfrm>
          <a:custGeom>
            <a:avLst/>
            <a:gdLst/>
            <a:ahLst/>
            <a:rect l="l" t="t" r="r" b="b"/>
            <a:pathLst>
              <a:path w="141" h="145">
                <a:moveTo>
                  <a:pt x="63" y="118"/>
                </a:moveTo>
                <a:lnTo>
                  <a:pt x="20" y="145"/>
                </a:lnTo>
                <a:lnTo>
                  <a:pt x="3" y="136"/>
                </a:lnTo>
                <a:lnTo>
                  <a:pt x="0" y="136"/>
                </a:lnTo>
                <a:lnTo>
                  <a:pt x="0" y="121"/>
                </a:lnTo>
                <a:lnTo>
                  <a:pt x="10" y="112"/>
                </a:lnTo>
                <a:lnTo>
                  <a:pt x="10" y="104"/>
                </a:lnTo>
                <a:lnTo>
                  <a:pt x="19" y="101"/>
                </a:lnTo>
                <a:lnTo>
                  <a:pt x="16" y="99"/>
                </a:lnTo>
                <a:lnTo>
                  <a:pt x="24" y="92"/>
                </a:lnTo>
                <a:lnTo>
                  <a:pt x="19" y="82"/>
                </a:lnTo>
                <a:lnTo>
                  <a:pt x="20" y="77"/>
                </a:lnTo>
                <a:lnTo>
                  <a:pt x="10" y="77"/>
                </a:lnTo>
                <a:lnTo>
                  <a:pt x="8" y="46"/>
                </a:lnTo>
                <a:lnTo>
                  <a:pt x="8" y="38"/>
                </a:lnTo>
                <a:lnTo>
                  <a:pt x="14" y="44"/>
                </a:lnTo>
                <a:lnTo>
                  <a:pt x="19" y="33"/>
                </a:lnTo>
                <a:lnTo>
                  <a:pt x="24" y="32"/>
                </a:lnTo>
                <a:lnTo>
                  <a:pt x="20" y="24"/>
                </a:lnTo>
                <a:lnTo>
                  <a:pt x="24" y="14"/>
                </a:lnTo>
                <a:lnTo>
                  <a:pt x="40" y="19"/>
                </a:lnTo>
                <a:lnTo>
                  <a:pt x="59" y="13"/>
                </a:lnTo>
                <a:lnTo>
                  <a:pt x="75" y="19"/>
                </a:lnTo>
                <a:lnTo>
                  <a:pt x="106" y="5"/>
                </a:lnTo>
                <a:lnTo>
                  <a:pt x="127" y="8"/>
                </a:lnTo>
                <a:lnTo>
                  <a:pt x="136" y="0"/>
                </a:lnTo>
                <a:lnTo>
                  <a:pt x="141" y="5"/>
                </a:lnTo>
                <a:lnTo>
                  <a:pt x="129" y="22"/>
                </a:lnTo>
                <a:lnTo>
                  <a:pt x="117" y="27"/>
                </a:lnTo>
                <a:lnTo>
                  <a:pt x="115" y="73"/>
                </a:lnTo>
                <a:lnTo>
                  <a:pt x="113" y="85"/>
                </a:lnTo>
                <a:lnTo>
                  <a:pt x="63" y="1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1" name=""/>
          <p:cNvGrpSpPr/>
          <p:nvPr/>
        </p:nvGrpSpPr>
        <p:grpSpPr>
          <a:xfrm>
            <a:off x="5478480" y="2712960"/>
            <a:ext cx="223920" cy="230400"/>
            <a:chOff x="5478480" y="2712960"/>
            <a:chExt cx="223920" cy="230400"/>
          </a:xfrm>
        </p:grpSpPr>
        <p:sp>
          <p:nvSpPr>
            <p:cNvPr id="2122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4" name=""/>
          <p:cNvSpPr/>
          <p:nvPr/>
        </p:nvSpPr>
        <p:spPr>
          <a:xfrm>
            <a:off x="5978520" y="3209760"/>
            <a:ext cx="166680" cy="144720"/>
          </a:xfrm>
          <a:custGeom>
            <a:avLst/>
            <a:gdLst/>
            <a:ahLst/>
            <a:rect l="l" t="t" r="r" b="b"/>
            <a:pathLst>
              <a:path w="105" h="91">
                <a:moveTo>
                  <a:pt x="105" y="31"/>
                </a:moveTo>
                <a:lnTo>
                  <a:pt x="105" y="12"/>
                </a:lnTo>
                <a:lnTo>
                  <a:pt x="102" y="9"/>
                </a:lnTo>
                <a:lnTo>
                  <a:pt x="102" y="0"/>
                </a:lnTo>
                <a:lnTo>
                  <a:pt x="69" y="41"/>
                </a:lnTo>
                <a:lnTo>
                  <a:pt x="69" y="46"/>
                </a:lnTo>
                <a:lnTo>
                  <a:pt x="58" y="50"/>
                </a:lnTo>
                <a:lnTo>
                  <a:pt x="32" y="47"/>
                </a:lnTo>
                <a:lnTo>
                  <a:pt x="25" y="53"/>
                </a:lnTo>
                <a:lnTo>
                  <a:pt x="15" y="53"/>
                </a:lnTo>
                <a:lnTo>
                  <a:pt x="13" y="47"/>
                </a:lnTo>
                <a:lnTo>
                  <a:pt x="7" y="46"/>
                </a:lnTo>
                <a:lnTo>
                  <a:pt x="7" y="36"/>
                </a:lnTo>
                <a:lnTo>
                  <a:pt x="0" y="38"/>
                </a:lnTo>
                <a:lnTo>
                  <a:pt x="13" y="60"/>
                </a:lnTo>
                <a:lnTo>
                  <a:pt x="19" y="79"/>
                </a:lnTo>
                <a:lnTo>
                  <a:pt x="81" y="91"/>
                </a:lnTo>
                <a:lnTo>
                  <a:pt x="85" y="87"/>
                </a:lnTo>
                <a:lnTo>
                  <a:pt x="89" y="55"/>
                </a:lnTo>
                <a:lnTo>
                  <a:pt x="100" y="50"/>
                </a:lnTo>
                <a:lnTo>
                  <a:pt x="95" y="31"/>
                </a:lnTo>
                <a:lnTo>
                  <a:pt x="105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5" name=""/>
          <p:cNvGrpSpPr/>
          <p:nvPr/>
        </p:nvGrpSpPr>
        <p:grpSpPr>
          <a:xfrm>
            <a:off x="5978520" y="3209760"/>
            <a:ext cx="166680" cy="144720"/>
            <a:chOff x="5978520" y="3209760"/>
            <a:chExt cx="166680" cy="144720"/>
          </a:xfrm>
        </p:grpSpPr>
        <p:sp>
          <p:nvSpPr>
            <p:cNvPr id="2126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8" name=""/>
          <p:cNvSpPr/>
          <p:nvPr/>
        </p:nvSpPr>
        <p:spPr>
          <a:xfrm>
            <a:off x="5176800" y="2484360"/>
            <a:ext cx="936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38" y="3"/>
                </a:moveTo>
                <a:lnTo>
                  <a:pt x="22" y="0"/>
                </a:lnTo>
                <a:lnTo>
                  <a:pt x="3" y="8"/>
                </a:lnTo>
                <a:lnTo>
                  <a:pt x="8" y="17"/>
                </a:lnTo>
                <a:lnTo>
                  <a:pt x="0" y="38"/>
                </a:lnTo>
                <a:lnTo>
                  <a:pt x="10" y="43"/>
                </a:lnTo>
                <a:lnTo>
                  <a:pt x="3" y="51"/>
                </a:lnTo>
                <a:lnTo>
                  <a:pt x="1" y="60"/>
                </a:lnTo>
                <a:lnTo>
                  <a:pt x="31" y="32"/>
                </a:lnTo>
                <a:lnTo>
                  <a:pt x="55" y="32"/>
                </a:lnTo>
                <a:lnTo>
                  <a:pt x="59" y="24"/>
                </a:lnTo>
                <a:lnTo>
                  <a:pt x="40" y="14"/>
                </a:lnTo>
                <a:lnTo>
                  <a:pt x="38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9" name=""/>
          <p:cNvGrpSpPr/>
          <p:nvPr/>
        </p:nvGrpSpPr>
        <p:grpSpPr>
          <a:xfrm>
            <a:off x="5176800" y="2484360"/>
            <a:ext cx="93600" cy="95400"/>
            <a:chOff x="5176800" y="2484360"/>
            <a:chExt cx="93600" cy="95400"/>
          </a:xfrm>
        </p:grpSpPr>
        <p:sp>
          <p:nvSpPr>
            <p:cNvPr id="2130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32" name=""/>
          <p:cNvSpPr/>
          <p:nvPr/>
        </p:nvSpPr>
        <p:spPr>
          <a:xfrm>
            <a:off x="5178600" y="2484360"/>
            <a:ext cx="596880" cy="298440"/>
          </a:xfrm>
          <a:custGeom>
            <a:avLst/>
            <a:gdLst/>
            <a:ahLst/>
            <a:rect l="l" t="t" r="r" b="b"/>
            <a:pathLst>
              <a:path w="376" h="188">
                <a:moveTo>
                  <a:pt x="4" y="63"/>
                </a:moveTo>
                <a:lnTo>
                  <a:pt x="13" y="55"/>
                </a:lnTo>
                <a:lnTo>
                  <a:pt x="32" y="54"/>
                </a:lnTo>
                <a:lnTo>
                  <a:pt x="32" y="49"/>
                </a:lnTo>
                <a:lnTo>
                  <a:pt x="54" y="51"/>
                </a:lnTo>
                <a:lnTo>
                  <a:pt x="58" y="51"/>
                </a:lnTo>
                <a:lnTo>
                  <a:pt x="54" y="43"/>
                </a:lnTo>
                <a:lnTo>
                  <a:pt x="58" y="43"/>
                </a:lnTo>
                <a:lnTo>
                  <a:pt x="75" y="41"/>
                </a:lnTo>
                <a:lnTo>
                  <a:pt x="60" y="36"/>
                </a:lnTo>
                <a:lnTo>
                  <a:pt x="58" y="32"/>
                </a:lnTo>
                <a:lnTo>
                  <a:pt x="62" y="24"/>
                </a:lnTo>
                <a:lnTo>
                  <a:pt x="100" y="32"/>
                </a:lnTo>
                <a:lnTo>
                  <a:pt x="124" y="10"/>
                </a:lnTo>
                <a:lnTo>
                  <a:pt x="145" y="0"/>
                </a:lnTo>
                <a:lnTo>
                  <a:pt x="182" y="0"/>
                </a:lnTo>
                <a:lnTo>
                  <a:pt x="192" y="13"/>
                </a:lnTo>
                <a:lnTo>
                  <a:pt x="201" y="10"/>
                </a:lnTo>
                <a:lnTo>
                  <a:pt x="207" y="24"/>
                </a:lnTo>
                <a:lnTo>
                  <a:pt x="240" y="36"/>
                </a:lnTo>
                <a:lnTo>
                  <a:pt x="266" y="29"/>
                </a:lnTo>
                <a:lnTo>
                  <a:pt x="287" y="32"/>
                </a:lnTo>
                <a:lnTo>
                  <a:pt x="310" y="13"/>
                </a:lnTo>
                <a:lnTo>
                  <a:pt x="327" y="17"/>
                </a:lnTo>
                <a:lnTo>
                  <a:pt x="337" y="14"/>
                </a:lnTo>
                <a:lnTo>
                  <a:pt x="351" y="32"/>
                </a:lnTo>
                <a:lnTo>
                  <a:pt x="357" y="55"/>
                </a:lnTo>
                <a:lnTo>
                  <a:pt x="374" y="68"/>
                </a:lnTo>
                <a:lnTo>
                  <a:pt x="364" y="82"/>
                </a:lnTo>
                <a:lnTo>
                  <a:pt x="367" y="95"/>
                </a:lnTo>
                <a:lnTo>
                  <a:pt x="367" y="128"/>
                </a:lnTo>
                <a:lnTo>
                  <a:pt x="376" y="139"/>
                </a:lnTo>
                <a:lnTo>
                  <a:pt x="376" y="147"/>
                </a:lnTo>
                <a:lnTo>
                  <a:pt x="367" y="147"/>
                </a:lnTo>
                <a:lnTo>
                  <a:pt x="365" y="145"/>
                </a:lnTo>
                <a:lnTo>
                  <a:pt x="341" y="139"/>
                </a:lnTo>
                <a:lnTo>
                  <a:pt x="330" y="150"/>
                </a:lnTo>
                <a:lnTo>
                  <a:pt x="324" y="145"/>
                </a:lnTo>
                <a:lnTo>
                  <a:pt x="316" y="152"/>
                </a:lnTo>
                <a:lnTo>
                  <a:pt x="295" y="150"/>
                </a:lnTo>
                <a:lnTo>
                  <a:pt x="264" y="164"/>
                </a:lnTo>
                <a:lnTo>
                  <a:pt x="248" y="157"/>
                </a:lnTo>
                <a:lnTo>
                  <a:pt x="229" y="164"/>
                </a:lnTo>
                <a:lnTo>
                  <a:pt x="213" y="159"/>
                </a:lnTo>
                <a:lnTo>
                  <a:pt x="208" y="169"/>
                </a:lnTo>
                <a:lnTo>
                  <a:pt x="213" y="176"/>
                </a:lnTo>
                <a:lnTo>
                  <a:pt x="207" y="178"/>
                </a:lnTo>
                <a:lnTo>
                  <a:pt x="203" y="188"/>
                </a:lnTo>
                <a:lnTo>
                  <a:pt x="196" y="183"/>
                </a:lnTo>
                <a:lnTo>
                  <a:pt x="198" y="169"/>
                </a:lnTo>
                <a:lnTo>
                  <a:pt x="203" y="164"/>
                </a:lnTo>
                <a:lnTo>
                  <a:pt x="198" y="159"/>
                </a:lnTo>
                <a:lnTo>
                  <a:pt x="189" y="169"/>
                </a:lnTo>
                <a:lnTo>
                  <a:pt x="175" y="161"/>
                </a:lnTo>
                <a:lnTo>
                  <a:pt x="168" y="164"/>
                </a:lnTo>
                <a:lnTo>
                  <a:pt x="161" y="174"/>
                </a:lnTo>
                <a:lnTo>
                  <a:pt x="135" y="183"/>
                </a:lnTo>
                <a:lnTo>
                  <a:pt x="95" y="157"/>
                </a:lnTo>
                <a:lnTo>
                  <a:pt x="89" y="159"/>
                </a:lnTo>
                <a:lnTo>
                  <a:pt x="87" y="176"/>
                </a:lnTo>
                <a:lnTo>
                  <a:pt x="75" y="180"/>
                </a:lnTo>
                <a:lnTo>
                  <a:pt x="62" y="176"/>
                </a:lnTo>
                <a:lnTo>
                  <a:pt x="58" y="164"/>
                </a:lnTo>
                <a:lnTo>
                  <a:pt x="54" y="166"/>
                </a:lnTo>
                <a:lnTo>
                  <a:pt x="48" y="159"/>
                </a:lnTo>
                <a:lnTo>
                  <a:pt x="37" y="166"/>
                </a:lnTo>
                <a:lnTo>
                  <a:pt x="37" y="161"/>
                </a:lnTo>
                <a:lnTo>
                  <a:pt x="27" y="164"/>
                </a:lnTo>
                <a:lnTo>
                  <a:pt x="44" y="152"/>
                </a:lnTo>
                <a:lnTo>
                  <a:pt x="25" y="155"/>
                </a:lnTo>
                <a:lnTo>
                  <a:pt x="30" y="147"/>
                </a:lnTo>
                <a:lnTo>
                  <a:pt x="23" y="142"/>
                </a:lnTo>
                <a:lnTo>
                  <a:pt x="25" y="136"/>
                </a:lnTo>
                <a:lnTo>
                  <a:pt x="19" y="133"/>
                </a:lnTo>
                <a:lnTo>
                  <a:pt x="21" y="123"/>
                </a:lnTo>
                <a:lnTo>
                  <a:pt x="2" y="116"/>
                </a:lnTo>
                <a:lnTo>
                  <a:pt x="7" y="104"/>
                </a:lnTo>
                <a:lnTo>
                  <a:pt x="11" y="111"/>
                </a:lnTo>
                <a:lnTo>
                  <a:pt x="21" y="111"/>
                </a:lnTo>
                <a:lnTo>
                  <a:pt x="13" y="104"/>
                </a:lnTo>
                <a:lnTo>
                  <a:pt x="18" y="98"/>
                </a:lnTo>
                <a:lnTo>
                  <a:pt x="11" y="87"/>
                </a:lnTo>
                <a:lnTo>
                  <a:pt x="13" y="77"/>
                </a:lnTo>
                <a:lnTo>
                  <a:pt x="0" y="79"/>
                </a:lnTo>
                <a:lnTo>
                  <a:pt x="4" y="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3" name=""/>
          <p:cNvGrpSpPr/>
          <p:nvPr/>
        </p:nvGrpSpPr>
        <p:grpSpPr>
          <a:xfrm>
            <a:off x="5178600" y="2484360"/>
            <a:ext cx="596880" cy="298440"/>
            <a:chOff x="5178600" y="2484360"/>
            <a:chExt cx="596880" cy="298440"/>
          </a:xfrm>
        </p:grpSpPr>
        <p:sp>
          <p:nvSpPr>
            <p:cNvPr id="2134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36" name=""/>
          <p:cNvSpPr/>
          <p:nvPr/>
        </p:nvSpPr>
        <p:spPr>
          <a:xfrm>
            <a:off x="6058080" y="3740040"/>
            <a:ext cx="29880" cy="20880"/>
          </a:xfrm>
          <a:custGeom>
            <a:avLst/>
            <a:gdLst/>
            <a:ahLst/>
            <a:rect l="l" t="t" r="r" b="b"/>
            <a:pathLst>
              <a:path w="19" h="13">
                <a:moveTo>
                  <a:pt x="19" y="3"/>
                </a:moveTo>
                <a:lnTo>
                  <a:pt x="19" y="8"/>
                </a:lnTo>
                <a:lnTo>
                  <a:pt x="12" y="13"/>
                </a:lnTo>
                <a:lnTo>
                  <a:pt x="0" y="8"/>
                </a:lnTo>
                <a:lnTo>
                  <a:pt x="1" y="0"/>
                </a:lnTo>
                <a:lnTo>
                  <a:pt x="1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7" name=""/>
          <p:cNvGrpSpPr/>
          <p:nvPr/>
        </p:nvGrpSpPr>
        <p:grpSpPr>
          <a:xfrm>
            <a:off x="6058080" y="3740040"/>
            <a:ext cx="29880" cy="20880"/>
            <a:chOff x="6058080" y="3740040"/>
            <a:chExt cx="29880" cy="20880"/>
          </a:xfrm>
        </p:grpSpPr>
        <p:sp>
          <p:nvSpPr>
            <p:cNvPr id="2138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0" name=""/>
          <p:cNvSpPr/>
          <p:nvPr/>
        </p:nvSpPr>
        <p:spPr>
          <a:xfrm>
            <a:off x="5707080" y="3497400"/>
            <a:ext cx="333360" cy="242640"/>
          </a:xfrm>
          <a:custGeom>
            <a:avLst/>
            <a:gdLst/>
            <a:ahLst/>
            <a:rect l="l" t="t" r="r" b="b"/>
            <a:pathLst>
              <a:path w="210" h="153">
                <a:moveTo>
                  <a:pt x="74" y="84"/>
                </a:moveTo>
                <a:lnTo>
                  <a:pt x="126" y="19"/>
                </a:lnTo>
                <a:lnTo>
                  <a:pt x="189" y="0"/>
                </a:lnTo>
                <a:lnTo>
                  <a:pt x="210" y="57"/>
                </a:lnTo>
                <a:lnTo>
                  <a:pt x="198" y="69"/>
                </a:lnTo>
                <a:lnTo>
                  <a:pt x="194" y="84"/>
                </a:lnTo>
                <a:lnTo>
                  <a:pt x="140" y="106"/>
                </a:lnTo>
                <a:lnTo>
                  <a:pt x="130" y="110"/>
                </a:lnTo>
                <a:lnTo>
                  <a:pt x="124" y="120"/>
                </a:lnTo>
                <a:lnTo>
                  <a:pt x="105" y="125"/>
                </a:lnTo>
                <a:lnTo>
                  <a:pt x="84" y="136"/>
                </a:lnTo>
                <a:lnTo>
                  <a:pt x="65" y="136"/>
                </a:lnTo>
                <a:lnTo>
                  <a:pt x="46" y="153"/>
                </a:lnTo>
                <a:lnTo>
                  <a:pt x="19" y="153"/>
                </a:lnTo>
                <a:lnTo>
                  <a:pt x="13" y="142"/>
                </a:lnTo>
                <a:lnTo>
                  <a:pt x="4" y="96"/>
                </a:lnTo>
                <a:lnTo>
                  <a:pt x="0" y="91"/>
                </a:lnTo>
                <a:lnTo>
                  <a:pt x="4" y="76"/>
                </a:lnTo>
                <a:lnTo>
                  <a:pt x="0" y="65"/>
                </a:lnTo>
                <a:lnTo>
                  <a:pt x="16" y="48"/>
                </a:lnTo>
                <a:lnTo>
                  <a:pt x="37" y="41"/>
                </a:lnTo>
                <a:lnTo>
                  <a:pt x="74" y="57"/>
                </a:lnTo>
                <a:lnTo>
                  <a:pt x="74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1" name=""/>
          <p:cNvGrpSpPr/>
          <p:nvPr/>
        </p:nvGrpSpPr>
        <p:grpSpPr>
          <a:xfrm>
            <a:off x="5707080" y="3497400"/>
            <a:ext cx="333360" cy="242640"/>
            <a:chOff x="5707080" y="3497400"/>
            <a:chExt cx="333360" cy="242640"/>
          </a:xfrm>
        </p:grpSpPr>
        <p:sp>
          <p:nvSpPr>
            <p:cNvPr id="2142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4" name=""/>
          <p:cNvSpPr/>
          <p:nvPr/>
        </p:nvSpPr>
        <p:spPr>
          <a:xfrm>
            <a:off x="6116760" y="3176640"/>
            <a:ext cx="28440" cy="17280"/>
          </a:xfrm>
          <a:custGeom>
            <a:avLst/>
            <a:gdLst/>
            <a:ahLst/>
            <a:rect l="l" t="t" r="r" b="b"/>
            <a:pathLst>
              <a:path w="18" h="11">
                <a:moveTo>
                  <a:pt x="18" y="0"/>
                </a:moveTo>
                <a:lnTo>
                  <a:pt x="11" y="0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5" name=""/>
          <p:cNvGrpSpPr/>
          <p:nvPr/>
        </p:nvGrpSpPr>
        <p:grpSpPr>
          <a:xfrm>
            <a:off x="6116760" y="3176640"/>
            <a:ext cx="28440" cy="17280"/>
            <a:chOff x="6116760" y="3176640"/>
            <a:chExt cx="28440" cy="17280"/>
          </a:xfrm>
        </p:grpSpPr>
        <p:sp>
          <p:nvSpPr>
            <p:cNvPr id="2146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8" name=""/>
          <p:cNvSpPr/>
          <p:nvPr/>
        </p:nvSpPr>
        <p:spPr>
          <a:xfrm>
            <a:off x="5756400" y="2590920"/>
            <a:ext cx="615960" cy="658800"/>
          </a:xfrm>
          <a:custGeom>
            <a:avLst/>
            <a:gdLst/>
            <a:ahLst/>
            <a:rect l="l" t="t" r="r" b="b"/>
            <a:pathLst>
              <a:path w="388" h="415">
                <a:moveTo>
                  <a:pt x="186" y="91"/>
                </a:moveTo>
                <a:lnTo>
                  <a:pt x="202" y="90"/>
                </a:lnTo>
                <a:lnTo>
                  <a:pt x="198" y="72"/>
                </a:lnTo>
                <a:lnTo>
                  <a:pt x="210" y="69"/>
                </a:lnTo>
                <a:lnTo>
                  <a:pt x="229" y="53"/>
                </a:lnTo>
                <a:lnTo>
                  <a:pt x="264" y="46"/>
                </a:lnTo>
                <a:lnTo>
                  <a:pt x="270" y="55"/>
                </a:lnTo>
                <a:lnTo>
                  <a:pt x="308" y="68"/>
                </a:lnTo>
                <a:lnTo>
                  <a:pt x="312" y="79"/>
                </a:lnTo>
                <a:lnTo>
                  <a:pt x="336" y="99"/>
                </a:lnTo>
                <a:lnTo>
                  <a:pt x="347" y="99"/>
                </a:lnTo>
                <a:lnTo>
                  <a:pt x="348" y="120"/>
                </a:lnTo>
                <a:lnTo>
                  <a:pt x="345" y="150"/>
                </a:lnTo>
                <a:lnTo>
                  <a:pt x="341" y="164"/>
                </a:lnTo>
                <a:lnTo>
                  <a:pt x="332" y="169"/>
                </a:lnTo>
                <a:lnTo>
                  <a:pt x="332" y="173"/>
                </a:lnTo>
                <a:lnTo>
                  <a:pt x="332" y="181"/>
                </a:lnTo>
                <a:lnTo>
                  <a:pt x="339" y="188"/>
                </a:lnTo>
                <a:lnTo>
                  <a:pt x="332" y="205"/>
                </a:lnTo>
                <a:lnTo>
                  <a:pt x="336" y="236"/>
                </a:lnTo>
                <a:lnTo>
                  <a:pt x="348" y="243"/>
                </a:lnTo>
                <a:lnTo>
                  <a:pt x="355" y="252"/>
                </a:lnTo>
                <a:lnTo>
                  <a:pt x="353" y="268"/>
                </a:lnTo>
                <a:lnTo>
                  <a:pt x="341" y="289"/>
                </a:lnTo>
                <a:lnTo>
                  <a:pt x="353" y="320"/>
                </a:lnTo>
                <a:lnTo>
                  <a:pt x="378" y="334"/>
                </a:lnTo>
                <a:lnTo>
                  <a:pt x="378" y="356"/>
                </a:lnTo>
                <a:lnTo>
                  <a:pt x="388" y="361"/>
                </a:lnTo>
                <a:lnTo>
                  <a:pt x="383" y="374"/>
                </a:lnTo>
                <a:lnTo>
                  <a:pt x="367" y="380"/>
                </a:lnTo>
                <a:lnTo>
                  <a:pt x="359" y="391"/>
                </a:lnTo>
                <a:lnTo>
                  <a:pt x="353" y="415"/>
                </a:lnTo>
                <a:lnTo>
                  <a:pt x="270" y="400"/>
                </a:lnTo>
                <a:lnTo>
                  <a:pt x="260" y="369"/>
                </a:lnTo>
                <a:lnTo>
                  <a:pt x="250" y="361"/>
                </a:lnTo>
                <a:lnTo>
                  <a:pt x="212" y="378"/>
                </a:lnTo>
                <a:lnTo>
                  <a:pt x="191" y="374"/>
                </a:lnTo>
                <a:lnTo>
                  <a:pt x="188" y="369"/>
                </a:lnTo>
                <a:lnTo>
                  <a:pt x="174" y="361"/>
                </a:lnTo>
                <a:lnTo>
                  <a:pt x="167" y="352"/>
                </a:lnTo>
                <a:lnTo>
                  <a:pt x="148" y="342"/>
                </a:lnTo>
                <a:lnTo>
                  <a:pt x="138" y="315"/>
                </a:lnTo>
                <a:lnTo>
                  <a:pt x="130" y="309"/>
                </a:lnTo>
                <a:lnTo>
                  <a:pt x="120" y="282"/>
                </a:lnTo>
                <a:lnTo>
                  <a:pt x="109" y="287"/>
                </a:lnTo>
                <a:lnTo>
                  <a:pt x="95" y="270"/>
                </a:lnTo>
                <a:lnTo>
                  <a:pt x="90" y="284"/>
                </a:lnTo>
                <a:lnTo>
                  <a:pt x="78" y="273"/>
                </a:lnTo>
                <a:lnTo>
                  <a:pt x="74" y="260"/>
                </a:lnTo>
                <a:lnTo>
                  <a:pt x="70" y="257"/>
                </a:lnTo>
                <a:lnTo>
                  <a:pt x="70" y="236"/>
                </a:lnTo>
                <a:lnTo>
                  <a:pt x="64" y="219"/>
                </a:lnTo>
                <a:lnTo>
                  <a:pt x="36" y="200"/>
                </a:lnTo>
                <a:lnTo>
                  <a:pt x="24" y="173"/>
                </a:lnTo>
                <a:lnTo>
                  <a:pt x="29" y="159"/>
                </a:lnTo>
                <a:lnTo>
                  <a:pt x="38" y="137"/>
                </a:lnTo>
                <a:lnTo>
                  <a:pt x="38" y="131"/>
                </a:lnTo>
                <a:lnTo>
                  <a:pt x="43" y="120"/>
                </a:lnTo>
                <a:lnTo>
                  <a:pt x="26" y="113"/>
                </a:lnTo>
                <a:lnTo>
                  <a:pt x="14" y="91"/>
                </a:lnTo>
                <a:lnTo>
                  <a:pt x="12" y="79"/>
                </a:lnTo>
                <a:lnTo>
                  <a:pt x="12" y="72"/>
                </a:lnTo>
                <a:lnTo>
                  <a:pt x="3" y="60"/>
                </a:lnTo>
                <a:lnTo>
                  <a:pt x="3" y="27"/>
                </a:lnTo>
                <a:lnTo>
                  <a:pt x="0" y="14"/>
                </a:lnTo>
                <a:lnTo>
                  <a:pt x="10" y="0"/>
                </a:lnTo>
                <a:lnTo>
                  <a:pt x="12" y="5"/>
                </a:lnTo>
                <a:lnTo>
                  <a:pt x="26" y="28"/>
                </a:lnTo>
                <a:lnTo>
                  <a:pt x="38" y="28"/>
                </a:lnTo>
                <a:lnTo>
                  <a:pt x="52" y="28"/>
                </a:lnTo>
                <a:lnTo>
                  <a:pt x="59" y="12"/>
                </a:lnTo>
                <a:lnTo>
                  <a:pt x="74" y="8"/>
                </a:lnTo>
                <a:lnTo>
                  <a:pt x="80" y="9"/>
                </a:lnTo>
                <a:lnTo>
                  <a:pt x="85" y="24"/>
                </a:lnTo>
                <a:lnTo>
                  <a:pt x="78" y="31"/>
                </a:lnTo>
                <a:lnTo>
                  <a:pt x="95" y="41"/>
                </a:lnTo>
                <a:lnTo>
                  <a:pt x="101" y="68"/>
                </a:lnTo>
                <a:lnTo>
                  <a:pt x="122" y="74"/>
                </a:lnTo>
                <a:lnTo>
                  <a:pt x="132" y="90"/>
                </a:lnTo>
                <a:lnTo>
                  <a:pt x="153" y="99"/>
                </a:lnTo>
                <a:lnTo>
                  <a:pt x="186" y="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9" name=""/>
          <p:cNvGrpSpPr/>
          <p:nvPr/>
        </p:nvGrpSpPr>
        <p:grpSpPr>
          <a:xfrm>
            <a:off x="5756400" y="2590920"/>
            <a:ext cx="615960" cy="658800"/>
            <a:chOff x="5756400" y="2590920"/>
            <a:chExt cx="615960" cy="658800"/>
          </a:xfrm>
        </p:grpSpPr>
        <p:sp>
          <p:nvSpPr>
            <p:cNvPr id="2150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52" name=""/>
          <p:cNvSpPr/>
          <p:nvPr/>
        </p:nvSpPr>
        <p:spPr>
          <a:xfrm>
            <a:off x="5051520" y="137304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7" y="12"/>
                </a:moveTo>
                <a:lnTo>
                  <a:pt x="11" y="0"/>
                </a:lnTo>
                <a:lnTo>
                  <a:pt x="0" y="12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53" name=""/>
          <p:cNvGrpSpPr/>
          <p:nvPr/>
        </p:nvGrpSpPr>
        <p:grpSpPr>
          <a:xfrm>
            <a:off x="5051520" y="1373040"/>
            <a:ext cx="17280" cy="19080"/>
            <a:chOff x="5051520" y="1373040"/>
            <a:chExt cx="17280" cy="19080"/>
          </a:xfrm>
        </p:grpSpPr>
        <p:sp>
          <p:nvSpPr>
            <p:cNvPr id="2154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56" name=""/>
          <p:cNvSpPr/>
          <p:nvPr/>
        </p:nvSpPr>
        <p:spPr>
          <a:xfrm>
            <a:off x="4965840" y="1365120"/>
            <a:ext cx="14040" cy="27000"/>
          </a:xfrm>
          <a:custGeom>
            <a:avLst/>
            <a:gdLst/>
            <a:ahLst/>
            <a:rect l="l" t="t" r="r" b="b"/>
            <a:pathLst>
              <a:path w="9" h="17">
                <a:moveTo>
                  <a:pt x="7" y="0"/>
                </a:moveTo>
                <a:lnTo>
                  <a:pt x="2" y="0"/>
                </a:lnTo>
                <a:lnTo>
                  <a:pt x="0" y="12"/>
                </a:lnTo>
                <a:lnTo>
                  <a:pt x="9" y="17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57" name=""/>
          <p:cNvGrpSpPr/>
          <p:nvPr/>
        </p:nvGrpSpPr>
        <p:grpSpPr>
          <a:xfrm>
            <a:off x="4965840" y="1365120"/>
            <a:ext cx="14040" cy="27000"/>
            <a:chOff x="4965840" y="1365120"/>
            <a:chExt cx="14040" cy="27000"/>
          </a:xfrm>
        </p:grpSpPr>
        <p:sp>
          <p:nvSpPr>
            <p:cNvPr id="2158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0" name=""/>
          <p:cNvSpPr/>
          <p:nvPr/>
        </p:nvSpPr>
        <p:spPr>
          <a:xfrm>
            <a:off x="4998960" y="490680"/>
            <a:ext cx="346320" cy="909360"/>
          </a:xfrm>
          <a:custGeom>
            <a:avLst/>
            <a:gdLst/>
            <a:ahLst/>
            <a:rect l="l" t="t" r="r" b="b"/>
            <a:pathLst>
              <a:path w="218" h="573">
                <a:moveTo>
                  <a:pt x="0" y="67"/>
                </a:moveTo>
                <a:lnTo>
                  <a:pt x="47" y="115"/>
                </a:lnTo>
                <a:lnTo>
                  <a:pt x="60" y="139"/>
                </a:lnTo>
                <a:lnTo>
                  <a:pt x="58" y="188"/>
                </a:lnTo>
                <a:lnTo>
                  <a:pt x="68" y="214"/>
                </a:lnTo>
                <a:lnTo>
                  <a:pt x="61" y="238"/>
                </a:lnTo>
                <a:lnTo>
                  <a:pt x="70" y="260"/>
                </a:lnTo>
                <a:lnTo>
                  <a:pt x="95" y="289"/>
                </a:lnTo>
                <a:lnTo>
                  <a:pt x="99" y="315"/>
                </a:lnTo>
                <a:lnTo>
                  <a:pt x="82" y="325"/>
                </a:lnTo>
                <a:lnTo>
                  <a:pt x="79" y="339"/>
                </a:lnTo>
                <a:lnTo>
                  <a:pt x="44" y="394"/>
                </a:lnTo>
                <a:lnTo>
                  <a:pt x="33" y="409"/>
                </a:lnTo>
                <a:lnTo>
                  <a:pt x="23" y="409"/>
                </a:lnTo>
                <a:lnTo>
                  <a:pt x="21" y="421"/>
                </a:lnTo>
                <a:lnTo>
                  <a:pt x="14" y="421"/>
                </a:lnTo>
                <a:lnTo>
                  <a:pt x="7" y="437"/>
                </a:lnTo>
                <a:lnTo>
                  <a:pt x="12" y="459"/>
                </a:lnTo>
                <a:lnTo>
                  <a:pt x="10" y="469"/>
                </a:lnTo>
                <a:lnTo>
                  <a:pt x="21" y="498"/>
                </a:lnTo>
                <a:lnTo>
                  <a:pt x="16" y="498"/>
                </a:lnTo>
                <a:lnTo>
                  <a:pt x="16" y="513"/>
                </a:lnTo>
                <a:lnTo>
                  <a:pt x="12" y="522"/>
                </a:lnTo>
                <a:lnTo>
                  <a:pt x="16" y="532"/>
                </a:lnTo>
                <a:lnTo>
                  <a:pt x="12" y="538"/>
                </a:lnTo>
                <a:lnTo>
                  <a:pt x="37" y="556"/>
                </a:lnTo>
                <a:lnTo>
                  <a:pt x="44" y="551"/>
                </a:lnTo>
                <a:lnTo>
                  <a:pt x="49" y="570"/>
                </a:lnTo>
                <a:lnTo>
                  <a:pt x="54" y="565"/>
                </a:lnTo>
                <a:lnTo>
                  <a:pt x="58" y="573"/>
                </a:lnTo>
                <a:lnTo>
                  <a:pt x="74" y="568"/>
                </a:lnTo>
                <a:lnTo>
                  <a:pt x="105" y="549"/>
                </a:lnTo>
                <a:lnTo>
                  <a:pt x="142" y="541"/>
                </a:lnTo>
                <a:lnTo>
                  <a:pt x="187" y="491"/>
                </a:lnTo>
                <a:lnTo>
                  <a:pt x="218" y="437"/>
                </a:lnTo>
                <a:lnTo>
                  <a:pt x="218" y="418"/>
                </a:lnTo>
                <a:lnTo>
                  <a:pt x="206" y="402"/>
                </a:lnTo>
                <a:lnTo>
                  <a:pt x="196" y="385"/>
                </a:lnTo>
                <a:lnTo>
                  <a:pt x="202" y="353"/>
                </a:lnTo>
                <a:lnTo>
                  <a:pt x="192" y="341"/>
                </a:lnTo>
                <a:lnTo>
                  <a:pt x="192" y="325"/>
                </a:lnTo>
                <a:lnTo>
                  <a:pt x="185" y="322"/>
                </a:lnTo>
                <a:lnTo>
                  <a:pt x="185" y="298"/>
                </a:lnTo>
                <a:lnTo>
                  <a:pt x="192" y="270"/>
                </a:lnTo>
                <a:lnTo>
                  <a:pt x="173" y="202"/>
                </a:lnTo>
                <a:lnTo>
                  <a:pt x="190" y="164"/>
                </a:lnTo>
                <a:lnTo>
                  <a:pt x="177" y="129"/>
                </a:lnTo>
                <a:lnTo>
                  <a:pt x="161" y="113"/>
                </a:lnTo>
                <a:lnTo>
                  <a:pt x="163" y="84"/>
                </a:lnTo>
                <a:lnTo>
                  <a:pt x="161" y="82"/>
                </a:lnTo>
                <a:lnTo>
                  <a:pt x="171" y="69"/>
                </a:lnTo>
                <a:lnTo>
                  <a:pt x="167" y="60"/>
                </a:lnTo>
                <a:lnTo>
                  <a:pt x="175" y="46"/>
                </a:lnTo>
                <a:lnTo>
                  <a:pt x="173" y="24"/>
                </a:lnTo>
                <a:lnTo>
                  <a:pt x="150" y="0"/>
                </a:lnTo>
                <a:lnTo>
                  <a:pt x="110" y="19"/>
                </a:lnTo>
                <a:lnTo>
                  <a:pt x="105" y="33"/>
                </a:lnTo>
                <a:lnTo>
                  <a:pt x="103" y="72"/>
                </a:lnTo>
                <a:lnTo>
                  <a:pt x="82" y="93"/>
                </a:lnTo>
                <a:lnTo>
                  <a:pt x="68" y="82"/>
                </a:lnTo>
                <a:lnTo>
                  <a:pt x="58" y="93"/>
                </a:lnTo>
                <a:lnTo>
                  <a:pt x="37" y="88"/>
                </a:lnTo>
                <a:lnTo>
                  <a:pt x="12" y="50"/>
                </a:lnTo>
                <a:lnTo>
                  <a:pt x="9" y="52"/>
                </a:lnTo>
                <a:lnTo>
                  <a:pt x="10" y="63"/>
                </a:lnTo>
                <a:lnTo>
                  <a:pt x="0" y="6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61" name=""/>
          <p:cNvGrpSpPr/>
          <p:nvPr/>
        </p:nvGrpSpPr>
        <p:grpSpPr>
          <a:xfrm>
            <a:off x="4998960" y="490680"/>
            <a:ext cx="346320" cy="909360"/>
            <a:chOff x="4998960" y="490680"/>
            <a:chExt cx="346320" cy="909360"/>
          </a:xfrm>
        </p:grpSpPr>
        <p:sp>
          <p:nvSpPr>
            <p:cNvPr id="2162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4" name=""/>
          <p:cNvSpPr/>
          <p:nvPr/>
        </p:nvSpPr>
        <p:spPr>
          <a:xfrm>
            <a:off x="4378320" y="2454120"/>
            <a:ext cx="1116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7" y="2"/>
                </a:lnTo>
                <a:lnTo>
                  <a:pt x="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65" name=""/>
          <p:cNvGrpSpPr/>
          <p:nvPr/>
        </p:nvGrpSpPr>
        <p:grpSpPr>
          <a:xfrm>
            <a:off x="4378320" y="2454120"/>
            <a:ext cx="11160" cy="11160"/>
            <a:chOff x="4378320" y="2454120"/>
            <a:chExt cx="11160" cy="11160"/>
          </a:xfrm>
        </p:grpSpPr>
        <p:sp>
          <p:nvSpPr>
            <p:cNvPr id="2166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8" name=""/>
          <p:cNvSpPr/>
          <p:nvPr/>
        </p:nvSpPr>
        <p:spPr>
          <a:xfrm>
            <a:off x="4005360" y="1730520"/>
            <a:ext cx="135000" cy="233280"/>
          </a:xfrm>
          <a:custGeom>
            <a:avLst/>
            <a:gdLst/>
            <a:ahLst/>
            <a:rect l="l" t="t" r="r" b="b"/>
            <a:pathLst>
              <a:path w="85" h="147">
                <a:moveTo>
                  <a:pt x="56" y="10"/>
                </a:moveTo>
                <a:lnTo>
                  <a:pt x="56" y="0"/>
                </a:lnTo>
                <a:lnTo>
                  <a:pt x="45" y="5"/>
                </a:lnTo>
                <a:lnTo>
                  <a:pt x="31" y="22"/>
                </a:lnTo>
                <a:lnTo>
                  <a:pt x="44" y="27"/>
                </a:lnTo>
                <a:lnTo>
                  <a:pt x="35" y="41"/>
                </a:lnTo>
                <a:lnTo>
                  <a:pt x="12" y="40"/>
                </a:lnTo>
                <a:lnTo>
                  <a:pt x="9" y="46"/>
                </a:lnTo>
                <a:lnTo>
                  <a:pt x="10" y="51"/>
                </a:lnTo>
                <a:lnTo>
                  <a:pt x="4" y="51"/>
                </a:lnTo>
                <a:lnTo>
                  <a:pt x="14" y="59"/>
                </a:lnTo>
                <a:lnTo>
                  <a:pt x="7" y="68"/>
                </a:lnTo>
                <a:lnTo>
                  <a:pt x="10" y="78"/>
                </a:lnTo>
                <a:lnTo>
                  <a:pt x="29" y="82"/>
                </a:lnTo>
                <a:lnTo>
                  <a:pt x="10" y="106"/>
                </a:lnTo>
                <a:lnTo>
                  <a:pt x="29" y="97"/>
                </a:lnTo>
                <a:lnTo>
                  <a:pt x="33" y="104"/>
                </a:lnTo>
                <a:lnTo>
                  <a:pt x="14" y="106"/>
                </a:lnTo>
                <a:lnTo>
                  <a:pt x="9" y="119"/>
                </a:lnTo>
                <a:lnTo>
                  <a:pt x="0" y="121"/>
                </a:lnTo>
                <a:lnTo>
                  <a:pt x="9" y="125"/>
                </a:lnTo>
                <a:lnTo>
                  <a:pt x="0" y="135"/>
                </a:lnTo>
                <a:lnTo>
                  <a:pt x="14" y="135"/>
                </a:lnTo>
                <a:lnTo>
                  <a:pt x="4" y="142"/>
                </a:lnTo>
                <a:lnTo>
                  <a:pt x="17" y="141"/>
                </a:lnTo>
                <a:lnTo>
                  <a:pt x="12" y="147"/>
                </a:lnTo>
                <a:lnTo>
                  <a:pt x="21" y="147"/>
                </a:lnTo>
                <a:lnTo>
                  <a:pt x="56" y="123"/>
                </a:lnTo>
                <a:lnTo>
                  <a:pt x="81" y="123"/>
                </a:lnTo>
                <a:lnTo>
                  <a:pt x="85" y="95"/>
                </a:lnTo>
                <a:lnTo>
                  <a:pt x="85" y="70"/>
                </a:lnTo>
                <a:lnTo>
                  <a:pt x="81" y="56"/>
                </a:lnTo>
                <a:lnTo>
                  <a:pt x="85" y="51"/>
                </a:lnTo>
                <a:lnTo>
                  <a:pt x="77" y="32"/>
                </a:lnTo>
                <a:lnTo>
                  <a:pt x="54" y="43"/>
                </a:lnTo>
                <a:lnTo>
                  <a:pt x="45" y="32"/>
                </a:lnTo>
                <a:lnTo>
                  <a:pt x="56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9" name=""/>
          <p:cNvSpPr/>
          <p:nvPr/>
        </p:nvSpPr>
        <p:spPr>
          <a:xfrm>
            <a:off x="4165560" y="1700280"/>
            <a:ext cx="3240" cy="17280"/>
          </a:xfrm>
          <a:custGeom>
            <a:avLst/>
            <a:gdLst/>
            <a:ahLst/>
            <a:rect l="l" t="t" r="r" b="b"/>
            <a:pathLst>
              <a:path w="2" h="11">
                <a:moveTo>
                  <a:pt x="0" y="0"/>
                </a:moveTo>
                <a:lnTo>
                  <a:pt x="2" y="1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0" name=""/>
          <p:cNvGrpSpPr/>
          <p:nvPr/>
        </p:nvGrpSpPr>
        <p:grpSpPr>
          <a:xfrm>
            <a:off x="4165560" y="1700280"/>
            <a:ext cx="3240" cy="17280"/>
            <a:chOff x="4165560" y="1700280"/>
            <a:chExt cx="3240" cy="17280"/>
          </a:xfrm>
        </p:grpSpPr>
        <p:sp>
          <p:nvSpPr>
            <p:cNvPr id="2171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73" name=""/>
          <p:cNvSpPr/>
          <p:nvPr/>
        </p:nvSpPr>
        <p:spPr>
          <a:xfrm>
            <a:off x="4076640" y="1725480"/>
            <a:ext cx="82440" cy="87480"/>
          </a:xfrm>
          <a:custGeom>
            <a:avLst/>
            <a:gdLst/>
            <a:ahLst/>
            <a:rect l="l" t="t" r="r" b="b"/>
            <a:pathLst>
              <a:path w="52" h="55">
                <a:moveTo>
                  <a:pt x="11" y="14"/>
                </a:moveTo>
                <a:lnTo>
                  <a:pt x="0" y="36"/>
                </a:lnTo>
                <a:lnTo>
                  <a:pt x="9" y="47"/>
                </a:lnTo>
                <a:lnTo>
                  <a:pt x="32" y="36"/>
                </a:lnTo>
                <a:lnTo>
                  <a:pt x="40" y="55"/>
                </a:lnTo>
                <a:lnTo>
                  <a:pt x="51" y="43"/>
                </a:lnTo>
                <a:lnTo>
                  <a:pt x="49" y="33"/>
                </a:lnTo>
                <a:lnTo>
                  <a:pt x="51" y="38"/>
                </a:lnTo>
                <a:lnTo>
                  <a:pt x="52" y="36"/>
                </a:lnTo>
                <a:lnTo>
                  <a:pt x="42" y="28"/>
                </a:lnTo>
                <a:lnTo>
                  <a:pt x="44" y="17"/>
                </a:lnTo>
                <a:lnTo>
                  <a:pt x="40" y="6"/>
                </a:lnTo>
                <a:lnTo>
                  <a:pt x="19" y="12"/>
                </a:lnTo>
                <a:lnTo>
                  <a:pt x="23" y="4"/>
                </a:lnTo>
                <a:lnTo>
                  <a:pt x="15" y="0"/>
                </a:lnTo>
                <a:lnTo>
                  <a:pt x="11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4" name=""/>
          <p:cNvGrpSpPr/>
          <p:nvPr/>
        </p:nvGrpSpPr>
        <p:grpSpPr>
          <a:xfrm>
            <a:off x="4076640" y="1725480"/>
            <a:ext cx="82440" cy="87480"/>
            <a:chOff x="4076640" y="1725480"/>
            <a:chExt cx="82440" cy="87480"/>
          </a:xfrm>
        </p:grpSpPr>
        <p:sp>
          <p:nvSpPr>
            <p:cNvPr id="2175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77" name=""/>
          <p:cNvSpPr/>
          <p:nvPr/>
        </p:nvSpPr>
        <p:spPr>
          <a:xfrm>
            <a:off x="4119480" y="156528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8" y="0"/>
                </a:moveTo>
                <a:lnTo>
                  <a:pt x="0" y="11"/>
                </a:lnTo>
                <a:lnTo>
                  <a:pt x="17" y="25"/>
                </a:lnTo>
                <a:lnTo>
                  <a:pt x="19" y="19"/>
                </a:lnTo>
                <a:lnTo>
                  <a:pt x="12" y="19"/>
                </a:lnTo>
                <a:lnTo>
                  <a:pt x="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8" name=""/>
          <p:cNvGrpSpPr/>
          <p:nvPr/>
        </p:nvGrpSpPr>
        <p:grpSpPr>
          <a:xfrm>
            <a:off x="4119480" y="1565280"/>
            <a:ext cx="30240" cy="39600"/>
            <a:chOff x="4119480" y="1565280"/>
            <a:chExt cx="30240" cy="39600"/>
          </a:xfrm>
        </p:grpSpPr>
        <p:sp>
          <p:nvSpPr>
            <p:cNvPr id="2179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1" name=""/>
          <p:cNvSpPr/>
          <p:nvPr/>
        </p:nvSpPr>
        <p:spPr>
          <a:xfrm>
            <a:off x="4135320" y="163980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2" y="0"/>
                </a:lnTo>
                <a:lnTo>
                  <a:pt x="0" y="0"/>
                </a:lnTo>
                <a:lnTo>
                  <a:pt x="2" y="10"/>
                </a:lnTo>
                <a:lnTo>
                  <a:pt x="9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82" name=""/>
          <p:cNvGrpSpPr/>
          <p:nvPr/>
        </p:nvGrpSpPr>
        <p:grpSpPr>
          <a:xfrm>
            <a:off x="4135320" y="1639800"/>
            <a:ext cx="14400" cy="15840"/>
            <a:chOff x="4135320" y="1639800"/>
            <a:chExt cx="14400" cy="15840"/>
          </a:xfrm>
        </p:grpSpPr>
        <p:sp>
          <p:nvSpPr>
            <p:cNvPr id="2183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5" name=""/>
          <p:cNvSpPr/>
          <p:nvPr/>
        </p:nvSpPr>
        <p:spPr>
          <a:xfrm>
            <a:off x="4143240" y="1674720"/>
            <a:ext cx="15840" cy="19080"/>
          </a:xfrm>
          <a:custGeom>
            <a:avLst/>
            <a:gdLst/>
            <a:ahLst/>
            <a:rect l="l" t="t" r="r" b="b"/>
            <a:pathLst>
              <a:path w="10" h="12">
                <a:moveTo>
                  <a:pt x="10" y="0"/>
                </a:moveTo>
                <a:lnTo>
                  <a:pt x="0" y="12"/>
                </a:lnTo>
                <a:lnTo>
                  <a:pt x="4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86" name=""/>
          <p:cNvGrpSpPr/>
          <p:nvPr/>
        </p:nvGrpSpPr>
        <p:grpSpPr>
          <a:xfrm>
            <a:off x="4143240" y="1674720"/>
            <a:ext cx="15840" cy="19080"/>
            <a:chOff x="4143240" y="1674720"/>
            <a:chExt cx="15840" cy="19080"/>
          </a:xfrm>
        </p:grpSpPr>
        <p:sp>
          <p:nvSpPr>
            <p:cNvPr id="2187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9" name=""/>
          <p:cNvSpPr/>
          <p:nvPr/>
        </p:nvSpPr>
        <p:spPr>
          <a:xfrm>
            <a:off x="4130640" y="1690560"/>
            <a:ext cx="9720" cy="14400"/>
          </a:xfrm>
          <a:custGeom>
            <a:avLst/>
            <a:gdLst/>
            <a:ahLst/>
            <a:rect l="l" t="t" r="r" b="b"/>
            <a:pathLst>
              <a:path w="6" h="9">
                <a:moveTo>
                  <a:pt x="4" y="0"/>
                </a:moveTo>
                <a:lnTo>
                  <a:pt x="0" y="6"/>
                </a:lnTo>
                <a:lnTo>
                  <a:pt x="6" y="9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0" name=""/>
          <p:cNvGrpSpPr/>
          <p:nvPr/>
        </p:nvGrpSpPr>
        <p:grpSpPr>
          <a:xfrm>
            <a:off x="4130640" y="1690560"/>
            <a:ext cx="9720" cy="14400"/>
            <a:chOff x="4130640" y="1690560"/>
            <a:chExt cx="9720" cy="14400"/>
          </a:xfrm>
        </p:grpSpPr>
        <p:sp>
          <p:nvSpPr>
            <p:cNvPr id="2191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93" name=""/>
          <p:cNvSpPr/>
          <p:nvPr/>
        </p:nvSpPr>
        <p:spPr>
          <a:xfrm>
            <a:off x="4183200" y="178596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4" name=""/>
          <p:cNvGrpSpPr/>
          <p:nvPr/>
        </p:nvGrpSpPr>
        <p:grpSpPr>
          <a:xfrm>
            <a:off x="4183200" y="1785960"/>
            <a:ext cx="7920" cy="22320"/>
            <a:chOff x="4183200" y="1785960"/>
            <a:chExt cx="7920" cy="22320"/>
          </a:xfrm>
        </p:grpSpPr>
        <p:sp>
          <p:nvSpPr>
            <p:cNvPr id="2195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97" name=""/>
          <p:cNvSpPr/>
          <p:nvPr/>
        </p:nvSpPr>
        <p:spPr>
          <a:xfrm>
            <a:off x="4191120" y="184644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8"/>
                </a:moveTo>
                <a:lnTo>
                  <a:pt x="0" y="0"/>
                </a:lnTo>
                <a:lnTo>
                  <a:pt x="4" y="8"/>
                </a:lnTo>
                <a:lnTo>
                  <a:pt x="9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8" name=""/>
          <p:cNvGrpSpPr/>
          <p:nvPr/>
        </p:nvGrpSpPr>
        <p:grpSpPr>
          <a:xfrm>
            <a:off x="4191120" y="1846440"/>
            <a:ext cx="14040" cy="12600"/>
            <a:chOff x="4191120" y="1846440"/>
            <a:chExt cx="14040" cy="12600"/>
          </a:xfrm>
        </p:grpSpPr>
        <p:sp>
          <p:nvSpPr>
            <p:cNvPr id="2199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1" name=""/>
          <p:cNvSpPr/>
          <p:nvPr/>
        </p:nvSpPr>
        <p:spPr>
          <a:xfrm>
            <a:off x="4140360" y="1495440"/>
            <a:ext cx="249120" cy="558720"/>
          </a:xfrm>
          <a:custGeom>
            <a:avLst/>
            <a:gdLst/>
            <a:ahLst/>
            <a:rect l="l" t="t" r="r" b="b"/>
            <a:pathLst>
              <a:path w="157" h="352">
                <a:moveTo>
                  <a:pt x="75" y="332"/>
                </a:moveTo>
                <a:lnTo>
                  <a:pt x="91" y="325"/>
                </a:lnTo>
                <a:lnTo>
                  <a:pt x="96" y="317"/>
                </a:lnTo>
                <a:lnTo>
                  <a:pt x="108" y="325"/>
                </a:lnTo>
                <a:lnTo>
                  <a:pt x="143" y="315"/>
                </a:lnTo>
                <a:lnTo>
                  <a:pt x="153" y="303"/>
                </a:lnTo>
                <a:lnTo>
                  <a:pt x="138" y="301"/>
                </a:lnTo>
                <a:lnTo>
                  <a:pt x="136" y="296"/>
                </a:lnTo>
                <a:lnTo>
                  <a:pt x="157" y="271"/>
                </a:lnTo>
                <a:lnTo>
                  <a:pt x="157" y="248"/>
                </a:lnTo>
                <a:lnTo>
                  <a:pt x="149" y="241"/>
                </a:lnTo>
                <a:lnTo>
                  <a:pt x="124" y="243"/>
                </a:lnTo>
                <a:lnTo>
                  <a:pt x="131" y="229"/>
                </a:lnTo>
                <a:lnTo>
                  <a:pt x="116" y="211"/>
                </a:lnTo>
                <a:lnTo>
                  <a:pt x="126" y="216"/>
                </a:lnTo>
                <a:lnTo>
                  <a:pt x="126" y="207"/>
                </a:lnTo>
                <a:lnTo>
                  <a:pt x="112" y="178"/>
                </a:lnTo>
                <a:lnTo>
                  <a:pt x="101" y="173"/>
                </a:lnTo>
                <a:lnTo>
                  <a:pt x="91" y="134"/>
                </a:lnTo>
                <a:lnTo>
                  <a:pt x="70" y="115"/>
                </a:lnTo>
                <a:lnTo>
                  <a:pt x="58" y="115"/>
                </a:lnTo>
                <a:lnTo>
                  <a:pt x="70" y="108"/>
                </a:lnTo>
                <a:lnTo>
                  <a:pt x="64" y="96"/>
                </a:lnTo>
                <a:lnTo>
                  <a:pt x="70" y="96"/>
                </a:lnTo>
                <a:lnTo>
                  <a:pt x="79" y="79"/>
                </a:lnTo>
                <a:lnTo>
                  <a:pt x="87" y="55"/>
                </a:lnTo>
                <a:lnTo>
                  <a:pt x="85" y="44"/>
                </a:lnTo>
                <a:lnTo>
                  <a:pt x="40" y="50"/>
                </a:lnTo>
                <a:lnTo>
                  <a:pt x="37" y="44"/>
                </a:lnTo>
                <a:lnTo>
                  <a:pt x="46" y="38"/>
                </a:lnTo>
                <a:lnTo>
                  <a:pt x="40" y="33"/>
                </a:lnTo>
                <a:lnTo>
                  <a:pt x="60" y="14"/>
                </a:lnTo>
                <a:lnTo>
                  <a:pt x="60" y="3"/>
                </a:lnTo>
                <a:lnTo>
                  <a:pt x="56" y="0"/>
                </a:lnTo>
                <a:lnTo>
                  <a:pt x="23" y="5"/>
                </a:lnTo>
                <a:lnTo>
                  <a:pt x="19" y="19"/>
                </a:lnTo>
                <a:lnTo>
                  <a:pt x="14" y="19"/>
                </a:lnTo>
                <a:lnTo>
                  <a:pt x="12" y="26"/>
                </a:lnTo>
                <a:lnTo>
                  <a:pt x="16" y="31"/>
                </a:lnTo>
                <a:lnTo>
                  <a:pt x="7" y="38"/>
                </a:lnTo>
                <a:lnTo>
                  <a:pt x="9" y="50"/>
                </a:lnTo>
                <a:lnTo>
                  <a:pt x="7" y="50"/>
                </a:lnTo>
                <a:lnTo>
                  <a:pt x="7" y="58"/>
                </a:lnTo>
                <a:lnTo>
                  <a:pt x="12" y="60"/>
                </a:lnTo>
                <a:lnTo>
                  <a:pt x="7" y="84"/>
                </a:lnTo>
                <a:lnTo>
                  <a:pt x="0" y="87"/>
                </a:lnTo>
                <a:lnTo>
                  <a:pt x="9" y="96"/>
                </a:lnTo>
                <a:lnTo>
                  <a:pt x="16" y="91"/>
                </a:lnTo>
                <a:lnTo>
                  <a:pt x="7" y="145"/>
                </a:lnTo>
                <a:lnTo>
                  <a:pt x="16" y="128"/>
                </a:lnTo>
                <a:lnTo>
                  <a:pt x="12" y="115"/>
                </a:lnTo>
                <a:lnTo>
                  <a:pt x="19" y="108"/>
                </a:lnTo>
                <a:lnTo>
                  <a:pt x="16" y="123"/>
                </a:lnTo>
                <a:lnTo>
                  <a:pt x="23" y="115"/>
                </a:lnTo>
                <a:lnTo>
                  <a:pt x="30" y="120"/>
                </a:lnTo>
                <a:lnTo>
                  <a:pt x="25" y="129"/>
                </a:lnTo>
                <a:lnTo>
                  <a:pt x="30" y="140"/>
                </a:lnTo>
                <a:lnTo>
                  <a:pt x="23" y="161"/>
                </a:lnTo>
                <a:lnTo>
                  <a:pt x="19" y="161"/>
                </a:lnTo>
                <a:lnTo>
                  <a:pt x="23" y="170"/>
                </a:lnTo>
                <a:lnTo>
                  <a:pt x="25" y="164"/>
                </a:lnTo>
                <a:lnTo>
                  <a:pt x="33" y="170"/>
                </a:lnTo>
                <a:lnTo>
                  <a:pt x="35" y="166"/>
                </a:lnTo>
                <a:lnTo>
                  <a:pt x="60" y="161"/>
                </a:lnTo>
                <a:lnTo>
                  <a:pt x="49" y="180"/>
                </a:lnTo>
                <a:lnTo>
                  <a:pt x="58" y="195"/>
                </a:lnTo>
                <a:lnTo>
                  <a:pt x="68" y="189"/>
                </a:lnTo>
                <a:lnTo>
                  <a:pt x="63" y="207"/>
                </a:lnTo>
                <a:lnTo>
                  <a:pt x="66" y="209"/>
                </a:lnTo>
                <a:lnTo>
                  <a:pt x="63" y="219"/>
                </a:lnTo>
                <a:lnTo>
                  <a:pt x="64" y="224"/>
                </a:lnTo>
                <a:lnTo>
                  <a:pt x="47" y="227"/>
                </a:lnTo>
                <a:lnTo>
                  <a:pt x="30" y="243"/>
                </a:lnTo>
                <a:lnTo>
                  <a:pt x="40" y="241"/>
                </a:lnTo>
                <a:lnTo>
                  <a:pt x="44" y="255"/>
                </a:lnTo>
                <a:lnTo>
                  <a:pt x="40" y="265"/>
                </a:lnTo>
                <a:lnTo>
                  <a:pt x="16" y="282"/>
                </a:lnTo>
                <a:lnTo>
                  <a:pt x="23" y="291"/>
                </a:lnTo>
                <a:lnTo>
                  <a:pt x="33" y="284"/>
                </a:lnTo>
                <a:lnTo>
                  <a:pt x="37" y="291"/>
                </a:lnTo>
                <a:lnTo>
                  <a:pt x="46" y="289"/>
                </a:lnTo>
                <a:lnTo>
                  <a:pt x="54" y="301"/>
                </a:lnTo>
                <a:lnTo>
                  <a:pt x="72" y="289"/>
                </a:lnTo>
                <a:lnTo>
                  <a:pt x="63" y="306"/>
                </a:lnTo>
                <a:lnTo>
                  <a:pt x="40" y="308"/>
                </a:lnTo>
                <a:lnTo>
                  <a:pt x="11" y="352"/>
                </a:lnTo>
                <a:lnTo>
                  <a:pt x="19" y="352"/>
                </a:lnTo>
                <a:lnTo>
                  <a:pt x="30" y="339"/>
                </a:lnTo>
                <a:lnTo>
                  <a:pt x="49" y="342"/>
                </a:lnTo>
                <a:lnTo>
                  <a:pt x="54" y="328"/>
                </a:lnTo>
                <a:lnTo>
                  <a:pt x="68" y="325"/>
                </a:lnTo>
                <a:lnTo>
                  <a:pt x="75" y="3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02" name=""/>
          <p:cNvGrpSpPr/>
          <p:nvPr/>
        </p:nvGrpSpPr>
        <p:grpSpPr>
          <a:xfrm>
            <a:off x="4140360" y="1495440"/>
            <a:ext cx="249120" cy="558720"/>
            <a:chOff x="4140360" y="1495440"/>
            <a:chExt cx="249120" cy="558720"/>
          </a:xfrm>
        </p:grpSpPr>
        <p:sp>
          <p:nvSpPr>
            <p:cNvPr id="2203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5" name=""/>
          <p:cNvSpPr/>
          <p:nvPr/>
        </p:nvSpPr>
        <p:spPr>
          <a:xfrm>
            <a:off x="4110120" y="1509840"/>
            <a:ext cx="25200" cy="47520"/>
          </a:xfrm>
          <a:custGeom>
            <a:avLst/>
            <a:gdLst/>
            <a:ahLst/>
            <a:rect l="l" t="t" r="r" b="b"/>
            <a:pathLst>
              <a:path w="16" h="30">
                <a:moveTo>
                  <a:pt x="16" y="0"/>
                </a:moveTo>
                <a:lnTo>
                  <a:pt x="0" y="10"/>
                </a:lnTo>
                <a:lnTo>
                  <a:pt x="0" y="30"/>
                </a:lnTo>
                <a:lnTo>
                  <a:pt x="14" y="20"/>
                </a:lnTo>
                <a:lnTo>
                  <a:pt x="13" y="16"/>
                </a:lnTo>
                <a:lnTo>
                  <a:pt x="16" y="10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06" name=""/>
          <p:cNvGrpSpPr/>
          <p:nvPr/>
        </p:nvGrpSpPr>
        <p:grpSpPr>
          <a:xfrm>
            <a:off x="4110120" y="1509840"/>
            <a:ext cx="25200" cy="47520"/>
            <a:chOff x="4110120" y="1509840"/>
            <a:chExt cx="25200" cy="47520"/>
          </a:xfrm>
        </p:grpSpPr>
        <p:sp>
          <p:nvSpPr>
            <p:cNvPr id="2207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9" name=""/>
          <p:cNvSpPr/>
          <p:nvPr/>
        </p:nvSpPr>
        <p:spPr>
          <a:xfrm>
            <a:off x="9069480" y="2305080"/>
            <a:ext cx="63360" cy="57240"/>
          </a:xfrm>
          <a:custGeom>
            <a:avLst/>
            <a:gdLst/>
            <a:ahLst/>
            <a:rect l="l" t="t" r="r" b="b"/>
            <a:pathLst>
              <a:path w="40" h="36">
                <a:moveTo>
                  <a:pt x="40" y="5"/>
                </a:moveTo>
                <a:lnTo>
                  <a:pt x="0" y="36"/>
                </a:lnTo>
                <a:lnTo>
                  <a:pt x="19" y="6"/>
                </a:lnTo>
                <a:lnTo>
                  <a:pt x="28" y="9"/>
                </a:lnTo>
                <a:lnTo>
                  <a:pt x="38" y="0"/>
                </a:lnTo>
                <a:lnTo>
                  <a:pt x="4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0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2211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13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2214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16" name=""/>
          <p:cNvSpPr/>
          <p:nvPr/>
        </p:nvSpPr>
        <p:spPr>
          <a:xfrm>
            <a:off x="9024840" y="2362320"/>
            <a:ext cx="2556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12" y="0"/>
                </a:moveTo>
                <a:lnTo>
                  <a:pt x="16" y="5"/>
                </a:lnTo>
                <a:lnTo>
                  <a:pt x="0" y="27"/>
                </a:lnTo>
                <a:lnTo>
                  <a:pt x="0" y="22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7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2218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20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2221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23" name=""/>
          <p:cNvSpPr/>
          <p:nvPr/>
        </p:nvSpPr>
        <p:spPr>
          <a:xfrm>
            <a:off x="6993000" y="439560"/>
            <a:ext cx="15840" cy="35280"/>
          </a:xfrm>
          <a:custGeom>
            <a:avLst/>
            <a:gdLst/>
            <a:ahLst/>
            <a:rect l="l" t="t" r="r" b="b"/>
            <a:pathLst>
              <a:path w="10" h="22">
                <a:moveTo>
                  <a:pt x="0" y="8"/>
                </a:moveTo>
                <a:lnTo>
                  <a:pt x="3" y="0"/>
                </a:lnTo>
                <a:lnTo>
                  <a:pt x="10" y="19"/>
                </a:lnTo>
                <a:lnTo>
                  <a:pt x="2" y="22"/>
                </a:lnTo>
                <a:lnTo>
                  <a:pt x="0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520" bIns="-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24" name=""/>
          <p:cNvGrpSpPr/>
          <p:nvPr/>
        </p:nvGrpSpPr>
        <p:grpSpPr>
          <a:xfrm>
            <a:off x="6993000" y="439560"/>
            <a:ext cx="15840" cy="35280"/>
            <a:chOff x="6993000" y="439560"/>
            <a:chExt cx="15840" cy="35280"/>
          </a:xfrm>
        </p:grpSpPr>
        <p:sp>
          <p:nvSpPr>
            <p:cNvPr id="2225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27" name=""/>
          <p:cNvSpPr/>
          <p:nvPr/>
        </p:nvSpPr>
        <p:spPr>
          <a:xfrm>
            <a:off x="6602400" y="824040"/>
            <a:ext cx="38160" cy="3168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11"/>
                </a:moveTo>
                <a:lnTo>
                  <a:pt x="23" y="0"/>
                </a:lnTo>
                <a:lnTo>
                  <a:pt x="24" y="11"/>
                </a:lnTo>
                <a:lnTo>
                  <a:pt x="8" y="20"/>
                </a:lnTo>
                <a:lnTo>
                  <a:pt x="0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28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2229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31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2232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34" name=""/>
          <p:cNvSpPr/>
          <p:nvPr/>
        </p:nvSpPr>
        <p:spPr>
          <a:xfrm>
            <a:off x="6218280" y="452520"/>
            <a:ext cx="68400" cy="83880"/>
          </a:xfrm>
          <a:custGeom>
            <a:avLst/>
            <a:gdLst/>
            <a:ahLst/>
            <a:rect l="l" t="t" r="r" b="b"/>
            <a:pathLst>
              <a:path w="43" h="53">
                <a:moveTo>
                  <a:pt x="6" y="34"/>
                </a:moveTo>
                <a:lnTo>
                  <a:pt x="0" y="17"/>
                </a:lnTo>
                <a:lnTo>
                  <a:pt x="8" y="17"/>
                </a:lnTo>
                <a:lnTo>
                  <a:pt x="4" y="12"/>
                </a:lnTo>
                <a:lnTo>
                  <a:pt x="10" y="0"/>
                </a:lnTo>
                <a:lnTo>
                  <a:pt x="43" y="47"/>
                </a:lnTo>
                <a:lnTo>
                  <a:pt x="26" y="53"/>
                </a:lnTo>
                <a:lnTo>
                  <a:pt x="10" y="36"/>
                </a:lnTo>
                <a:lnTo>
                  <a:pt x="12" y="47"/>
                </a:lnTo>
                <a:lnTo>
                  <a:pt x="6" y="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35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2236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38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2239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1" name=""/>
          <p:cNvSpPr/>
          <p:nvPr/>
        </p:nvSpPr>
        <p:spPr>
          <a:xfrm>
            <a:off x="6018120" y="352440"/>
            <a:ext cx="30240" cy="4752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0"/>
                </a:moveTo>
                <a:lnTo>
                  <a:pt x="12" y="0"/>
                </a:lnTo>
                <a:lnTo>
                  <a:pt x="19" y="8"/>
                </a:lnTo>
                <a:lnTo>
                  <a:pt x="19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42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2243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45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2246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8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49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2250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52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0" y="10"/>
                </a:lnTo>
                <a:lnTo>
                  <a:pt x="4" y="24"/>
                </a:lnTo>
                <a:lnTo>
                  <a:pt x="39" y="27"/>
                </a:lnTo>
                <a:lnTo>
                  <a:pt x="39" y="46"/>
                </a:lnTo>
                <a:lnTo>
                  <a:pt x="51" y="32"/>
                </a:lnTo>
                <a:lnTo>
                  <a:pt x="43" y="49"/>
                </a:lnTo>
                <a:lnTo>
                  <a:pt x="58" y="60"/>
                </a:lnTo>
                <a:lnTo>
                  <a:pt x="45" y="65"/>
                </a:lnTo>
                <a:lnTo>
                  <a:pt x="47" y="82"/>
                </a:lnTo>
                <a:lnTo>
                  <a:pt x="70" y="82"/>
                </a:lnTo>
                <a:lnTo>
                  <a:pt x="66" y="87"/>
                </a:lnTo>
                <a:lnTo>
                  <a:pt x="75" y="98"/>
                </a:lnTo>
                <a:lnTo>
                  <a:pt x="80" y="87"/>
                </a:lnTo>
                <a:lnTo>
                  <a:pt x="101" y="96"/>
                </a:lnTo>
                <a:lnTo>
                  <a:pt x="96" y="89"/>
                </a:lnTo>
                <a:lnTo>
                  <a:pt x="105" y="84"/>
                </a:lnTo>
                <a:lnTo>
                  <a:pt x="115" y="101"/>
                </a:lnTo>
                <a:lnTo>
                  <a:pt x="117" y="96"/>
                </a:lnTo>
                <a:lnTo>
                  <a:pt x="110" y="95"/>
                </a:lnTo>
                <a:lnTo>
                  <a:pt x="126" y="87"/>
                </a:lnTo>
                <a:lnTo>
                  <a:pt x="95" y="51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3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2254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56" name=""/>
          <p:cNvSpPr/>
          <p:nvPr/>
        </p:nvSpPr>
        <p:spPr>
          <a:xfrm>
            <a:off x="5884920" y="555480"/>
            <a:ext cx="71280" cy="84240"/>
          </a:xfrm>
          <a:custGeom>
            <a:avLst/>
            <a:gdLst/>
            <a:ahLst/>
            <a:rect l="l" t="t" r="r" b="b"/>
            <a:pathLst>
              <a:path w="45" h="53">
                <a:moveTo>
                  <a:pt x="10" y="5"/>
                </a:moveTo>
                <a:lnTo>
                  <a:pt x="21" y="0"/>
                </a:lnTo>
                <a:lnTo>
                  <a:pt x="45" y="28"/>
                </a:lnTo>
                <a:lnTo>
                  <a:pt x="19" y="53"/>
                </a:lnTo>
                <a:lnTo>
                  <a:pt x="4" y="44"/>
                </a:lnTo>
                <a:lnTo>
                  <a:pt x="4" y="53"/>
                </a:lnTo>
                <a:lnTo>
                  <a:pt x="0" y="44"/>
                </a:lnTo>
                <a:lnTo>
                  <a:pt x="2" y="25"/>
                </a:lnTo>
                <a:lnTo>
                  <a:pt x="10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7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2258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60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2261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63" name=""/>
          <p:cNvSpPr/>
          <p:nvPr/>
        </p:nvSpPr>
        <p:spPr>
          <a:xfrm>
            <a:off x="9155160" y="2271600"/>
            <a:ext cx="3024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0"/>
                </a:moveTo>
                <a:lnTo>
                  <a:pt x="0" y="19"/>
                </a:lnTo>
                <a:lnTo>
                  <a:pt x="9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64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2265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67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2268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70" name=""/>
          <p:cNvSpPr/>
          <p:nvPr/>
        </p:nvSpPr>
        <p:spPr>
          <a:xfrm>
            <a:off x="9742320" y="501480"/>
            <a:ext cx="49320" cy="46080"/>
          </a:xfrm>
          <a:custGeom>
            <a:avLst/>
            <a:gdLst/>
            <a:ahLst/>
            <a:rect l="l" t="t" r="r" b="b"/>
            <a:pathLst>
              <a:path w="31" h="29">
                <a:moveTo>
                  <a:pt x="4" y="0"/>
                </a:moveTo>
                <a:lnTo>
                  <a:pt x="31" y="15"/>
                </a:lnTo>
                <a:lnTo>
                  <a:pt x="29" y="29"/>
                </a:lnTo>
                <a:lnTo>
                  <a:pt x="14" y="26"/>
                </a:lnTo>
                <a:lnTo>
                  <a:pt x="0" y="5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71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2272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74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2275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77" name=""/>
          <p:cNvSpPr/>
          <p:nvPr/>
        </p:nvSpPr>
        <p:spPr>
          <a:xfrm>
            <a:off x="9340920" y="2014560"/>
            <a:ext cx="2520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16" y="0"/>
                </a:moveTo>
                <a:lnTo>
                  <a:pt x="0" y="17"/>
                </a:lnTo>
                <a:lnTo>
                  <a:pt x="0" y="25"/>
                </a:lnTo>
                <a:lnTo>
                  <a:pt x="14" y="12"/>
                </a:lnTo>
                <a:lnTo>
                  <a:pt x="16" y="7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78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2279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81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2282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84" name=""/>
          <p:cNvSpPr/>
          <p:nvPr/>
        </p:nvSpPr>
        <p:spPr>
          <a:xfrm>
            <a:off x="9594720" y="1460520"/>
            <a:ext cx="42840" cy="54000"/>
          </a:xfrm>
          <a:custGeom>
            <a:avLst/>
            <a:gdLst/>
            <a:ahLst/>
            <a:rect l="l" t="t" r="r" b="b"/>
            <a:pathLst>
              <a:path w="27" h="34">
                <a:moveTo>
                  <a:pt x="21" y="0"/>
                </a:moveTo>
                <a:lnTo>
                  <a:pt x="9" y="9"/>
                </a:lnTo>
                <a:lnTo>
                  <a:pt x="11" y="9"/>
                </a:lnTo>
                <a:lnTo>
                  <a:pt x="0" y="34"/>
                </a:lnTo>
                <a:lnTo>
                  <a:pt x="27" y="9"/>
                </a:lnTo>
                <a:lnTo>
                  <a:pt x="2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85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2286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88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2289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91" name=""/>
          <p:cNvSpPr/>
          <p:nvPr/>
        </p:nvSpPr>
        <p:spPr>
          <a:xfrm>
            <a:off x="8901000" y="1793880"/>
            <a:ext cx="96840" cy="487440"/>
          </a:xfrm>
          <a:custGeom>
            <a:avLst/>
            <a:gdLst/>
            <a:ahLst/>
            <a:rect l="l" t="t" r="r" b="b"/>
            <a:pathLst>
              <a:path w="61" h="307">
                <a:moveTo>
                  <a:pt x="20" y="0"/>
                </a:moveTo>
                <a:lnTo>
                  <a:pt x="24" y="6"/>
                </a:lnTo>
                <a:lnTo>
                  <a:pt x="35" y="58"/>
                </a:lnTo>
                <a:lnTo>
                  <a:pt x="30" y="79"/>
                </a:lnTo>
                <a:lnTo>
                  <a:pt x="33" y="107"/>
                </a:lnTo>
                <a:lnTo>
                  <a:pt x="52" y="187"/>
                </a:lnTo>
                <a:lnTo>
                  <a:pt x="61" y="211"/>
                </a:lnTo>
                <a:lnTo>
                  <a:pt x="45" y="189"/>
                </a:lnTo>
                <a:lnTo>
                  <a:pt x="28" y="194"/>
                </a:lnTo>
                <a:lnTo>
                  <a:pt x="20" y="249"/>
                </a:lnTo>
                <a:lnTo>
                  <a:pt x="30" y="276"/>
                </a:lnTo>
                <a:lnTo>
                  <a:pt x="36" y="281"/>
                </a:lnTo>
                <a:lnTo>
                  <a:pt x="38" y="298"/>
                </a:lnTo>
                <a:lnTo>
                  <a:pt x="36" y="306"/>
                </a:lnTo>
                <a:lnTo>
                  <a:pt x="35" y="288"/>
                </a:lnTo>
                <a:lnTo>
                  <a:pt x="20" y="284"/>
                </a:lnTo>
                <a:lnTo>
                  <a:pt x="10" y="307"/>
                </a:lnTo>
                <a:lnTo>
                  <a:pt x="5" y="306"/>
                </a:lnTo>
                <a:lnTo>
                  <a:pt x="5" y="284"/>
                </a:lnTo>
                <a:lnTo>
                  <a:pt x="12" y="235"/>
                </a:lnTo>
                <a:lnTo>
                  <a:pt x="5" y="211"/>
                </a:lnTo>
                <a:lnTo>
                  <a:pt x="12" y="165"/>
                </a:lnTo>
                <a:lnTo>
                  <a:pt x="8" y="139"/>
                </a:lnTo>
                <a:lnTo>
                  <a:pt x="10" y="120"/>
                </a:lnTo>
                <a:lnTo>
                  <a:pt x="1" y="101"/>
                </a:lnTo>
                <a:lnTo>
                  <a:pt x="0" y="77"/>
                </a:lnTo>
                <a:lnTo>
                  <a:pt x="3" y="33"/>
                </a:lnTo>
                <a:lnTo>
                  <a:pt x="16" y="36"/>
                </a:lnTo>
                <a:lnTo>
                  <a:pt x="22" y="23"/>
                </a:lnTo>
                <a:lnTo>
                  <a:pt x="14" y="1"/>
                </a:lnTo>
                <a:lnTo>
                  <a:pt x="2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2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2293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95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2296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98" name=""/>
          <p:cNvSpPr/>
          <p:nvPr/>
        </p:nvSpPr>
        <p:spPr>
          <a:xfrm>
            <a:off x="5040360" y="146988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6" y="0"/>
                </a:moveTo>
                <a:lnTo>
                  <a:pt x="0" y="4"/>
                </a:lnTo>
                <a:lnTo>
                  <a:pt x="9" y="14"/>
                </a:lnTo>
                <a:lnTo>
                  <a:pt x="19" y="6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9" name=""/>
          <p:cNvGrpSpPr/>
          <p:nvPr/>
        </p:nvGrpSpPr>
        <p:grpSpPr>
          <a:xfrm>
            <a:off x="5040360" y="1469880"/>
            <a:ext cx="30240" cy="22320"/>
            <a:chOff x="5040360" y="1469880"/>
            <a:chExt cx="30240" cy="22320"/>
          </a:xfrm>
        </p:grpSpPr>
        <p:sp>
          <p:nvSpPr>
            <p:cNvPr id="2300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02" name=""/>
          <p:cNvSpPr/>
          <p:nvPr/>
        </p:nvSpPr>
        <p:spPr>
          <a:xfrm>
            <a:off x="5035680" y="1500120"/>
            <a:ext cx="4428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4" y="0"/>
                </a:moveTo>
                <a:lnTo>
                  <a:pt x="0" y="4"/>
                </a:lnTo>
                <a:lnTo>
                  <a:pt x="0" y="14"/>
                </a:lnTo>
                <a:lnTo>
                  <a:pt x="5" y="19"/>
                </a:lnTo>
                <a:lnTo>
                  <a:pt x="5" y="28"/>
                </a:lnTo>
                <a:lnTo>
                  <a:pt x="10" y="14"/>
                </a:lnTo>
                <a:lnTo>
                  <a:pt x="2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03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2304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06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2307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09" name=""/>
          <p:cNvSpPr/>
          <p:nvPr/>
        </p:nvSpPr>
        <p:spPr>
          <a:xfrm>
            <a:off x="8739360" y="5643720"/>
            <a:ext cx="50760" cy="18720"/>
          </a:xfrm>
          <a:custGeom>
            <a:avLst/>
            <a:gdLst/>
            <a:ahLst/>
            <a:rect l="l" t="t" r="r" b="b"/>
            <a:pathLst>
              <a:path w="32" h="12">
                <a:moveTo>
                  <a:pt x="0" y="4"/>
                </a:moveTo>
                <a:lnTo>
                  <a:pt x="15" y="0"/>
                </a:lnTo>
                <a:lnTo>
                  <a:pt x="32" y="9"/>
                </a:lnTo>
                <a:lnTo>
                  <a:pt x="7" y="12"/>
                </a:lnTo>
                <a:lnTo>
                  <a:pt x="2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0" name=""/>
          <p:cNvGrpSpPr/>
          <p:nvPr/>
        </p:nvGrpSpPr>
        <p:grpSpPr>
          <a:xfrm>
            <a:off x="8739360" y="5643720"/>
            <a:ext cx="50760" cy="18720"/>
            <a:chOff x="8739360" y="5643720"/>
            <a:chExt cx="50760" cy="18720"/>
          </a:xfrm>
        </p:grpSpPr>
        <p:sp>
          <p:nvSpPr>
            <p:cNvPr id="2311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13" name=""/>
          <p:cNvSpPr/>
          <p:nvPr/>
        </p:nvSpPr>
        <p:spPr>
          <a:xfrm>
            <a:off x="7986600" y="4619520"/>
            <a:ext cx="1301760" cy="1189080"/>
          </a:xfrm>
          <a:custGeom>
            <a:avLst/>
            <a:gdLst/>
            <a:ahLst/>
            <a:rect l="l" t="t" r="r" b="b"/>
            <a:pathLst>
              <a:path w="820" h="749">
                <a:moveTo>
                  <a:pt x="14" y="275"/>
                </a:moveTo>
                <a:lnTo>
                  <a:pt x="16" y="272"/>
                </a:lnTo>
                <a:lnTo>
                  <a:pt x="19" y="291"/>
                </a:lnTo>
                <a:lnTo>
                  <a:pt x="24" y="275"/>
                </a:lnTo>
                <a:lnTo>
                  <a:pt x="43" y="267"/>
                </a:lnTo>
                <a:lnTo>
                  <a:pt x="54" y="253"/>
                </a:lnTo>
                <a:lnTo>
                  <a:pt x="70" y="240"/>
                </a:lnTo>
                <a:lnTo>
                  <a:pt x="89" y="245"/>
                </a:lnTo>
                <a:lnTo>
                  <a:pt x="111" y="234"/>
                </a:lnTo>
                <a:lnTo>
                  <a:pt x="117" y="226"/>
                </a:lnTo>
                <a:lnTo>
                  <a:pt x="127" y="229"/>
                </a:lnTo>
                <a:lnTo>
                  <a:pt x="155" y="217"/>
                </a:lnTo>
                <a:lnTo>
                  <a:pt x="167" y="207"/>
                </a:lnTo>
                <a:lnTo>
                  <a:pt x="173" y="190"/>
                </a:lnTo>
                <a:lnTo>
                  <a:pt x="183" y="178"/>
                </a:lnTo>
                <a:lnTo>
                  <a:pt x="179" y="166"/>
                </a:lnTo>
                <a:lnTo>
                  <a:pt x="183" y="155"/>
                </a:lnTo>
                <a:lnTo>
                  <a:pt x="194" y="147"/>
                </a:lnTo>
                <a:lnTo>
                  <a:pt x="195" y="139"/>
                </a:lnTo>
                <a:lnTo>
                  <a:pt x="209" y="166"/>
                </a:lnTo>
                <a:lnTo>
                  <a:pt x="211" y="157"/>
                </a:lnTo>
                <a:lnTo>
                  <a:pt x="214" y="157"/>
                </a:lnTo>
                <a:lnTo>
                  <a:pt x="209" y="144"/>
                </a:lnTo>
                <a:lnTo>
                  <a:pt x="209" y="135"/>
                </a:lnTo>
                <a:lnTo>
                  <a:pt x="216" y="133"/>
                </a:lnTo>
                <a:lnTo>
                  <a:pt x="221" y="142"/>
                </a:lnTo>
                <a:lnTo>
                  <a:pt x="227" y="142"/>
                </a:lnTo>
                <a:lnTo>
                  <a:pt x="225" y="137"/>
                </a:lnTo>
                <a:lnTo>
                  <a:pt x="231" y="125"/>
                </a:lnTo>
                <a:lnTo>
                  <a:pt x="229" y="118"/>
                </a:lnTo>
                <a:lnTo>
                  <a:pt x="239" y="116"/>
                </a:lnTo>
                <a:lnTo>
                  <a:pt x="237" y="106"/>
                </a:lnTo>
                <a:lnTo>
                  <a:pt x="246" y="109"/>
                </a:lnTo>
                <a:lnTo>
                  <a:pt x="241" y="96"/>
                </a:lnTo>
                <a:lnTo>
                  <a:pt x="254" y="95"/>
                </a:lnTo>
                <a:lnTo>
                  <a:pt x="254" y="96"/>
                </a:lnTo>
                <a:lnTo>
                  <a:pt x="258" y="95"/>
                </a:lnTo>
                <a:lnTo>
                  <a:pt x="258" y="79"/>
                </a:lnTo>
                <a:lnTo>
                  <a:pt x="262" y="84"/>
                </a:lnTo>
                <a:lnTo>
                  <a:pt x="277" y="77"/>
                </a:lnTo>
                <a:lnTo>
                  <a:pt x="291" y="84"/>
                </a:lnTo>
                <a:lnTo>
                  <a:pt x="303" y="96"/>
                </a:lnTo>
                <a:lnTo>
                  <a:pt x="297" y="120"/>
                </a:lnTo>
                <a:lnTo>
                  <a:pt x="303" y="106"/>
                </a:lnTo>
                <a:lnTo>
                  <a:pt x="310" y="101"/>
                </a:lnTo>
                <a:lnTo>
                  <a:pt x="322" y="101"/>
                </a:lnTo>
                <a:lnTo>
                  <a:pt x="333" y="109"/>
                </a:lnTo>
                <a:lnTo>
                  <a:pt x="333" y="104"/>
                </a:lnTo>
                <a:lnTo>
                  <a:pt x="334" y="101"/>
                </a:lnTo>
                <a:lnTo>
                  <a:pt x="326" y="89"/>
                </a:lnTo>
                <a:lnTo>
                  <a:pt x="336" y="70"/>
                </a:lnTo>
                <a:lnTo>
                  <a:pt x="345" y="68"/>
                </a:lnTo>
                <a:lnTo>
                  <a:pt x="345" y="60"/>
                </a:lnTo>
                <a:lnTo>
                  <a:pt x="342" y="60"/>
                </a:lnTo>
                <a:lnTo>
                  <a:pt x="345" y="51"/>
                </a:lnTo>
                <a:lnTo>
                  <a:pt x="352" y="46"/>
                </a:lnTo>
                <a:lnTo>
                  <a:pt x="359" y="51"/>
                </a:lnTo>
                <a:lnTo>
                  <a:pt x="357" y="43"/>
                </a:lnTo>
                <a:lnTo>
                  <a:pt x="361" y="38"/>
                </a:lnTo>
                <a:lnTo>
                  <a:pt x="382" y="41"/>
                </a:lnTo>
                <a:lnTo>
                  <a:pt x="392" y="35"/>
                </a:lnTo>
                <a:lnTo>
                  <a:pt x="392" y="24"/>
                </a:lnTo>
                <a:lnTo>
                  <a:pt x="380" y="17"/>
                </a:lnTo>
                <a:lnTo>
                  <a:pt x="375" y="15"/>
                </a:lnTo>
                <a:lnTo>
                  <a:pt x="380" y="13"/>
                </a:lnTo>
                <a:lnTo>
                  <a:pt x="384" y="15"/>
                </a:lnTo>
                <a:lnTo>
                  <a:pt x="385" y="13"/>
                </a:lnTo>
                <a:lnTo>
                  <a:pt x="394" y="22"/>
                </a:lnTo>
                <a:lnTo>
                  <a:pt x="396" y="17"/>
                </a:lnTo>
                <a:lnTo>
                  <a:pt x="403" y="24"/>
                </a:lnTo>
                <a:lnTo>
                  <a:pt x="415" y="27"/>
                </a:lnTo>
                <a:lnTo>
                  <a:pt x="425" y="35"/>
                </a:lnTo>
                <a:lnTo>
                  <a:pt x="436" y="35"/>
                </a:lnTo>
                <a:lnTo>
                  <a:pt x="446" y="38"/>
                </a:lnTo>
                <a:lnTo>
                  <a:pt x="460" y="32"/>
                </a:lnTo>
                <a:lnTo>
                  <a:pt x="458" y="36"/>
                </a:lnTo>
                <a:lnTo>
                  <a:pt x="462" y="36"/>
                </a:lnTo>
                <a:lnTo>
                  <a:pt x="462" y="46"/>
                </a:lnTo>
                <a:lnTo>
                  <a:pt x="471" y="32"/>
                </a:lnTo>
                <a:lnTo>
                  <a:pt x="472" y="41"/>
                </a:lnTo>
                <a:lnTo>
                  <a:pt x="479" y="41"/>
                </a:lnTo>
                <a:lnTo>
                  <a:pt x="472" y="54"/>
                </a:lnTo>
                <a:lnTo>
                  <a:pt x="474" y="58"/>
                </a:lnTo>
                <a:lnTo>
                  <a:pt x="472" y="60"/>
                </a:lnTo>
                <a:lnTo>
                  <a:pt x="467" y="60"/>
                </a:lnTo>
                <a:lnTo>
                  <a:pt x="467" y="68"/>
                </a:lnTo>
                <a:lnTo>
                  <a:pt x="462" y="63"/>
                </a:lnTo>
                <a:lnTo>
                  <a:pt x="458" y="75"/>
                </a:lnTo>
                <a:lnTo>
                  <a:pt x="462" y="73"/>
                </a:lnTo>
                <a:lnTo>
                  <a:pt x="454" y="106"/>
                </a:lnTo>
                <a:lnTo>
                  <a:pt x="469" y="114"/>
                </a:lnTo>
                <a:lnTo>
                  <a:pt x="471" y="130"/>
                </a:lnTo>
                <a:lnTo>
                  <a:pt x="487" y="128"/>
                </a:lnTo>
                <a:lnTo>
                  <a:pt x="506" y="144"/>
                </a:lnTo>
                <a:lnTo>
                  <a:pt x="523" y="150"/>
                </a:lnTo>
                <a:lnTo>
                  <a:pt x="528" y="161"/>
                </a:lnTo>
                <a:lnTo>
                  <a:pt x="544" y="174"/>
                </a:lnTo>
                <a:lnTo>
                  <a:pt x="561" y="166"/>
                </a:lnTo>
                <a:lnTo>
                  <a:pt x="570" y="144"/>
                </a:lnTo>
                <a:lnTo>
                  <a:pt x="576" y="106"/>
                </a:lnTo>
                <a:lnTo>
                  <a:pt x="574" y="73"/>
                </a:lnTo>
                <a:lnTo>
                  <a:pt x="580" y="46"/>
                </a:lnTo>
                <a:lnTo>
                  <a:pt x="576" y="41"/>
                </a:lnTo>
                <a:lnTo>
                  <a:pt x="591" y="8"/>
                </a:lnTo>
                <a:lnTo>
                  <a:pt x="598" y="0"/>
                </a:lnTo>
                <a:lnTo>
                  <a:pt x="600" y="8"/>
                </a:lnTo>
                <a:lnTo>
                  <a:pt x="600" y="24"/>
                </a:lnTo>
                <a:lnTo>
                  <a:pt x="607" y="29"/>
                </a:lnTo>
                <a:lnTo>
                  <a:pt x="607" y="38"/>
                </a:lnTo>
                <a:lnTo>
                  <a:pt x="613" y="46"/>
                </a:lnTo>
                <a:lnTo>
                  <a:pt x="621" y="87"/>
                </a:lnTo>
                <a:lnTo>
                  <a:pt x="626" y="92"/>
                </a:lnTo>
                <a:lnTo>
                  <a:pt x="638" y="87"/>
                </a:lnTo>
                <a:lnTo>
                  <a:pt x="652" y="106"/>
                </a:lnTo>
                <a:lnTo>
                  <a:pt x="656" y="144"/>
                </a:lnTo>
                <a:lnTo>
                  <a:pt x="663" y="152"/>
                </a:lnTo>
                <a:lnTo>
                  <a:pt x="669" y="190"/>
                </a:lnTo>
                <a:lnTo>
                  <a:pt x="673" y="193"/>
                </a:lnTo>
                <a:lnTo>
                  <a:pt x="673" y="205"/>
                </a:lnTo>
                <a:lnTo>
                  <a:pt x="683" y="210"/>
                </a:lnTo>
                <a:lnTo>
                  <a:pt x="696" y="210"/>
                </a:lnTo>
                <a:lnTo>
                  <a:pt x="699" y="224"/>
                </a:lnTo>
                <a:lnTo>
                  <a:pt x="710" y="226"/>
                </a:lnTo>
                <a:lnTo>
                  <a:pt x="724" y="236"/>
                </a:lnTo>
                <a:lnTo>
                  <a:pt x="720" y="245"/>
                </a:lnTo>
                <a:lnTo>
                  <a:pt x="729" y="251"/>
                </a:lnTo>
                <a:lnTo>
                  <a:pt x="737" y="265"/>
                </a:lnTo>
                <a:lnTo>
                  <a:pt x="741" y="291"/>
                </a:lnTo>
                <a:lnTo>
                  <a:pt x="745" y="289"/>
                </a:lnTo>
                <a:lnTo>
                  <a:pt x="750" y="281"/>
                </a:lnTo>
                <a:lnTo>
                  <a:pt x="760" y="294"/>
                </a:lnTo>
                <a:lnTo>
                  <a:pt x="762" y="289"/>
                </a:lnTo>
                <a:lnTo>
                  <a:pt x="766" y="318"/>
                </a:lnTo>
                <a:lnTo>
                  <a:pt x="795" y="346"/>
                </a:lnTo>
                <a:lnTo>
                  <a:pt x="811" y="376"/>
                </a:lnTo>
                <a:lnTo>
                  <a:pt x="811" y="412"/>
                </a:lnTo>
                <a:lnTo>
                  <a:pt x="820" y="455"/>
                </a:lnTo>
                <a:lnTo>
                  <a:pt x="807" y="524"/>
                </a:lnTo>
                <a:lnTo>
                  <a:pt x="797" y="553"/>
                </a:lnTo>
                <a:lnTo>
                  <a:pt x="772" y="587"/>
                </a:lnTo>
                <a:lnTo>
                  <a:pt x="774" y="594"/>
                </a:lnTo>
                <a:lnTo>
                  <a:pt x="762" y="635"/>
                </a:lnTo>
                <a:lnTo>
                  <a:pt x="760" y="630"/>
                </a:lnTo>
                <a:lnTo>
                  <a:pt x="751" y="649"/>
                </a:lnTo>
                <a:lnTo>
                  <a:pt x="748" y="700"/>
                </a:lnTo>
                <a:lnTo>
                  <a:pt x="734" y="708"/>
                </a:lnTo>
                <a:lnTo>
                  <a:pt x="710" y="712"/>
                </a:lnTo>
                <a:lnTo>
                  <a:pt x="683" y="736"/>
                </a:lnTo>
                <a:lnTo>
                  <a:pt x="673" y="736"/>
                </a:lnTo>
                <a:lnTo>
                  <a:pt x="673" y="741"/>
                </a:lnTo>
                <a:lnTo>
                  <a:pt x="677" y="741"/>
                </a:lnTo>
                <a:lnTo>
                  <a:pt x="675" y="749"/>
                </a:lnTo>
                <a:lnTo>
                  <a:pt x="659" y="731"/>
                </a:lnTo>
                <a:lnTo>
                  <a:pt x="654" y="722"/>
                </a:lnTo>
                <a:lnTo>
                  <a:pt x="644" y="725"/>
                </a:lnTo>
                <a:lnTo>
                  <a:pt x="648" y="717"/>
                </a:lnTo>
                <a:lnTo>
                  <a:pt x="644" y="709"/>
                </a:lnTo>
                <a:lnTo>
                  <a:pt x="633" y="717"/>
                </a:lnTo>
                <a:lnTo>
                  <a:pt x="640" y="720"/>
                </a:lnTo>
                <a:lnTo>
                  <a:pt x="613" y="739"/>
                </a:lnTo>
                <a:lnTo>
                  <a:pt x="594" y="727"/>
                </a:lnTo>
                <a:lnTo>
                  <a:pt x="582" y="722"/>
                </a:lnTo>
                <a:lnTo>
                  <a:pt x="576" y="725"/>
                </a:lnTo>
                <a:lnTo>
                  <a:pt x="553" y="712"/>
                </a:lnTo>
                <a:lnTo>
                  <a:pt x="544" y="698"/>
                </a:lnTo>
                <a:lnTo>
                  <a:pt x="539" y="686"/>
                </a:lnTo>
                <a:lnTo>
                  <a:pt x="541" y="674"/>
                </a:lnTo>
                <a:lnTo>
                  <a:pt x="539" y="662"/>
                </a:lnTo>
                <a:lnTo>
                  <a:pt x="528" y="647"/>
                </a:lnTo>
                <a:lnTo>
                  <a:pt x="530" y="638"/>
                </a:lnTo>
                <a:lnTo>
                  <a:pt x="507" y="645"/>
                </a:lnTo>
                <a:lnTo>
                  <a:pt x="514" y="635"/>
                </a:lnTo>
                <a:lnTo>
                  <a:pt x="514" y="621"/>
                </a:lnTo>
                <a:lnTo>
                  <a:pt x="506" y="605"/>
                </a:lnTo>
                <a:lnTo>
                  <a:pt x="497" y="630"/>
                </a:lnTo>
                <a:lnTo>
                  <a:pt x="481" y="633"/>
                </a:lnTo>
                <a:lnTo>
                  <a:pt x="483" y="626"/>
                </a:lnTo>
                <a:lnTo>
                  <a:pt x="491" y="624"/>
                </a:lnTo>
                <a:lnTo>
                  <a:pt x="493" y="602"/>
                </a:lnTo>
                <a:lnTo>
                  <a:pt x="502" y="585"/>
                </a:lnTo>
                <a:lnTo>
                  <a:pt x="504" y="575"/>
                </a:lnTo>
                <a:lnTo>
                  <a:pt x="499" y="556"/>
                </a:lnTo>
                <a:lnTo>
                  <a:pt x="497" y="568"/>
                </a:lnTo>
                <a:lnTo>
                  <a:pt x="487" y="589"/>
                </a:lnTo>
                <a:lnTo>
                  <a:pt x="471" y="602"/>
                </a:lnTo>
                <a:lnTo>
                  <a:pt x="462" y="616"/>
                </a:lnTo>
                <a:lnTo>
                  <a:pt x="462" y="628"/>
                </a:lnTo>
                <a:lnTo>
                  <a:pt x="446" y="616"/>
                </a:lnTo>
                <a:lnTo>
                  <a:pt x="446" y="611"/>
                </a:lnTo>
                <a:lnTo>
                  <a:pt x="452" y="616"/>
                </a:lnTo>
                <a:lnTo>
                  <a:pt x="450" y="606"/>
                </a:lnTo>
                <a:lnTo>
                  <a:pt x="438" y="575"/>
                </a:lnTo>
                <a:lnTo>
                  <a:pt x="425" y="568"/>
                </a:lnTo>
                <a:lnTo>
                  <a:pt x="427" y="559"/>
                </a:lnTo>
                <a:lnTo>
                  <a:pt x="408" y="546"/>
                </a:lnTo>
                <a:lnTo>
                  <a:pt x="411" y="548"/>
                </a:lnTo>
                <a:lnTo>
                  <a:pt x="394" y="542"/>
                </a:lnTo>
                <a:lnTo>
                  <a:pt x="387" y="544"/>
                </a:lnTo>
                <a:lnTo>
                  <a:pt x="375" y="532"/>
                </a:lnTo>
                <a:lnTo>
                  <a:pt x="359" y="529"/>
                </a:lnTo>
                <a:lnTo>
                  <a:pt x="324" y="529"/>
                </a:lnTo>
                <a:lnTo>
                  <a:pt x="303" y="544"/>
                </a:lnTo>
                <a:lnTo>
                  <a:pt x="262" y="548"/>
                </a:lnTo>
                <a:lnTo>
                  <a:pt x="221" y="570"/>
                </a:lnTo>
                <a:lnTo>
                  <a:pt x="212" y="592"/>
                </a:lnTo>
                <a:lnTo>
                  <a:pt x="138" y="594"/>
                </a:lnTo>
                <a:lnTo>
                  <a:pt x="125" y="611"/>
                </a:lnTo>
                <a:lnTo>
                  <a:pt x="115" y="611"/>
                </a:lnTo>
                <a:lnTo>
                  <a:pt x="103" y="626"/>
                </a:lnTo>
                <a:lnTo>
                  <a:pt x="97" y="626"/>
                </a:lnTo>
                <a:lnTo>
                  <a:pt x="94" y="630"/>
                </a:lnTo>
                <a:lnTo>
                  <a:pt x="59" y="624"/>
                </a:lnTo>
                <a:lnTo>
                  <a:pt x="47" y="606"/>
                </a:lnTo>
                <a:lnTo>
                  <a:pt x="38" y="605"/>
                </a:lnTo>
                <a:lnTo>
                  <a:pt x="38" y="587"/>
                </a:lnTo>
                <a:lnTo>
                  <a:pt x="45" y="587"/>
                </a:lnTo>
                <a:lnTo>
                  <a:pt x="52" y="575"/>
                </a:lnTo>
                <a:lnTo>
                  <a:pt x="52" y="532"/>
                </a:lnTo>
                <a:lnTo>
                  <a:pt x="37" y="496"/>
                </a:lnTo>
                <a:lnTo>
                  <a:pt x="35" y="467"/>
                </a:lnTo>
                <a:lnTo>
                  <a:pt x="19" y="433"/>
                </a:lnTo>
                <a:lnTo>
                  <a:pt x="14" y="409"/>
                </a:lnTo>
                <a:lnTo>
                  <a:pt x="0" y="385"/>
                </a:lnTo>
                <a:lnTo>
                  <a:pt x="3" y="387"/>
                </a:lnTo>
                <a:lnTo>
                  <a:pt x="8" y="398"/>
                </a:lnTo>
                <a:lnTo>
                  <a:pt x="12" y="395"/>
                </a:lnTo>
                <a:lnTo>
                  <a:pt x="10" y="382"/>
                </a:lnTo>
                <a:lnTo>
                  <a:pt x="14" y="390"/>
                </a:lnTo>
                <a:lnTo>
                  <a:pt x="19" y="382"/>
                </a:lnTo>
                <a:lnTo>
                  <a:pt x="2" y="341"/>
                </a:lnTo>
                <a:lnTo>
                  <a:pt x="2" y="330"/>
                </a:lnTo>
                <a:lnTo>
                  <a:pt x="10" y="313"/>
                </a:lnTo>
                <a:lnTo>
                  <a:pt x="8" y="286"/>
                </a:lnTo>
                <a:lnTo>
                  <a:pt x="14" y="27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4" name=""/>
          <p:cNvGrpSpPr/>
          <p:nvPr/>
        </p:nvGrpSpPr>
        <p:grpSpPr>
          <a:xfrm>
            <a:off x="7986600" y="4619520"/>
            <a:ext cx="1301760" cy="1189080"/>
            <a:chOff x="7986600" y="4619520"/>
            <a:chExt cx="1301760" cy="1189080"/>
          </a:xfrm>
        </p:grpSpPr>
        <p:sp>
          <p:nvSpPr>
            <p:cNvPr id="2315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17" name=""/>
          <p:cNvSpPr/>
          <p:nvPr/>
        </p:nvSpPr>
        <p:spPr>
          <a:xfrm>
            <a:off x="9113760" y="58644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6"/>
                </a:moveTo>
                <a:lnTo>
                  <a:pt x="4" y="0"/>
                </a:lnTo>
                <a:lnTo>
                  <a:pt x="5" y="6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8" name=""/>
          <p:cNvGrpSpPr/>
          <p:nvPr/>
        </p:nvGrpSpPr>
        <p:grpSpPr>
          <a:xfrm>
            <a:off x="9113760" y="5864400"/>
            <a:ext cx="7920" cy="9360"/>
            <a:chOff x="9113760" y="5864400"/>
            <a:chExt cx="7920" cy="9360"/>
          </a:xfrm>
        </p:grpSpPr>
        <p:sp>
          <p:nvSpPr>
            <p:cNvPr id="2319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1" name=""/>
          <p:cNvSpPr/>
          <p:nvPr/>
        </p:nvSpPr>
        <p:spPr>
          <a:xfrm>
            <a:off x="8736120" y="4738680"/>
            <a:ext cx="12600" cy="17640"/>
          </a:xfrm>
          <a:custGeom>
            <a:avLst/>
            <a:gdLst/>
            <a:ahLst/>
            <a:rect l="l" t="t" r="r" b="b"/>
            <a:pathLst>
              <a:path w="8" h="11">
                <a:moveTo>
                  <a:pt x="0" y="0"/>
                </a:moveTo>
                <a:lnTo>
                  <a:pt x="6" y="0"/>
                </a:lnTo>
                <a:lnTo>
                  <a:pt x="8" y="9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22" name=""/>
          <p:cNvGrpSpPr/>
          <p:nvPr/>
        </p:nvGrpSpPr>
        <p:grpSpPr>
          <a:xfrm>
            <a:off x="8736120" y="4738680"/>
            <a:ext cx="12600" cy="17640"/>
            <a:chOff x="8736120" y="4738680"/>
            <a:chExt cx="12600" cy="17640"/>
          </a:xfrm>
        </p:grpSpPr>
        <p:sp>
          <p:nvSpPr>
            <p:cNvPr id="2323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5" name=""/>
          <p:cNvSpPr/>
          <p:nvPr/>
        </p:nvSpPr>
        <p:spPr>
          <a:xfrm>
            <a:off x="8537400" y="463860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0" y="0"/>
                </a:moveTo>
                <a:lnTo>
                  <a:pt x="5" y="7"/>
                </a:lnTo>
                <a:lnTo>
                  <a:pt x="18" y="0"/>
                </a:lnTo>
                <a:lnTo>
                  <a:pt x="21" y="9"/>
                </a:lnTo>
                <a:lnTo>
                  <a:pt x="12" y="17"/>
                </a:lnTo>
                <a:lnTo>
                  <a:pt x="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26" name=""/>
          <p:cNvGrpSpPr/>
          <p:nvPr/>
        </p:nvGrpSpPr>
        <p:grpSpPr>
          <a:xfrm>
            <a:off x="8537400" y="4638600"/>
            <a:ext cx="33480" cy="27000"/>
            <a:chOff x="8537400" y="4638600"/>
            <a:chExt cx="33480" cy="27000"/>
          </a:xfrm>
        </p:grpSpPr>
        <p:sp>
          <p:nvSpPr>
            <p:cNvPr id="2327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9" name=""/>
          <p:cNvSpPr/>
          <p:nvPr/>
        </p:nvSpPr>
        <p:spPr>
          <a:xfrm>
            <a:off x="8526600" y="4645080"/>
            <a:ext cx="15840" cy="20520"/>
          </a:xfrm>
          <a:custGeom>
            <a:avLst/>
            <a:gdLst/>
            <a:ahLst/>
            <a:rect l="l" t="t" r="r" b="b"/>
            <a:pathLst>
              <a:path w="10" h="13">
                <a:moveTo>
                  <a:pt x="2" y="13"/>
                </a:moveTo>
                <a:lnTo>
                  <a:pt x="0" y="8"/>
                </a:lnTo>
                <a:lnTo>
                  <a:pt x="4" y="0"/>
                </a:lnTo>
                <a:lnTo>
                  <a:pt x="10" y="10"/>
                </a:lnTo>
                <a:lnTo>
                  <a:pt x="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0" name=""/>
          <p:cNvGrpSpPr/>
          <p:nvPr/>
        </p:nvGrpSpPr>
        <p:grpSpPr>
          <a:xfrm>
            <a:off x="8526600" y="4645080"/>
            <a:ext cx="15840" cy="20520"/>
            <a:chOff x="8526600" y="4645080"/>
            <a:chExt cx="15840" cy="20520"/>
          </a:xfrm>
        </p:grpSpPr>
        <p:sp>
          <p:nvSpPr>
            <p:cNvPr id="2331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33" name=""/>
          <p:cNvSpPr/>
          <p:nvPr/>
        </p:nvSpPr>
        <p:spPr>
          <a:xfrm>
            <a:off x="8825040" y="4840200"/>
            <a:ext cx="20520" cy="1296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3"/>
                </a:lnTo>
                <a:lnTo>
                  <a:pt x="2" y="8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4" name=""/>
          <p:cNvGrpSpPr/>
          <p:nvPr/>
        </p:nvGrpSpPr>
        <p:grpSpPr>
          <a:xfrm>
            <a:off x="8825040" y="4840200"/>
            <a:ext cx="20520" cy="12960"/>
            <a:chOff x="8825040" y="4840200"/>
            <a:chExt cx="20520" cy="12960"/>
          </a:xfrm>
        </p:grpSpPr>
        <p:sp>
          <p:nvSpPr>
            <p:cNvPr id="2335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37" name=""/>
          <p:cNvSpPr/>
          <p:nvPr/>
        </p:nvSpPr>
        <p:spPr>
          <a:xfrm>
            <a:off x="9274320" y="5173560"/>
            <a:ext cx="6120" cy="33480"/>
          </a:xfrm>
          <a:custGeom>
            <a:avLst/>
            <a:gdLst/>
            <a:ahLst/>
            <a:rect l="l" t="t" r="r" b="b"/>
            <a:pathLst>
              <a:path w="4" h="21">
                <a:moveTo>
                  <a:pt x="0" y="0"/>
                </a:moveTo>
                <a:lnTo>
                  <a:pt x="4" y="10"/>
                </a:lnTo>
                <a:lnTo>
                  <a:pt x="0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8" name=""/>
          <p:cNvGrpSpPr/>
          <p:nvPr/>
        </p:nvGrpSpPr>
        <p:grpSpPr>
          <a:xfrm>
            <a:off x="9274320" y="5173560"/>
            <a:ext cx="6120" cy="33480"/>
            <a:chOff x="9274320" y="5173560"/>
            <a:chExt cx="6120" cy="33480"/>
          </a:xfrm>
        </p:grpSpPr>
        <p:sp>
          <p:nvSpPr>
            <p:cNvPr id="2339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41" name=""/>
          <p:cNvSpPr/>
          <p:nvPr/>
        </p:nvSpPr>
        <p:spPr>
          <a:xfrm>
            <a:off x="9102600" y="5838840"/>
            <a:ext cx="17640" cy="255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9" y="6"/>
                </a:lnTo>
                <a:lnTo>
                  <a:pt x="11" y="14"/>
                </a:lnTo>
                <a:lnTo>
                  <a:pt x="7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42" name=""/>
          <p:cNvGrpSpPr/>
          <p:nvPr/>
        </p:nvGrpSpPr>
        <p:grpSpPr>
          <a:xfrm>
            <a:off x="9102600" y="5838840"/>
            <a:ext cx="17640" cy="25560"/>
            <a:chOff x="9102600" y="5838840"/>
            <a:chExt cx="17640" cy="25560"/>
          </a:xfrm>
        </p:grpSpPr>
        <p:sp>
          <p:nvSpPr>
            <p:cNvPr id="2343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45" name=""/>
          <p:cNvSpPr/>
          <p:nvPr/>
        </p:nvSpPr>
        <p:spPr>
          <a:xfrm>
            <a:off x="9005760" y="5883120"/>
            <a:ext cx="114480" cy="146160"/>
          </a:xfrm>
          <a:custGeom>
            <a:avLst/>
            <a:gdLst/>
            <a:ahLst/>
            <a:rect l="l" t="t" r="r" b="b"/>
            <a:pathLst>
              <a:path w="72" h="92">
                <a:moveTo>
                  <a:pt x="0" y="0"/>
                </a:moveTo>
                <a:lnTo>
                  <a:pt x="0" y="17"/>
                </a:lnTo>
                <a:lnTo>
                  <a:pt x="16" y="51"/>
                </a:lnTo>
                <a:lnTo>
                  <a:pt x="12" y="55"/>
                </a:lnTo>
                <a:lnTo>
                  <a:pt x="10" y="46"/>
                </a:lnTo>
                <a:lnTo>
                  <a:pt x="12" y="65"/>
                </a:lnTo>
                <a:lnTo>
                  <a:pt x="21" y="79"/>
                </a:lnTo>
                <a:lnTo>
                  <a:pt x="28" y="84"/>
                </a:lnTo>
                <a:lnTo>
                  <a:pt x="24" y="89"/>
                </a:lnTo>
                <a:lnTo>
                  <a:pt x="40" y="92"/>
                </a:lnTo>
                <a:lnTo>
                  <a:pt x="45" y="79"/>
                </a:lnTo>
                <a:lnTo>
                  <a:pt x="51" y="82"/>
                </a:lnTo>
                <a:lnTo>
                  <a:pt x="56" y="68"/>
                </a:lnTo>
                <a:lnTo>
                  <a:pt x="63" y="65"/>
                </a:lnTo>
                <a:lnTo>
                  <a:pt x="70" y="41"/>
                </a:lnTo>
                <a:lnTo>
                  <a:pt x="72" y="19"/>
                </a:lnTo>
                <a:lnTo>
                  <a:pt x="65" y="5"/>
                </a:lnTo>
                <a:lnTo>
                  <a:pt x="35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6" name=""/>
          <p:cNvSpPr/>
          <p:nvPr/>
        </p:nvSpPr>
        <p:spPr>
          <a:xfrm>
            <a:off x="9489960" y="46576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0" y="5"/>
                </a:moveTo>
                <a:lnTo>
                  <a:pt x="2" y="0"/>
                </a:lnTo>
                <a:lnTo>
                  <a:pt x="9" y="5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47" name=""/>
          <p:cNvGrpSpPr/>
          <p:nvPr/>
        </p:nvGrpSpPr>
        <p:grpSpPr>
          <a:xfrm>
            <a:off x="9489960" y="4657680"/>
            <a:ext cx="14400" cy="7920"/>
            <a:chOff x="9489960" y="4657680"/>
            <a:chExt cx="14400" cy="7920"/>
          </a:xfrm>
        </p:grpSpPr>
        <p:sp>
          <p:nvSpPr>
            <p:cNvPr id="2348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0" name=""/>
          <p:cNvSpPr/>
          <p:nvPr/>
        </p:nvSpPr>
        <p:spPr>
          <a:xfrm>
            <a:off x="9539280" y="4600440"/>
            <a:ext cx="284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0" y="0"/>
                </a:moveTo>
                <a:lnTo>
                  <a:pt x="15" y="7"/>
                </a:lnTo>
                <a:lnTo>
                  <a:pt x="18" y="17"/>
                </a:lnTo>
                <a:lnTo>
                  <a:pt x="8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1" name=""/>
          <p:cNvGrpSpPr/>
          <p:nvPr/>
        </p:nvGrpSpPr>
        <p:grpSpPr>
          <a:xfrm>
            <a:off x="9539280" y="4600440"/>
            <a:ext cx="28440" cy="27000"/>
            <a:chOff x="9539280" y="4600440"/>
            <a:chExt cx="28440" cy="27000"/>
          </a:xfrm>
        </p:grpSpPr>
        <p:sp>
          <p:nvSpPr>
            <p:cNvPr id="2352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4" name=""/>
          <p:cNvSpPr/>
          <p:nvPr/>
        </p:nvSpPr>
        <p:spPr>
          <a:xfrm>
            <a:off x="9478800" y="4570560"/>
            <a:ext cx="44640" cy="17280"/>
          </a:xfrm>
          <a:custGeom>
            <a:avLst/>
            <a:gdLst/>
            <a:ahLst/>
            <a:rect l="l" t="t" r="r" b="b"/>
            <a:pathLst>
              <a:path w="28" h="11">
                <a:moveTo>
                  <a:pt x="0" y="0"/>
                </a:moveTo>
                <a:lnTo>
                  <a:pt x="16" y="0"/>
                </a:lnTo>
                <a:lnTo>
                  <a:pt x="28" y="11"/>
                </a:lnTo>
                <a:lnTo>
                  <a:pt x="9" y="11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5" name=""/>
          <p:cNvGrpSpPr/>
          <p:nvPr/>
        </p:nvGrpSpPr>
        <p:grpSpPr>
          <a:xfrm>
            <a:off x="9478800" y="4570560"/>
            <a:ext cx="44640" cy="17280"/>
            <a:chOff x="9478800" y="4570560"/>
            <a:chExt cx="44640" cy="17280"/>
          </a:xfrm>
        </p:grpSpPr>
        <p:sp>
          <p:nvSpPr>
            <p:cNvPr id="2356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8" name=""/>
          <p:cNvSpPr/>
          <p:nvPr/>
        </p:nvSpPr>
        <p:spPr>
          <a:xfrm>
            <a:off x="9516960" y="4535640"/>
            <a:ext cx="28800" cy="44280"/>
          </a:xfrm>
          <a:custGeom>
            <a:avLst/>
            <a:gdLst/>
            <a:ahLst/>
            <a:rect l="l" t="t" r="r" b="b"/>
            <a:pathLst>
              <a:path w="18" h="28">
                <a:moveTo>
                  <a:pt x="0" y="0"/>
                </a:moveTo>
                <a:lnTo>
                  <a:pt x="18" y="28"/>
                </a:lnTo>
                <a:lnTo>
                  <a:pt x="8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9" name=""/>
          <p:cNvGrpSpPr/>
          <p:nvPr/>
        </p:nvGrpSpPr>
        <p:grpSpPr>
          <a:xfrm>
            <a:off x="9516960" y="4535640"/>
            <a:ext cx="28800" cy="44280"/>
            <a:chOff x="9516960" y="4535640"/>
            <a:chExt cx="28800" cy="44280"/>
          </a:xfrm>
        </p:grpSpPr>
        <p:sp>
          <p:nvSpPr>
            <p:cNvPr id="2360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2" name=""/>
          <p:cNvSpPr/>
          <p:nvPr/>
        </p:nvSpPr>
        <p:spPr>
          <a:xfrm>
            <a:off x="9448920" y="4500720"/>
            <a:ext cx="38160" cy="34920"/>
          </a:xfrm>
          <a:custGeom>
            <a:avLst/>
            <a:gdLst/>
            <a:ahLst/>
            <a:rect l="l" t="t" r="r" b="b"/>
            <a:pathLst>
              <a:path w="24" h="22">
                <a:moveTo>
                  <a:pt x="0" y="0"/>
                </a:moveTo>
                <a:lnTo>
                  <a:pt x="22" y="14"/>
                </a:lnTo>
                <a:lnTo>
                  <a:pt x="24" y="22"/>
                </a:lnTo>
                <a:lnTo>
                  <a:pt x="3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63" name=""/>
          <p:cNvGrpSpPr/>
          <p:nvPr/>
        </p:nvGrpSpPr>
        <p:grpSpPr>
          <a:xfrm>
            <a:off x="9448920" y="4500720"/>
            <a:ext cx="38160" cy="34920"/>
            <a:chOff x="9448920" y="4500720"/>
            <a:chExt cx="38160" cy="34920"/>
          </a:xfrm>
        </p:grpSpPr>
        <p:sp>
          <p:nvSpPr>
            <p:cNvPr id="2364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6" name=""/>
          <p:cNvSpPr/>
          <p:nvPr/>
        </p:nvSpPr>
        <p:spPr>
          <a:xfrm>
            <a:off x="9404280" y="4514760"/>
            <a:ext cx="20880" cy="208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8"/>
                </a:moveTo>
                <a:lnTo>
                  <a:pt x="0" y="3"/>
                </a:lnTo>
                <a:lnTo>
                  <a:pt x="6" y="0"/>
                </a:lnTo>
                <a:lnTo>
                  <a:pt x="13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67" name=""/>
          <p:cNvGrpSpPr/>
          <p:nvPr/>
        </p:nvGrpSpPr>
        <p:grpSpPr>
          <a:xfrm>
            <a:off x="9404280" y="4514760"/>
            <a:ext cx="20880" cy="20880"/>
            <a:chOff x="9404280" y="4514760"/>
            <a:chExt cx="20880" cy="20880"/>
          </a:xfrm>
        </p:grpSpPr>
        <p:sp>
          <p:nvSpPr>
            <p:cNvPr id="2368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0" name=""/>
          <p:cNvSpPr/>
          <p:nvPr/>
        </p:nvSpPr>
        <p:spPr>
          <a:xfrm>
            <a:off x="9398160" y="4513320"/>
            <a:ext cx="2880" cy="936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1" name=""/>
          <p:cNvGrpSpPr/>
          <p:nvPr/>
        </p:nvGrpSpPr>
        <p:grpSpPr>
          <a:xfrm>
            <a:off x="9398160" y="4513320"/>
            <a:ext cx="2880" cy="9360"/>
            <a:chOff x="9398160" y="4513320"/>
            <a:chExt cx="2880" cy="9360"/>
          </a:xfrm>
        </p:grpSpPr>
        <p:sp>
          <p:nvSpPr>
            <p:cNvPr id="2372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4" name=""/>
          <p:cNvSpPr/>
          <p:nvPr/>
        </p:nvSpPr>
        <p:spPr>
          <a:xfrm>
            <a:off x="9381960" y="4467240"/>
            <a:ext cx="33480" cy="255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0"/>
                </a:moveTo>
                <a:lnTo>
                  <a:pt x="21" y="16"/>
                </a:lnTo>
                <a:lnTo>
                  <a:pt x="9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5" name=""/>
          <p:cNvGrpSpPr/>
          <p:nvPr/>
        </p:nvGrpSpPr>
        <p:grpSpPr>
          <a:xfrm>
            <a:off x="9381960" y="4467240"/>
            <a:ext cx="33480" cy="25560"/>
            <a:chOff x="9381960" y="4467240"/>
            <a:chExt cx="33480" cy="25560"/>
          </a:xfrm>
        </p:grpSpPr>
        <p:sp>
          <p:nvSpPr>
            <p:cNvPr id="2376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8" name=""/>
          <p:cNvSpPr/>
          <p:nvPr/>
        </p:nvSpPr>
        <p:spPr>
          <a:xfrm>
            <a:off x="8008920" y="4030560"/>
            <a:ext cx="44640" cy="38160"/>
          </a:xfrm>
          <a:custGeom>
            <a:avLst/>
            <a:gdLst/>
            <a:ahLst/>
            <a:rect l="l" t="t" r="r" b="b"/>
            <a:pathLst>
              <a:path w="28" h="24">
                <a:moveTo>
                  <a:pt x="0" y="13"/>
                </a:moveTo>
                <a:lnTo>
                  <a:pt x="18" y="0"/>
                </a:lnTo>
                <a:lnTo>
                  <a:pt x="24" y="5"/>
                </a:lnTo>
                <a:lnTo>
                  <a:pt x="28" y="18"/>
                </a:lnTo>
                <a:lnTo>
                  <a:pt x="18" y="8"/>
                </a:lnTo>
                <a:lnTo>
                  <a:pt x="12" y="24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9" name=""/>
          <p:cNvGrpSpPr/>
          <p:nvPr/>
        </p:nvGrpSpPr>
        <p:grpSpPr>
          <a:xfrm>
            <a:off x="8008920" y="4030560"/>
            <a:ext cx="44640" cy="38160"/>
            <a:chOff x="8008920" y="4030560"/>
            <a:chExt cx="44640" cy="38160"/>
          </a:xfrm>
        </p:grpSpPr>
        <p:sp>
          <p:nvSpPr>
            <p:cNvPr id="2380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82" name=""/>
          <p:cNvSpPr/>
          <p:nvPr/>
        </p:nvSpPr>
        <p:spPr>
          <a:xfrm>
            <a:off x="9063000" y="42958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0"/>
                </a:lnTo>
                <a:lnTo>
                  <a:pt x="8" y="5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3" name=""/>
          <p:cNvGrpSpPr/>
          <p:nvPr/>
        </p:nvGrpSpPr>
        <p:grpSpPr>
          <a:xfrm>
            <a:off x="9063000" y="4295880"/>
            <a:ext cx="15840" cy="7920"/>
            <a:chOff x="9063000" y="4295880"/>
            <a:chExt cx="15840" cy="7920"/>
          </a:xfrm>
        </p:grpSpPr>
        <p:sp>
          <p:nvSpPr>
            <p:cNvPr id="2384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86" name=""/>
          <p:cNvSpPr/>
          <p:nvPr/>
        </p:nvSpPr>
        <p:spPr>
          <a:xfrm>
            <a:off x="8880480" y="4314960"/>
            <a:ext cx="318960" cy="304560"/>
          </a:xfrm>
          <a:custGeom>
            <a:avLst/>
            <a:gdLst/>
            <a:ahLst/>
            <a:rect l="l" t="t" r="r" b="b"/>
            <a:pathLst>
              <a:path w="201" h="192">
                <a:moveTo>
                  <a:pt x="2" y="60"/>
                </a:moveTo>
                <a:lnTo>
                  <a:pt x="2" y="0"/>
                </a:lnTo>
                <a:lnTo>
                  <a:pt x="70" y="28"/>
                </a:lnTo>
                <a:lnTo>
                  <a:pt x="93" y="47"/>
                </a:lnTo>
                <a:lnTo>
                  <a:pt x="100" y="69"/>
                </a:lnTo>
                <a:lnTo>
                  <a:pt x="136" y="84"/>
                </a:lnTo>
                <a:lnTo>
                  <a:pt x="141" y="101"/>
                </a:lnTo>
                <a:lnTo>
                  <a:pt x="124" y="104"/>
                </a:lnTo>
                <a:lnTo>
                  <a:pt x="129" y="115"/>
                </a:lnTo>
                <a:lnTo>
                  <a:pt x="143" y="132"/>
                </a:lnTo>
                <a:lnTo>
                  <a:pt x="155" y="151"/>
                </a:lnTo>
                <a:lnTo>
                  <a:pt x="168" y="154"/>
                </a:lnTo>
                <a:lnTo>
                  <a:pt x="168" y="164"/>
                </a:lnTo>
                <a:lnTo>
                  <a:pt x="185" y="170"/>
                </a:lnTo>
                <a:lnTo>
                  <a:pt x="180" y="175"/>
                </a:lnTo>
                <a:lnTo>
                  <a:pt x="201" y="183"/>
                </a:lnTo>
                <a:lnTo>
                  <a:pt x="190" y="186"/>
                </a:lnTo>
                <a:lnTo>
                  <a:pt x="197" y="187"/>
                </a:lnTo>
                <a:lnTo>
                  <a:pt x="190" y="192"/>
                </a:lnTo>
                <a:lnTo>
                  <a:pt x="182" y="187"/>
                </a:lnTo>
                <a:lnTo>
                  <a:pt x="138" y="178"/>
                </a:lnTo>
                <a:lnTo>
                  <a:pt x="122" y="161"/>
                </a:lnTo>
                <a:lnTo>
                  <a:pt x="122" y="156"/>
                </a:lnTo>
                <a:lnTo>
                  <a:pt x="116" y="154"/>
                </a:lnTo>
                <a:lnTo>
                  <a:pt x="105" y="137"/>
                </a:lnTo>
                <a:lnTo>
                  <a:pt x="70" y="118"/>
                </a:lnTo>
                <a:lnTo>
                  <a:pt x="65" y="123"/>
                </a:lnTo>
                <a:lnTo>
                  <a:pt x="58" y="120"/>
                </a:lnTo>
                <a:lnTo>
                  <a:pt x="60" y="127"/>
                </a:lnTo>
                <a:lnTo>
                  <a:pt x="54" y="129"/>
                </a:lnTo>
                <a:lnTo>
                  <a:pt x="52" y="134"/>
                </a:lnTo>
                <a:lnTo>
                  <a:pt x="42" y="140"/>
                </a:lnTo>
                <a:lnTo>
                  <a:pt x="49" y="151"/>
                </a:lnTo>
                <a:lnTo>
                  <a:pt x="37" y="161"/>
                </a:lnTo>
                <a:lnTo>
                  <a:pt x="7" y="156"/>
                </a:lnTo>
                <a:lnTo>
                  <a:pt x="0" y="101"/>
                </a:lnTo>
                <a:lnTo>
                  <a:pt x="2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7" name=""/>
          <p:cNvGrpSpPr/>
          <p:nvPr/>
        </p:nvGrpSpPr>
        <p:grpSpPr>
          <a:xfrm>
            <a:off x="8880480" y="4314960"/>
            <a:ext cx="318960" cy="304560"/>
            <a:chOff x="8880480" y="4314960"/>
            <a:chExt cx="318960" cy="304560"/>
          </a:xfrm>
        </p:grpSpPr>
        <p:sp>
          <p:nvSpPr>
            <p:cNvPr id="2388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0" name=""/>
          <p:cNvSpPr/>
          <p:nvPr/>
        </p:nvSpPr>
        <p:spPr>
          <a:xfrm>
            <a:off x="9190080" y="4570560"/>
            <a:ext cx="14400" cy="14040"/>
          </a:xfrm>
          <a:custGeom>
            <a:avLst/>
            <a:gdLst/>
            <a:ahLst/>
            <a:rect l="l" t="t" r="r" b="b"/>
            <a:pathLst>
              <a:path w="9" h="9">
                <a:moveTo>
                  <a:pt x="0" y="0"/>
                </a:moveTo>
                <a:lnTo>
                  <a:pt x="9" y="3"/>
                </a:lnTo>
                <a:lnTo>
                  <a:pt x="9" y="9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1" name=""/>
          <p:cNvGrpSpPr/>
          <p:nvPr/>
        </p:nvGrpSpPr>
        <p:grpSpPr>
          <a:xfrm>
            <a:off x="9190080" y="4570560"/>
            <a:ext cx="14400" cy="14040"/>
            <a:chOff x="9190080" y="4570560"/>
            <a:chExt cx="14400" cy="14040"/>
          </a:xfrm>
        </p:grpSpPr>
        <p:sp>
          <p:nvSpPr>
            <p:cNvPr id="2392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4" name=""/>
          <p:cNvSpPr/>
          <p:nvPr/>
        </p:nvSpPr>
        <p:spPr>
          <a:xfrm>
            <a:off x="9323280" y="4421160"/>
            <a:ext cx="41400" cy="54000"/>
          </a:xfrm>
          <a:custGeom>
            <a:avLst/>
            <a:gdLst/>
            <a:ahLst/>
            <a:rect l="l" t="t" r="r" b="b"/>
            <a:pathLst>
              <a:path w="26" h="34">
                <a:moveTo>
                  <a:pt x="0" y="0"/>
                </a:moveTo>
                <a:lnTo>
                  <a:pt x="7" y="3"/>
                </a:lnTo>
                <a:lnTo>
                  <a:pt x="26" y="24"/>
                </a:lnTo>
                <a:lnTo>
                  <a:pt x="26" y="34"/>
                </a:lnTo>
                <a:lnTo>
                  <a:pt x="19" y="34"/>
                </a:lnTo>
                <a:lnTo>
                  <a:pt x="12" y="29"/>
                </a:lnTo>
                <a:lnTo>
                  <a:pt x="11" y="21"/>
                </a:lnTo>
                <a:lnTo>
                  <a:pt x="2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5" name=""/>
          <p:cNvGrpSpPr/>
          <p:nvPr/>
        </p:nvGrpSpPr>
        <p:grpSpPr>
          <a:xfrm>
            <a:off x="9323280" y="4421160"/>
            <a:ext cx="41400" cy="54000"/>
            <a:chOff x="9323280" y="4421160"/>
            <a:chExt cx="41400" cy="54000"/>
          </a:xfrm>
        </p:grpSpPr>
        <p:sp>
          <p:nvSpPr>
            <p:cNvPr id="2396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8" name=""/>
          <p:cNvSpPr/>
          <p:nvPr/>
        </p:nvSpPr>
        <p:spPr>
          <a:xfrm>
            <a:off x="9118440" y="4379760"/>
            <a:ext cx="130320" cy="76320"/>
          </a:xfrm>
          <a:custGeom>
            <a:avLst/>
            <a:gdLst/>
            <a:ahLst/>
            <a:rect l="l" t="t" r="r" b="b"/>
            <a:pathLst>
              <a:path w="82" h="48">
                <a:moveTo>
                  <a:pt x="0" y="31"/>
                </a:moveTo>
                <a:lnTo>
                  <a:pt x="28" y="31"/>
                </a:lnTo>
                <a:lnTo>
                  <a:pt x="37" y="19"/>
                </a:lnTo>
                <a:lnTo>
                  <a:pt x="37" y="26"/>
                </a:lnTo>
                <a:lnTo>
                  <a:pt x="49" y="29"/>
                </a:lnTo>
                <a:lnTo>
                  <a:pt x="68" y="14"/>
                </a:lnTo>
                <a:lnTo>
                  <a:pt x="68" y="0"/>
                </a:lnTo>
                <a:lnTo>
                  <a:pt x="78" y="0"/>
                </a:lnTo>
                <a:lnTo>
                  <a:pt x="82" y="4"/>
                </a:lnTo>
                <a:lnTo>
                  <a:pt x="75" y="31"/>
                </a:lnTo>
                <a:lnTo>
                  <a:pt x="68" y="31"/>
                </a:lnTo>
                <a:lnTo>
                  <a:pt x="61" y="42"/>
                </a:lnTo>
                <a:lnTo>
                  <a:pt x="49" y="48"/>
                </a:lnTo>
                <a:lnTo>
                  <a:pt x="28" y="48"/>
                </a:lnTo>
                <a:lnTo>
                  <a:pt x="24" y="44"/>
                </a:lnTo>
                <a:lnTo>
                  <a:pt x="19" y="45"/>
                </a:lnTo>
                <a:lnTo>
                  <a:pt x="5" y="39"/>
                </a:lnTo>
                <a:lnTo>
                  <a:pt x="0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9" name=""/>
          <p:cNvGrpSpPr/>
          <p:nvPr/>
        </p:nvGrpSpPr>
        <p:grpSpPr>
          <a:xfrm>
            <a:off x="9118440" y="4379760"/>
            <a:ext cx="130320" cy="76320"/>
            <a:chOff x="9118440" y="4379760"/>
            <a:chExt cx="130320" cy="76320"/>
          </a:xfrm>
        </p:grpSpPr>
        <p:sp>
          <p:nvSpPr>
            <p:cNvPr id="2400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02" name=""/>
          <p:cNvSpPr/>
          <p:nvPr/>
        </p:nvSpPr>
        <p:spPr>
          <a:xfrm>
            <a:off x="9101160" y="44290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03" name=""/>
          <p:cNvGrpSpPr/>
          <p:nvPr/>
        </p:nvGrpSpPr>
        <p:grpSpPr>
          <a:xfrm>
            <a:off x="9101160" y="4429080"/>
            <a:ext cx="9360" cy="7920"/>
            <a:chOff x="9101160" y="4429080"/>
            <a:chExt cx="9360" cy="7920"/>
          </a:xfrm>
        </p:grpSpPr>
        <p:sp>
          <p:nvSpPr>
            <p:cNvPr id="2404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06" name=""/>
          <p:cNvSpPr/>
          <p:nvPr/>
        </p:nvSpPr>
        <p:spPr>
          <a:xfrm>
            <a:off x="9252000" y="4351320"/>
            <a:ext cx="23760" cy="47520"/>
          </a:xfrm>
          <a:custGeom>
            <a:avLst/>
            <a:gdLst/>
            <a:ahLst/>
            <a:rect l="l" t="t" r="r" b="b"/>
            <a:pathLst>
              <a:path w="15" h="30">
                <a:moveTo>
                  <a:pt x="10" y="10"/>
                </a:moveTo>
                <a:lnTo>
                  <a:pt x="15" y="21"/>
                </a:lnTo>
                <a:lnTo>
                  <a:pt x="10" y="30"/>
                </a:lnTo>
                <a:lnTo>
                  <a:pt x="8" y="30"/>
                </a:lnTo>
                <a:lnTo>
                  <a:pt x="0" y="0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07" name=""/>
          <p:cNvGrpSpPr/>
          <p:nvPr/>
        </p:nvGrpSpPr>
        <p:grpSpPr>
          <a:xfrm>
            <a:off x="9252000" y="4351320"/>
            <a:ext cx="23760" cy="47520"/>
            <a:chOff x="9252000" y="4351320"/>
            <a:chExt cx="23760" cy="47520"/>
          </a:xfrm>
        </p:grpSpPr>
        <p:sp>
          <p:nvSpPr>
            <p:cNvPr id="2408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0" name=""/>
          <p:cNvSpPr/>
          <p:nvPr/>
        </p:nvSpPr>
        <p:spPr>
          <a:xfrm>
            <a:off x="9174240" y="4311720"/>
            <a:ext cx="12600" cy="9360"/>
          </a:xfrm>
          <a:custGeom>
            <a:avLst/>
            <a:gdLst/>
            <a:ahLst/>
            <a:rect l="l" t="t" r="r" b="b"/>
            <a:pathLst>
              <a:path w="8" h="6">
                <a:moveTo>
                  <a:pt x="0" y="2"/>
                </a:moveTo>
                <a:lnTo>
                  <a:pt x="6" y="0"/>
                </a:lnTo>
                <a:lnTo>
                  <a:pt x="8" y="5"/>
                </a:lnTo>
                <a:lnTo>
                  <a:pt x="3" y="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1" name=""/>
          <p:cNvGrpSpPr/>
          <p:nvPr/>
        </p:nvGrpSpPr>
        <p:grpSpPr>
          <a:xfrm>
            <a:off x="9174240" y="4311720"/>
            <a:ext cx="12600" cy="9360"/>
            <a:chOff x="9174240" y="4311720"/>
            <a:chExt cx="12600" cy="9360"/>
          </a:xfrm>
        </p:grpSpPr>
        <p:sp>
          <p:nvSpPr>
            <p:cNvPr id="2412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4" name=""/>
          <p:cNvSpPr/>
          <p:nvPr/>
        </p:nvSpPr>
        <p:spPr>
          <a:xfrm>
            <a:off x="8113680" y="3795840"/>
            <a:ext cx="74520" cy="109440"/>
          </a:xfrm>
          <a:custGeom>
            <a:avLst/>
            <a:gdLst/>
            <a:ahLst/>
            <a:rect l="l" t="t" r="r" b="b"/>
            <a:pathLst>
              <a:path w="47" h="69">
                <a:moveTo>
                  <a:pt x="44" y="0"/>
                </a:moveTo>
                <a:lnTo>
                  <a:pt x="47" y="22"/>
                </a:lnTo>
                <a:lnTo>
                  <a:pt x="31" y="36"/>
                </a:lnTo>
                <a:lnTo>
                  <a:pt x="31" y="41"/>
                </a:lnTo>
                <a:lnTo>
                  <a:pt x="14" y="60"/>
                </a:lnTo>
                <a:lnTo>
                  <a:pt x="0" y="69"/>
                </a:lnTo>
                <a:lnTo>
                  <a:pt x="4" y="57"/>
                </a:lnTo>
                <a:lnTo>
                  <a:pt x="37" y="22"/>
                </a:lnTo>
                <a:lnTo>
                  <a:pt x="4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5" name=""/>
          <p:cNvGrpSpPr/>
          <p:nvPr/>
        </p:nvGrpSpPr>
        <p:grpSpPr>
          <a:xfrm>
            <a:off x="8113680" y="3795840"/>
            <a:ext cx="74520" cy="109440"/>
            <a:chOff x="8113680" y="3795840"/>
            <a:chExt cx="74520" cy="109440"/>
          </a:xfrm>
        </p:grpSpPr>
        <p:sp>
          <p:nvSpPr>
            <p:cNvPr id="2416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8" name=""/>
          <p:cNvSpPr/>
          <p:nvPr/>
        </p:nvSpPr>
        <p:spPr>
          <a:xfrm>
            <a:off x="8196120" y="4029120"/>
            <a:ext cx="14400" cy="6480"/>
          </a:xfrm>
          <a:custGeom>
            <a:avLst/>
            <a:gdLst/>
            <a:ahLst/>
            <a:rect l="l" t="t" r="r" b="b"/>
            <a:pathLst>
              <a:path w="9" h="4">
                <a:moveTo>
                  <a:pt x="0" y="4"/>
                </a:moveTo>
                <a:lnTo>
                  <a:pt x="2" y="0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9" name=""/>
          <p:cNvGrpSpPr/>
          <p:nvPr/>
        </p:nvGrpSpPr>
        <p:grpSpPr>
          <a:xfrm>
            <a:off x="8196120" y="4029120"/>
            <a:ext cx="14400" cy="6480"/>
            <a:chOff x="8196120" y="4029120"/>
            <a:chExt cx="14400" cy="6480"/>
          </a:xfrm>
        </p:grpSpPr>
        <p:sp>
          <p:nvSpPr>
            <p:cNvPr id="2420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22" name=""/>
          <p:cNvSpPr/>
          <p:nvPr/>
        </p:nvSpPr>
        <p:spPr>
          <a:xfrm>
            <a:off x="8232840" y="3994200"/>
            <a:ext cx="15840" cy="111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4"/>
                </a:moveTo>
                <a:lnTo>
                  <a:pt x="4" y="0"/>
                </a:lnTo>
                <a:lnTo>
                  <a:pt x="10" y="4"/>
                </a:lnTo>
                <a:lnTo>
                  <a:pt x="8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3" name=""/>
          <p:cNvGrpSpPr/>
          <p:nvPr/>
        </p:nvGrpSpPr>
        <p:grpSpPr>
          <a:xfrm>
            <a:off x="8232840" y="3994200"/>
            <a:ext cx="15840" cy="11160"/>
            <a:chOff x="8232840" y="3994200"/>
            <a:chExt cx="15840" cy="11160"/>
          </a:xfrm>
        </p:grpSpPr>
        <p:sp>
          <p:nvSpPr>
            <p:cNvPr id="2424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26" name=""/>
          <p:cNvSpPr/>
          <p:nvPr/>
        </p:nvSpPr>
        <p:spPr>
          <a:xfrm>
            <a:off x="8263080" y="397368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10" y="0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7" name=""/>
          <p:cNvGrpSpPr/>
          <p:nvPr/>
        </p:nvGrpSpPr>
        <p:grpSpPr>
          <a:xfrm>
            <a:off x="8263080" y="3973680"/>
            <a:ext cx="15840" cy="9360"/>
            <a:chOff x="8263080" y="3973680"/>
            <a:chExt cx="15840" cy="9360"/>
          </a:xfrm>
        </p:grpSpPr>
        <p:sp>
          <p:nvSpPr>
            <p:cNvPr id="2428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0" name=""/>
          <p:cNvSpPr/>
          <p:nvPr/>
        </p:nvSpPr>
        <p:spPr>
          <a:xfrm>
            <a:off x="8265960" y="3855960"/>
            <a:ext cx="146160" cy="157320"/>
          </a:xfrm>
          <a:custGeom>
            <a:avLst/>
            <a:gdLst/>
            <a:ahLst/>
            <a:rect l="l" t="t" r="r" b="b"/>
            <a:pathLst>
              <a:path w="92" h="99">
                <a:moveTo>
                  <a:pt x="70" y="0"/>
                </a:moveTo>
                <a:lnTo>
                  <a:pt x="73" y="0"/>
                </a:lnTo>
                <a:lnTo>
                  <a:pt x="87" y="14"/>
                </a:lnTo>
                <a:lnTo>
                  <a:pt x="88" y="24"/>
                </a:lnTo>
                <a:lnTo>
                  <a:pt x="87" y="27"/>
                </a:lnTo>
                <a:lnTo>
                  <a:pt x="88" y="31"/>
                </a:lnTo>
                <a:lnTo>
                  <a:pt x="92" y="53"/>
                </a:lnTo>
                <a:lnTo>
                  <a:pt x="87" y="80"/>
                </a:lnTo>
                <a:lnTo>
                  <a:pt x="80" y="58"/>
                </a:lnTo>
                <a:lnTo>
                  <a:pt x="71" y="68"/>
                </a:lnTo>
                <a:lnTo>
                  <a:pt x="70" y="75"/>
                </a:lnTo>
                <a:lnTo>
                  <a:pt x="76" y="87"/>
                </a:lnTo>
                <a:lnTo>
                  <a:pt x="71" y="99"/>
                </a:lnTo>
                <a:lnTo>
                  <a:pt x="68" y="87"/>
                </a:lnTo>
                <a:lnTo>
                  <a:pt x="59" y="91"/>
                </a:lnTo>
                <a:lnTo>
                  <a:pt x="45" y="82"/>
                </a:lnTo>
                <a:lnTo>
                  <a:pt x="41" y="66"/>
                </a:lnTo>
                <a:lnTo>
                  <a:pt x="45" y="55"/>
                </a:lnTo>
                <a:lnTo>
                  <a:pt x="35" y="44"/>
                </a:lnTo>
                <a:lnTo>
                  <a:pt x="28" y="55"/>
                </a:lnTo>
                <a:lnTo>
                  <a:pt x="24" y="48"/>
                </a:lnTo>
                <a:lnTo>
                  <a:pt x="19" y="58"/>
                </a:lnTo>
                <a:lnTo>
                  <a:pt x="19" y="48"/>
                </a:lnTo>
                <a:lnTo>
                  <a:pt x="14" y="48"/>
                </a:lnTo>
                <a:lnTo>
                  <a:pt x="5" y="68"/>
                </a:lnTo>
                <a:lnTo>
                  <a:pt x="0" y="68"/>
                </a:lnTo>
                <a:lnTo>
                  <a:pt x="0" y="63"/>
                </a:lnTo>
                <a:lnTo>
                  <a:pt x="8" y="41"/>
                </a:lnTo>
                <a:lnTo>
                  <a:pt x="19" y="36"/>
                </a:lnTo>
                <a:lnTo>
                  <a:pt x="28" y="24"/>
                </a:lnTo>
                <a:lnTo>
                  <a:pt x="36" y="27"/>
                </a:lnTo>
                <a:lnTo>
                  <a:pt x="35" y="41"/>
                </a:lnTo>
                <a:lnTo>
                  <a:pt x="45" y="36"/>
                </a:lnTo>
                <a:lnTo>
                  <a:pt x="47" y="28"/>
                </a:lnTo>
                <a:lnTo>
                  <a:pt x="54" y="28"/>
                </a:lnTo>
                <a:lnTo>
                  <a:pt x="57" y="19"/>
                </a:lnTo>
                <a:lnTo>
                  <a:pt x="71" y="17"/>
                </a:lnTo>
                <a:lnTo>
                  <a:pt x="7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1" name=""/>
          <p:cNvGrpSpPr/>
          <p:nvPr/>
        </p:nvGrpSpPr>
        <p:grpSpPr>
          <a:xfrm>
            <a:off x="8265960" y="3855960"/>
            <a:ext cx="146160" cy="157320"/>
            <a:chOff x="8265960" y="3855960"/>
            <a:chExt cx="146160" cy="157320"/>
          </a:xfrm>
        </p:grpSpPr>
        <p:sp>
          <p:nvSpPr>
            <p:cNvPr id="2432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4" name=""/>
          <p:cNvSpPr/>
          <p:nvPr/>
        </p:nvSpPr>
        <p:spPr>
          <a:xfrm>
            <a:off x="8326440" y="3840120"/>
            <a:ext cx="2556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0" y="8"/>
                </a:moveTo>
                <a:lnTo>
                  <a:pt x="7" y="0"/>
                </a:lnTo>
                <a:lnTo>
                  <a:pt x="16" y="0"/>
                </a:lnTo>
                <a:lnTo>
                  <a:pt x="14" y="13"/>
                </a:lnTo>
                <a:lnTo>
                  <a:pt x="2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5" name=""/>
          <p:cNvGrpSpPr/>
          <p:nvPr/>
        </p:nvGrpSpPr>
        <p:grpSpPr>
          <a:xfrm>
            <a:off x="8326440" y="3840120"/>
            <a:ext cx="25560" cy="20520"/>
            <a:chOff x="8326440" y="3840120"/>
            <a:chExt cx="25560" cy="20520"/>
          </a:xfrm>
        </p:grpSpPr>
        <p:sp>
          <p:nvSpPr>
            <p:cNvPr id="2436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8" name=""/>
          <p:cNvSpPr/>
          <p:nvPr/>
        </p:nvSpPr>
        <p:spPr>
          <a:xfrm>
            <a:off x="8310600" y="38005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12" y="0"/>
                </a:moveTo>
                <a:lnTo>
                  <a:pt x="12" y="19"/>
                </a:lnTo>
                <a:lnTo>
                  <a:pt x="0" y="42"/>
                </a:lnTo>
                <a:lnTo>
                  <a:pt x="0" y="33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9" name=""/>
          <p:cNvGrpSpPr/>
          <p:nvPr/>
        </p:nvGrpSpPr>
        <p:grpSpPr>
          <a:xfrm>
            <a:off x="8310600" y="3800520"/>
            <a:ext cx="19080" cy="66600"/>
            <a:chOff x="8310600" y="3800520"/>
            <a:chExt cx="19080" cy="66600"/>
          </a:xfrm>
        </p:grpSpPr>
        <p:sp>
          <p:nvSpPr>
            <p:cNvPr id="2440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42" name=""/>
          <p:cNvSpPr/>
          <p:nvPr/>
        </p:nvSpPr>
        <p:spPr>
          <a:xfrm>
            <a:off x="8379000" y="38307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6"/>
                </a:moveTo>
                <a:lnTo>
                  <a:pt x="5" y="0"/>
                </a:lnTo>
                <a:lnTo>
                  <a:pt x="5" y="14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43" name=""/>
          <p:cNvGrpSpPr/>
          <p:nvPr/>
        </p:nvGrpSpPr>
        <p:grpSpPr>
          <a:xfrm>
            <a:off x="8379000" y="3830760"/>
            <a:ext cx="7920" cy="21960"/>
            <a:chOff x="8379000" y="3830760"/>
            <a:chExt cx="7920" cy="21960"/>
          </a:xfrm>
        </p:grpSpPr>
        <p:sp>
          <p:nvSpPr>
            <p:cNvPr id="2444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46" name=""/>
          <p:cNvSpPr/>
          <p:nvPr/>
        </p:nvSpPr>
        <p:spPr>
          <a:xfrm>
            <a:off x="8344080" y="3790800"/>
            <a:ext cx="26640" cy="54000"/>
          </a:xfrm>
          <a:custGeom>
            <a:avLst/>
            <a:gdLst/>
            <a:ahLst/>
            <a:rect l="l" t="t" r="r" b="b"/>
            <a:pathLst>
              <a:path w="17" h="34">
                <a:moveTo>
                  <a:pt x="0" y="0"/>
                </a:moveTo>
                <a:lnTo>
                  <a:pt x="12" y="7"/>
                </a:lnTo>
                <a:lnTo>
                  <a:pt x="17" y="29"/>
                </a:lnTo>
                <a:lnTo>
                  <a:pt x="12" y="29"/>
                </a:lnTo>
                <a:lnTo>
                  <a:pt x="12" y="34"/>
                </a:lnTo>
                <a:lnTo>
                  <a:pt x="8" y="29"/>
                </a:lnTo>
                <a:lnTo>
                  <a:pt x="6" y="12"/>
                </a:lnTo>
                <a:lnTo>
                  <a:pt x="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47" name=""/>
          <p:cNvGrpSpPr/>
          <p:nvPr/>
        </p:nvGrpSpPr>
        <p:grpSpPr>
          <a:xfrm>
            <a:off x="8344080" y="3790800"/>
            <a:ext cx="26640" cy="54000"/>
            <a:chOff x="8344080" y="3790800"/>
            <a:chExt cx="26640" cy="54000"/>
          </a:xfrm>
        </p:grpSpPr>
        <p:sp>
          <p:nvSpPr>
            <p:cNvPr id="2448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0" name=""/>
          <p:cNvSpPr/>
          <p:nvPr/>
        </p:nvSpPr>
        <p:spPr>
          <a:xfrm>
            <a:off x="8282160" y="3809880"/>
            <a:ext cx="33120" cy="73080"/>
          </a:xfrm>
          <a:custGeom>
            <a:avLst/>
            <a:gdLst/>
            <a:ahLst/>
            <a:rect l="l" t="t" r="r" b="b"/>
            <a:pathLst>
              <a:path w="21" h="46">
                <a:moveTo>
                  <a:pt x="10" y="3"/>
                </a:moveTo>
                <a:lnTo>
                  <a:pt x="14" y="0"/>
                </a:lnTo>
                <a:lnTo>
                  <a:pt x="21" y="3"/>
                </a:lnTo>
                <a:lnTo>
                  <a:pt x="21" y="5"/>
                </a:lnTo>
                <a:lnTo>
                  <a:pt x="14" y="27"/>
                </a:lnTo>
                <a:lnTo>
                  <a:pt x="14" y="43"/>
                </a:lnTo>
                <a:lnTo>
                  <a:pt x="12" y="46"/>
                </a:lnTo>
                <a:lnTo>
                  <a:pt x="0" y="29"/>
                </a:lnTo>
                <a:lnTo>
                  <a:pt x="0" y="24"/>
                </a:lnTo>
                <a:lnTo>
                  <a:pt x="7" y="22"/>
                </a:lnTo>
                <a:lnTo>
                  <a:pt x="1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1" name=""/>
          <p:cNvGrpSpPr/>
          <p:nvPr/>
        </p:nvGrpSpPr>
        <p:grpSpPr>
          <a:xfrm>
            <a:off x="8282160" y="3809880"/>
            <a:ext cx="33120" cy="73080"/>
            <a:chOff x="8282160" y="3809880"/>
            <a:chExt cx="33120" cy="73080"/>
          </a:xfrm>
        </p:grpSpPr>
        <p:sp>
          <p:nvSpPr>
            <p:cNvPr id="2452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4" name=""/>
          <p:cNvSpPr/>
          <p:nvPr/>
        </p:nvSpPr>
        <p:spPr>
          <a:xfrm>
            <a:off x="8265960" y="3774960"/>
            <a:ext cx="34920" cy="55800"/>
          </a:xfrm>
          <a:custGeom>
            <a:avLst/>
            <a:gdLst/>
            <a:ahLst/>
            <a:rect l="l" t="t" r="r" b="b"/>
            <a:pathLst>
              <a:path w="22" h="35">
                <a:moveTo>
                  <a:pt x="0" y="0"/>
                </a:moveTo>
                <a:lnTo>
                  <a:pt x="10" y="5"/>
                </a:lnTo>
                <a:lnTo>
                  <a:pt x="22" y="8"/>
                </a:lnTo>
                <a:lnTo>
                  <a:pt x="20" y="17"/>
                </a:lnTo>
                <a:lnTo>
                  <a:pt x="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5" name=""/>
          <p:cNvGrpSpPr/>
          <p:nvPr/>
        </p:nvGrpSpPr>
        <p:grpSpPr>
          <a:xfrm>
            <a:off x="8265960" y="3774960"/>
            <a:ext cx="34920" cy="55800"/>
            <a:chOff x="8265960" y="3774960"/>
            <a:chExt cx="34920" cy="55800"/>
          </a:xfrm>
        </p:grpSpPr>
        <p:sp>
          <p:nvSpPr>
            <p:cNvPr id="2456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8" name=""/>
          <p:cNvSpPr/>
          <p:nvPr/>
        </p:nvSpPr>
        <p:spPr>
          <a:xfrm>
            <a:off x="8344080" y="3749760"/>
            <a:ext cx="42840" cy="55440"/>
          </a:xfrm>
          <a:custGeom>
            <a:avLst/>
            <a:gdLst/>
            <a:ahLst/>
            <a:rect l="l" t="t" r="r" b="b"/>
            <a:pathLst>
              <a:path w="27" h="35">
                <a:moveTo>
                  <a:pt x="0" y="0"/>
                </a:moveTo>
                <a:lnTo>
                  <a:pt x="17" y="2"/>
                </a:lnTo>
                <a:lnTo>
                  <a:pt x="22" y="7"/>
                </a:lnTo>
                <a:lnTo>
                  <a:pt x="22" y="21"/>
                </a:lnTo>
                <a:lnTo>
                  <a:pt x="27" y="35"/>
                </a:lnTo>
                <a:lnTo>
                  <a:pt x="1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9" name=""/>
          <p:cNvGrpSpPr/>
          <p:nvPr/>
        </p:nvGrpSpPr>
        <p:grpSpPr>
          <a:xfrm>
            <a:off x="8344080" y="3749760"/>
            <a:ext cx="42840" cy="55440"/>
            <a:chOff x="8344080" y="3749760"/>
            <a:chExt cx="42840" cy="55440"/>
          </a:xfrm>
        </p:grpSpPr>
        <p:sp>
          <p:nvSpPr>
            <p:cNvPr id="2460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62" name=""/>
          <p:cNvSpPr/>
          <p:nvPr/>
        </p:nvSpPr>
        <p:spPr>
          <a:xfrm>
            <a:off x="8304120" y="3745080"/>
            <a:ext cx="25560" cy="34920"/>
          </a:xfrm>
          <a:custGeom>
            <a:avLst/>
            <a:gdLst/>
            <a:ahLst/>
            <a:rect l="l" t="t" r="r" b="b"/>
            <a:pathLst>
              <a:path w="16" h="22">
                <a:moveTo>
                  <a:pt x="2" y="0"/>
                </a:moveTo>
                <a:lnTo>
                  <a:pt x="16" y="16"/>
                </a:lnTo>
                <a:lnTo>
                  <a:pt x="16" y="22"/>
                </a:lnTo>
                <a:lnTo>
                  <a:pt x="6" y="13"/>
                </a:lnTo>
                <a:lnTo>
                  <a:pt x="0" y="16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3" name=""/>
          <p:cNvGrpSpPr/>
          <p:nvPr/>
        </p:nvGrpSpPr>
        <p:grpSpPr>
          <a:xfrm>
            <a:off x="8304120" y="3745080"/>
            <a:ext cx="25560" cy="34920"/>
            <a:chOff x="8304120" y="3745080"/>
            <a:chExt cx="25560" cy="34920"/>
          </a:xfrm>
        </p:grpSpPr>
        <p:sp>
          <p:nvSpPr>
            <p:cNvPr id="2464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66" name=""/>
          <p:cNvSpPr/>
          <p:nvPr/>
        </p:nvSpPr>
        <p:spPr>
          <a:xfrm>
            <a:off x="8265960" y="3745080"/>
            <a:ext cx="504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5"/>
                </a:moveTo>
                <a:lnTo>
                  <a:pt x="3" y="0"/>
                </a:lnTo>
                <a:lnTo>
                  <a:pt x="0" y="13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7" name=""/>
          <p:cNvGrpSpPr/>
          <p:nvPr/>
        </p:nvGrpSpPr>
        <p:grpSpPr>
          <a:xfrm>
            <a:off x="8265960" y="3745080"/>
            <a:ext cx="5040" cy="20520"/>
            <a:chOff x="8265960" y="3745080"/>
            <a:chExt cx="5040" cy="20520"/>
          </a:xfrm>
        </p:grpSpPr>
        <p:sp>
          <p:nvSpPr>
            <p:cNvPr id="2468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0" name=""/>
          <p:cNvSpPr/>
          <p:nvPr/>
        </p:nvSpPr>
        <p:spPr>
          <a:xfrm>
            <a:off x="8263080" y="3710160"/>
            <a:ext cx="4680" cy="1260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5"/>
                </a:moveTo>
                <a:lnTo>
                  <a:pt x="0" y="0"/>
                </a:lnTo>
                <a:lnTo>
                  <a:pt x="3" y="3"/>
                </a:lnTo>
                <a:lnTo>
                  <a:pt x="3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1" name=""/>
          <p:cNvGrpSpPr/>
          <p:nvPr/>
        </p:nvGrpSpPr>
        <p:grpSpPr>
          <a:xfrm>
            <a:off x="8263080" y="3710160"/>
            <a:ext cx="4680" cy="12600"/>
            <a:chOff x="8263080" y="3710160"/>
            <a:chExt cx="4680" cy="12600"/>
          </a:xfrm>
        </p:grpSpPr>
        <p:sp>
          <p:nvSpPr>
            <p:cNvPr id="2472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4" name=""/>
          <p:cNvSpPr/>
          <p:nvPr/>
        </p:nvSpPr>
        <p:spPr>
          <a:xfrm>
            <a:off x="8263080" y="3649680"/>
            <a:ext cx="2880" cy="15840"/>
          </a:xfrm>
          <a:custGeom>
            <a:avLst/>
            <a:gdLst/>
            <a:ahLst/>
            <a:rect l="l" t="t" r="r" b="b"/>
            <a:pathLst>
              <a:path w="2" h="10">
                <a:moveTo>
                  <a:pt x="0" y="2"/>
                </a:moveTo>
                <a:lnTo>
                  <a:pt x="2" y="0"/>
                </a:lnTo>
                <a:lnTo>
                  <a:pt x="2" y="10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5" name=""/>
          <p:cNvGrpSpPr/>
          <p:nvPr/>
        </p:nvGrpSpPr>
        <p:grpSpPr>
          <a:xfrm>
            <a:off x="8263080" y="3649680"/>
            <a:ext cx="2880" cy="15840"/>
            <a:chOff x="8263080" y="3649680"/>
            <a:chExt cx="2880" cy="15840"/>
          </a:xfrm>
        </p:grpSpPr>
        <p:sp>
          <p:nvSpPr>
            <p:cNvPr id="2476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8" name=""/>
          <p:cNvSpPr/>
          <p:nvPr/>
        </p:nvSpPr>
        <p:spPr>
          <a:xfrm>
            <a:off x="8196120" y="3516480"/>
            <a:ext cx="138240" cy="233280"/>
          </a:xfrm>
          <a:custGeom>
            <a:avLst/>
            <a:gdLst/>
            <a:ahLst/>
            <a:rect l="l" t="t" r="r" b="b"/>
            <a:pathLst>
              <a:path w="87" h="147">
                <a:moveTo>
                  <a:pt x="50" y="3"/>
                </a:moveTo>
                <a:lnTo>
                  <a:pt x="47" y="27"/>
                </a:lnTo>
                <a:lnTo>
                  <a:pt x="54" y="41"/>
                </a:lnTo>
                <a:lnTo>
                  <a:pt x="47" y="60"/>
                </a:lnTo>
                <a:lnTo>
                  <a:pt x="40" y="65"/>
                </a:lnTo>
                <a:lnTo>
                  <a:pt x="33" y="79"/>
                </a:lnTo>
                <a:lnTo>
                  <a:pt x="37" y="101"/>
                </a:lnTo>
                <a:lnTo>
                  <a:pt x="44" y="114"/>
                </a:lnTo>
                <a:lnTo>
                  <a:pt x="50" y="114"/>
                </a:lnTo>
                <a:lnTo>
                  <a:pt x="50" y="106"/>
                </a:lnTo>
                <a:lnTo>
                  <a:pt x="58" y="104"/>
                </a:lnTo>
                <a:lnTo>
                  <a:pt x="68" y="119"/>
                </a:lnTo>
                <a:lnTo>
                  <a:pt x="70" y="111"/>
                </a:lnTo>
                <a:lnTo>
                  <a:pt x="83" y="119"/>
                </a:lnTo>
                <a:lnTo>
                  <a:pt x="77" y="120"/>
                </a:lnTo>
                <a:lnTo>
                  <a:pt x="83" y="130"/>
                </a:lnTo>
                <a:lnTo>
                  <a:pt x="83" y="133"/>
                </a:lnTo>
                <a:lnTo>
                  <a:pt x="87" y="138"/>
                </a:lnTo>
                <a:lnTo>
                  <a:pt x="85" y="147"/>
                </a:lnTo>
                <a:lnTo>
                  <a:pt x="83" y="142"/>
                </a:lnTo>
                <a:lnTo>
                  <a:pt x="85" y="139"/>
                </a:lnTo>
                <a:lnTo>
                  <a:pt x="73" y="133"/>
                </a:lnTo>
                <a:lnTo>
                  <a:pt x="58" y="116"/>
                </a:lnTo>
                <a:lnTo>
                  <a:pt x="54" y="114"/>
                </a:lnTo>
                <a:lnTo>
                  <a:pt x="58" y="130"/>
                </a:lnTo>
                <a:lnTo>
                  <a:pt x="44" y="114"/>
                </a:lnTo>
                <a:lnTo>
                  <a:pt x="37" y="114"/>
                </a:lnTo>
                <a:lnTo>
                  <a:pt x="31" y="120"/>
                </a:lnTo>
                <a:lnTo>
                  <a:pt x="19" y="119"/>
                </a:lnTo>
                <a:lnTo>
                  <a:pt x="17" y="109"/>
                </a:lnTo>
                <a:lnTo>
                  <a:pt x="23" y="97"/>
                </a:lnTo>
                <a:lnTo>
                  <a:pt x="17" y="95"/>
                </a:lnTo>
                <a:lnTo>
                  <a:pt x="14" y="101"/>
                </a:lnTo>
                <a:lnTo>
                  <a:pt x="7" y="84"/>
                </a:lnTo>
                <a:lnTo>
                  <a:pt x="0" y="58"/>
                </a:lnTo>
                <a:lnTo>
                  <a:pt x="11" y="60"/>
                </a:lnTo>
                <a:lnTo>
                  <a:pt x="17" y="3"/>
                </a:lnTo>
                <a:lnTo>
                  <a:pt x="19" y="0"/>
                </a:lnTo>
                <a:lnTo>
                  <a:pt x="37" y="8"/>
                </a:lnTo>
                <a:lnTo>
                  <a:pt x="44" y="5"/>
                </a:lnTo>
                <a:lnTo>
                  <a:pt x="45" y="0"/>
                </a:lnTo>
                <a:lnTo>
                  <a:pt x="5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9" name=""/>
          <p:cNvGrpSpPr/>
          <p:nvPr/>
        </p:nvGrpSpPr>
        <p:grpSpPr>
          <a:xfrm>
            <a:off x="8196120" y="3516480"/>
            <a:ext cx="138240" cy="233280"/>
            <a:chOff x="8196120" y="3516480"/>
            <a:chExt cx="138240" cy="233280"/>
          </a:xfrm>
        </p:grpSpPr>
        <p:sp>
          <p:nvSpPr>
            <p:cNvPr id="2480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82" name=""/>
          <p:cNvSpPr/>
          <p:nvPr/>
        </p:nvSpPr>
        <p:spPr>
          <a:xfrm>
            <a:off x="8213760" y="3714840"/>
            <a:ext cx="34920" cy="46080"/>
          </a:xfrm>
          <a:custGeom>
            <a:avLst/>
            <a:gdLst/>
            <a:ahLst/>
            <a:rect l="l" t="t" r="r" b="b"/>
            <a:pathLst>
              <a:path w="22" h="29">
                <a:moveTo>
                  <a:pt x="0" y="0"/>
                </a:moveTo>
                <a:lnTo>
                  <a:pt x="14" y="0"/>
                </a:lnTo>
                <a:lnTo>
                  <a:pt x="22" y="8"/>
                </a:lnTo>
                <a:lnTo>
                  <a:pt x="22" y="26"/>
                </a:lnTo>
                <a:lnTo>
                  <a:pt x="18" y="2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83" name=""/>
          <p:cNvGrpSpPr/>
          <p:nvPr/>
        </p:nvGrpSpPr>
        <p:grpSpPr>
          <a:xfrm>
            <a:off x="8213760" y="3714840"/>
            <a:ext cx="34920" cy="46080"/>
            <a:chOff x="8213760" y="3714840"/>
            <a:chExt cx="34920" cy="46080"/>
          </a:xfrm>
        </p:grpSpPr>
        <p:sp>
          <p:nvSpPr>
            <p:cNvPr id="2484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86" name=""/>
          <p:cNvSpPr/>
          <p:nvPr/>
        </p:nvSpPr>
        <p:spPr>
          <a:xfrm>
            <a:off x="9699480" y="4772160"/>
            <a:ext cx="19080" cy="3780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3" y="13"/>
                </a:lnTo>
                <a:lnTo>
                  <a:pt x="10" y="10"/>
                </a:lnTo>
                <a:lnTo>
                  <a:pt x="12" y="21"/>
                </a:lnTo>
                <a:lnTo>
                  <a:pt x="5" y="2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87" name=""/>
          <p:cNvGrpSpPr/>
          <p:nvPr/>
        </p:nvGrpSpPr>
        <p:grpSpPr>
          <a:xfrm>
            <a:off x="9699480" y="4772160"/>
            <a:ext cx="19080" cy="37800"/>
            <a:chOff x="9699480" y="4772160"/>
            <a:chExt cx="19080" cy="37800"/>
          </a:xfrm>
        </p:grpSpPr>
        <p:sp>
          <p:nvSpPr>
            <p:cNvPr id="2488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0" name=""/>
          <p:cNvSpPr/>
          <p:nvPr/>
        </p:nvSpPr>
        <p:spPr>
          <a:xfrm>
            <a:off x="9755280" y="4883040"/>
            <a:ext cx="4680" cy="1296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3" y="8"/>
                </a:lnTo>
                <a:lnTo>
                  <a:pt x="0" y="8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1" name=""/>
          <p:cNvGrpSpPr/>
          <p:nvPr/>
        </p:nvGrpSpPr>
        <p:grpSpPr>
          <a:xfrm>
            <a:off x="9755280" y="4883040"/>
            <a:ext cx="4680" cy="12960"/>
            <a:chOff x="9755280" y="4883040"/>
            <a:chExt cx="4680" cy="12960"/>
          </a:xfrm>
        </p:grpSpPr>
        <p:sp>
          <p:nvSpPr>
            <p:cNvPr id="2492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4" name=""/>
          <p:cNvSpPr/>
          <p:nvPr/>
        </p:nvSpPr>
        <p:spPr>
          <a:xfrm>
            <a:off x="9744120" y="4827600"/>
            <a:ext cx="11160" cy="9360"/>
          </a:xfrm>
          <a:custGeom>
            <a:avLst/>
            <a:gdLst/>
            <a:ahLst/>
            <a:rect l="l" t="t" r="r" b="b"/>
            <a:pathLst>
              <a:path w="7" h="6">
                <a:moveTo>
                  <a:pt x="5" y="0"/>
                </a:moveTo>
                <a:lnTo>
                  <a:pt x="7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5" name=""/>
          <p:cNvGrpSpPr/>
          <p:nvPr/>
        </p:nvGrpSpPr>
        <p:grpSpPr>
          <a:xfrm>
            <a:off x="9744120" y="4827600"/>
            <a:ext cx="11160" cy="9360"/>
            <a:chOff x="9744120" y="4827600"/>
            <a:chExt cx="11160" cy="9360"/>
          </a:xfrm>
        </p:grpSpPr>
        <p:sp>
          <p:nvSpPr>
            <p:cNvPr id="2496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8" name=""/>
          <p:cNvSpPr/>
          <p:nvPr/>
        </p:nvSpPr>
        <p:spPr>
          <a:xfrm>
            <a:off x="9718560" y="4818240"/>
            <a:ext cx="19080" cy="26640"/>
          </a:xfrm>
          <a:custGeom>
            <a:avLst/>
            <a:gdLst/>
            <a:ahLst/>
            <a:rect l="l" t="t" r="r" b="b"/>
            <a:pathLst>
              <a:path w="12" h="17">
                <a:moveTo>
                  <a:pt x="0" y="0"/>
                </a:moveTo>
                <a:lnTo>
                  <a:pt x="12" y="17"/>
                </a:lnTo>
                <a:lnTo>
                  <a:pt x="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9" name=""/>
          <p:cNvGrpSpPr/>
          <p:nvPr/>
        </p:nvGrpSpPr>
        <p:grpSpPr>
          <a:xfrm>
            <a:off x="9718560" y="4818240"/>
            <a:ext cx="19080" cy="26640"/>
            <a:chOff x="9718560" y="4818240"/>
            <a:chExt cx="19080" cy="26640"/>
          </a:xfrm>
        </p:grpSpPr>
        <p:sp>
          <p:nvSpPr>
            <p:cNvPr id="2500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02" name=""/>
          <p:cNvSpPr/>
          <p:nvPr/>
        </p:nvSpPr>
        <p:spPr>
          <a:xfrm>
            <a:off x="7165800" y="3191040"/>
            <a:ext cx="155880" cy="228600"/>
          </a:xfrm>
          <a:custGeom>
            <a:avLst/>
            <a:gdLst/>
            <a:ahLst/>
            <a:rect l="l" t="t" r="r" b="b"/>
            <a:pathLst>
              <a:path w="98" h="144">
                <a:moveTo>
                  <a:pt x="98" y="120"/>
                </a:moveTo>
                <a:lnTo>
                  <a:pt x="98" y="135"/>
                </a:lnTo>
                <a:lnTo>
                  <a:pt x="89" y="135"/>
                </a:lnTo>
                <a:lnTo>
                  <a:pt x="89" y="144"/>
                </a:lnTo>
                <a:lnTo>
                  <a:pt x="81" y="111"/>
                </a:lnTo>
                <a:lnTo>
                  <a:pt x="77" y="99"/>
                </a:lnTo>
                <a:lnTo>
                  <a:pt x="65" y="99"/>
                </a:lnTo>
                <a:lnTo>
                  <a:pt x="58" y="94"/>
                </a:lnTo>
                <a:lnTo>
                  <a:pt x="54" y="101"/>
                </a:lnTo>
                <a:lnTo>
                  <a:pt x="54" y="111"/>
                </a:lnTo>
                <a:lnTo>
                  <a:pt x="48" y="122"/>
                </a:lnTo>
                <a:lnTo>
                  <a:pt x="42" y="116"/>
                </a:lnTo>
                <a:lnTo>
                  <a:pt x="35" y="122"/>
                </a:lnTo>
                <a:lnTo>
                  <a:pt x="35" y="120"/>
                </a:lnTo>
                <a:lnTo>
                  <a:pt x="21" y="127"/>
                </a:lnTo>
                <a:lnTo>
                  <a:pt x="11" y="75"/>
                </a:lnTo>
                <a:lnTo>
                  <a:pt x="13" y="59"/>
                </a:lnTo>
                <a:lnTo>
                  <a:pt x="0" y="46"/>
                </a:lnTo>
                <a:lnTo>
                  <a:pt x="7" y="34"/>
                </a:lnTo>
                <a:lnTo>
                  <a:pt x="15" y="34"/>
                </a:lnTo>
                <a:lnTo>
                  <a:pt x="15" y="27"/>
                </a:lnTo>
                <a:lnTo>
                  <a:pt x="7" y="24"/>
                </a:lnTo>
                <a:lnTo>
                  <a:pt x="4" y="18"/>
                </a:lnTo>
                <a:lnTo>
                  <a:pt x="11" y="0"/>
                </a:lnTo>
                <a:lnTo>
                  <a:pt x="17" y="13"/>
                </a:lnTo>
                <a:lnTo>
                  <a:pt x="21" y="3"/>
                </a:lnTo>
                <a:lnTo>
                  <a:pt x="25" y="15"/>
                </a:lnTo>
                <a:lnTo>
                  <a:pt x="32" y="15"/>
                </a:lnTo>
                <a:lnTo>
                  <a:pt x="34" y="8"/>
                </a:lnTo>
                <a:lnTo>
                  <a:pt x="37" y="27"/>
                </a:lnTo>
                <a:lnTo>
                  <a:pt x="44" y="32"/>
                </a:lnTo>
                <a:lnTo>
                  <a:pt x="89" y="38"/>
                </a:lnTo>
                <a:lnTo>
                  <a:pt x="65" y="68"/>
                </a:lnTo>
                <a:lnTo>
                  <a:pt x="69" y="84"/>
                </a:lnTo>
                <a:lnTo>
                  <a:pt x="77" y="92"/>
                </a:lnTo>
                <a:lnTo>
                  <a:pt x="87" y="73"/>
                </a:lnTo>
                <a:lnTo>
                  <a:pt x="98" y="12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3" name=""/>
          <p:cNvGrpSpPr/>
          <p:nvPr/>
        </p:nvGrpSpPr>
        <p:grpSpPr>
          <a:xfrm>
            <a:off x="7165800" y="3191040"/>
            <a:ext cx="155880" cy="228600"/>
            <a:chOff x="7165800" y="3191040"/>
            <a:chExt cx="155880" cy="228600"/>
          </a:xfrm>
        </p:grpSpPr>
        <p:sp>
          <p:nvSpPr>
            <p:cNvPr id="2504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06" name=""/>
          <p:cNvSpPr/>
          <p:nvPr/>
        </p:nvSpPr>
        <p:spPr>
          <a:xfrm>
            <a:off x="7254720" y="3349800"/>
            <a:ext cx="648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0" y="0"/>
                </a:moveTo>
                <a:lnTo>
                  <a:pt x="0" y="9"/>
                </a:lnTo>
                <a:lnTo>
                  <a:pt x="2" y="11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7" name=""/>
          <p:cNvGrpSpPr/>
          <p:nvPr/>
        </p:nvGrpSpPr>
        <p:grpSpPr>
          <a:xfrm>
            <a:off x="7254720" y="3349800"/>
            <a:ext cx="6480" cy="17280"/>
            <a:chOff x="7254720" y="3349800"/>
            <a:chExt cx="6480" cy="17280"/>
          </a:xfrm>
        </p:grpSpPr>
        <p:sp>
          <p:nvSpPr>
            <p:cNvPr id="2508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0" name=""/>
          <p:cNvSpPr/>
          <p:nvPr/>
        </p:nvSpPr>
        <p:spPr>
          <a:xfrm>
            <a:off x="7191360" y="3119400"/>
            <a:ext cx="112680" cy="65160"/>
          </a:xfrm>
          <a:custGeom>
            <a:avLst/>
            <a:gdLst/>
            <a:ahLst/>
            <a:rect l="l" t="t" r="r" b="b"/>
            <a:pathLst>
              <a:path w="71" h="41">
                <a:moveTo>
                  <a:pt x="4" y="23"/>
                </a:moveTo>
                <a:lnTo>
                  <a:pt x="0" y="28"/>
                </a:lnTo>
                <a:lnTo>
                  <a:pt x="4" y="36"/>
                </a:lnTo>
                <a:lnTo>
                  <a:pt x="19" y="41"/>
                </a:lnTo>
                <a:lnTo>
                  <a:pt x="68" y="36"/>
                </a:lnTo>
                <a:lnTo>
                  <a:pt x="71" y="23"/>
                </a:lnTo>
                <a:lnTo>
                  <a:pt x="63" y="19"/>
                </a:lnTo>
                <a:lnTo>
                  <a:pt x="63" y="12"/>
                </a:lnTo>
                <a:lnTo>
                  <a:pt x="57" y="6"/>
                </a:lnTo>
                <a:lnTo>
                  <a:pt x="26" y="0"/>
                </a:lnTo>
                <a:lnTo>
                  <a:pt x="4" y="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1" name=""/>
          <p:cNvGrpSpPr/>
          <p:nvPr/>
        </p:nvGrpSpPr>
        <p:grpSpPr>
          <a:xfrm>
            <a:off x="7191360" y="3119400"/>
            <a:ext cx="112680" cy="65160"/>
            <a:chOff x="7191360" y="3119400"/>
            <a:chExt cx="112680" cy="65160"/>
          </a:xfrm>
        </p:grpSpPr>
        <p:sp>
          <p:nvSpPr>
            <p:cNvPr id="2512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4" name=""/>
          <p:cNvSpPr/>
          <p:nvPr/>
        </p:nvSpPr>
        <p:spPr>
          <a:xfrm>
            <a:off x="7307280" y="3119400"/>
            <a:ext cx="285840" cy="717480"/>
          </a:xfrm>
          <a:custGeom>
            <a:avLst/>
            <a:gdLst/>
            <a:ahLst/>
            <a:rect l="l" t="t" r="r" b="b"/>
            <a:pathLst>
              <a:path w="180" h="452">
                <a:moveTo>
                  <a:pt x="180" y="170"/>
                </a:moveTo>
                <a:lnTo>
                  <a:pt x="164" y="195"/>
                </a:lnTo>
                <a:lnTo>
                  <a:pt x="155" y="205"/>
                </a:lnTo>
                <a:lnTo>
                  <a:pt x="135" y="222"/>
                </a:lnTo>
                <a:lnTo>
                  <a:pt x="119" y="224"/>
                </a:lnTo>
                <a:lnTo>
                  <a:pt x="110" y="252"/>
                </a:lnTo>
                <a:lnTo>
                  <a:pt x="116" y="271"/>
                </a:lnTo>
                <a:lnTo>
                  <a:pt x="126" y="284"/>
                </a:lnTo>
                <a:lnTo>
                  <a:pt x="128" y="303"/>
                </a:lnTo>
                <a:lnTo>
                  <a:pt x="133" y="307"/>
                </a:lnTo>
                <a:lnTo>
                  <a:pt x="122" y="339"/>
                </a:lnTo>
                <a:lnTo>
                  <a:pt x="124" y="347"/>
                </a:lnTo>
                <a:lnTo>
                  <a:pt x="138" y="361"/>
                </a:lnTo>
                <a:lnTo>
                  <a:pt x="138" y="383"/>
                </a:lnTo>
                <a:lnTo>
                  <a:pt x="149" y="411"/>
                </a:lnTo>
                <a:lnTo>
                  <a:pt x="135" y="435"/>
                </a:lnTo>
                <a:lnTo>
                  <a:pt x="133" y="452"/>
                </a:lnTo>
                <a:lnTo>
                  <a:pt x="128" y="451"/>
                </a:lnTo>
                <a:lnTo>
                  <a:pt x="135" y="416"/>
                </a:lnTo>
                <a:lnTo>
                  <a:pt x="128" y="411"/>
                </a:lnTo>
                <a:lnTo>
                  <a:pt x="131" y="407"/>
                </a:lnTo>
                <a:lnTo>
                  <a:pt x="128" y="388"/>
                </a:lnTo>
                <a:lnTo>
                  <a:pt x="124" y="369"/>
                </a:lnTo>
                <a:lnTo>
                  <a:pt x="122" y="370"/>
                </a:lnTo>
                <a:lnTo>
                  <a:pt x="114" y="337"/>
                </a:lnTo>
                <a:lnTo>
                  <a:pt x="112" y="298"/>
                </a:lnTo>
                <a:lnTo>
                  <a:pt x="93" y="291"/>
                </a:lnTo>
                <a:lnTo>
                  <a:pt x="91" y="277"/>
                </a:lnTo>
                <a:lnTo>
                  <a:pt x="89" y="296"/>
                </a:lnTo>
                <a:lnTo>
                  <a:pt x="63" y="318"/>
                </a:lnTo>
                <a:lnTo>
                  <a:pt x="48" y="315"/>
                </a:lnTo>
                <a:lnTo>
                  <a:pt x="48" y="307"/>
                </a:lnTo>
                <a:lnTo>
                  <a:pt x="42" y="310"/>
                </a:lnTo>
                <a:lnTo>
                  <a:pt x="48" y="284"/>
                </a:lnTo>
                <a:lnTo>
                  <a:pt x="44" y="255"/>
                </a:lnTo>
                <a:lnTo>
                  <a:pt x="35" y="236"/>
                </a:lnTo>
                <a:lnTo>
                  <a:pt x="33" y="241"/>
                </a:lnTo>
                <a:lnTo>
                  <a:pt x="27" y="233"/>
                </a:lnTo>
                <a:lnTo>
                  <a:pt x="30" y="228"/>
                </a:lnTo>
                <a:lnTo>
                  <a:pt x="32" y="230"/>
                </a:lnTo>
                <a:lnTo>
                  <a:pt x="30" y="222"/>
                </a:lnTo>
                <a:lnTo>
                  <a:pt x="14" y="211"/>
                </a:lnTo>
                <a:lnTo>
                  <a:pt x="0" y="190"/>
                </a:lnTo>
                <a:lnTo>
                  <a:pt x="0" y="181"/>
                </a:lnTo>
                <a:lnTo>
                  <a:pt x="9" y="181"/>
                </a:lnTo>
                <a:lnTo>
                  <a:pt x="9" y="165"/>
                </a:lnTo>
                <a:lnTo>
                  <a:pt x="19" y="159"/>
                </a:lnTo>
                <a:lnTo>
                  <a:pt x="14" y="145"/>
                </a:lnTo>
                <a:lnTo>
                  <a:pt x="16" y="142"/>
                </a:lnTo>
                <a:lnTo>
                  <a:pt x="21" y="140"/>
                </a:lnTo>
                <a:lnTo>
                  <a:pt x="23" y="118"/>
                </a:lnTo>
                <a:lnTo>
                  <a:pt x="40" y="113"/>
                </a:lnTo>
                <a:lnTo>
                  <a:pt x="49" y="82"/>
                </a:lnTo>
                <a:lnTo>
                  <a:pt x="60" y="64"/>
                </a:lnTo>
                <a:lnTo>
                  <a:pt x="63" y="47"/>
                </a:lnTo>
                <a:lnTo>
                  <a:pt x="79" y="28"/>
                </a:lnTo>
                <a:lnTo>
                  <a:pt x="95" y="28"/>
                </a:lnTo>
                <a:lnTo>
                  <a:pt x="98" y="12"/>
                </a:lnTo>
                <a:lnTo>
                  <a:pt x="103" y="9"/>
                </a:lnTo>
                <a:lnTo>
                  <a:pt x="103" y="1"/>
                </a:lnTo>
                <a:lnTo>
                  <a:pt x="108" y="0"/>
                </a:lnTo>
                <a:lnTo>
                  <a:pt x="114" y="1"/>
                </a:lnTo>
                <a:lnTo>
                  <a:pt x="122" y="19"/>
                </a:lnTo>
                <a:lnTo>
                  <a:pt x="128" y="19"/>
                </a:lnTo>
                <a:lnTo>
                  <a:pt x="133" y="41"/>
                </a:lnTo>
                <a:lnTo>
                  <a:pt x="131" y="58"/>
                </a:lnTo>
                <a:lnTo>
                  <a:pt x="114" y="83"/>
                </a:lnTo>
                <a:lnTo>
                  <a:pt x="108" y="118"/>
                </a:lnTo>
                <a:lnTo>
                  <a:pt x="124" y="108"/>
                </a:lnTo>
                <a:lnTo>
                  <a:pt x="135" y="108"/>
                </a:lnTo>
                <a:lnTo>
                  <a:pt x="136" y="129"/>
                </a:lnTo>
                <a:lnTo>
                  <a:pt x="147" y="137"/>
                </a:lnTo>
                <a:lnTo>
                  <a:pt x="143" y="156"/>
                </a:lnTo>
                <a:lnTo>
                  <a:pt x="155" y="161"/>
                </a:lnTo>
                <a:lnTo>
                  <a:pt x="164" y="173"/>
                </a:lnTo>
                <a:lnTo>
                  <a:pt x="176" y="168"/>
                </a:lnTo>
                <a:lnTo>
                  <a:pt x="180" y="17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5" name=""/>
          <p:cNvGrpSpPr/>
          <p:nvPr/>
        </p:nvGrpSpPr>
        <p:grpSpPr>
          <a:xfrm>
            <a:off x="7307280" y="3119400"/>
            <a:ext cx="285840" cy="717480"/>
            <a:chOff x="7307280" y="3119400"/>
            <a:chExt cx="285840" cy="717480"/>
          </a:xfrm>
        </p:grpSpPr>
        <p:sp>
          <p:nvSpPr>
            <p:cNvPr id="2516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8" name=""/>
          <p:cNvSpPr/>
          <p:nvPr/>
        </p:nvSpPr>
        <p:spPr>
          <a:xfrm>
            <a:off x="7500960" y="377496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4" y="0"/>
                </a:moveTo>
                <a:lnTo>
                  <a:pt x="0" y="5"/>
                </a:lnTo>
                <a:lnTo>
                  <a:pt x="6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9" name=""/>
          <p:cNvGrpSpPr/>
          <p:nvPr/>
        </p:nvGrpSpPr>
        <p:grpSpPr>
          <a:xfrm>
            <a:off x="7500960" y="3774960"/>
            <a:ext cx="9360" cy="7920"/>
            <a:chOff x="7500960" y="3774960"/>
            <a:chExt cx="9360" cy="7920"/>
          </a:xfrm>
        </p:grpSpPr>
        <p:sp>
          <p:nvSpPr>
            <p:cNvPr id="2520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22" name=""/>
          <p:cNvSpPr/>
          <p:nvPr/>
        </p:nvSpPr>
        <p:spPr>
          <a:xfrm>
            <a:off x="7632720" y="3665520"/>
            <a:ext cx="165240" cy="160200"/>
          </a:xfrm>
          <a:custGeom>
            <a:avLst/>
            <a:gdLst/>
            <a:ahLst/>
            <a:rect l="l" t="t" r="r" b="b"/>
            <a:pathLst>
              <a:path w="104" h="101">
                <a:moveTo>
                  <a:pt x="103" y="0"/>
                </a:moveTo>
                <a:lnTo>
                  <a:pt x="104" y="55"/>
                </a:lnTo>
                <a:lnTo>
                  <a:pt x="84" y="66"/>
                </a:lnTo>
                <a:lnTo>
                  <a:pt x="82" y="72"/>
                </a:lnTo>
                <a:lnTo>
                  <a:pt x="71" y="72"/>
                </a:lnTo>
                <a:lnTo>
                  <a:pt x="71" y="86"/>
                </a:lnTo>
                <a:lnTo>
                  <a:pt x="53" y="91"/>
                </a:lnTo>
                <a:lnTo>
                  <a:pt x="51" y="98"/>
                </a:lnTo>
                <a:lnTo>
                  <a:pt x="43" y="101"/>
                </a:lnTo>
                <a:lnTo>
                  <a:pt x="26" y="98"/>
                </a:lnTo>
                <a:lnTo>
                  <a:pt x="26" y="86"/>
                </a:lnTo>
                <a:lnTo>
                  <a:pt x="16" y="91"/>
                </a:lnTo>
                <a:lnTo>
                  <a:pt x="12" y="74"/>
                </a:lnTo>
                <a:lnTo>
                  <a:pt x="10" y="60"/>
                </a:lnTo>
                <a:lnTo>
                  <a:pt x="1" y="50"/>
                </a:lnTo>
                <a:lnTo>
                  <a:pt x="0" y="36"/>
                </a:lnTo>
                <a:lnTo>
                  <a:pt x="3" y="22"/>
                </a:lnTo>
                <a:lnTo>
                  <a:pt x="18" y="6"/>
                </a:lnTo>
                <a:lnTo>
                  <a:pt x="57" y="9"/>
                </a:lnTo>
                <a:lnTo>
                  <a:pt x="71" y="17"/>
                </a:lnTo>
                <a:lnTo>
                  <a:pt x="82" y="4"/>
                </a:lnTo>
                <a:lnTo>
                  <a:pt x="94" y="6"/>
                </a:lnTo>
                <a:lnTo>
                  <a:pt x="10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23" name=""/>
          <p:cNvGrpSpPr/>
          <p:nvPr/>
        </p:nvGrpSpPr>
        <p:grpSpPr>
          <a:xfrm>
            <a:off x="7632720" y="3665520"/>
            <a:ext cx="165240" cy="160200"/>
            <a:chOff x="7632720" y="3665520"/>
            <a:chExt cx="165240" cy="160200"/>
          </a:xfrm>
        </p:grpSpPr>
        <p:sp>
          <p:nvSpPr>
            <p:cNvPr id="2524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26" name=""/>
          <p:cNvSpPr/>
          <p:nvPr/>
        </p:nvSpPr>
        <p:spPr>
          <a:xfrm>
            <a:off x="6707160" y="1851120"/>
            <a:ext cx="1971720" cy="1595520"/>
          </a:xfrm>
          <a:custGeom>
            <a:avLst/>
            <a:gdLst/>
            <a:ahLst/>
            <a:rect l="l" t="t" r="r" b="b"/>
            <a:pathLst>
              <a:path w="1242" h="1005">
                <a:moveTo>
                  <a:pt x="4" y="476"/>
                </a:moveTo>
                <a:lnTo>
                  <a:pt x="7" y="462"/>
                </a:lnTo>
                <a:lnTo>
                  <a:pt x="23" y="454"/>
                </a:lnTo>
                <a:lnTo>
                  <a:pt x="27" y="448"/>
                </a:lnTo>
                <a:lnTo>
                  <a:pt x="54" y="453"/>
                </a:lnTo>
                <a:lnTo>
                  <a:pt x="66" y="435"/>
                </a:lnTo>
                <a:lnTo>
                  <a:pt x="93" y="431"/>
                </a:lnTo>
                <a:lnTo>
                  <a:pt x="101" y="418"/>
                </a:lnTo>
                <a:lnTo>
                  <a:pt x="132" y="401"/>
                </a:lnTo>
                <a:lnTo>
                  <a:pt x="136" y="387"/>
                </a:lnTo>
                <a:lnTo>
                  <a:pt x="143" y="358"/>
                </a:lnTo>
                <a:lnTo>
                  <a:pt x="134" y="317"/>
                </a:lnTo>
                <a:lnTo>
                  <a:pt x="128" y="308"/>
                </a:lnTo>
                <a:lnTo>
                  <a:pt x="176" y="295"/>
                </a:lnTo>
                <a:lnTo>
                  <a:pt x="176" y="271"/>
                </a:lnTo>
                <a:lnTo>
                  <a:pt x="190" y="229"/>
                </a:lnTo>
                <a:lnTo>
                  <a:pt x="221" y="233"/>
                </a:lnTo>
                <a:lnTo>
                  <a:pt x="227" y="240"/>
                </a:lnTo>
                <a:lnTo>
                  <a:pt x="242" y="233"/>
                </a:lnTo>
                <a:lnTo>
                  <a:pt x="242" y="207"/>
                </a:lnTo>
                <a:lnTo>
                  <a:pt x="248" y="188"/>
                </a:lnTo>
                <a:lnTo>
                  <a:pt x="262" y="185"/>
                </a:lnTo>
                <a:lnTo>
                  <a:pt x="271" y="169"/>
                </a:lnTo>
                <a:lnTo>
                  <a:pt x="279" y="173"/>
                </a:lnTo>
                <a:lnTo>
                  <a:pt x="288" y="166"/>
                </a:lnTo>
                <a:lnTo>
                  <a:pt x="293" y="183"/>
                </a:lnTo>
                <a:lnTo>
                  <a:pt x="307" y="202"/>
                </a:lnTo>
                <a:lnTo>
                  <a:pt x="335" y="210"/>
                </a:lnTo>
                <a:lnTo>
                  <a:pt x="337" y="216"/>
                </a:lnTo>
                <a:lnTo>
                  <a:pt x="347" y="251"/>
                </a:lnTo>
                <a:lnTo>
                  <a:pt x="349" y="279"/>
                </a:lnTo>
                <a:lnTo>
                  <a:pt x="345" y="293"/>
                </a:lnTo>
                <a:lnTo>
                  <a:pt x="378" y="306"/>
                </a:lnTo>
                <a:lnTo>
                  <a:pt x="392" y="303"/>
                </a:lnTo>
                <a:lnTo>
                  <a:pt x="440" y="327"/>
                </a:lnTo>
                <a:lnTo>
                  <a:pt x="455" y="355"/>
                </a:lnTo>
                <a:lnTo>
                  <a:pt x="475" y="377"/>
                </a:lnTo>
                <a:lnTo>
                  <a:pt x="551" y="375"/>
                </a:lnTo>
                <a:lnTo>
                  <a:pt x="584" y="394"/>
                </a:lnTo>
                <a:lnTo>
                  <a:pt x="635" y="413"/>
                </a:lnTo>
                <a:lnTo>
                  <a:pt x="690" y="387"/>
                </a:lnTo>
                <a:lnTo>
                  <a:pt x="717" y="390"/>
                </a:lnTo>
                <a:lnTo>
                  <a:pt x="740" y="382"/>
                </a:lnTo>
                <a:lnTo>
                  <a:pt x="779" y="344"/>
                </a:lnTo>
                <a:lnTo>
                  <a:pt x="769" y="327"/>
                </a:lnTo>
                <a:lnTo>
                  <a:pt x="779" y="306"/>
                </a:lnTo>
                <a:lnTo>
                  <a:pt x="785" y="300"/>
                </a:lnTo>
                <a:lnTo>
                  <a:pt x="809" y="312"/>
                </a:lnTo>
                <a:lnTo>
                  <a:pt x="835" y="286"/>
                </a:lnTo>
                <a:lnTo>
                  <a:pt x="851" y="281"/>
                </a:lnTo>
                <a:lnTo>
                  <a:pt x="876" y="251"/>
                </a:lnTo>
                <a:lnTo>
                  <a:pt x="930" y="245"/>
                </a:lnTo>
                <a:lnTo>
                  <a:pt x="924" y="235"/>
                </a:lnTo>
                <a:lnTo>
                  <a:pt x="924" y="221"/>
                </a:lnTo>
                <a:lnTo>
                  <a:pt x="905" y="199"/>
                </a:lnTo>
                <a:lnTo>
                  <a:pt x="880" y="216"/>
                </a:lnTo>
                <a:lnTo>
                  <a:pt x="853" y="211"/>
                </a:lnTo>
                <a:lnTo>
                  <a:pt x="849" y="197"/>
                </a:lnTo>
                <a:lnTo>
                  <a:pt x="851" y="159"/>
                </a:lnTo>
                <a:lnTo>
                  <a:pt x="868" y="129"/>
                </a:lnTo>
                <a:lnTo>
                  <a:pt x="896" y="144"/>
                </a:lnTo>
                <a:lnTo>
                  <a:pt x="926" y="125"/>
                </a:lnTo>
                <a:lnTo>
                  <a:pt x="928" y="113"/>
                </a:lnTo>
                <a:lnTo>
                  <a:pt x="940" y="72"/>
                </a:lnTo>
                <a:lnTo>
                  <a:pt x="956" y="55"/>
                </a:lnTo>
                <a:lnTo>
                  <a:pt x="954" y="36"/>
                </a:lnTo>
                <a:lnTo>
                  <a:pt x="940" y="36"/>
                </a:lnTo>
                <a:lnTo>
                  <a:pt x="942" y="28"/>
                </a:lnTo>
                <a:lnTo>
                  <a:pt x="959" y="9"/>
                </a:lnTo>
                <a:lnTo>
                  <a:pt x="1015" y="0"/>
                </a:lnTo>
                <a:lnTo>
                  <a:pt x="1031" y="12"/>
                </a:lnTo>
                <a:lnTo>
                  <a:pt x="1055" y="19"/>
                </a:lnTo>
                <a:lnTo>
                  <a:pt x="1072" y="43"/>
                </a:lnTo>
                <a:lnTo>
                  <a:pt x="1074" y="65"/>
                </a:lnTo>
                <a:lnTo>
                  <a:pt x="1087" y="96"/>
                </a:lnTo>
                <a:lnTo>
                  <a:pt x="1095" y="142"/>
                </a:lnTo>
                <a:lnTo>
                  <a:pt x="1128" y="148"/>
                </a:lnTo>
                <a:lnTo>
                  <a:pt x="1155" y="169"/>
                </a:lnTo>
                <a:lnTo>
                  <a:pt x="1161" y="185"/>
                </a:lnTo>
                <a:lnTo>
                  <a:pt x="1161" y="199"/>
                </a:lnTo>
                <a:lnTo>
                  <a:pt x="1167" y="211"/>
                </a:lnTo>
                <a:lnTo>
                  <a:pt x="1186" y="211"/>
                </a:lnTo>
                <a:lnTo>
                  <a:pt x="1242" y="185"/>
                </a:lnTo>
                <a:lnTo>
                  <a:pt x="1240" y="192"/>
                </a:lnTo>
                <a:lnTo>
                  <a:pt x="1242" y="216"/>
                </a:lnTo>
                <a:lnTo>
                  <a:pt x="1231" y="226"/>
                </a:lnTo>
                <a:lnTo>
                  <a:pt x="1221" y="267"/>
                </a:lnTo>
                <a:lnTo>
                  <a:pt x="1209" y="300"/>
                </a:lnTo>
                <a:lnTo>
                  <a:pt x="1202" y="306"/>
                </a:lnTo>
                <a:lnTo>
                  <a:pt x="1182" y="295"/>
                </a:lnTo>
                <a:lnTo>
                  <a:pt x="1165" y="315"/>
                </a:lnTo>
                <a:lnTo>
                  <a:pt x="1170" y="331"/>
                </a:lnTo>
                <a:lnTo>
                  <a:pt x="1170" y="358"/>
                </a:lnTo>
                <a:lnTo>
                  <a:pt x="1156" y="375"/>
                </a:lnTo>
                <a:lnTo>
                  <a:pt x="1156" y="382"/>
                </a:lnTo>
                <a:lnTo>
                  <a:pt x="1146" y="371"/>
                </a:lnTo>
                <a:lnTo>
                  <a:pt x="1137" y="390"/>
                </a:lnTo>
                <a:lnTo>
                  <a:pt x="1126" y="401"/>
                </a:lnTo>
                <a:lnTo>
                  <a:pt x="1109" y="401"/>
                </a:lnTo>
                <a:lnTo>
                  <a:pt x="1109" y="421"/>
                </a:lnTo>
                <a:lnTo>
                  <a:pt x="1095" y="423"/>
                </a:lnTo>
                <a:lnTo>
                  <a:pt x="1083" y="416"/>
                </a:lnTo>
                <a:lnTo>
                  <a:pt x="1062" y="437"/>
                </a:lnTo>
                <a:lnTo>
                  <a:pt x="1041" y="450"/>
                </a:lnTo>
                <a:lnTo>
                  <a:pt x="1031" y="467"/>
                </a:lnTo>
                <a:lnTo>
                  <a:pt x="1010" y="472"/>
                </a:lnTo>
                <a:lnTo>
                  <a:pt x="969" y="502"/>
                </a:lnTo>
                <a:lnTo>
                  <a:pt x="965" y="502"/>
                </a:lnTo>
                <a:lnTo>
                  <a:pt x="975" y="495"/>
                </a:lnTo>
                <a:lnTo>
                  <a:pt x="977" y="486"/>
                </a:lnTo>
                <a:lnTo>
                  <a:pt x="969" y="478"/>
                </a:lnTo>
                <a:lnTo>
                  <a:pt x="987" y="450"/>
                </a:lnTo>
                <a:lnTo>
                  <a:pt x="980" y="433"/>
                </a:lnTo>
                <a:lnTo>
                  <a:pt x="965" y="437"/>
                </a:lnTo>
                <a:lnTo>
                  <a:pt x="950" y="459"/>
                </a:lnTo>
                <a:lnTo>
                  <a:pt x="931" y="472"/>
                </a:lnTo>
                <a:lnTo>
                  <a:pt x="924" y="486"/>
                </a:lnTo>
                <a:lnTo>
                  <a:pt x="911" y="494"/>
                </a:lnTo>
                <a:lnTo>
                  <a:pt x="900" y="491"/>
                </a:lnTo>
                <a:lnTo>
                  <a:pt x="895" y="502"/>
                </a:lnTo>
                <a:lnTo>
                  <a:pt x="893" y="510"/>
                </a:lnTo>
                <a:lnTo>
                  <a:pt x="903" y="522"/>
                </a:lnTo>
                <a:lnTo>
                  <a:pt x="917" y="532"/>
                </a:lnTo>
                <a:lnTo>
                  <a:pt x="921" y="549"/>
                </a:lnTo>
                <a:lnTo>
                  <a:pt x="931" y="554"/>
                </a:lnTo>
                <a:lnTo>
                  <a:pt x="959" y="532"/>
                </a:lnTo>
                <a:lnTo>
                  <a:pt x="973" y="543"/>
                </a:lnTo>
                <a:lnTo>
                  <a:pt x="996" y="546"/>
                </a:lnTo>
                <a:lnTo>
                  <a:pt x="989" y="563"/>
                </a:lnTo>
                <a:lnTo>
                  <a:pt x="985" y="556"/>
                </a:lnTo>
                <a:lnTo>
                  <a:pt x="982" y="556"/>
                </a:lnTo>
                <a:lnTo>
                  <a:pt x="975" y="563"/>
                </a:lnTo>
                <a:lnTo>
                  <a:pt x="959" y="568"/>
                </a:lnTo>
                <a:lnTo>
                  <a:pt x="961" y="573"/>
                </a:lnTo>
                <a:lnTo>
                  <a:pt x="954" y="582"/>
                </a:lnTo>
                <a:lnTo>
                  <a:pt x="947" y="579"/>
                </a:lnTo>
                <a:lnTo>
                  <a:pt x="944" y="589"/>
                </a:lnTo>
                <a:lnTo>
                  <a:pt x="936" y="598"/>
                </a:lnTo>
                <a:lnTo>
                  <a:pt x="926" y="618"/>
                </a:lnTo>
                <a:lnTo>
                  <a:pt x="947" y="633"/>
                </a:lnTo>
                <a:lnTo>
                  <a:pt x="961" y="679"/>
                </a:lnTo>
                <a:lnTo>
                  <a:pt x="982" y="707"/>
                </a:lnTo>
                <a:lnTo>
                  <a:pt x="954" y="698"/>
                </a:lnTo>
                <a:lnTo>
                  <a:pt x="944" y="699"/>
                </a:lnTo>
                <a:lnTo>
                  <a:pt x="954" y="699"/>
                </a:lnTo>
                <a:lnTo>
                  <a:pt x="965" y="710"/>
                </a:lnTo>
                <a:lnTo>
                  <a:pt x="982" y="726"/>
                </a:lnTo>
                <a:lnTo>
                  <a:pt x="947" y="748"/>
                </a:lnTo>
                <a:lnTo>
                  <a:pt x="965" y="743"/>
                </a:lnTo>
                <a:lnTo>
                  <a:pt x="982" y="756"/>
                </a:lnTo>
                <a:lnTo>
                  <a:pt x="971" y="765"/>
                </a:lnTo>
                <a:lnTo>
                  <a:pt x="980" y="762"/>
                </a:lnTo>
                <a:lnTo>
                  <a:pt x="980" y="767"/>
                </a:lnTo>
                <a:lnTo>
                  <a:pt x="980" y="772"/>
                </a:lnTo>
                <a:lnTo>
                  <a:pt x="971" y="775"/>
                </a:lnTo>
                <a:lnTo>
                  <a:pt x="973" y="780"/>
                </a:lnTo>
                <a:lnTo>
                  <a:pt x="969" y="800"/>
                </a:lnTo>
                <a:lnTo>
                  <a:pt x="963" y="799"/>
                </a:lnTo>
                <a:lnTo>
                  <a:pt x="940" y="844"/>
                </a:lnTo>
                <a:lnTo>
                  <a:pt x="938" y="837"/>
                </a:lnTo>
                <a:lnTo>
                  <a:pt x="931" y="841"/>
                </a:lnTo>
                <a:lnTo>
                  <a:pt x="936" y="852"/>
                </a:lnTo>
                <a:lnTo>
                  <a:pt x="930" y="873"/>
                </a:lnTo>
                <a:lnTo>
                  <a:pt x="926" y="871"/>
                </a:lnTo>
                <a:lnTo>
                  <a:pt x="914" y="895"/>
                </a:lnTo>
                <a:lnTo>
                  <a:pt x="900" y="898"/>
                </a:lnTo>
                <a:lnTo>
                  <a:pt x="900" y="907"/>
                </a:lnTo>
                <a:lnTo>
                  <a:pt x="893" y="917"/>
                </a:lnTo>
                <a:lnTo>
                  <a:pt x="893" y="914"/>
                </a:lnTo>
                <a:lnTo>
                  <a:pt x="891" y="919"/>
                </a:lnTo>
                <a:lnTo>
                  <a:pt x="880" y="922"/>
                </a:lnTo>
                <a:lnTo>
                  <a:pt x="868" y="936"/>
                </a:lnTo>
                <a:lnTo>
                  <a:pt x="849" y="944"/>
                </a:lnTo>
                <a:lnTo>
                  <a:pt x="843" y="941"/>
                </a:lnTo>
                <a:lnTo>
                  <a:pt x="835" y="945"/>
                </a:lnTo>
                <a:lnTo>
                  <a:pt x="835" y="944"/>
                </a:lnTo>
                <a:lnTo>
                  <a:pt x="830" y="947"/>
                </a:lnTo>
                <a:lnTo>
                  <a:pt x="825" y="947"/>
                </a:lnTo>
                <a:lnTo>
                  <a:pt x="828" y="950"/>
                </a:lnTo>
                <a:lnTo>
                  <a:pt x="830" y="947"/>
                </a:lnTo>
                <a:lnTo>
                  <a:pt x="825" y="947"/>
                </a:lnTo>
                <a:lnTo>
                  <a:pt x="825" y="953"/>
                </a:lnTo>
                <a:lnTo>
                  <a:pt x="818" y="953"/>
                </a:lnTo>
                <a:lnTo>
                  <a:pt x="809" y="941"/>
                </a:lnTo>
                <a:lnTo>
                  <a:pt x="809" y="955"/>
                </a:lnTo>
                <a:lnTo>
                  <a:pt x="799" y="945"/>
                </a:lnTo>
                <a:lnTo>
                  <a:pt x="797" y="964"/>
                </a:lnTo>
                <a:lnTo>
                  <a:pt x="748" y="977"/>
                </a:lnTo>
                <a:lnTo>
                  <a:pt x="741" y="988"/>
                </a:lnTo>
                <a:lnTo>
                  <a:pt x="748" y="1004"/>
                </a:lnTo>
                <a:lnTo>
                  <a:pt x="740" y="1005"/>
                </a:lnTo>
                <a:lnTo>
                  <a:pt x="731" y="988"/>
                </a:lnTo>
                <a:lnTo>
                  <a:pt x="731" y="972"/>
                </a:lnTo>
                <a:lnTo>
                  <a:pt x="721" y="977"/>
                </a:lnTo>
                <a:lnTo>
                  <a:pt x="708" y="967"/>
                </a:lnTo>
                <a:lnTo>
                  <a:pt x="703" y="977"/>
                </a:lnTo>
                <a:lnTo>
                  <a:pt x="703" y="972"/>
                </a:lnTo>
                <a:lnTo>
                  <a:pt x="696" y="977"/>
                </a:lnTo>
                <a:lnTo>
                  <a:pt x="684" y="972"/>
                </a:lnTo>
                <a:lnTo>
                  <a:pt x="673" y="964"/>
                </a:lnTo>
                <a:lnTo>
                  <a:pt x="668" y="944"/>
                </a:lnTo>
                <a:lnTo>
                  <a:pt x="640" y="931"/>
                </a:lnTo>
                <a:lnTo>
                  <a:pt x="614" y="947"/>
                </a:lnTo>
                <a:lnTo>
                  <a:pt x="605" y="944"/>
                </a:lnTo>
                <a:lnTo>
                  <a:pt x="597" y="947"/>
                </a:lnTo>
                <a:lnTo>
                  <a:pt x="584" y="944"/>
                </a:lnTo>
                <a:lnTo>
                  <a:pt x="581" y="953"/>
                </a:lnTo>
                <a:lnTo>
                  <a:pt x="572" y="947"/>
                </a:lnTo>
                <a:lnTo>
                  <a:pt x="568" y="953"/>
                </a:lnTo>
                <a:lnTo>
                  <a:pt x="568" y="979"/>
                </a:lnTo>
                <a:lnTo>
                  <a:pt x="562" y="982"/>
                </a:lnTo>
                <a:lnTo>
                  <a:pt x="558" y="969"/>
                </a:lnTo>
                <a:lnTo>
                  <a:pt x="553" y="967"/>
                </a:lnTo>
                <a:lnTo>
                  <a:pt x="541" y="972"/>
                </a:lnTo>
                <a:lnTo>
                  <a:pt x="533" y="960"/>
                </a:lnTo>
                <a:lnTo>
                  <a:pt x="521" y="955"/>
                </a:lnTo>
                <a:lnTo>
                  <a:pt x="525" y="936"/>
                </a:lnTo>
                <a:lnTo>
                  <a:pt x="514" y="928"/>
                </a:lnTo>
                <a:lnTo>
                  <a:pt x="513" y="907"/>
                </a:lnTo>
                <a:lnTo>
                  <a:pt x="502" y="907"/>
                </a:lnTo>
                <a:lnTo>
                  <a:pt x="485" y="917"/>
                </a:lnTo>
                <a:lnTo>
                  <a:pt x="492" y="882"/>
                </a:lnTo>
                <a:lnTo>
                  <a:pt x="508" y="857"/>
                </a:lnTo>
                <a:lnTo>
                  <a:pt x="511" y="840"/>
                </a:lnTo>
                <a:lnTo>
                  <a:pt x="506" y="818"/>
                </a:lnTo>
                <a:lnTo>
                  <a:pt x="500" y="818"/>
                </a:lnTo>
                <a:lnTo>
                  <a:pt x="492" y="800"/>
                </a:lnTo>
                <a:lnTo>
                  <a:pt x="485" y="799"/>
                </a:lnTo>
                <a:lnTo>
                  <a:pt x="481" y="800"/>
                </a:lnTo>
                <a:lnTo>
                  <a:pt x="475" y="797"/>
                </a:lnTo>
                <a:lnTo>
                  <a:pt x="461" y="791"/>
                </a:lnTo>
                <a:lnTo>
                  <a:pt x="461" y="780"/>
                </a:lnTo>
                <a:lnTo>
                  <a:pt x="459" y="780"/>
                </a:lnTo>
                <a:lnTo>
                  <a:pt x="455" y="765"/>
                </a:lnTo>
                <a:lnTo>
                  <a:pt x="440" y="772"/>
                </a:lnTo>
                <a:lnTo>
                  <a:pt x="426" y="772"/>
                </a:lnTo>
                <a:lnTo>
                  <a:pt x="394" y="799"/>
                </a:lnTo>
                <a:lnTo>
                  <a:pt x="368" y="811"/>
                </a:lnTo>
                <a:lnTo>
                  <a:pt x="361" y="806"/>
                </a:lnTo>
                <a:lnTo>
                  <a:pt x="331" y="799"/>
                </a:lnTo>
                <a:lnTo>
                  <a:pt x="310" y="822"/>
                </a:lnTo>
                <a:lnTo>
                  <a:pt x="305" y="821"/>
                </a:lnTo>
                <a:lnTo>
                  <a:pt x="305" y="803"/>
                </a:lnTo>
                <a:lnTo>
                  <a:pt x="293" y="808"/>
                </a:lnTo>
                <a:lnTo>
                  <a:pt x="279" y="811"/>
                </a:lnTo>
                <a:lnTo>
                  <a:pt x="265" y="806"/>
                </a:lnTo>
                <a:lnTo>
                  <a:pt x="250" y="808"/>
                </a:lnTo>
                <a:lnTo>
                  <a:pt x="244" y="800"/>
                </a:lnTo>
                <a:lnTo>
                  <a:pt x="234" y="797"/>
                </a:lnTo>
                <a:lnTo>
                  <a:pt x="234" y="789"/>
                </a:lnTo>
                <a:lnTo>
                  <a:pt x="213" y="784"/>
                </a:lnTo>
                <a:lnTo>
                  <a:pt x="215" y="772"/>
                </a:lnTo>
                <a:lnTo>
                  <a:pt x="201" y="777"/>
                </a:lnTo>
                <a:lnTo>
                  <a:pt x="194" y="762"/>
                </a:lnTo>
                <a:lnTo>
                  <a:pt x="178" y="748"/>
                </a:lnTo>
                <a:lnTo>
                  <a:pt x="157" y="743"/>
                </a:lnTo>
                <a:lnTo>
                  <a:pt x="155" y="751"/>
                </a:lnTo>
                <a:lnTo>
                  <a:pt x="150" y="745"/>
                </a:lnTo>
                <a:lnTo>
                  <a:pt x="118" y="724"/>
                </a:lnTo>
                <a:lnTo>
                  <a:pt x="108" y="724"/>
                </a:lnTo>
                <a:lnTo>
                  <a:pt x="103" y="715"/>
                </a:lnTo>
                <a:lnTo>
                  <a:pt x="103" y="699"/>
                </a:lnTo>
                <a:lnTo>
                  <a:pt x="97" y="683"/>
                </a:lnTo>
                <a:lnTo>
                  <a:pt x="103" y="679"/>
                </a:lnTo>
                <a:lnTo>
                  <a:pt x="108" y="688"/>
                </a:lnTo>
                <a:lnTo>
                  <a:pt x="120" y="679"/>
                </a:lnTo>
                <a:lnTo>
                  <a:pt x="118" y="666"/>
                </a:lnTo>
                <a:lnTo>
                  <a:pt x="108" y="658"/>
                </a:lnTo>
                <a:lnTo>
                  <a:pt x="108" y="642"/>
                </a:lnTo>
                <a:lnTo>
                  <a:pt x="120" y="639"/>
                </a:lnTo>
                <a:lnTo>
                  <a:pt x="120" y="630"/>
                </a:lnTo>
                <a:lnTo>
                  <a:pt x="131" y="620"/>
                </a:lnTo>
                <a:lnTo>
                  <a:pt x="136" y="598"/>
                </a:lnTo>
                <a:lnTo>
                  <a:pt x="131" y="601"/>
                </a:lnTo>
                <a:lnTo>
                  <a:pt x="128" y="595"/>
                </a:lnTo>
                <a:lnTo>
                  <a:pt x="114" y="584"/>
                </a:lnTo>
                <a:lnTo>
                  <a:pt x="80" y="598"/>
                </a:lnTo>
                <a:lnTo>
                  <a:pt x="64" y="592"/>
                </a:lnTo>
                <a:lnTo>
                  <a:pt x="60" y="587"/>
                </a:lnTo>
                <a:lnTo>
                  <a:pt x="52" y="587"/>
                </a:lnTo>
                <a:lnTo>
                  <a:pt x="47" y="582"/>
                </a:lnTo>
                <a:lnTo>
                  <a:pt x="47" y="570"/>
                </a:lnTo>
                <a:lnTo>
                  <a:pt x="44" y="563"/>
                </a:lnTo>
                <a:lnTo>
                  <a:pt x="37" y="563"/>
                </a:lnTo>
                <a:lnTo>
                  <a:pt x="35" y="556"/>
                </a:lnTo>
                <a:lnTo>
                  <a:pt x="21" y="554"/>
                </a:lnTo>
                <a:lnTo>
                  <a:pt x="16" y="551"/>
                </a:lnTo>
                <a:lnTo>
                  <a:pt x="23" y="546"/>
                </a:lnTo>
                <a:lnTo>
                  <a:pt x="27" y="546"/>
                </a:lnTo>
                <a:lnTo>
                  <a:pt x="23" y="513"/>
                </a:lnTo>
                <a:lnTo>
                  <a:pt x="21" y="508"/>
                </a:lnTo>
                <a:lnTo>
                  <a:pt x="7" y="510"/>
                </a:lnTo>
                <a:lnTo>
                  <a:pt x="0" y="497"/>
                </a:lnTo>
                <a:lnTo>
                  <a:pt x="4" y="4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27" name=""/>
          <p:cNvGrpSpPr/>
          <p:nvPr/>
        </p:nvGrpSpPr>
        <p:grpSpPr>
          <a:xfrm>
            <a:off x="6707160" y="1851120"/>
            <a:ext cx="1971720" cy="1595520"/>
            <a:chOff x="6707160" y="1851120"/>
            <a:chExt cx="1971720" cy="1595520"/>
          </a:xfrm>
        </p:grpSpPr>
        <p:sp>
          <p:nvSpPr>
            <p:cNvPr id="2528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0" name=""/>
          <p:cNvSpPr/>
          <p:nvPr/>
        </p:nvSpPr>
        <p:spPr>
          <a:xfrm>
            <a:off x="7835760" y="3454560"/>
            <a:ext cx="74880" cy="72720"/>
          </a:xfrm>
          <a:custGeom>
            <a:avLst/>
            <a:gdLst/>
            <a:ahLst/>
            <a:rect l="l" t="t" r="r" b="b"/>
            <a:pathLst>
              <a:path w="47" h="46">
                <a:moveTo>
                  <a:pt x="37" y="0"/>
                </a:moveTo>
                <a:lnTo>
                  <a:pt x="46" y="3"/>
                </a:lnTo>
                <a:lnTo>
                  <a:pt x="47" y="10"/>
                </a:lnTo>
                <a:lnTo>
                  <a:pt x="37" y="32"/>
                </a:lnTo>
                <a:lnTo>
                  <a:pt x="23" y="46"/>
                </a:lnTo>
                <a:lnTo>
                  <a:pt x="4" y="41"/>
                </a:lnTo>
                <a:lnTo>
                  <a:pt x="0" y="19"/>
                </a:lnTo>
                <a:lnTo>
                  <a:pt x="19" y="3"/>
                </a:lnTo>
                <a:lnTo>
                  <a:pt x="3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1" name=""/>
          <p:cNvGrpSpPr/>
          <p:nvPr/>
        </p:nvGrpSpPr>
        <p:grpSpPr>
          <a:xfrm>
            <a:off x="7835760" y="3454560"/>
            <a:ext cx="74880" cy="72720"/>
            <a:chOff x="7835760" y="3454560"/>
            <a:chExt cx="74880" cy="72720"/>
          </a:xfrm>
        </p:grpSpPr>
        <p:sp>
          <p:nvSpPr>
            <p:cNvPr id="2532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4" name=""/>
          <p:cNvSpPr/>
          <p:nvPr/>
        </p:nvSpPr>
        <p:spPr>
          <a:xfrm>
            <a:off x="8202600" y="3244680"/>
            <a:ext cx="60480" cy="136800"/>
          </a:xfrm>
          <a:custGeom>
            <a:avLst/>
            <a:gdLst/>
            <a:ahLst/>
            <a:rect l="l" t="t" r="r" b="b"/>
            <a:pathLst>
              <a:path w="38" h="86">
                <a:moveTo>
                  <a:pt x="29" y="0"/>
                </a:moveTo>
                <a:lnTo>
                  <a:pt x="38" y="4"/>
                </a:lnTo>
                <a:lnTo>
                  <a:pt x="38" y="17"/>
                </a:lnTo>
                <a:lnTo>
                  <a:pt x="17" y="86"/>
                </a:lnTo>
                <a:lnTo>
                  <a:pt x="2" y="63"/>
                </a:lnTo>
                <a:lnTo>
                  <a:pt x="0" y="44"/>
                </a:lnTo>
                <a:lnTo>
                  <a:pt x="19" y="4"/>
                </a:lnTo>
                <a:lnTo>
                  <a:pt x="2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5" name=""/>
          <p:cNvGrpSpPr/>
          <p:nvPr/>
        </p:nvGrpSpPr>
        <p:grpSpPr>
          <a:xfrm>
            <a:off x="8202600" y="3244680"/>
            <a:ext cx="60480" cy="136800"/>
            <a:chOff x="8202600" y="3244680"/>
            <a:chExt cx="60480" cy="136800"/>
          </a:xfrm>
        </p:grpSpPr>
        <p:sp>
          <p:nvSpPr>
            <p:cNvPr id="2536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8" name=""/>
          <p:cNvSpPr/>
          <p:nvPr/>
        </p:nvSpPr>
        <p:spPr>
          <a:xfrm>
            <a:off x="8002440" y="33638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0"/>
                </a:moveTo>
                <a:lnTo>
                  <a:pt x="0" y="2"/>
                </a:lnTo>
                <a:lnTo>
                  <a:pt x="4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9" name=""/>
          <p:cNvGrpSpPr/>
          <p:nvPr/>
        </p:nvGrpSpPr>
        <p:grpSpPr>
          <a:xfrm>
            <a:off x="8002440" y="3363840"/>
            <a:ext cx="6480" cy="7920"/>
            <a:chOff x="8002440" y="3363840"/>
            <a:chExt cx="6480" cy="7920"/>
          </a:xfrm>
        </p:grpSpPr>
        <p:sp>
          <p:nvSpPr>
            <p:cNvPr id="2540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42" name=""/>
          <p:cNvSpPr/>
          <p:nvPr/>
        </p:nvSpPr>
        <p:spPr>
          <a:xfrm>
            <a:off x="8842320" y="2309760"/>
            <a:ext cx="196920" cy="204840"/>
          </a:xfrm>
          <a:custGeom>
            <a:avLst/>
            <a:gdLst/>
            <a:ahLst/>
            <a:rect l="l" t="t" r="r" b="b"/>
            <a:pathLst>
              <a:path w="124" h="129">
                <a:moveTo>
                  <a:pt x="105" y="47"/>
                </a:moveTo>
                <a:lnTo>
                  <a:pt x="113" y="41"/>
                </a:lnTo>
                <a:lnTo>
                  <a:pt x="109" y="55"/>
                </a:lnTo>
                <a:lnTo>
                  <a:pt x="113" y="69"/>
                </a:lnTo>
                <a:lnTo>
                  <a:pt x="124" y="66"/>
                </a:lnTo>
                <a:lnTo>
                  <a:pt x="120" y="72"/>
                </a:lnTo>
                <a:lnTo>
                  <a:pt x="82" y="86"/>
                </a:lnTo>
                <a:lnTo>
                  <a:pt x="70" y="115"/>
                </a:lnTo>
                <a:lnTo>
                  <a:pt x="43" y="96"/>
                </a:lnTo>
                <a:lnTo>
                  <a:pt x="29" y="101"/>
                </a:lnTo>
                <a:lnTo>
                  <a:pt x="14" y="98"/>
                </a:lnTo>
                <a:lnTo>
                  <a:pt x="10" y="101"/>
                </a:lnTo>
                <a:lnTo>
                  <a:pt x="12" y="107"/>
                </a:lnTo>
                <a:lnTo>
                  <a:pt x="26" y="118"/>
                </a:lnTo>
                <a:lnTo>
                  <a:pt x="5" y="129"/>
                </a:lnTo>
                <a:lnTo>
                  <a:pt x="5" y="112"/>
                </a:lnTo>
                <a:lnTo>
                  <a:pt x="0" y="105"/>
                </a:lnTo>
                <a:lnTo>
                  <a:pt x="2" y="96"/>
                </a:lnTo>
                <a:lnTo>
                  <a:pt x="12" y="83"/>
                </a:lnTo>
                <a:lnTo>
                  <a:pt x="12" y="72"/>
                </a:lnTo>
                <a:lnTo>
                  <a:pt x="31" y="77"/>
                </a:lnTo>
                <a:lnTo>
                  <a:pt x="33" y="66"/>
                </a:lnTo>
                <a:lnTo>
                  <a:pt x="33" y="57"/>
                </a:lnTo>
                <a:lnTo>
                  <a:pt x="37" y="47"/>
                </a:lnTo>
                <a:lnTo>
                  <a:pt x="41" y="23"/>
                </a:lnTo>
                <a:lnTo>
                  <a:pt x="37" y="6"/>
                </a:lnTo>
                <a:lnTo>
                  <a:pt x="41" y="0"/>
                </a:lnTo>
                <a:lnTo>
                  <a:pt x="74" y="41"/>
                </a:lnTo>
                <a:lnTo>
                  <a:pt x="97" y="52"/>
                </a:lnTo>
                <a:lnTo>
                  <a:pt x="105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3" name=""/>
          <p:cNvGrpSpPr/>
          <p:nvPr/>
        </p:nvGrpSpPr>
        <p:grpSpPr>
          <a:xfrm>
            <a:off x="8842320" y="2309760"/>
            <a:ext cx="196920" cy="204840"/>
            <a:chOff x="8842320" y="2309760"/>
            <a:chExt cx="196920" cy="204840"/>
          </a:xfrm>
        </p:grpSpPr>
        <p:sp>
          <p:nvSpPr>
            <p:cNvPr id="2544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46" name=""/>
          <p:cNvSpPr/>
          <p:nvPr/>
        </p:nvSpPr>
        <p:spPr>
          <a:xfrm>
            <a:off x="8501040" y="310680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7" name=""/>
          <p:cNvGrpSpPr/>
          <p:nvPr/>
        </p:nvGrpSpPr>
        <p:grpSpPr>
          <a:xfrm>
            <a:off x="8501040" y="3106800"/>
            <a:ext cx="11160" cy="12600"/>
            <a:chOff x="8501040" y="3106800"/>
            <a:chExt cx="11160" cy="12600"/>
          </a:xfrm>
        </p:grpSpPr>
        <p:sp>
          <p:nvSpPr>
            <p:cNvPr id="2548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0" name=""/>
          <p:cNvSpPr/>
          <p:nvPr/>
        </p:nvSpPr>
        <p:spPr>
          <a:xfrm>
            <a:off x="8451720" y="3176640"/>
            <a:ext cx="12960" cy="30240"/>
          </a:xfrm>
          <a:custGeom>
            <a:avLst/>
            <a:gdLst/>
            <a:ahLst/>
            <a:rect l="l" t="t" r="r" b="b"/>
            <a:pathLst>
              <a:path w="8" h="19">
                <a:moveTo>
                  <a:pt x="0" y="9"/>
                </a:moveTo>
                <a:lnTo>
                  <a:pt x="8" y="0"/>
                </a:lnTo>
                <a:lnTo>
                  <a:pt x="0" y="19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1" name=""/>
          <p:cNvGrpSpPr/>
          <p:nvPr/>
        </p:nvGrpSpPr>
        <p:grpSpPr>
          <a:xfrm>
            <a:off x="8451720" y="3176640"/>
            <a:ext cx="12960" cy="30240"/>
            <a:chOff x="8451720" y="3176640"/>
            <a:chExt cx="12960" cy="30240"/>
          </a:xfrm>
        </p:grpSpPr>
        <p:sp>
          <p:nvSpPr>
            <p:cNvPr id="2552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4" name=""/>
          <p:cNvSpPr/>
          <p:nvPr/>
        </p:nvSpPr>
        <p:spPr>
          <a:xfrm>
            <a:off x="8321760" y="32796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0" y="0"/>
                </a:moveTo>
                <a:lnTo>
                  <a:pt x="3" y="3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5" name=""/>
          <p:cNvGrpSpPr/>
          <p:nvPr/>
        </p:nvGrpSpPr>
        <p:grpSpPr>
          <a:xfrm>
            <a:off x="8321760" y="3279600"/>
            <a:ext cx="4680" cy="6480"/>
            <a:chOff x="8321760" y="3279600"/>
            <a:chExt cx="4680" cy="6480"/>
          </a:xfrm>
        </p:grpSpPr>
        <p:sp>
          <p:nvSpPr>
            <p:cNvPr id="2556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8" name=""/>
          <p:cNvSpPr/>
          <p:nvPr/>
        </p:nvSpPr>
        <p:spPr>
          <a:xfrm>
            <a:off x="8494560" y="291312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2"/>
                </a:moveTo>
                <a:lnTo>
                  <a:pt x="0" y="0"/>
                </a:lnTo>
                <a:lnTo>
                  <a:pt x="0" y="7"/>
                </a:lnTo>
                <a:lnTo>
                  <a:pt x="2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9" name=""/>
          <p:cNvGrpSpPr/>
          <p:nvPr/>
        </p:nvGrpSpPr>
        <p:grpSpPr>
          <a:xfrm>
            <a:off x="8494560" y="2913120"/>
            <a:ext cx="3240" cy="11160"/>
            <a:chOff x="8494560" y="2913120"/>
            <a:chExt cx="3240" cy="11160"/>
          </a:xfrm>
        </p:grpSpPr>
        <p:sp>
          <p:nvSpPr>
            <p:cNvPr id="2560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62" name=""/>
          <p:cNvSpPr/>
          <p:nvPr/>
        </p:nvSpPr>
        <p:spPr>
          <a:xfrm>
            <a:off x="8540640" y="30258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63" name=""/>
          <p:cNvGrpSpPr/>
          <p:nvPr/>
        </p:nvGrpSpPr>
        <p:grpSpPr>
          <a:xfrm>
            <a:off x="8540640" y="3025800"/>
            <a:ext cx="6480" cy="7920"/>
            <a:chOff x="8540640" y="3025800"/>
            <a:chExt cx="6480" cy="7920"/>
          </a:xfrm>
        </p:grpSpPr>
        <p:sp>
          <p:nvSpPr>
            <p:cNvPr id="2564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66" name=""/>
          <p:cNvSpPr/>
          <p:nvPr/>
        </p:nvSpPr>
        <p:spPr>
          <a:xfrm>
            <a:off x="8515440" y="2873520"/>
            <a:ext cx="74520" cy="126720"/>
          </a:xfrm>
          <a:custGeom>
            <a:avLst/>
            <a:gdLst/>
            <a:ahLst/>
            <a:rect l="l" t="t" r="r" b="b"/>
            <a:pathLst>
              <a:path w="47" h="80">
                <a:moveTo>
                  <a:pt x="22" y="0"/>
                </a:moveTo>
                <a:lnTo>
                  <a:pt x="0" y="19"/>
                </a:lnTo>
                <a:lnTo>
                  <a:pt x="3" y="27"/>
                </a:lnTo>
                <a:lnTo>
                  <a:pt x="3" y="32"/>
                </a:lnTo>
                <a:lnTo>
                  <a:pt x="0" y="27"/>
                </a:lnTo>
                <a:lnTo>
                  <a:pt x="1" y="39"/>
                </a:lnTo>
                <a:lnTo>
                  <a:pt x="12" y="36"/>
                </a:lnTo>
                <a:lnTo>
                  <a:pt x="12" y="22"/>
                </a:lnTo>
                <a:lnTo>
                  <a:pt x="16" y="32"/>
                </a:lnTo>
                <a:lnTo>
                  <a:pt x="17" y="44"/>
                </a:lnTo>
                <a:lnTo>
                  <a:pt x="12" y="55"/>
                </a:lnTo>
                <a:lnTo>
                  <a:pt x="12" y="71"/>
                </a:lnTo>
                <a:lnTo>
                  <a:pt x="17" y="75"/>
                </a:lnTo>
                <a:lnTo>
                  <a:pt x="20" y="63"/>
                </a:lnTo>
                <a:lnTo>
                  <a:pt x="22" y="63"/>
                </a:lnTo>
                <a:lnTo>
                  <a:pt x="22" y="80"/>
                </a:lnTo>
                <a:lnTo>
                  <a:pt x="33" y="71"/>
                </a:lnTo>
                <a:lnTo>
                  <a:pt x="47" y="32"/>
                </a:lnTo>
                <a:lnTo>
                  <a:pt x="43" y="19"/>
                </a:lnTo>
                <a:lnTo>
                  <a:pt x="38" y="19"/>
                </a:lnTo>
                <a:lnTo>
                  <a:pt x="40" y="8"/>
                </a:lnTo>
                <a:lnTo>
                  <a:pt x="31" y="10"/>
                </a:lnTo>
                <a:lnTo>
                  <a:pt x="2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67" name=""/>
          <p:cNvGrpSpPr/>
          <p:nvPr/>
        </p:nvGrpSpPr>
        <p:grpSpPr>
          <a:xfrm>
            <a:off x="8515440" y="2873520"/>
            <a:ext cx="74520" cy="126720"/>
            <a:chOff x="8515440" y="2873520"/>
            <a:chExt cx="74520" cy="126720"/>
          </a:xfrm>
        </p:grpSpPr>
        <p:sp>
          <p:nvSpPr>
            <p:cNvPr id="2568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0" name=""/>
          <p:cNvSpPr/>
          <p:nvPr/>
        </p:nvSpPr>
        <p:spPr>
          <a:xfrm>
            <a:off x="8678880" y="28432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0"/>
                </a:moveTo>
                <a:lnTo>
                  <a:pt x="0" y="10"/>
                </a:lnTo>
                <a:lnTo>
                  <a:pt x="4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1" name=""/>
          <p:cNvGrpSpPr/>
          <p:nvPr/>
        </p:nvGrpSpPr>
        <p:grpSpPr>
          <a:xfrm>
            <a:off x="8678880" y="2843280"/>
            <a:ext cx="9360" cy="15840"/>
            <a:chOff x="8678880" y="2843280"/>
            <a:chExt cx="9360" cy="15840"/>
          </a:xfrm>
        </p:grpSpPr>
        <p:sp>
          <p:nvSpPr>
            <p:cNvPr id="2572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4" name=""/>
          <p:cNvSpPr/>
          <p:nvPr/>
        </p:nvSpPr>
        <p:spPr>
          <a:xfrm>
            <a:off x="8596440" y="2851200"/>
            <a:ext cx="82440" cy="77760"/>
          </a:xfrm>
          <a:custGeom>
            <a:avLst/>
            <a:gdLst/>
            <a:ahLst/>
            <a:rect l="l" t="t" r="r" b="b"/>
            <a:pathLst>
              <a:path w="52" h="49">
                <a:moveTo>
                  <a:pt x="41" y="34"/>
                </a:moveTo>
                <a:lnTo>
                  <a:pt x="27" y="28"/>
                </a:lnTo>
                <a:lnTo>
                  <a:pt x="17" y="49"/>
                </a:lnTo>
                <a:lnTo>
                  <a:pt x="12" y="49"/>
                </a:lnTo>
                <a:lnTo>
                  <a:pt x="6" y="31"/>
                </a:lnTo>
                <a:lnTo>
                  <a:pt x="0" y="28"/>
                </a:lnTo>
                <a:lnTo>
                  <a:pt x="12" y="12"/>
                </a:lnTo>
                <a:lnTo>
                  <a:pt x="22" y="12"/>
                </a:lnTo>
                <a:lnTo>
                  <a:pt x="37" y="0"/>
                </a:lnTo>
                <a:lnTo>
                  <a:pt x="48" y="5"/>
                </a:lnTo>
                <a:lnTo>
                  <a:pt x="52" y="17"/>
                </a:lnTo>
                <a:lnTo>
                  <a:pt x="41" y="3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5" name=""/>
          <p:cNvGrpSpPr/>
          <p:nvPr/>
        </p:nvGrpSpPr>
        <p:grpSpPr>
          <a:xfrm>
            <a:off x="8596440" y="2851200"/>
            <a:ext cx="82440" cy="77760"/>
            <a:chOff x="8596440" y="2851200"/>
            <a:chExt cx="82440" cy="77760"/>
          </a:xfrm>
        </p:grpSpPr>
        <p:sp>
          <p:nvSpPr>
            <p:cNvPr id="2576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8" name=""/>
          <p:cNvSpPr/>
          <p:nvPr/>
        </p:nvSpPr>
        <p:spPr>
          <a:xfrm>
            <a:off x="8791560" y="2671920"/>
            <a:ext cx="11160" cy="237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2" y="15"/>
                </a:lnTo>
                <a:lnTo>
                  <a:pt x="0" y="15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9" name=""/>
          <p:cNvGrpSpPr/>
          <p:nvPr/>
        </p:nvGrpSpPr>
        <p:grpSpPr>
          <a:xfrm>
            <a:off x="8791560" y="2671920"/>
            <a:ext cx="11160" cy="23760"/>
            <a:chOff x="8791560" y="2671920"/>
            <a:chExt cx="11160" cy="23760"/>
          </a:xfrm>
        </p:grpSpPr>
        <p:sp>
          <p:nvSpPr>
            <p:cNvPr id="2580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82" name=""/>
          <p:cNvSpPr/>
          <p:nvPr/>
        </p:nvSpPr>
        <p:spPr>
          <a:xfrm>
            <a:off x="8556480" y="2514600"/>
            <a:ext cx="362160" cy="379440"/>
          </a:xfrm>
          <a:custGeom>
            <a:avLst/>
            <a:gdLst/>
            <a:ahLst/>
            <a:rect l="l" t="t" r="r" b="b"/>
            <a:pathLst>
              <a:path w="228" h="239">
                <a:moveTo>
                  <a:pt x="207" y="3"/>
                </a:moveTo>
                <a:lnTo>
                  <a:pt x="214" y="3"/>
                </a:lnTo>
                <a:lnTo>
                  <a:pt x="214" y="24"/>
                </a:lnTo>
                <a:lnTo>
                  <a:pt x="228" y="60"/>
                </a:lnTo>
                <a:lnTo>
                  <a:pt x="216" y="97"/>
                </a:lnTo>
                <a:lnTo>
                  <a:pt x="207" y="101"/>
                </a:lnTo>
                <a:lnTo>
                  <a:pt x="207" y="138"/>
                </a:lnTo>
                <a:lnTo>
                  <a:pt x="199" y="157"/>
                </a:lnTo>
                <a:lnTo>
                  <a:pt x="200" y="176"/>
                </a:lnTo>
                <a:lnTo>
                  <a:pt x="193" y="190"/>
                </a:lnTo>
                <a:lnTo>
                  <a:pt x="183" y="198"/>
                </a:lnTo>
                <a:lnTo>
                  <a:pt x="186" y="176"/>
                </a:lnTo>
                <a:lnTo>
                  <a:pt x="183" y="176"/>
                </a:lnTo>
                <a:lnTo>
                  <a:pt x="178" y="190"/>
                </a:lnTo>
                <a:lnTo>
                  <a:pt x="170" y="188"/>
                </a:lnTo>
                <a:lnTo>
                  <a:pt x="164" y="204"/>
                </a:lnTo>
                <a:lnTo>
                  <a:pt x="162" y="204"/>
                </a:lnTo>
                <a:lnTo>
                  <a:pt x="162" y="193"/>
                </a:lnTo>
                <a:lnTo>
                  <a:pt x="160" y="193"/>
                </a:lnTo>
                <a:lnTo>
                  <a:pt x="149" y="207"/>
                </a:lnTo>
                <a:lnTo>
                  <a:pt x="127" y="207"/>
                </a:lnTo>
                <a:lnTo>
                  <a:pt x="131" y="202"/>
                </a:lnTo>
                <a:lnTo>
                  <a:pt x="122" y="202"/>
                </a:lnTo>
                <a:lnTo>
                  <a:pt x="120" y="193"/>
                </a:lnTo>
                <a:lnTo>
                  <a:pt x="113" y="204"/>
                </a:lnTo>
                <a:lnTo>
                  <a:pt x="120" y="212"/>
                </a:lnTo>
                <a:lnTo>
                  <a:pt x="120" y="217"/>
                </a:lnTo>
                <a:lnTo>
                  <a:pt x="110" y="220"/>
                </a:lnTo>
                <a:lnTo>
                  <a:pt x="97" y="239"/>
                </a:lnTo>
                <a:lnTo>
                  <a:pt x="87" y="224"/>
                </a:lnTo>
                <a:lnTo>
                  <a:pt x="89" y="204"/>
                </a:lnTo>
                <a:lnTo>
                  <a:pt x="68" y="202"/>
                </a:lnTo>
                <a:lnTo>
                  <a:pt x="58" y="212"/>
                </a:lnTo>
                <a:lnTo>
                  <a:pt x="31" y="215"/>
                </a:lnTo>
                <a:lnTo>
                  <a:pt x="23" y="226"/>
                </a:lnTo>
                <a:lnTo>
                  <a:pt x="0" y="224"/>
                </a:lnTo>
                <a:lnTo>
                  <a:pt x="0" y="215"/>
                </a:lnTo>
                <a:lnTo>
                  <a:pt x="9" y="212"/>
                </a:lnTo>
                <a:lnTo>
                  <a:pt x="37" y="180"/>
                </a:lnTo>
                <a:lnTo>
                  <a:pt x="87" y="174"/>
                </a:lnTo>
                <a:lnTo>
                  <a:pt x="87" y="179"/>
                </a:lnTo>
                <a:lnTo>
                  <a:pt x="97" y="180"/>
                </a:lnTo>
                <a:lnTo>
                  <a:pt x="104" y="174"/>
                </a:lnTo>
                <a:lnTo>
                  <a:pt x="104" y="161"/>
                </a:lnTo>
                <a:lnTo>
                  <a:pt x="113" y="147"/>
                </a:lnTo>
                <a:lnTo>
                  <a:pt x="120" y="128"/>
                </a:lnTo>
                <a:lnTo>
                  <a:pt x="127" y="123"/>
                </a:lnTo>
                <a:lnTo>
                  <a:pt x="131" y="123"/>
                </a:lnTo>
                <a:lnTo>
                  <a:pt x="122" y="133"/>
                </a:lnTo>
                <a:lnTo>
                  <a:pt x="124" y="144"/>
                </a:lnTo>
                <a:lnTo>
                  <a:pt x="151" y="128"/>
                </a:lnTo>
                <a:lnTo>
                  <a:pt x="170" y="109"/>
                </a:lnTo>
                <a:lnTo>
                  <a:pt x="181" y="79"/>
                </a:lnTo>
                <a:lnTo>
                  <a:pt x="186" y="60"/>
                </a:lnTo>
                <a:lnTo>
                  <a:pt x="186" y="54"/>
                </a:lnTo>
                <a:lnTo>
                  <a:pt x="181" y="49"/>
                </a:lnTo>
                <a:lnTo>
                  <a:pt x="184" y="41"/>
                </a:lnTo>
                <a:lnTo>
                  <a:pt x="184" y="27"/>
                </a:lnTo>
                <a:lnTo>
                  <a:pt x="193" y="8"/>
                </a:lnTo>
                <a:lnTo>
                  <a:pt x="200" y="19"/>
                </a:lnTo>
                <a:lnTo>
                  <a:pt x="207" y="17"/>
                </a:lnTo>
                <a:lnTo>
                  <a:pt x="211" y="8"/>
                </a:lnTo>
                <a:lnTo>
                  <a:pt x="203" y="13"/>
                </a:lnTo>
                <a:lnTo>
                  <a:pt x="200" y="5"/>
                </a:lnTo>
                <a:lnTo>
                  <a:pt x="203" y="0"/>
                </a:lnTo>
                <a:lnTo>
                  <a:pt x="207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3" name=""/>
          <p:cNvGrpSpPr/>
          <p:nvPr/>
        </p:nvGrpSpPr>
        <p:grpSpPr>
          <a:xfrm>
            <a:off x="8556480" y="2514600"/>
            <a:ext cx="362160" cy="379440"/>
            <a:chOff x="8556480" y="2514600"/>
            <a:chExt cx="362160" cy="379440"/>
          </a:xfrm>
        </p:grpSpPr>
        <p:sp>
          <p:nvSpPr>
            <p:cNvPr id="2584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86" name=""/>
          <p:cNvSpPr/>
          <p:nvPr/>
        </p:nvSpPr>
        <p:spPr>
          <a:xfrm>
            <a:off x="8885160" y="231948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2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7" name=""/>
          <p:cNvGrpSpPr/>
          <p:nvPr/>
        </p:nvGrpSpPr>
        <p:grpSpPr>
          <a:xfrm>
            <a:off x="8885160" y="2319480"/>
            <a:ext cx="6480" cy="7920"/>
            <a:chOff x="8885160" y="2319480"/>
            <a:chExt cx="6480" cy="7920"/>
          </a:xfrm>
        </p:grpSpPr>
        <p:sp>
          <p:nvSpPr>
            <p:cNvPr id="2588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0" name=""/>
          <p:cNvSpPr/>
          <p:nvPr/>
        </p:nvSpPr>
        <p:spPr>
          <a:xfrm>
            <a:off x="8344080" y="2440080"/>
            <a:ext cx="203040" cy="258840"/>
          </a:xfrm>
          <a:custGeom>
            <a:avLst/>
            <a:gdLst/>
            <a:ahLst/>
            <a:rect l="l" t="t" r="r" b="b"/>
            <a:pathLst>
              <a:path w="128" h="163">
                <a:moveTo>
                  <a:pt x="126" y="11"/>
                </a:moveTo>
                <a:lnTo>
                  <a:pt x="128" y="19"/>
                </a:lnTo>
                <a:lnTo>
                  <a:pt x="108" y="42"/>
                </a:lnTo>
                <a:lnTo>
                  <a:pt x="108" y="64"/>
                </a:lnTo>
                <a:lnTo>
                  <a:pt x="83" y="90"/>
                </a:lnTo>
                <a:lnTo>
                  <a:pt x="64" y="101"/>
                </a:lnTo>
                <a:lnTo>
                  <a:pt x="64" y="120"/>
                </a:lnTo>
                <a:lnTo>
                  <a:pt x="83" y="139"/>
                </a:lnTo>
                <a:lnTo>
                  <a:pt x="71" y="148"/>
                </a:lnTo>
                <a:lnTo>
                  <a:pt x="57" y="148"/>
                </a:lnTo>
                <a:lnTo>
                  <a:pt x="43" y="163"/>
                </a:lnTo>
                <a:lnTo>
                  <a:pt x="26" y="155"/>
                </a:lnTo>
                <a:lnTo>
                  <a:pt x="24" y="160"/>
                </a:lnTo>
                <a:lnTo>
                  <a:pt x="19" y="163"/>
                </a:lnTo>
                <a:lnTo>
                  <a:pt x="14" y="155"/>
                </a:lnTo>
                <a:lnTo>
                  <a:pt x="17" y="150"/>
                </a:lnTo>
                <a:lnTo>
                  <a:pt x="8" y="153"/>
                </a:lnTo>
                <a:lnTo>
                  <a:pt x="12" y="139"/>
                </a:lnTo>
                <a:lnTo>
                  <a:pt x="21" y="134"/>
                </a:lnTo>
                <a:lnTo>
                  <a:pt x="17" y="131"/>
                </a:lnTo>
                <a:lnTo>
                  <a:pt x="22" y="107"/>
                </a:lnTo>
                <a:lnTo>
                  <a:pt x="6" y="107"/>
                </a:lnTo>
                <a:lnTo>
                  <a:pt x="0" y="96"/>
                </a:lnTo>
                <a:lnTo>
                  <a:pt x="10" y="79"/>
                </a:lnTo>
                <a:lnTo>
                  <a:pt x="31" y="66"/>
                </a:lnTo>
                <a:lnTo>
                  <a:pt x="52" y="45"/>
                </a:lnTo>
                <a:lnTo>
                  <a:pt x="64" y="52"/>
                </a:lnTo>
                <a:lnTo>
                  <a:pt x="78" y="50"/>
                </a:lnTo>
                <a:lnTo>
                  <a:pt x="78" y="31"/>
                </a:lnTo>
                <a:lnTo>
                  <a:pt x="95" y="31"/>
                </a:lnTo>
                <a:lnTo>
                  <a:pt x="106" y="19"/>
                </a:lnTo>
                <a:lnTo>
                  <a:pt x="116" y="0"/>
                </a:lnTo>
                <a:lnTo>
                  <a:pt x="12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1" name=""/>
          <p:cNvGrpSpPr/>
          <p:nvPr/>
        </p:nvGrpSpPr>
        <p:grpSpPr>
          <a:xfrm>
            <a:off x="8344080" y="2440080"/>
            <a:ext cx="203040" cy="258840"/>
            <a:chOff x="8344080" y="2440080"/>
            <a:chExt cx="203040" cy="258840"/>
          </a:xfrm>
        </p:grpSpPr>
        <p:sp>
          <p:nvSpPr>
            <p:cNvPr id="2592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4" name=""/>
          <p:cNvSpPr/>
          <p:nvPr/>
        </p:nvSpPr>
        <p:spPr>
          <a:xfrm>
            <a:off x="8404200" y="289728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" y="0"/>
                </a:moveTo>
                <a:lnTo>
                  <a:pt x="0" y="5"/>
                </a:lnTo>
                <a:lnTo>
                  <a:pt x="3" y="7"/>
                </a:lnTo>
                <a:lnTo>
                  <a:pt x="14" y="0"/>
                </a:lnTo>
                <a:lnTo>
                  <a:pt x="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5" name=""/>
          <p:cNvGrpSpPr/>
          <p:nvPr/>
        </p:nvGrpSpPr>
        <p:grpSpPr>
          <a:xfrm>
            <a:off x="8404200" y="2897280"/>
            <a:ext cx="22320" cy="11160"/>
            <a:chOff x="8404200" y="2897280"/>
            <a:chExt cx="22320" cy="11160"/>
          </a:xfrm>
        </p:grpSpPr>
        <p:sp>
          <p:nvSpPr>
            <p:cNvPr id="2596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8" name=""/>
          <p:cNvSpPr/>
          <p:nvPr/>
        </p:nvSpPr>
        <p:spPr>
          <a:xfrm>
            <a:off x="8399520" y="2660760"/>
            <a:ext cx="112680" cy="190440"/>
          </a:xfrm>
          <a:custGeom>
            <a:avLst/>
            <a:gdLst/>
            <a:ahLst/>
            <a:rect l="l" t="t" r="r" b="b"/>
            <a:pathLst>
              <a:path w="71" h="120">
                <a:moveTo>
                  <a:pt x="48" y="0"/>
                </a:moveTo>
                <a:lnTo>
                  <a:pt x="64" y="31"/>
                </a:lnTo>
                <a:lnTo>
                  <a:pt x="71" y="71"/>
                </a:lnTo>
                <a:lnTo>
                  <a:pt x="64" y="93"/>
                </a:lnTo>
                <a:lnTo>
                  <a:pt x="58" y="101"/>
                </a:lnTo>
                <a:lnTo>
                  <a:pt x="50" y="98"/>
                </a:lnTo>
                <a:lnTo>
                  <a:pt x="45" y="107"/>
                </a:lnTo>
                <a:lnTo>
                  <a:pt x="38" y="103"/>
                </a:lnTo>
                <a:lnTo>
                  <a:pt x="29" y="112"/>
                </a:lnTo>
                <a:lnTo>
                  <a:pt x="27" y="107"/>
                </a:lnTo>
                <a:lnTo>
                  <a:pt x="24" y="117"/>
                </a:lnTo>
                <a:lnTo>
                  <a:pt x="22" y="115"/>
                </a:lnTo>
                <a:lnTo>
                  <a:pt x="24" y="110"/>
                </a:lnTo>
                <a:lnTo>
                  <a:pt x="17" y="117"/>
                </a:lnTo>
                <a:lnTo>
                  <a:pt x="2" y="120"/>
                </a:lnTo>
                <a:lnTo>
                  <a:pt x="3" y="112"/>
                </a:lnTo>
                <a:lnTo>
                  <a:pt x="8" y="115"/>
                </a:lnTo>
                <a:lnTo>
                  <a:pt x="8" y="107"/>
                </a:lnTo>
                <a:lnTo>
                  <a:pt x="3" y="106"/>
                </a:lnTo>
                <a:lnTo>
                  <a:pt x="12" y="79"/>
                </a:lnTo>
                <a:lnTo>
                  <a:pt x="8" y="55"/>
                </a:lnTo>
                <a:lnTo>
                  <a:pt x="3" y="60"/>
                </a:lnTo>
                <a:lnTo>
                  <a:pt x="0" y="52"/>
                </a:lnTo>
                <a:lnTo>
                  <a:pt x="12" y="46"/>
                </a:lnTo>
                <a:lnTo>
                  <a:pt x="17" y="50"/>
                </a:lnTo>
                <a:lnTo>
                  <a:pt x="8" y="24"/>
                </a:lnTo>
                <a:lnTo>
                  <a:pt x="22" y="9"/>
                </a:lnTo>
                <a:lnTo>
                  <a:pt x="35" y="9"/>
                </a:lnTo>
                <a:lnTo>
                  <a:pt x="4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9" name=""/>
          <p:cNvGrpSpPr/>
          <p:nvPr/>
        </p:nvGrpSpPr>
        <p:grpSpPr>
          <a:xfrm>
            <a:off x="8399520" y="2660760"/>
            <a:ext cx="112680" cy="190440"/>
            <a:chOff x="8399520" y="2660760"/>
            <a:chExt cx="112680" cy="190440"/>
          </a:xfrm>
        </p:grpSpPr>
        <p:sp>
          <p:nvSpPr>
            <p:cNvPr id="2600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02" name=""/>
          <p:cNvSpPr/>
          <p:nvPr/>
        </p:nvSpPr>
        <p:spPr>
          <a:xfrm>
            <a:off x="7562880" y="3354480"/>
            <a:ext cx="235080" cy="338040"/>
          </a:xfrm>
          <a:custGeom>
            <a:avLst/>
            <a:gdLst/>
            <a:ahLst/>
            <a:rect l="l" t="t" r="r" b="b"/>
            <a:pathLst>
              <a:path w="148" h="213">
                <a:moveTo>
                  <a:pt x="19" y="22"/>
                </a:moveTo>
                <a:lnTo>
                  <a:pt x="2" y="46"/>
                </a:lnTo>
                <a:lnTo>
                  <a:pt x="0" y="54"/>
                </a:lnTo>
                <a:lnTo>
                  <a:pt x="7" y="56"/>
                </a:lnTo>
                <a:lnTo>
                  <a:pt x="9" y="73"/>
                </a:lnTo>
                <a:lnTo>
                  <a:pt x="19" y="76"/>
                </a:lnTo>
                <a:lnTo>
                  <a:pt x="14" y="123"/>
                </a:lnTo>
                <a:lnTo>
                  <a:pt x="35" y="109"/>
                </a:lnTo>
                <a:lnTo>
                  <a:pt x="49" y="117"/>
                </a:lnTo>
                <a:lnTo>
                  <a:pt x="56" y="114"/>
                </a:lnTo>
                <a:lnTo>
                  <a:pt x="60" y="106"/>
                </a:lnTo>
                <a:lnTo>
                  <a:pt x="66" y="104"/>
                </a:lnTo>
                <a:lnTo>
                  <a:pt x="72" y="104"/>
                </a:lnTo>
                <a:lnTo>
                  <a:pt x="87" y="123"/>
                </a:lnTo>
                <a:lnTo>
                  <a:pt x="93" y="155"/>
                </a:lnTo>
                <a:lnTo>
                  <a:pt x="107" y="172"/>
                </a:lnTo>
                <a:lnTo>
                  <a:pt x="107" y="199"/>
                </a:lnTo>
                <a:lnTo>
                  <a:pt x="101" y="205"/>
                </a:lnTo>
                <a:lnTo>
                  <a:pt x="115" y="213"/>
                </a:lnTo>
                <a:lnTo>
                  <a:pt x="126" y="200"/>
                </a:lnTo>
                <a:lnTo>
                  <a:pt x="138" y="203"/>
                </a:lnTo>
                <a:lnTo>
                  <a:pt x="147" y="196"/>
                </a:lnTo>
                <a:lnTo>
                  <a:pt x="148" y="181"/>
                </a:lnTo>
                <a:lnTo>
                  <a:pt x="140" y="158"/>
                </a:lnTo>
                <a:lnTo>
                  <a:pt x="128" y="150"/>
                </a:lnTo>
                <a:lnTo>
                  <a:pt x="128" y="142"/>
                </a:lnTo>
                <a:lnTo>
                  <a:pt x="126" y="131"/>
                </a:lnTo>
                <a:lnTo>
                  <a:pt x="115" y="126"/>
                </a:lnTo>
                <a:lnTo>
                  <a:pt x="99" y="99"/>
                </a:lnTo>
                <a:lnTo>
                  <a:pt x="77" y="82"/>
                </a:lnTo>
                <a:lnTo>
                  <a:pt x="79" y="73"/>
                </a:lnTo>
                <a:lnTo>
                  <a:pt x="87" y="73"/>
                </a:lnTo>
                <a:lnTo>
                  <a:pt x="93" y="65"/>
                </a:lnTo>
                <a:lnTo>
                  <a:pt x="84" y="46"/>
                </a:lnTo>
                <a:lnTo>
                  <a:pt x="80" y="41"/>
                </a:lnTo>
                <a:lnTo>
                  <a:pt x="60" y="41"/>
                </a:lnTo>
                <a:lnTo>
                  <a:pt x="56" y="37"/>
                </a:lnTo>
                <a:lnTo>
                  <a:pt x="54" y="22"/>
                </a:lnTo>
                <a:lnTo>
                  <a:pt x="42" y="5"/>
                </a:lnTo>
                <a:lnTo>
                  <a:pt x="33" y="0"/>
                </a:lnTo>
                <a:lnTo>
                  <a:pt x="29" y="5"/>
                </a:lnTo>
                <a:lnTo>
                  <a:pt x="29" y="32"/>
                </a:lnTo>
                <a:lnTo>
                  <a:pt x="23" y="35"/>
                </a:lnTo>
                <a:lnTo>
                  <a:pt x="19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03" name=""/>
          <p:cNvGrpSpPr/>
          <p:nvPr/>
        </p:nvGrpSpPr>
        <p:grpSpPr>
          <a:xfrm>
            <a:off x="7562880" y="3354480"/>
            <a:ext cx="235080" cy="338040"/>
            <a:chOff x="7562880" y="3354480"/>
            <a:chExt cx="235080" cy="338040"/>
          </a:xfrm>
        </p:grpSpPr>
        <p:sp>
          <p:nvSpPr>
            <p:cNvPr id="2604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06" name=""/>
          <p:cNvSpPr/>
          <p:nvPr/>
        </p:nvSpPr>
        <p:spPr>
          <a:xfrm>
            <a:off x="7867800" y="3963960"/>
            <a:ext cx="312480" cy="220680"/>
          </a:xfrm>
          <a:custGeom>
            <a:avLst/>
            <a:gdLst/>
            <a:ahLst/>
            <a:rect l="l" t="t" r="r" b="b"/>
            <a:pathLst>
              <a:path w="197" h="139">
                <a:moveTo>
                  <a:pt x="2" y="112"/>
                </a:moveTo>
                <a:lnTo>
                  <a:pt x="9" y="120"/>
                </a:lnTo>
                <a:lnTo>
                  <a:pt x="29" y="124"/>
                </a:lnTo>
                <a:lnTo>
                  <a:pt x="33" y="107"/>
                </a:lnTo>
                <a:lnTo>
                  <a:pt x="37" y="107"/>
                </a:lnTo>
                <a:lnTo>
                  <a:pt x="42" y="93"/>
                </a:lnTo>
                <a:lnTo>
                  <a:pt x="66" y="88"/>
                </a:lnTo>
                <a:lnTo>
                  <a:pt x="85" y="64"/>
                </a:lnTo>
                <a:lnTo>
                  <a:pt x="89" y="55"/>
                </a:lnTo>
                <a:lnTo>
                  <a:pt x="101" y="66"/>
                </a:lnTo>
                <a:lnTo>
                  <a:pt x="108" y="50"/>
                </a:lnTo>
                <a:lnTo>
                  <a:pt x="118" y="60"/>
                </a:lnTo>
                <a:lnTo>
                  <a:pt x="113" y="47"/>
                </a:lnTo>
                <a:lnTo>
                  <a:pt x="120" y="41"/>
                </a:lnTo>
                <a:lnTo>
                  <a:pt x="118" y="33"/>
                </a:lnTo>
                <a:lnTo>
                  <a:pt x="124" y="31"/>
                </a:lnTo>
                <a:lnTo>
                  <a:pt x="145" y="0"/>
                </a:lnTo>
                <a:lnTo>
                  <a:pt x="145" y="6"/>
                </a:lnTo>
                <a:lnTo>
                  <a:pt x="153" y="0"/>
                </a:lnTo>
                <a:lnTo>
                  <a:pt x="155" y="6"/>
                </a:lnTo>
                <a:lnTo>
                  <a:pt x="164" y="11"/>
                </a:lnTo>
                <a:lnTo>
                  <a:pt x="164" y="23"/>
                </a:lnTo>
                <a:lnTo>
                  <a:pt x="172" y="20"/>
                </a:lnTo>
                <a:lnTo>
                  <a:pt x="172" y="28"/>
                </a:lnTo>
                <a:lnTo>
                  <a:pt x="176" y="28"/>
                </a:lnTo>
                <a:lnTo>
                  <a:pt x="197" y="41"/>
                </a:lnTo>
                <a:lnTo>
                  <a:pt x="186" y="47"/>
                </a:lnTo>
                <a:lnTo>
                  <a:pt x="176" y="47"/>
                </a:lnTo>
                <a:lnTo>
                  <a:pt x="183" y="60"/>
                </a:lnTo>
                <a:lnTo>
                  <a:pt x="172" y="64"/>
                </a:lnTo>
                <a:lnTo>
                  <a:pt x="165" y="60"/>
                </a:lnTo>
                <a:lnTo>
                  <a:pt x="162" y="64"/>
                </a:lnTo>
                <a:lnTo>
                  <a:pt x="151" y="60"/>
                </a:lnTo>
                <a:lnTo>
                  <a:pt x="127" y="60"/>
                </a:lnTo>
                <a:lnTo>
                  <a:pt x="103" y="117"/>
                </a:lnTo>
                <a:lnTo>
                  <a:pt x="99" y="124"/>
                </a:lnTo>
                <a:lnTo>
                  <a:pt x="94" y="129"/>
                </a:lnTo>
                <a:lnTo>
                  <a:pt x="77" y="131"/>
                </a:lnTo>
                <a:lnTo>
                  <a:pt x="66" y="124"/>
                </a:lnTo>
                <a:lnTo>
                  <a:pt x="56" y="124"/>
                </a:lnTo>
                <a:lnTo>
                  <a:pt x="42" y="139"/>
                </a:lnTo>
                <a:lnTo>
                  <a:pt x="19" y="139"/>
                </a:lnTo>
                <a:lnTo>
                  <a:pt x="9" y="131"/>
                </a:lnTo>
                <a:lnTo>
                  <a:pt x="0" y="112"/>
                </a:lnTo>
                <a:lnTo>
                  <a:pt x="2" y="1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07" name=""/>
          <p:cNvGrpSpPr/>
          <p:nvPr/>
        </p:nvGrpSpPr>
        <p:grpSpPr>
          <a:xfrm>
            <a:off x="7867800" y="3963960"/>
            <a:ext cx="312480" cy="220680"/>
            <a:chOff x="7867800" y="3963960"/>
            <a:chExt cx="312480" cy="220680"/>
          </a:xfrm>
        </p:grpSpPr>
        <p:sp>
          <p:nvSpPr>
            <p:cNvPr id="2608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0" name=""/>
          <p:cNvSpPr/>
          <p:nvPr/>
        </p:nvSpPr>
        <p:spPr>
          <a:xfrm>
            <a:off x="7562880" y="3970440"/>
            <a:ext cx="135000" cy="195120"/>
          </a:xfrm>
          <a:custGeom>
            <a:avLst/>
            <a:gdLst/>
            <a:ahLst/>
            <a:rect l="l" t="t" r="r" b="b"/>
            <a:pathLst>
              <a:path w="85" h="123">
                <a:moveTo>
                  <a:pt x="42" y="13"/>
                </a:moveTo>
                <a:lnTo>
                  <a:pt x="45" y="13"/>
                </a:lnTo>
                <a:lnTo>
                  <a:pt x="59" y="24"/>
                </a:lnTo>
                <a:lnTo>
                  <a:pt x="66" y="38"/>
                </a:lnTo>
                <a:lnTo>
                  <a:pt x="66" y="79"/>
                </a:lnTo>
                <a:lnTo>
                  <a:pt x="85" y="114"/>
                </a:lnTo>
                <a:lnTo>
                  <a:pt x="81" y="123"/>
                </a:lnTo>
                <a:lnTo>
                  <a:pt x="75" y="118"/>
                </a:lnTo>
                <a:lnTo>
                  <a:pt x="66" y="123"/>
                </a:lnTo>
                <a:lnTo>
                  <a:pt x="25" y="90"/>
                </a:lnTo>
                <a:lnTo>
                  <a:pt x="9" y="56"/>
                </a:lnTo>
                <a:lnTo>
                  <a:pt x="2" y="5"/>
                </a:lnTo>
                <a:lnTo>
                  <a:pt x="0" y="0"/>
                </a:lnTo>
                <a:lnTo>
                  <a:pt x="17" y="5"/>
                </a:lnTo>
                <a:lnTo>
                  <a:pt x="23" y="24"/>
                </a:lnTo>
                <a:lnTo>
                  <a:pt x="29" y="17"/>
                </a:lnTo>
                <a:lnTo>
                  <a:pt x="38" y="17"/>
                </a:lnTo>
                <a:lnTo>
                  <a:pt x="4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1" name=""/>
          <p:cNvGrpSpPr/>
          <p:nvPr/>
        </p:nvGrpSpPr>
        <p:grpSpPr>
          <a:xfrm>
            <a:off x="7562880" y="3970440"/>
            <a:ext cx="135000" cy="195120"/>
            <a:chOff x="7562880" y="3970440"/>
            <a:chExt cx="135000" cy="195120"/>
          </a:xfrm>
        </p:grpSpPr>
        <p:sp>
          <p:nvSpPr>
            <p:cNvPr id="2612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4" name=""/>
          <p:cNvSpPr/>
          <p:nvPr/>
        </p:nvSpPr>
        <p:spPr>
          <a:xfrm>
            <a:off x="6915240" y="3030480"/>
            <a:ext cx="257040" cy="168480"/>
          </a:xfrm>
          <a:custGeom>
            <a:avLst/>
            <a:gdLst/>
            <a:ahLst/>
            <a:rect l="l" t="t" r="r" b="b"/>
            <a:pathLst>
              <a:path w="162" h="106">
                <a:moveTo>
                  <a:pt x="20" y="3"/>
                </a:moveTo>
                <a:lnTo>
                  <a:pt x="24" y="8"/>
                </a:lnTo>
                <a:lnTo>
                  <a:pt x="26" y="0"/>
                </a:lnTo>
                <a:lnTo>
                  <a:pt x="47" y="5"/>
                </a:lnTo>
                <a:lnTo>
                  <a:pt x="63" y="19"/>
                </a:lnTo>
                <a:lnTo>
                  <a:pt x="70" y="34"/>
                </a:lnTo>
                <a:lnTo>
                  <a:pt x="84" y="29"/>
                </a:lnTo>
                <a:lnTo>
                  <a:pt x="82" y="41"/>
                </a:lnTo>
                <a:lnTo>
                  <a:pt x="103" y="46"/>
                </a:lnTo>
                <a:lnTo>
                  <a:pt x="103" y="54"/>
                </a:lnTo>
                <a:lnTo>
                  <a:pt x="113" y="57"/>
                </a:lnTo>
                <a:lnTo>
                  <a:pt x="119" y="65"/>
                </a:lnTo>
                <a:lnTo>
                  <a:pt x="134" y="63"/>
                </a:lnTo>
                <a:lnTo>
                  <a:pt x="148" y="68"/>
                </a:lnTo>
                <a:lnTo>
                  <a:pt x="162" y="65"/>
                </a:lnTo>
                <a:lnTo>
                  <a:pt x="160" y="84"/>
                </a:lnTo>
                <a:lnTo>
                  <a:pt x="158" y="89"/>
                </a:lnTo>
                <a:lnTo>
                  <a:pt x="162" y="97"/>
                </a:lnTo>
                <a:lnTo>
                  <a:pt x="160" y="103"/>
                </a:lnTo>
                <a:lnTo>
                  <a:pt x="143" y="106"/>
                </a:lnTo>
                <a:lnTo>
                  <a:pt x="99" y="95"/>
                </a:lnTo>
                <a:lnTo>
                  <a:pt x="86" y="79"/>
                </a:lnTo>
                <a:lnTo>
                  <a:pt x="55" y="79"/>
                </a:lnTo>
                <a:lnTo>
                  <a:pt x="0" y="41"/>
                </a:lnTo>
                <a:lnTo>
                  <a:pt x="5" y="15"/>
                </a:lnTo>
                <a:lnTo>
                  <a:pt x="2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5" name=""/>
          <p:cNvGrpSpPr/>
          <p:nvPr/>
        </p:nvGrpSpPr>
        <p:grpSpPr>
          <a:xfrm>
            <a:off x="6915240" y="3030480"/>
            <a:ext cx="257040" cy="168480"/>
            <a:chOff x="6915240" y="3030480"/>
            <a:chExt cx="257040" cy="168480"/>
          </a:xfrm>
        </p:grpSpPr>
        <p:sp>
          <p:nvSpPr>
            <p:cNvPr id="2616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8" name=""/>
          <p:cNvSpPr/>
          <p:nvPr/>
        </p:nvSpPr>
        <p:spPr>
          <a:xfrm>
            <a:off x="7678800" y="41608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4" y="0"/>
                </a:lnTo>
                <a:lnTo>
                  <a:pt x="0" y="5"/>
                </a:lnTo>
                <a:lnTo>
                  <a:pt x="6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9" name=""/>
          <p:cNvGrpSpPr/>
          <p:nvPr/>
        </p:nvGrpSpPr>
        <p:grpSpPr>
          <a:xfrm>
            <a:off x="7678800" y="4160880"/>
            <a:ext cx="9360" cy="7920"/>
            <a:chOff x="7678800" y="4160880"/>
            <a:chExt cx="9360" cy="7920"/>
          </a:xfrm>
        </p:grpSpPr>
        <p:sp>
          <p:nvSpPr>
            <p:cNvPr id="2620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22" name=""/>
          <p:cNvSpPr/>
          <p:nvPr/>
        </p:nvSpPr>
        <p:spPr>
          <a:xfrm>
            <a:off x="7481880" y="3429000"/>
            <a:ext cx="252360" cy="579600"/>
          </a:xfrm>
          <a:custGeom>
            <a:avLst/>
            <a:gdLst/>
            <a:ahLst/>
            <a:rect l="l" t="t" r="r" b="b"/>
            <a:pathLst>
              <a:path w="159" h="365">
                <a:moveTo>
                  <a:pt x="152" y="158"/>
                </a:moveTo>
                <a:lnTo>
                  <a:pt x="113" y="156"/>
                </a:lnTo>
                <a:lnTo>
                  <a:pt x="99" y="171"/>
                </a:lnTo>
                <a:lnTo>
                  <a:pt x="95" y="185"/>
                </a:lnTo>
                <a:lnTo>
                  <a:pt x="96" y="199"/>
                </a:lnTo>
                <a:lnTo>
                  <a:pt x="105" y="209"/>
                </a:lnTo>
                <a:lnTo>
                  <a:pt x="107" y="223"/>
                </a:lnTo>
                <a:lnTo>
                  <a:pt x="101" y="212"/>
                </a:lnTo>
                <a:lnTo>
                  <a:pt x="87" y="199"/>
                </a:lnTo>
                <a:lnTo>
                  <a:pt x="66" y="199"/>
                </a:lnTo>
                <a:lnTo>
                  <a:pt x="66" y="177"/>
                </a:lnTo>
                <a:lnTo>
                  <a:pt x="52" y="175"/>
                </a:lnTo>
                <a:lnTo>
                  <a:pt x="47" y="180"/>
                </a:lnTo>
                <a:lnTo>
                  <a:pt x="45" y="209"/>
                </a:lnTo>
                <a:lnTo>
                  <a:pt x="31" y="257"/>
                </a:lnTo>
                <a:lnTo>
                  <a:pt x="33" y="281"/>
                </a:lnTo>
                <a:lnTo>
                  <a:pt x="45" y="281"/>
                </a:lnTo>
                <a:lnTo>
                  <a:pt x="60" y="324"/>
                </a:lnTo>
                <a:lnTo>
                  <a:pt x="66" y="334"/>
                </a:lnTo>
                <a:lnTo>
                  <a:pt x="80" y="337"/>
                </a:lnTo>
                <a:lnTo>
                  <a:pt x="93" y="354"/>
                </a:lnTo>
                <a:lnTo>
                  <a:pt x="89" y="357"/>
                </a:lnTo>
                <a:lnTo>
                  <a:pt x="80" y="357"/>
                </a:lnTo>
                <a:lnTo>
                  <a:pt x="75" y="365"/>
                </a:lnTo>
                <a:lnTo>
                  <a:pt x="68" y="346"/>
                </a:lnTo>
                <a:lnTo>
                  <a:pt x="52" y="341"/>
                </a:lnTo>
                <a:lnTo>
                  <a:pt x="54" y="346"/>
                </a:lnTo>
                <a:lnTo>
                  <a:pt x="23" y="302"/>
                </a:lnTo>
                <a:lnTo>
                  <a:pt x="14" y="305"/>
                </a:lnTo>
                <a:lnTo>
                  <a:pt x="14" y="286"/>
                </a:lnTo>
                <a:lnTo>
                  <a:pt x="23" y="257"/>
                </a:lnTo>
                <a:lnTo>
                  <a:pt x="25" y="240"/>
                </a:lnTo>
                <a:lnTo>
                  <a:pt x="39" y="216"/>
                </a:lnTo>
                <a:lnTo>
                  <a:pt x="29" y="188"/>
                </a:lnTo>
                <a:lnTo>
                  <a:pt x="29" y="166"/>
                </a:lnTo>
                <a:lnTo>
                  <a:pt x="14" y="152"/>
                </a:lnTo>
                <a:lnTo>
                  <a:pt x="12" y="144"/>
                </a:lnTo>
                <a:lnTo>
                  <a:pt x="23" y="112"/>
                </a:lnTo>
                <a:lnTo>
                  <a:pt x="19" y="108"/>
                </a:lnTo>
                <a:lnTo>
                  <a:pt x="16" y="89"/>
                </a:lnTo>
                <a:lnTo>
                  <a:pt x="7" y="77"/>
                </a:lnTo>
                <a:lnTo>
                  <a:pt x="0" y="57"/>
                </a:lnTo>
                <a:lnTo>
                  <a:pt x="9" y="29"/>
                </a:lnTo>
                <a:lnTo>
                  <a:pt x="25" y="27"/>
                </a:lnTo>
                <a:lnTo>
                  <a:pt x="45" y="10"/>
                </a:lnTo>
                <a:lnTo>
                  <a:pt x="54" y="0"/>
                </a:lnTo>
                <a:lnTo>
                  <a:pt x="52" y="8"/>
                </a:lnTo>
                <a:lnTo>
                  <a:pt x="58" y="10"/>
                </a:lnTo>
                <a:lnTo>
                  <a:pt x="60" y="27"/>
                </a:lnTo>
                <a:lnTo>
                  <a:pt x="70" y="29"/>
                </a:lnTo>
                <a:lnTo>
                  <a:pt x="66" y="77"/>
                </a:lnTo>
                <a:lnTo>
                  <a:pt x="87" y="63"/>
                </a:lnTo>
                <a:lnTo>
                  <a:pt x="101" y="70"/>
                </a:lnTo>
                <a:lnTo>
                  <a:pt x="107" y="68"/>
                </a:lnTo>
                <a:lnTo>
                  <a:pt x="112" y="60"/>
                </a:lnTo>
                <a:lnTo>
                  <a:pt x="117" y="57"/>
                </a:lnTo>
                <a:lnTo>
                  <a:pt x="124" y="57"/>
                </a:lnTo>
                <a:lnTo>
                  <a:pt x="138" y="77"/>
                </a:lnTo>
                <a:lnTo>
                  <a:pt x="145" y="108"/>
                </a:lnTo>
                <a:lnTo>
                  <a:pt x="159" y="125"/>
                </a:lnTo>
                <a:lnTo>
                  <a:pt x="159" y="152"/>
                </a:lnTo>
                <a:lnTo>
                  <a:pt x="152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3" name=""/>
          <p:cNvGrpSpPr/>
          <p:nvPr/>
        </p:nvGrpSpPr>
        <p:grpSpPr>
          <a:xfrm>
            <a:off x="7481880" y="3429000"/>
            <a:ext cx="252360" cy="579600"/>
            <a:chOff x="7481880" y="3429000"/>
            <a:chExt cx="252360" cy="579600"/>
          </a:xfrm>
        </p:grpSpPr>
        <p:sp>
          <p:nvSpPr>
            <p:cNvPr id="2624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26" name=""/>
          <p:cNvSpPr/>
          <p:nvPr/>
        </p:nvSpPr>
        <p:spPr>
          <a:xfrm>
            <a:off x="7629480" y="3328920"/>
            <a:ext cx="228600" cy="569880"/>
          </a:xfrm>
          <a:custGeom>
            <a:avLst/>
            <a:gdLst/>
            <a:ahLst/>
            <a:rect l="l" t="t" r="r" b="b"/>
            <a:pathLst>
              <a:path w="144" h="359">
                <a:moveTo>
                  <a:pt x="0" y="22"/>
                </a:moveTo>
                <a:lnTo>
                  <a:pt x="3" y="13"/>
                </a:lnTo>
                <a:lnTo>
                  <a:pt x="16" y="17"/>
                </a:lnTo>
                <a:lnTo>
                  <a:pt x="24" y="13"/>
                </a:lnTo>
                <a:lnTo>
                  <a:pt x="33" y="17"/>
                </a:lnTo>
                <a:lnTo>
                  <a:pt x="59" y="0"/>
                </a:lnTo>
                <a:lnTo>
                  <a:pt x="87" y="13"/>
                </a:lnTo>
                <a:lnTo>
                  <a:pt x="92" y="33"/>
                </a:lnTo>
                <a:lnTo>
                  <a:pt x="103" y="41"/>
                </a:lnTo>
                <a:lnTo>
                  <a:pt x="115" y="46"/>
                </a:lnTo>
                <a:lnTo>
                  <a:pt x="106" y="49"/>
                </a:lnTo>
                <a:lnTo>
                  <a:pt x="89" y="65"/>
                </a:lnTo>
                <a:lnTo>
                  <a:pt x="76" y="84"/>
                </a:lnTo>
                <a:lnTo>
                  <a:pt x="70" y="106"/>
                </a:lnTo>
                <a:lnTo>
                  <a:pt x="70" y="118"/>
                </a:lnTo>
                <a:lnTo>
                  <a:pt x="82" y="130"/>
                </a:lnTo>
                <a:lnTo>
                  <a:pt x="85" y="139"/>
                </a:lnTo>
                <a:lnTo>
                  <a:pt x="97" y="155"/>
                </a:lnTo>
                <a:lnTo>
                  <a:pt x="111" y="171"/>
                </a:lnTo>
                <a:lnTo>
                  <a:pt x="122" y="175"/>
                </a:lnTo>
                <a:lnTo>
                  <a:pt x="125" y="188"/>
                </a:lnTo>
                <a:lnTo>
                  <a:pt x="134" y="195"/>
                </a:lnTo>
                <a:lnTo>
                  <a:pt x="144" y="257"/>
                </a:lnTo>
                <a:lnTo>
                  <a:pt x="141" y="267"/>
                </a:lnTo>
                <a:lnTo>
                  <a:pt x="141" y="284"/>
                </a:lnTo>
                <a:lnTo>
                  <a:pt x="139" y="294"/>
                </a:lnTo>
                <a:lnTo>
                  <a:pt x="118" y="308"/>
                </a:lnTo>
                <a:lnTo>
                  <a:pt x="103" y="316"/>
                </a:lnTo>
                <a:lnTo>
                  <a:pt x="92" y="316"/>
                </a:lnTo>
                <a:lnTo>
                  <a:pt x="85" y="327"/>
                </a:lnTo>
                <a:lnTo>
                  <a:pt x="87" y="335"/>
                </a:lnTo>
                <a:lnTo>
                  <a:pt x="76" y="327"/>
                </a:lnTo>
                <a:lnTo>
                  <a:pt x="80" y="339"/>
                </a:lnTo>
                <a:lnTo>
                  <a:pt x="57" y="359"/>
                </a:lnTo>
                <a:lnTo>
                  <a:pt x="54" y="356"/>
                </a:lnTo>
                <a:lnTo>
                  <a:pt x="54" y="339"/>
                </a:lnTo>
                <a:lnTo>
                  <a:pt x="57" y="322"/>
                </a:lnTo>
                <a:lnTo>
                  <a:pt x="45" y="313"/>
                </a:lnTo>
                <a:lnTo>
                  <a:pt x="54" y="310"/>
                </a:lnTo>
                <a:lnTo>
                  <a:pt x="55" y="303"/>
                </a:lnTo>
                <a:lnTo>
                  <a:pt x="74" y="298"/>
                </a:lnTo>
                <a:lnTo>
                  <a:pt x="74" y="284"/>
                </a:lnTo>
                <a:lnTo>
                  <a:pt x="85" y="284"/>
                </a:lnTo>
                <a:lnTo>
                  <a:pt x="87" y="279"/>
                </a:lnTo>
                <a:lnTo>
                  <a:pt x="107" y="267"/>
                </a:lnTo>
                <a:lnTo>
                  <a:pt x="106" y="212"/>
                </a:lnTo>
                <a:lnTo>
                  <a:pt x="107" y="197"/>
                </a:lnTo>
                <a:lnTo>
                  <a:pt x="99" y="174"/>
                </a:lnTo>
                <a:lnTo>
                  <a:pt x="87" y="166"/>
                </a:lnTo>
                <a:lnTo>
                  <a:pt x="87" y="158"/>
                </a:lnTo>
                <a:lnTo>
                  <a:pt x="85" y="147"/>
                </a:lnTo>
                <a:lnTo>
                  <a:pt x="74" y="142"/>
                </a:lnTo>
                <a:lnTo>
                  <a:pt x="57" y="115"/>
                </a:lnTo>
                <a:lnTo>
                  <a:pt x="35" y="98"/>
                </a:lnTo>
                <a:lnTo>
                  <a:pt x="37" y="89"/>
                </a:lnTo>
                <a:lnTo>
                  <a:pt x="45" y="89"/>
                </a:lnTo>
                <a:lnTo>
                  <a:pt x="52" y="82"/>
                </a:lnTo>
                <a:lnTo>
                  <a:pt x="43" y="63"/>
                </a:lnTo>
                <a:lnTo>
                  <a:pt x="38" y="57"/>
                </a:lnTo>
                <a:lnTo>
                  <a:pt x="19" y="57"/>
                </a:lnTo>
                <a:lnTo>
                  <a:pt x="14" y="54"/>
                </a:lnTo>
                <a:lnTo>
                  <a:pt x="12" y="38"/>
                </a:lnTo>
                <a:lnTo>
                  <a:pt x="0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7" name=""/>
          <p:cNvGrpSpPr/>
          <p:nvPr/>
        </p:nvGrpSpPr>
        <p:grpSpPr>
          <a:xfrm>
            <a:off x="7629480" y="3328920"/>
            <a:ext cx="228600" cy="569880"/>
            <a:chOff x="7629480" y="3328920"/>
            <a:chExt cx="228600" cy="569880"/>
          </a:xfrm>
        </p:grpSpPr>
        <p:sp>
          <p:nvSpPr>
            <p:cNvPr id="2628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0" name=""/>
          <p:cNvSpPr/>
          <p:nvPr/>
        </p:nvSpPr>
        <p:spPr>
          <a:xfrm>
            <a:off x="7405560" y="4013280"/>
            <a:ext cx="347760" cy="428400"/>
          </a:xfrm>
          <a:custGeom>
            <a:avLst/>
            <a:gdLst/>
            <a:ahLst/>
            <a:rect l="l" t="t" r="r" b="b"/>
            <a:pathLst>
              <a:path w="219" h="270">
                <a:moveTo>
                  <a:pt x="0" y="0"/>
                </a:moveTo>
                <a:lnTo>
                  <a:pt x="10" y="0"/>
                </a:lnTo>
                <a:lnTo>
                  <a:pt x="22" y="8"/>
                </a:lnTo>
                <a:lnTo>
                  <a:pt x="47" y="10"/>
                </a:lnTo>
                <a:lnTo>
                  <a:pt x="62" y="33"/>
                </a:lnTo>
                <a:lnTo>
                  <a:pt x="85" y="51"/>
                </a:lnTo>
                <a:lnTo>
                  <a:pt x="109" y="77"/>
                </a:lnTo>
                <a:lnTo>
                  <a:pt x="113" y="82"/>
                </a:lnTo>
                <a:lnTo>
                  <a:pt x="118" y="77"/>
                </a:lnTo>
                <a:lnTo>
                  <a:pt x="124" y="90"/>
                </a:lnTo>
                <a:lnTo>
                  <a:pt x="139" y="96"/>
                </a:lnTo>
                <a:lnTo>
                  <a:pt x="143" y="101"/>
                </a:lnTo>
                <a:lnTo>
                  <a:pt x="143" y="99"/>
                </a:lnTo>
                <a:lnTo>
                  <a:pt x="149" y="106"/>
                </a:lnTo>
                <a:lnTo>
                  <a:pt x="160" y="106"/>
                </a:lnTo>
                <a:lnTo>
                  <a:pt x="160" y="120"/>
                </a:lnTo>
                <a:lnTo>
                  <a:pt x="157" y="123"/>
                </a:lnTo>
                <a:lnTo>
                  <a:pt x="165" y="118"/>
                </a:lnTo>
                <a:lnTo>
                  <a:pt x="172" y="123"/>
                </a:lnTo>
                <a:lnTo>
                  <a:pt x="174" y="131"/>
                </a:lnTo>
                <a:lnTo>
                  <a:pt x="169" y="134"/>
                </a:lnTo>
                <a:lnTo>
                  <a:pt x="172" y="137"/>
                </a:lnTo>
                <a:lnTo>
                  <a:pt x="167" y="147"/>
                </a:lnTo>
                <a:lnTo>
                  <a:pt x="169" y="150"/>
                </a:lnTo>
                <a:lnTo>
                  <a:pt x="186" y="156"/>
                </a:lnTo>
                <a:lnTo>
                  <a:pt x="190" y="173"/>
                </a:lnTo>
                <a:lnTo>
                  <a:pt x="196" y="178"/>
                </a:lnTo>
                <a:lnTo>
                  <a:pt x="195" y="186"/>
                </a:lnTo>
                <a:lnTo>
                  <a:pt x="211" y="188"/>
                </a:lnTo>
                <a:lnTo>
                  <a:pt x="219" y="202"/>
                </a:lnTo>
                <a:lnTo>
                  <a:pt x="215" y="267"/>
                </a:lnTo>
                <a:lnTo>
                  <a:pt x="207" y="260"/>
                </a:lnTo>
                <a:lnTo>
                  <a:pt x="200" y="267"/>
                </a:lnTo>
                <a:lnTo>
                  <a:pt x="195" y="260"/>
                </a:lnTo>
                <a:lnTo>
                  <a:pt x="193" y="262"/>
                </a:lnTo>
                <a:lnTo>
                  <a:pt x="193" y="270"/>
                </a:lnTo>
                <a:lnTo>
                  <a:pt x="174" y="248"/>
                </a:lnTo>
                <a:lnTo>
                  <a:pt x="149" y="226"/>
                </a:lnTo>
                <a:lnTo>
                  <a:pt x="143" y="214"/>
                </a:lnTo>
                <a:lnTo>
                  <a:pt x="118" y="186"/>
                </a:lnTo>
                <a:lnTo>
                  <a:pt x="103" y="147"/>
                </a:lnTo>
                <a:lnTo>
                  <a:pt x="92" y="131"/>
                </a:lnTo>
                <a:lnTo>
                  <a:pt x="83" y="123"/>
                </a:lnTo>
                <a:lnTo>
                  <a:pt x="73" y="90"/>
                </a:lnTo>
                <a:lnTo>
                  <a:pt x="66" y="82"/>
                </a:lnTo>
                <a:lnTo>
                  <a:pt x="52" y="74"/>
                </a:lnTo>
                <a:lnTo>
                  <a:pt x="50" y="63"/>
                </a:lnTo>
                <a:lnTo>
                  <a:pt x="39" y="49"/>
                </a:lnTo>
                <a:lnTo>
                  <a:pt x="29" y="44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1" name=""/>
          <p:cNvGrpSpPr/>
          <p:nvPr/>
        </p:nvGrpSpPr>
        <p:grpSpPr>
          <a:xfrm>
            <a:off x="7405560" y="4013280"/>
            <a:ext cx="347760" cy="428400"/>
            <a:chOff x="7405560" y="4013280"/>
            <a:chExt cx="347760" cy="428400"/>
          </a:xfrm>
        </p:grpSpPr>
        <p:sp>
          <p:nvSpPr>
            <p:cNvPr id="2632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4" name=""/>
          <p:cNvSpPr/>
          <p:nvPr/>
        </p:nvSpPr>
        <p:spPr>
          <a:xfrm>
            <a:off x="8553600" y="4233960"/>
            <a:ext cx="338040" cy="328680"/>
          </a:xfrm>
          <a:custGeom>
            <a:avLst/>
            <a:gdLst/>
            <a:ahLst/>
            <a:rect l="l" t="t" r="r" b="b"/>
            <a:pathLst>
              <a:path w="213" h="207">
                <a:moveTo>
                  <a:pt x="209" y="111"/>
                </a:moveTo>
                <a:lnTo>
                  <a:pt x="209" y="51"/>
                </a:lnTo>
                <a:lnTo>
                  <a:pt x="178" y="46"/>
                </a:lnTo>
                <a:lnTo>
                  <a:pt x="143" y="24"/>
                </a:lnTo>
                <a:lnTo>
                  <a:pt x="131" y="33"/>
                </a:lnTo>
                <a:lnTo>
                  <a:pt x="126" y="43"/>
                </a:lnTo>
                <a:lnTo>
                  <a:pt x="112" y="43"/>
                </a:lnTo>
                <a:lnTo>
                  <a:pt x="96" y="70"/>
                </a:lnTo>
                <a:lnTo>
                  <a:pt x="89" y="70"/>
                </a:lnTo>
                <a:lnTo>
                  <a:pt x="81" y="68"/>
                </a:lnTo>
                <a:lnTo>
                  <a:pt x="77" y="54"/>
                </a:lnTo>
                <a:lnTo>
                  <a:pt x="75" y="51"/>
                </a:lnTo>
                <a:lnTo>
                  <a:pt x="72" y="57"/>
                </a:lnTo>
                <a:lnTo>
                  <a:pt x="68" y="49"/>
                </a:lnTo>
                <a:lnTo>
                  <a:pt x="68" y="22"/>
                </a:lnTo>
                <a:lnTo>
                  <a:pt x="64" y="10"/>
                </a:lnTo>
                <a:lnTo>
                  <a:pt x="49" y="10"/>
                </a:lnTo>
                <a:lnTo>
                  <a:pt x="40" y="0"/>
                </a:lnTo>
                <a:lnTo>
                  <a:pt x="29" y="0"/>
                </a:lnTo>
                <a:lnTo>
                  <a:pt x="7" y="13"/>
                </a:lnTo>
                <a:lnTo>
                  <a:pt x="0" y="24"/>
                </a:lnTo>
                <a:lnTo>
                  <a:pt x="19" y="29"/>
                </a:lnTo>
                <a:lnTo>
                  <a:pt x="23" y="43"/>
                </a:lnTo>
                <a:lnTo>
                  <a:pt x="29" y="46"/>
                </a:lnTo>
                <a:lnTo>
                  <a:pt x="60" y="38"/>
                </a:lnTo>
                <a:lnTo>
                  <a:pt x="58" y="51"/>
                </a:lnTo>
                <a:lnTo>
                  <a:pt x="56" y="51"/>
                </a:lnTo>
                <a:lnTo>
                  <a:pt x="47" y="51"/>
                </a:lnTo>
                <a:lnTo>
                  <a:pt x="37" y="55"/>
                </a:lnTo>
                <a:lnTo>
                  <a:pt x="23" y="57"/>
                </a:lnTo>
                <a:lnTo>
                  <a:pt x="23" y="60"/>
                </a:lnTo>
                <a:lnTo>
                  <a:pt x="29" y="63"/>
                </a:lnTo>
                <a:lnTo>
                  <a:pt x="40" y="70"/>
                </a:lnTo>
                <a:lnTo>
                  <a:pt x="42" y="87"/>
                </a:lnTo>
                <a:lnTo>
                  <a:pt x="52" y="84"/>
                </a:lnTo>
                <a:lnTo>
                  <a:pt x="60" y="63"/>
                </a:lnTo>
                <a:lnTo>
                  <a:pt x="60" y="77"/>
                </a:lnTo>
                <a:lnTo>
                  <a:pt x="70" y="87"/>
                </a:lnTo>
                <a:lnTo>
                  <a:pt x="79" y="87"/>
                </a:lnTo>
                <a:lnTo>
                  <a:pt x="87" y="96"/>
                </a:lnTo>
                <a:lnTo>
                  <a:pt x="117" y="103"/>
                </a:lnTo>
                <a:lnTo>
                  <a:pt x="147" y="118"/>
                </a:lnTo>
                <a:lnTo>
                  <a:pt x="161" y="147"/>
                </a:lnTo>
                <a:lnTo>
                  <a:pt x="157" y="155"/>
                </a:lnTo>
                <a:lnTo>
                  <a:pt x="166" y="161"/>
                </a:lnTo>
                <a:lnTo>
                  <a:pt x="161" y="164"/>
                </a:lnTo>
                <a:lnTo>
                  <a:pt x="166" y="171"/>
                </a:lnTo>
                <a:lnTo>
                  <a:pt x="159" y="166"/>
                </a:lnTo>
                <a:lnTo>
                  <a:pt x="150" y="166"/>
                </a:lnTo>
                <a:lnTo>
                  <a:pt x="141" y="190"/>
                </a:lnTo>
                <a:lnTo>
                  <a:pt x="164" y="188"/>
                </a:lnTo>
                <a:lnTo>
                  <a:pt x="166" y="183"/>
                </a:lnTo>
                <a:lnTo>
                  <a:pt x="184" y="183"/>
                </a:lnTo>
                <a:lnTo>
                  <a:pt x="213" y="207"/>
                </a:lnTo>
                <a:lnTo>
                  <a:pt x="206" y="152"/>
                </a:lnTo>
                <a:lnTo>
                  <a:pt x="209" y="1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5" name=""/>
          <p:cNvGrpSpPr/>
          <p:nvPr/>
        </p:nvGrpSpPr>
        <p:grpSpPr>
          <a:xfrm>
            <a:off x="8553600" y="4233960"/>
            <a:ext cx="338040" cy="328680"/>
            <a:chOff x="8553600" y="4233960"/>
            <a:chExt cx="338040" cy="328680"/>
          </a:xfrm>
        </p:grpSpPr>
        <p:sp>
          <p:nvSpPr>
            <p:cNvPr id="2636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8" name=""/>
          <p:cNvSpPr/>
          <p:nvPr/>
        </p:nvSpPr>
        <p:spPr>
          <a:xfrm>
            <a:off x="8442360" y="427212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0" y="3"/>
                </a:moveTo>
                <a:lnTo>
                  <a:pt x="9" y="0"/>
                </a:lnTo>
                <a:lnTo>
                  <a:pt x="14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9" name=""/>
          <p:cNvGrpSpPr/>
          <p:nvPr/>
        </p:nvGrpSpPr>
        <p:grpSpPr>
          <a:xfrm>
            <a:off x="8442360" y="4272120"/>
            <a:ext cx="22320" cy="12600"/>
            <a:chOff x="8442360" y="4272120"/>
            <a:chExt cx="22320" cy="12600"/>
          </a:xfrm>
        </p:grpSpPr>
        <p:sp>
          <p:nvSpPr>
            <p:cNvPr id="2640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42" name=""/>
          <p:cNvSpPr/>
          <p:nvPr/>
        </p:nvSpPr>
        <p:spPr>
          <a:xfrm>
            <a:off x="8439120" y="423396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0"/>
                </a:moveTo>
                <a:lnTo>
                  <a:pt x="4" y="0"/>
                </a:lnTo>
                <a:lnTo>
                  <a:pt x="11" y="13"/>
                </a:lnTo>
                <a:lnTo>
                  <a:pt x="4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43" name=""/>
          <p:cNvGrpSpPr/>
          <p:nvPr/>
        </p:nvGrpSpPr>
        <p:grpSpPr>
          <a:xfrm>
            <a:off x="8439120" y="4233960"/>
            <a:ext cx="17640" cy="20520"/>
            <a:chOff x="8439120" y="4233960"/>
            <a:chExt cx="17640" cy="20520"/>
          </a:xfrm>
        </p:grpSpPr>
        <p:sp>
          <p:nvSpPr>
            <p:cNvPr id="2644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46" name=""/>
          <p:cNvSpPr/>
          <p:nvPr/>
        </p:nvSpPr>
        <p:spPr>
          <a:xfrm>
            <a:off x="8442360" y="4135320"/>
            <a:ext cx="46080" cy="119160"/>
          </a:xfrm>
          <a:custGeom>
            <a:avLst/>
            <a:gdLst/>
            <a:ahLst/>
            <a:rect l="l" t="t" r="r" b="b"/>
            <a:pathLst>
              <a:path w="29" h="75">
                <a:moveTo>
                  <a:pt x="11" y="0"/>
                </a:moveTo>
                <a:lnTo>
                  <a:pt x="12" y="24"/>
                </a:lnTo>
                <a:lnTo>
                  <a:pt x="4" y="34"/>
                </a:lnTo>
                <a:lnTo>
                  <a:pt x="9" y="34"/>
                </a:lnTo>
                <a:lnTo>
                  <a:pt x="20" y="17"/>
                </a:lnTo>
                <a:lnTo>
                  <a:pt x="27" y="22"/>
                </a:lnTo>
                <a:lnTo>
                  <a:pt x="27" y="29"/>
                </a:lnTo>
                <a:lnTo>
                  <a:pt x="18" y="36"/>
                </a:lnTo>
                <a:lnTo>
                  <a:pt x="29" y="48"/>
                </a:lnTo>
                <a:lnTo>
                  <a:pt x="12" y="43"/>
                </a:lnTo>
                <a:lnTo>
                  <a:pt x="11" y="46"/>
                </a:lnTo>
                <a:lnTo>
                  <a:pt x="11" y="60"/>
                </a:lnTo>
                <a:lnTo>
                  <a:pt x="16" y="75"/>
                </a:lnTo>
                <a:lnTo>
                  <a:pt x="6" y="60"/>
                </a:lnTo>
                <a:lnTo>
                  <a:pt x="0" y="27"/>
                </a:lnTo>
                <a:lnTo>
                  <a:pt x="2" y="13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47" name=""/>
          <p:cNvGrpSpPr/>
          <p:nvPr/>
        </p:nvGrpSpPr>
        <p:grpSpPr>
          <a:xfrm>
            <a:off x="8442360" y="4135320"/>
            <a:ext cx="46080" cy="119160"/>
            <a:chOff x="8442360" y="4135320"/>
            <a:chExt cx="46080" cy="119160"/>
          </a:xfrm>
        </p:grpSpPr>
        <p:sp>
          <p:nvSpPr>
            <p:cNvPr id="2648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0" name=""/>
          <p:cNvSpPr/>
          <p:nvPr/>
        </p:nvSpPr>
        <p:spPr>
          <a:xfrm>
            <a:off x="8467560" y="412128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7" y="0"/>
                </a:moveTo>
                <a:lnTo>
                  <a:pt x="9" y="9"/>
                </a:lnTo>
                <a:lnTo>
                  <a:pt x="2" y="14"/>
                </a:lnTo>
                <a:lnTo>
                  <a:pt x="0" y="6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1" name=""/>
          <p:cNvGrpSpPr/>
          <p:nvPr/>
        </p:nvGrpSpPr>
        <p:grpSpPr>
          <a:xfrm>
            <a:off x="8467560" y="4121280"/>
            <a:ext cx="14400" cy="21960"/>
            <a:chOff x="8467560" y="4121280"/>
            <a:chExt cx="14400" cy="21960"/>
          </a:xfrm>
        </p:grpSpPr>
        <p:sp>
          <p:nvSpPr>
            <p:cNvPr id="2652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4" name=""/>
          <p:cNvSpPr/>
          <p:nvPr/>
        </p:nvSpPr>
        <p:spPr>
          <a:xfrm>
            <a:off x="8396280" y="4334040"/>
            <a:ext cx="38160" cy="2988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0"/>
                </a:moveTo>
                <a:lnTo>
                  <a:pt x="14" y="0"/>
                </a:lnTo>
                <a:lnTo>
                  <a:pt x="24" y="8"/>
                </a:lnTo>
                <a:lnTo>
                  <a:pt x="24" y="11"/>
                </a:lnTo>
                <a:lnTo>
                  <a:pt x="16" y="19"/>
                </a:lnTo>
                <a:lnTo>
                  <a:pt x="10" y="19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5" name=""/>
          <p:cNvGrpSpPr/>
          <p:nvPr/>
        </p:nvGrpSpPr>
        <p:grpSpPr>
          <a:xfrm>
            <a:off x="8396280" y="4334040"/>
            <a:ext cx="38160" cy="29880"/>
            <a:chOff x="8396280" y="4334040"/>
            <a:chExt cx="38160" cy="29880"/>
          </a:xfrm>
        </p:grpSpPr>
        <p:sp>
          <p:nvSpPr>
            <p:cNvPr id="2656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8" name=""/>
          <p:cNvSpPr/>
          <p:nvPr/>
        </p:nvSpPr>
        <p:spPr>
          <a:xfrm>
            <a:off x="8377200" y="428616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0" y="0"/>
                </a:moveTo>
                <a:lnTo>
                  <a:pt x="18" y="0"/>
                </a:lnTo>
                <a:lnTo>
                  <a:pt x="1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9" name=""/>
          <p:cNvGrpSpPr/>
          <p:nvPr/>
        </p:nvGrpSpPr>
        <p:grpSpPr>
          <a:xfrm>
            <a:off x="8377200" y="4286160"/>
            <a:ext cx="28440" cy="9720"/>
            <a:chOff x="8377200" y="4286160"/>
            <a:chExt cx="28440" cy="9720"/>
          </a:xfrm>
        </p:grpSpPr>
        <p:sp>
          <p:nvSpPr>
            <p:cNvPr id="2660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62" name=""/>
          <p:cNvSpPr/>
          <p:nvPr/>
        </p:nvSpPr>
        <p:spPr>
          <a:xfrm>
            <a:off x="8344080" y="4284720"/>
            <a:ext cx="29880" cy="11160"/>
          </a:xfrm>
          <a:custGeom>
            <a:avLst/>
            <a:gdLst/>
            <a:ahLst/>
            <a:rect l="l" t="t" r="r" b="b"/>
            <a:pathLst>
              <a:path w="19" h="7">
                <a:moveTo>
                  <a:pt x="0" y="0"/>
                </a:moveTo>
                <a:lnTo>
                  <a:pt x="19" y="1"/>
                </a:lnTo>
                <a:lnTo>
                  <a:pt x="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3" name=""/>
          <p:cNvGrpSpPr/>
          <p:nvPr/>
        </p:nvGrpSpPr>
        <p:grpSpPr>
          <a:xfrm>
            <a:off x="8344080" y="4284720"/>
            <a:ext cx="29880" cy="11160"/>
            <a:chOff x="8344080" y="4284720"/>
            <a:chExt cx="29880" cy="11160"/>
          </a:xfrm>
        </p:grpSpPr>
        <p:sp>
          <p:nvSpPr>
            <p:cNvPr id="2664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66" name=""/>
          <p:cNvSpPr/>
          <p:nvPr/>
        </p:nvSpPr>
        <p:spPr>
          <a:xfrm>
            <a:off x="8304120" y="426888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7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7" name=""/>
          <p:cNvGrpSpPr/>
          <p:nvPr/>
        </p:nvGrpSpPr>
        <p:grpSpPr>
          <a:xfrm>
            <a:off x="8304120" y="4268880"/>
            <a:ext cx="11160" cy="12600"/>
            <a:chOff x="8304120" y="4268880"/>
            <a:chExt cx="11160" cy="12600"/>
          </a:xfrm>
        </p:grpSpPr>
        <p:sp>
          <p:nvSpPr>
            <p:cNvPr id="2668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0" name=""/>
          <p:cNvSpPr/>
          <p:nvPr/>
        </p:nvSpPr>
        <p:spPr>
          <a:xfrm>
            <a:off x="8294760" y="4264200"/>
            <a:ext cx="9360" cy="12600"/>
          </a:xfrm>
          <a:custGeom>
            <a:avLst/>
            <a:gdLst/>
            <a:ahLst/>
            <a:rect l="l" t="t" r="r" b="b"/>
            <a:pathLst>
              <a:path w="6" h="8">
                <a:moveTo>
                  <a:pt x="4" y="0"/>
                </a:moveTo>
                <a:lnTo>
                  <a:pt x="6" y="3"/>
                </a:lnTo>
                <a:lnTo>
                  <a:pt x="0" y="8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1" name=""/>
          <p:cNvGrpSpPr/>
          <p:nvPr/>
        </p:nvGrpSpPr>
        <p:grpSpPr>
          <a:xfrm>
            <a:off x="8294760" y="4264200"/>
            <a:ext cx="9360" cy="12600"/>
            <a:chOff x="8294760" y="4264200"/>
            <a:chExt cx="9360" cy="12600"/>
          </a:xfrm>
        </p:grpSpPr>
        <p:sp>
          <p:nvSpPr>
            <p:cNvPr id="2672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4" name=""/>
          <p:cNvSpPr/>
          <p:nvPr/>
        </p:nvSpPr>
        <p:spPr>
          <a:xfrm>
            <a:off x="8298000" y="4371840"/>
            <a:ext cx="612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5" name=""/>
          <p:cNvGrpSpPr/>
          <p:nvPr/>
        </p:nvGrpSpPr>
        <p:grpSpPr>
          <a:xfrm>
            <a:off x="8298000" y="4371840"/>
            <a:ext cx="6120" cy="7920"/>
            <a:chOff x="8298000" y="4371840"/>
            <a:chExt cx="6120" cy="7920"/>
          </a:xfrm>
        </p:grpSpPr>
        <p:sp>
          <p:nvSpPr>
            <p:cNvPr id="2676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8" name=""/>
          <p:cNvSpPr/>
          <p:nvPr/>
        </p:nvSpPr>
        <p:spPr>
          <a:xfrm>
            <a:off x="8288280" y="4384800"/>
            <a:ext cx="15840" cy="47520"/>
          </a:xfrm>
          <a:custGeom>
            <a:avLst/>
            <a:gdLst/>
            <a:ahLst/>
            <a:rect l="l" t="t" r="r" b="b"/>
            <a:pathLst>
              <a:path w="10" h="30">
                <a:moveTo>
                  <a:pt x="4" y="14"/>
                </a:moveTo>
                <a:lnTo>
                  <a:pt x="6" y="0"/>
                </a:lnTo>
                <a:lnTo>
                  <a:pt x="10" y="9"/>
                </a:lnTo>
                <a:lnTo>
                  <a:pt x="6" y="14"/>
                </a:lnTo>
                <a:lnTo>
                  <a:pt x="10" y="22"/>
                </a:lnTo>
                <a:lnTo>
                  <a:pt x="4" y="30"/>
                </a:lnTo>
                <a:lnTo>
                  <a:pt x="0" y="22"/>
                </a:lnTo>
                <a:lnTo>
                  <a:pt x="4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9" name=""/>
          <p:cNvGrpSpPr/>
          <p:nvPr/>
        </p:nvGrpSpPr>
        <p:grpSpPr>
          <a:xfrm>
            <a:off x="8288280" y="4384800"/>
            <a:ext cx="15840" cy="47520"/>
            <a:chOff x="8288280" y="4384800"/>
            <a:chExt cx="15840" cy="47520"/>
          </a:xfrm>
        </p:grpSpPr>
        <p:sp>
          <p:nvSpPr>
            <p:cNvPr id="2680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82" name=""/>
          <p:cNvSpPr/>
          <p:nvPr/>
        </p:nvSpPr>
        <p:spPr>
          <a:xfrm>
            <a:off x="8263080" y="4410000"/>
            <a:ext cx="7920" cy="11160"/>
          </a:xfrm>
          <a:custGeom>
            <a:avLst/>
            <a:gdLst/>
            <a:ahLst/>
            <a:rect l="l" t="t" r="r" b="b"/>
            <a:pathLst>
              <a:path w="5" h="7">
                <a:moveTo>
                  <a:pt x="0" y="4"/>
                </a:moveTo>
                <a:lnTo>
                  <a:pt x="2" y="0"/>
                </a:lnTo>
                <a:lnTo>
                  <a:pt x="5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83" name=""/>
          <p:cNvGrpSpPr/>
          <p:nvPr/>
        </p:nvGrpSpPr>
        <p:grpSpPr>
          <a:xfrm>
            <a:off x="8263080" y="4410000"/>
            <a:ext cx="7920" cy="11160"/>
            <a:chOff x="8263080" y="4410000"/>
            <a:chExt cx="7920" cy="11160"/>
          </a:xfrm>
        </p:grpSpPr>
        <p:sp>
          <p:nvSpPr>
            <p:cNvPr id="2684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86" name=""/>
          <p:cNvSpPr/>
          <p:nvPr/>
        </p:nvSpPr>
        <p:spPr>
          <a:xfrm>
            <a:off x="8166240" y="4154400"/>
            <a:ext cx="204480" cy="27792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46" y="9"/>
                </a:moveTo>
                <a:lnTo>
                  <a:pt x="40" y="11"/>
                </a:lnTo>
                <a:lnTo>
                  <a:pt x="35" y="22"/>
                </a:lnTo>
                <a:lnTo>
                  <a:pt x="30" y="22"/>
                </a:lnTo>
                <a:lnTo>
                  <a:pt x="23" y="23"/>
                </a:lnTo>
                <a:lnTo>
                  <a:pt x="17" y="42"/>
                </a:lnTo>
                <a:lnTo>
                  <a:pt x="19" y="55"/>
                </a:lnTo>
                <a:lnTo>
                  <a:pt x="11" y="72"/>
                </a:lnTo>
                <a:lnTo>
                  <a:pt x="11" y="83"/>
                </a:lnTo>
                <a:lnTo>
                  <a:pt x="0" y="105"/>
                </a:lnTo>
                <a:lnTo>
                  <a:pt x="4" y="124"/>
                </a:lnTo>
                <a:lnTo>
                  <a:pt x="12" y="123"/>
                </a:lnTo>
                <a:lnTo>
                  <a:pt x="17" y="137"/>
                </a:lnTo>
                <a:lnTo>
                  <a:pt x="11" y="165"/>
                </a:lnTo>
                <a:lnTo>
                  <a:pt x="17" y="175"/>
                </a:lnTo>
                <a:lnTo>
                  <a:pt x="31" y="172"/>
                </a:lnTo>
                <a:lnTo>
                  <a:pt x="31" y="120"/>
                </a:lnTo>
                <a:lnTo>
                  <a:pt x="30" y="115"/>
                </a:lnTo>
                <a:lnTo>
                  <a:pt x="40" y="103"/>
                </a:lnTo>
                <a:lnTo>
                  <a:pt x="46" y="105"/>
                </a:lnTo>
                <a:lnTo>
                  <a:pt x="42" y="120"/>
                </a:lnTo>
                <a:lnTo>
                  <a:pt x="46" y="126"/>
                </a:lnTo>
                <a:lnTo>
                  <a:pt x="56" y="139"/>
                </a:lnTo>
                <a:lnTo>
                  <a:pt x="56" y="156"/>
                </a:lnTo>
                <a:lnTo>
                  <a:pt x="63" y="156"/>
                </a:lnTo>
                <a:lnTo>
                  <a:pt x="68" y="148"/>
                </a:lnTo>
                <a:lnTo>
                  <a:pt x="82" y="144"/>
                </a:lnTo>
                <a:lnTo>
                  <a:pt x="82" y="139"/>
                </a:lnTo>
                <a:lnTo>
                  <a:pt x="77" y="137"/>
                </a:lnTo>
                <a:lnTo>
                  <a:pt x="71" y="126"/>
                </a:lnTo>
                <a:lnTo>
                  <a:pt x="73" y="118"/>
                </a:lnTo>
                <a:lnTo>
                  <a:pt x="52" y="83"/>
                </a:lnTo>
                <a:lnTo>
                  <a:pt x="58" y="83"/>
                </a:lnTo>
                <a:lnTo>
                  <a:pt x="71" y="79"/>
                </a:lnTo>
                <a:lnTo>
                  <a:pt x="82" y="64"/>
                </a:lnTo>
                <a:lnTo>
                  <a:pt x="94" y="63"/>
                </a:lnTo>
                <a:lnTo>
                  <a:pt x="92" y="55"/>
                </a:lnTo>
                <a:lnTo>
                  <a:pt x="87" y="52"/>
                </a:lnTo>
                <a:lnTo>
                  <a:pt x="82" y="60"/>
                </a:lnTo>
                <a:lnTo>
                  <a:pt x="66" y="60"/>
                </a:lnTo>
                <a:lnTo>
                  <a:pt x="64" y="64"/>
                </a:lnTo>
                <a:lnTo>
                  <a:pt x="56" y="63"/>
                </a:lnTo>
                <a:lnTo>
                  <a:pt x="46" y="74"/>
                </a:lnTo>
                <a:lnTo>
                  <a:pt x="37" y="74"/>
                </a:lnTo>
                <a:lnTo>
                  <a:pt x="25" y="60"/>
                </a:lnTo>
                <a:lnTo>
                  <a:pt x="30" y="36"/>
                </a:lnTo>
                <a:lnTo>
                  <a:pt x="31" y="31"/>
                </a:lnTo>
                <a:lnTo>
                  <a:pt x="50" y="28"/>
                </a:lnTo>
                <a:lnTo>
                  <a:pt x="110" y="33"/>
                </a:lnTo>
                <a:lnTo>
                  <a:pt x="129" y="9"/>
                </a:lnTo>
                <a:lnTo>
                  <a:pt x="125" y="0"/>
                </a:lnTo>
                <a:lnTo>
                  <a:pt x="101" y="22"/>
                </a:lnTo>
                <a:lnTo>
                  <a:pt x="82" y="22"/>
                </a:lnTo>
                <a:lnTo>
                  <a:pt x="46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87" name=""/>
          <p:cNvGrpSpPr/>
          <p:nvPr/>
        </p:nvGrpSpPr>
        <p:grpSpPr>
          <a:xfrm>
            <a:off x="8166240" y="4154400"/>
            <a:ext cx="204480" cy="277920"/>
            <a:chOff x="8166240" y="4154400"/>
            <a:chExt cx="204480" cy="277920"/>
          </a:xfrm>
        </p:grpSpPr>
        <p:sp>
          <p:nvSpPr>
            <p:cNvPr id="2688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0" name=""/>
          <p:cNvSpPr/>
          <p:nvPr/>
        </p:nvSpPr>
        <p:spPr>
          <a:xfrm>
            <a:off x="8048520" y="4475160"/>
            <a:ext cx="9720" cy="6480"/>
          </a:xfrm>
          <a:custGeom>
            <a:avLst/>
            <a:gdLst/>
            <a:ahLst/>
            <a:rect l="l" t="t" r="r" b="b"/>
            <a:pathLst>
              <a:path w="6" h="4">
                <a:moveTo>
                  <a:pt x="0" y="0"/>
                </a:moveTo>
                <a:lnTo>
                  <a:pt x="6" y="3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1" name=""/>
          <p:cNvGrpSpPr/>
          <p:nvPr/>
        </p:nvGrpSpPr>
        <p:grpSpPr>
          <a:xfrm>
            <a:off x="8048520" y="4475160"/>
            <a:ext cx="9720" cy="6480"/>
            <a:chOff x="8048520" y="4475160"/>
            <a:chExt cx="9720" cy="6480"/>
          </a:xfrm>
        </p:grpSpPr>
        <p:sp>
          <p:nvSpPr>
            <p:cNvPr id="2692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4" name=""/>
          <p:cNvSpPr/>
          <p:nvPr/>
        </p:nvSpPr>
        <p:spPr>
          <a:xfrm>
            <a:off x="7969320" y="447984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3" y="0"/>
                </a:lnTo>
                <a:lnTo>
                  <a:pt x="25" y="4"/>
                </a:lnTo>
                <a:lnTo>
                  <a:pt x="14" y="6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5" name=""/>
          <p:cNvGrpSpPr/>
          <p:nvPr/>
        </p:nvGrpSpPr>
        <p:grpSpPr>
          <a:xfrm>
            <a:off x="7969320" y="4479840"/>
            <a:ext cx="39600" cy="9720"/>
            <a:chOff x="7969320" y="4479840"/>
            <a:chExt cx="39600" cy="9720"/>
          </a:xfrm>
        </p:grpSpPr>
        <p:sp>
          <p:nvSpPr>
            <p:cNvPr id="2696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8" name=""/>
          <p:cNvSpPr/>
          <p:nvPr/>
        </p:nvSpPr>
        <p:spPr>
          <a:xfrm>
            <a:off x="8024760" y="4524480"/>
            <a:ext cx="36720" cy="27000"/>
          </a:xfrm>
          <a:custGeom>
            <a:avLst/>
            <a:gdLst/>
            <a:ahLst/>
            <a:rect l="l" t="t" r="r" b="b"/>
            <a:pathLst>
              <a:path w="23" h="17">
                <a:moveTo>
                  <a:pt x="11" y="0"/>
                </a:moveTo>
                <a:lnTo>
                  <a:pt x="19" y="0"/>
                </a:lnTo>
                <a:lnTo>
                  <a:pt x="23" y="5"/>
                </a:lnTo>
                <a:lnTo>
                  <a:pt x="14" y="17"/>
                </a:lnTo>
                <a:lnTo>
                  <a:pt x="9" y="8"/>
                </a:lnTo>
                <a:lnTo>
                  <a:pt x="0" y="5"/>
                </a:lnTo>
                <a:lnTo>
                  <a:pt x="0" y="0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9" name=""/>
          <p:cNvGrpSpPr/>
          <p:nvPr/>
        </p:nvGrpSpPr>
        <p:grpSpPr>
          <a:xfrm>
            <a:off x="8024760" y="4524480"/>
            <a:ext cx="36720" cy="27000"/>
            <a:chOff x="8024760" y="4524480"/>
            <a:chExt cx="36720" cy="27000"/>
          </a:xfrm>
        </p:grpSpPr>
        <p:sp>
          <p:nvSpPr>
            <p:cNvPr id="2700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02" name=""/>
          <p:cNvSpPr/>
          <p:nvPr/>
        </p:nvSpPr>
        <p:spPr>
          <a:xfrm>
            <a:off x="8072280" y="4529160"/>
            <a:ext cx="2556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" y="5"/>
                </a:moveTo>
                <a:lnTo>
                  <a:pt x="7" y="0"/>
                </a:lnTo>
                <a:lnTo>
                  <a:pt x="16" y="2"/>
                </a:lnTo>
                <a:lnTo>
                  <a:pt x="14" y="16"/>
                </a:lnTo>
                <a:lnTo>
                  <a:pt x="0" y="16"/>
                </a:lnTo>
                <a:lnTo>
                  <a:pt x="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3" name=""/>
          <p:cNvGrpSpPr/>
          <p:nvPr/>
        </p:nvGrpSpPr>
        <p:grpSpPr>
          <a:xfrm>
            <a:off x="8072280" y="4529160"/>
            <a:ext cx="25560" cy="25200"/>
            <a:chOff x="8072280" y="4529160"/>
            <a:chExt cx="25560" cy="25200"/>
          </a:xfrm>
        </p:grpSpPr>
        <p:sp>
          <p:nvSpPr>
            <p:cNvPr id="2704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06" name=""/>
          <p:cNvSpPr/>
          <p:nvPr/>
        </p:nvSpPr>
        <p:spPr>
          <a:xfrm>
            <a:off x="8097840" y="4524480"/>
            <a:ext cx="79200" cy="38160"/>
          </a:xfrm>
          <a:custGeom>
            <a:avLst/>
            <a:gdLst/>
            <a:ahLst/>
            <a:rect l="l" t="t" r="r" b="b"/>
            <a:pathLst>
              <a:path w="50" h="24">
                <a:moveTo>
                  <a:pt x="6" y="8"/>
                </a:moveTo>
                <a:lnTo>
                  <a:pt x="17" y="8"/>
                </a:lnTo>
                <a:lnTo>
                  <a:pt x="24" y="14"/>
                </a:lnTo>
                <a:lnTo>
                  <a:pt x="31" y="13"/>
                </a:lnTo>
                <a:lnTo>
                  <a:pt x="22" y="5"/>
                </a:lnTo>
                <a:lnTo>
                  <a:pt x="24" y="0"/>
                </a:lnTo>
                <a:lnTo>
                  <a:pt x="31" y="5"/>
                </a:lnTo>
                <a:lnTo>
                  <a:pt x="38" y="5"/>
                </a:lnTo>
                <a:lnTo>
                  <a:pt x="39" y="10"/>
                </a:lnTo>
                <a:lnTo>
                  <a:pt x="43" y="5"/>
                </a:lnTo>
                <a:lnTo>
                  <a:pt x="50" y="14"/>
                </a:lnTo>
                <a:lnTo>
                  <a:pt x="39" y="16"/>
                </a:lnTo>
                <a:lnTo>
                  <a:pt x="36" y="14"/>
                </a:lnTo>
                <a:lnTo>
                  <a:pt x="6" y="24"/>
                </a:lnTo>
                <a:lnTo>
                  <a:pt x="0" y="13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7" name=""/>
          <p:cNvGrpSpPr/>
          <p:nvPr/>
        </p:nvGrpSpPr>
        <p:grpSpPr>
          <a:xfrm>
            <a:off x="8097840" y="4524480"/>
            <a:ext cx="79200" cy="38160"/>
            <a:chOff x="8097840" y="4524480"/>
            <a:chExt cx="79200" cy="38160"/>
          </a:xfrm>
        </p:grpSpPr>
        <p:sp>
          <p:nvSpPr>
            <p:cNvPr id="2708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0" name=""/>
          <p:cNvSpPr/>
          <p:nvPr/>
        </p:nvSpPr>
        <p:spPr>
          <a:xfrm>
            <a:off x="8174160" y="4570560"/>
            <a:ext cx="55440" cy="39600"/>
          </a:xfrm>
          <a:custGeom>
            <a:avLst/>
            <a:gdLst/>
            <a:ahLst/>
            <a:rect l="l" t="t" r="r" b="b"/>
            <a:pathLst>
              <a:path w="35" h="25">
                <a:moveTo>
                  <a:pt x="16" y="0"/>
                </a:moveTo>
                <a:lnTo>
                  <a:pt x="31" y="9"/>
                </a:lnTo>
                <a:lnTo>
                  <a:pt x="35" y="20"/>
                </a:lnTo>
                <a:lnTo>
                  <a:pt x="25" y="25"/>
                </a:lnTo>
                <a:lnTo>
                  <a:pt x="12" y="12"/>
                </a:lnTo>
                <a:lnTo>
                  <a:pt x="2" y="12"/>
                </a:lnTo>
                <a:lnTo>
                  <a:pt x="0" y="3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1" name=""/>
          <p:cNvGrpSpPr/>
          <p:nvPr/>
        </p:nvGrpSpPr>
        <p:grpSpPr>
          <a:xfrm>
            <a:off x="8174160" y="4570560"/>
            <a:ext cx="55440" cy="39600"/>
            <a:chOff x="8174160" y="4570560"/>
            <a:chExt cx="55440" cy="39600"/>
          </a:xfrm>
        </p:grpSpPr>
        <p:sp>
          <p:nvSpPr>
            <p:cNvPr id="2712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4" name=""/>
          <p:cNvSpPr/>
          <p:nvPr/>
        </p:nvSpPr>
        <p:spPr>
          <a:xfrm>
            <a:off x="8199360" y="4519440"/>
            <a:ext cx="98640" cy="34920"/>
          </a:xfrm>
          <a:custGeom>
            <a:avLst/>
            <a:gdLst/>
            <a:ahLst/>
            <a:rect l="l" t="t" r="r" b="b"/>
            <a:pathLst>
              <a:path w="62" h="22">
                <a:moveTo>
                  <a:pt x="0" y="10"/>
                </a:moveTo>
                <a:lnTo>
                  <a:pt x="14" y="5"/>
                </a:lnTo>
                <a:lnTo>
                  <a:pt x="31" y="16"/>
                </a:lnTo>
                <a:lnTo>
                  <a:pt x="43" y="10"/>
                </a:lnTo>
                <a:lnTo>
                  <a:pt x="52" y="16"/>
                </a:lnTo>
                <a:lnTo>
                  <a:pt x="61" y="8"/>
                </a:lnTo>
                <a:lnTo>
                  <a:pt x="61" y="0"/>
                </a:lnTo>
                <a:lnTo>
                  <a:pt x="62" y="8"/>
                </a:lnTo>
                <a:lnTo>
                  <a:pt x="54" y="17"/>
                </a:lnTo>
                <a:lnTo>
                  <a:pt x="25" y="22"/>
                </a:lnTo>
                <a:lnTo>
                  <a:pt x="0" y="19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5" name=""/>
          <p:cNvGrpSpPr/>
          <p:nvPr/>
        </p:nvGrpSpPr>
        <p:grpSpPr>
          <a:xfrm>
            <a:off x="8199360" y="4519440"/>
            <a:ext cx="98640" cy="34920"/>
            <a:chOff x="8199360" y="4519440"/>
            <a:chExt cx="98640" cy="34920"/>
          </a:xfrm>
        </p:grpSpPr>
        <p:sp>
          <p:nvSpPr>
            <p:cNvPr id="2716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8" name=""/>
          <p:cNvSpPr/>
          <p:nvPr/>
        </p:nvSpPr>
        <p:spPr>
          <a:xfrm>
            <a:off x="8310600" y="4529160"/>
            <a:ext cx="12600" cy="1116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7"/>
                </a:moveTo>
                <a:lnTo>
                  <a:pt x="2" y="0"/>
                </a:lnTo>
                <a:lnTo>
                  <a:pt x="5" y="2"/>
                </a:lnTo>
                <a:lnTo>
                  <a:pt x="8" y="0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9" name=""/>
          <p:cNvGrpSpPr/>
          <p:nvPr/>
        </p:nvGrpSpPr>
        <p:grpSpPr>
          <a:xfrm>
            <a:off x="8310600" y="4529160"/>
            <a:ext cx="12600" cy="11160"/>
            <a:chOff x="8310600" y="4529160"/>
            <a:chExt cx="12600" cy="11160"/>
          </a:xfrm>
        </p:grpSpPr>
        <p:sp>
          <p:nvSpPr>
            <p:cNvPr id="2720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22" name=""/>
          <p:cNvSpPr/>
          <p:nvPr/>
        </p:nvSpPr>
        <p:spPr>
          <a:xfrm>
            <a:off x="8329680" y="4529160"/>
            <a:ext cx="11160" cy="1584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5"/>
                </a:moveTo>
                <a:lnTo>
                  <a:pt x="7" y="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23" name=""/>
          <p:cNvGrpSpPr/>
          <p:nvPr/>
        </p:nvGrpSpPr>
        <p:grpSpPr>
          <a:xfrm>
            <a:off x="8329680" y="4529160"/>
            <a:ext cx="11160" cy="15840"/>
            <a:chOff x="8329680" y="4529160"/>
            <a:chExt cx="11160" cy="15840"/>
          </a:xfrm>
        </p:grpSpPr>
        <p:sp>
          <p:nvSpPr>
            <p:cNvPr id="2724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26" name=""/>
          <p:cNvSpPr/>
          <p:nvPr/>
        </p:nvSpPr>
        <p:spPr>
          <a:xfrm>
            <a:off x="8346960" y="4529160"/>
            <a:ext cx="20880" cy="79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3" y="2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27" name=""/>
          <p:cNvGrpSpPr/>
          <p:nvPr/>
        </p:nvGrpSpPr>
        <p:grpSpPr>
          <a:xfrm>
            <a:off x="8346960" y="4529160"/>
            <a:ext cx="20880" cy="7920"/>
            <a:chOff x="8346960" y="4529160"/>
            <a:chExt cx="20880" cy="7920"/>
          </a:xfrm>
        </p:grpSpPr>
        <p:sp>
          <p:nvSpPr>
            <p:cNvPr id="2728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0" name=""/>
          <p:cNvSpPr/>
          <p:nvPr/>
        </p:nvSpPr>
        <p:spPr>
          <a:xfrm>
            <a:off x="8294760" y="4611600"/>
            <a:ext cx="15840" cy="2088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13"/>
                </a:moveTo>
                <a:lnTo>
                  <a:pt x="10" y="0"/>
                </a:lnTo>
                <a:lnTo>
                  <a:pt x="8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1" name=""/>
          <p:cNvGrpSpPr/>
          <p:nvPr/>
        </p:nvGrpSpPr>
        <p:grpSpPr>
          <a:xfrm>
            <a:off x="8294760" y="4611600"/>
            <a:ext cx="15840" cy="20880"/>
            <a:chOff x="8294760" y="4611600"/>
            <a:chExt cx="15840" cy="20880"/>
          </a:xfrm>
        </p:grpSpPr>
        <p:sp>
          <p:nvSpPr>
            <p:cNvPr id="2732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4" name=""/>
          <p:cNvSpPr/>
          <p:nvPr/>
        </p:nvSpPr>
        <p:spPr>
          <a:xfrm>
            <a:off x="8318520" y="4537080"/>
            <a:ext cx="115920" cy="73080"/>
          </a:xfrm>
          <a:custGeom>
            <a:avLst/>
            <a:gdLst/>
            <a:ahLst/>
            <a:rect l="l" t="t" r="r" b="b"/>
            <a:pathLst>
              <a:path w="73" h="46">
                <a:moveTo>
                  <a:pt x="31" y="24"/>
                </a:moveTo>
                <a:lnTo>
                  <a:pt x="22" y="38"/>
                </a:lnTo>
                <a:lnTo>
                  <a:pt x="8" y="46"/>
                </a:lnTo>
                <a:lnTo>
                  <a:pt x="0" y="46"/>
                </a:lnTo>
                <a:lnTo>
                  <a:pt x="5" y="27"/>
                </a:lnTo>
                <a:lnTo>
                  <a:pt x="24" y="17"/>
                </a:lnTo>
                <a:lnTo>
                  <a:pt x="31" y="5"/>
                </a:lnTo>
                <a:lnTo>
                  <a:pt x="73" y="0"/>
                </a:lnTo>
                <a:lnTo>
                  <a:pt x="72" y="6"/>
                </a:lnTo>
                <a:lnTo>
                  <a:pt x="31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5" name=""/>
          <p:cNvGrpSpPr/>
          <p:nvPr/>
        </p:nvGrpSpPr>
        <p:grpSpPr>
          <a:xfrm>
            <a:off x="8318520" y="4537080"/>
            <a:ext cx="115920" cy="73080"/>
            <a:chOff x="8318520" y="4537080"/>
            <a:chExt cx="115920" cy="73080"/>
          </a:xfrm>
        </p:grpSpPr>
        <p:sp>
          <p:nvSpPr>
            <p:cNvPr id="2736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8" name=""/>
          <p:cNvSpPr/>
          <p:nvPr/>
        </p:nvSpPr>
        <p:spPr>
          <a:xfrm>
            <a:off x="8393040" y="4502160"/>
            <a:ext cx="33480" cy="17280"/>
          </a:xfrm>
          <a:custGeom>
            <a:avLst/>
            <a:gdLst/>
            <a:ahLst/>
            <a:rect l="l" t="t" r="r" b="b"/>
            <a:pathLst>
              <a:path w="21" h="11">
                <a:moveTo>
                  <a:pt x="0" y="11"/>
                </a:moveTo>
                <a:lnTo>
                  <a:pt x="0" y="5"/>
                </a:lnTo>
                <a:lnTo>
                  <a:pt x="14" y="0"/>
                </a:lnTo>
                <a:lnTo>
                  <a:pt x="21" y="5"/>
                </a:lnTo>
                <a:lnTo>
                  <a:pt x="12" y="9"/>
                </a:lnTo>
                <a:lnTo>
                  <a:pt x="0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9" name=""/>
          <p:cNvGrpSpPr/>
          <p:nvPr/>
        </p:nvGrpSpPr>
        <p:grpSpPr>
          <a:xfrm>
            <a:off x="8393040" y="4502160"/>
            <a:ext cx="33480" cy="17280"/>
            <a:chOff x="8393040" y="4502160"/>
            <a:chExt cx="33480" cy="17280"/>
          </a:xfrm>
        </p:grpSpPr>
        <p:sp>
          <p:nvSpPr>
            <p:cNvPr id="2740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42" name=""/>
          <p:cNvSpPr/>
          <p:nvPr/>
        </p:nvSpPr>
        <p:spPr>
          <a:xfrm>
            <a:off x="8564400" y="4486320"/>
            <a:ext cx="14400" cy="33120"/>
          </a:xfrm>
          <a:custGeom>
            <a:avLst/>
            <a:gdLst/>
            <a:ahLst/>
            <a:rect l="l" t="t" r="r" b="b"/>
            <a:pathLst>
              <a:path w="9" h="21">
                <a:moveTo>
                  <a:pt x="0" y="17"/>
                </a:moveTo>
                <a:lnTo>
                  <a:pt x="5" y="0"/>
                </a:lnTo>
                <a:lnTo>
                  <a:pt x="9" y="2"/>
                </a:lnTo>
                <a:lnTo>
                  <a:pt x="9" y="12"/>
                </a:lnTo>
                <a:lnTo>
                  <a:pt x="2" y="21"/>
                </a:lnTo>
                <a:lnTo>
                  <a:pt x="0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3" name=""/>
          <p:cNvGrpSpPr/>
          <p:nvPr/>
        </p:nvGrpSpPr>
        <p:grpSpPr>
          <a:xfrm>
            <a:off x="8564400" y="4486320"/>
            <a:ext cx="14400" cy="33120"/>
            <a:chOff x="8564400" y="4486320"/>
            <a:chExt cx="14400" cy="33120"/>
          </a:xfrm>
        </p:grpSpPr>
        <p:sp>
          <p:nvSpPr>
            <p:cNvPr id="2744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46" name=""/>
          <p:cNvSpPr/>
          <p:nvPr/>
        </p:nvSpPr>
        <p:spPr>
          <a:xfrm>
            <a:off x="8655120" y="4456080"/>
            <a:ext cx="1404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2" y="0"/>
                </a:moveTo>
                <a:lnTo>
                  <a:pt x="9" y="7"/>
                </a:lnTo>
                <a:lnTo>
                  <a:pt x="4" y="15"/>
                </a:lnTo>
                <a:lnTo>
                  <a:pt x="0" y="7"/>
                </a:lnTo>
                <a:lnTo>
                  <a:pt x="4" y="1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7" name=""/>
          <p:cNvGrpSpPr/>
          <p:nvPr/>
        </p:nvGrpSpPr>
        <p:grpSpPr>
          <a:xfrm>
            <a:off x="8655120" y="4456080"/>
            <a:ext cx="14040" cy="23760"/>
            <a:chOff x="8655120" y="4456080"/>
            <a:chExt cx="14040" cy="23760"/>
          </a:xfrm>
        </p:grpSpPr>
        <p:sp>
          <p:nvSpPr>
            <p:cNvPr id="2748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0" name=""/>
          <p:cNvSpPr/>
          <p:nvPr/>
        </p:nvSpPr>
        <p:spPr>
          <a:xfrm>
            <a:off x="8661240" y="444960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0"/>
                </a:lnTo>
                <a:lnTo>
                  <a:pt x="7" y="4"/>
                </a:lnTo>
                <a:lnTo>
                  <a:pt x="7" y="11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1" name=""/>
          <p:cNvGrpSpPr/>
          <p:nvPr/>
        </p:nvGrpSpPr>
        <p:grpSpPr>
          <a:xfrm>
            <a:off x="8661240" y="4449600"/>
            <a:ext cx="11160" cy="17640"/>
            <a:chOff x="8661240" y="4449600"/>
            <a:chExt cx="11160" cy="17640"/>
          </a:xfrm>
        </p:grpSpPr>
        <p:sp>
          <p:nvSpPr>
            <p:cNvPr id="2752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4" name=""/>
          <p:cNvSpPr/>
          <p:nvPr/>
        </p:nvSpPr>
        <p:spPr>
          <a:xfrm>
            <a:off x="8661240" y="4421160"/>
            <a:ext cx="14400" cy="38160"/>
          </a:xfrm>
          <a:custGeom>
            <a:avLst/>
            <a:gdLst/>
            <a:ahLst/>
            <a:rect l="l" t="t" r="r" b="b"/>
            <a:pathLst>
              <a:path w="9" h="24">
                <a:moveTo>
                  <a:pt x="0" y="10"/>
                </a:moveTo>
                <a:lnTo>
                  <a:pt x="4" y="0"/>
                </a:lnTo>
                <a:lnTo>
                  <a:pt x="9" y="3"/>
                </a:lnTo>
                <a:lnTo>
                  <a:pt x="9" y="24"/>
                </a:lnTo>
                <a:lnTo>
                  <a:pt x="2" y="21"/>
                </a:lnTo>
                <a:lnTo>
                  <a:pt x="2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5" name=""/>
          <p:cNvGrpSpPr/>
          <p:nvPr/>
        </p:nvGrpSpPr>
        <p:grpSpPr>
          <a:xfrm>
            <a:off x="8661240" y="4421160"/>
            <a:ext cx="14400" cy="38160"/>
            <a:chOff x="8661240" y="4421160"/>
            <a:chExt cx="14400" cy="38160"/>
          </a:xfrm>
        </p:grpSpPr>
        <p:sp>
          <p:nvSpPr>
            <p:cNvPr id="2756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8" name=""/>
          <p:cNvSpPr/>
          <p:nvPr/>
        </p:nvSpPr>
        <p:spPr>
          <a:xfrm>
            <a:off x="8623440" y="4421160"/>
            <a:ext cx="468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0"/>
                </a:moveTo>
                <a:lnTo>
                  <a:pt x="3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9" name=""/>
          <p:cNvGrpSpPr/>
          <p:nvPr/>
        </p:nvGrpSpPr>
        <p:grpSpPr>
          <a:xfrm>
            <a:off x="8623440" y="4421160"/>
            <a:ext cx="4680" cy="20520"/>
            <a:chOff x="8623440" y="4421160"/>
            <a:chExt cx="4680" cy="20520"/>
          </a:xfrm>
        </p:grpSpPr>
        <p:sp>
          <p:nvSpPr>
            <p:cNvPr id="2760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62" name=""/>
          <p:cNvSpPr/>
          <p:nvPr/>
        </p:nvSpPr>
        <p:spPr>
          <a:xfrm>
            <a:off x="8459640" y="4325760"/>
            <a:ext cx="90720" cy="38160"/>
          </a:xfrm>
          <a:custGeom>
            <a:avLst/>
            <a:gdLst/>
            <a:ahLst/>
            <a:rect l="l" t="t" r="r" b="b"/>
            <a:pathLst>
              <a:path w="57" h="24">
                <a:moveTo>
                  <a:pt x="0" y="16"/>
                </a:moveTo>
                <a:lnTo>
                  <a:pt x="0" y="10"/>
                </a:lnTo>
                <a:lnTo>
                  <a:pt x="5" y="0"/>
                </a:lnTo>
                <a:lnTo>
                  <a:pt x="31" y="0"/>
                </a:lnTo>
                <a:lnTo>
                  <a:pt x="52" y="5"/>
                </a:lnTo>
                <a:lnTo>
                  <a:pt x="57" y="21"/>
                </a:lnTo>
                <a:lnTo>
                  <a:pt x="57" y="24"/>
                </a:lnTo>
                <a:lnTo>
                  <a:pt x="35" y="13"/>
                </a:lnTo>
                <a:lnTo>
                  <a:pt x="24" y="15"/>
                </a:lnTo>
                <a:lnTo>
                  <a:pt x="20" y="10"/>
                </a:lnTo>
                <a:lnTo>
                  <a:pt x="12" y="16"/>
                </a:lnTo>
                <a:lnTo>
                  <a:pt x="3" y="10"/>
                </a:lnTo>
                <a:lnTo>
                  <a:pt x="0" y="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63" name=""/>
          <p:cNvGrpSpPr/>
          <p:nvPr/>
        </p:nvGrpSpPr>
        <p:grpSpPr>
          <a:xfrm>
            <a:off x="8459640" y="4325760"/>
            <a:ext cx="90720" cy="38160"/>
            <a:chOff x="8459640" y="4325760"/>
            <a:chExt cx="90720" cy="38160"/>
          </a:xfrm>
        </p:grpSpPr>
        <p:sp>
          <p:nvSpPr>
            <p:cNvPr id="2764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66" name=""/>
          <p:cNvSpPr/>
          <p:nvPr/>
        </p:nvSpPr>
        <p:spPr>
          <a:xfrm>
            <a:off x="8516880" y="4284720"/>
            <a:ext cx="17640" cy="14400"/>
          </a:xfrm>
          <a:custGeom>
            <a:avLst/>
            <a:gdLst/>
            <a:ahLst/>
            <a:rect l="l" t="t" r="r" b="b"/>
            <a:pathLst>
              <a:path w="11" h="9">
                <a:moveTo>
                  <a:pt x="0" y="1"/>
                </a:moveTo>
                <a:lnTo>
                  <a:pt x="11" y="0"/>
                </a:lnTo>
                <a:lnTo>
                  <a:pt x="11" y="6"/>
                </a:lnTo>
                <a:lnTo>
                  <a:pt x="4" y="9"/>
                </a:lnTo>
                <a:lnTo>
                  <a:pt x="0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67" name=""/>
          <p:cNvGrpSpPr/>
          <p:nvPr/>
        </p:nvGrpSpPr>
        <p:grpSpPr>
          <a:xfrm>
            <a:off x="8516880" y="4284720"/>
            <a:ext cx="17640" cy="14400"/>
            <a:chOff x="8516880" y="4284720"/>
            <a:chExt cx="17640" cy="14400"/>
          </a:xfrm>
        </p:grpSpPr>
        <p:sp>
          <p:nvSpPr>
            <p:cNvPr id="2768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0" name=""/>
          <p:cNvSpPr/>
          <p:nvPr/>
        </p:nvSpPr>
        <p:spPr>
          <a:xfrm>
            <a:off x="8547120" y="4255920"/>
            <a:ext cx="936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0" y="0"/>
                </a:moveTo>
                <a:lnTo>
                  <a:pt x="6" y="0"/>
                </a:lnTo>
                <a:lnTo>
                  <a:pt x="6" y="8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1" name=""/>
          <p:cNvGrpSpPr/>
          <p:nvPr/>
        </p:nvGrpSpPr>
        <p:grpSpPr>
          <a:xfrm>
            <a:off x="8547120" y="4255920"/>
            <a:ext cx="9360" cy="12960"/>
            <a:chOff x="8547120" y="4255920"/>
            <a:chExt cx="9360" cy="12960"/>
          </a:xfrm>
        </p:grpSpPr>
        <p:sp>
          <p:nvSpPr>
            <p:cNvPr id="2772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4" name=""/>
          <p:cNvSpPr/>
          <p:nvPr/>
        </p:nvSpPr>
        <p:spPr>
          <a:xfrm>
            <a:off x="8537400" y="4221000"/>
            <a:ext cx="27000" cy="17640"/>
          </a:xfrm>
          <a:custGeom>
            <a:avLst/>
            <a:gdLst/>
            <a:ahLst/>
            <a:rect l="l" t="t" r="r" b="b"/>
            <a:pathLst>
              <a:path w="17" h="11">
                <a:moveTo>
                  <a:pt x="0" y="3"/>
                </a:moveTo>
                <a:lnTo>
                  <a:pt x="6" y="0"/>
                </a:lnTo>
                <a:lnTo>
                  <a:pt x="17" y="5"/>
                </a:lnTo>
                <a:lnTo>
                  <a:pt x="8" y="11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5" name=""/>
          <p:cNvGrpSpPr/>
          <p:nvPr/>
        </p:nvGrpSpPr>
        <p:grpSpPr>
          <a:xfrm>
            <a:off x="8537400" y="4221000"/>
            <a:ext cx="27000" cy="17640"/>
            <a:chOff x="8537400" y="4221000"/>
            <a:chExt cx="27000" cy="17640"/>
          </a:xfrm>
        </p:grpSpPr>
        <p:sp>
          <p:nvSpPr>
            <p:cNvPr id="2776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8" name=""/>
          <p:cNvSpPr/>
          <p:nvPr/>
        </p:nvSpPr>
        <p:spPr>
          <a:xfrm>
            <a:off x="8705880" y="4276800"/>
            <a:ext cx="41400" cy="9360"/>
          </a:xfrm>
          <a:custGeom>
            <a:avLst/>
            <a:gdLst/>
            <a:ahLst/>
            <a:rect l="l" t="t" r="r" b="b"/>
            <a:pathLst>
              <a:path w="26" h="6">
                <a:moveTo>
                  <a:pt x="5" y="0"/>
                </a:moveTo>
                <a:lnTo>
                  <a:pt x="24" y="5"/>
                </a:lnTo>
                <a:lnTo>
                  <a:pt x="26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9" name=""/>
          <p:cNvGrpSpPr/>
          <p:nvPr/>
        </p:nvGrpSpPr>
        <p:grpSpPr>
          <a:xfrm>
            <a:off x="8705880" y="4276800"/>
            <a:ext cx="41400" cy="9360"/>
            <a:chOff x="8705880" y="4276800"/>
            <a:chExt cx="41400" cy="9360"/>
          </a:xfrm>
        </p:grpSpPr>
        <p:sp>
          <p:nvSpPr>
            <p:cNvPr id="2780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82" name=""/>
          <p:cNvSpPr/>
          <p:nvPr/>
        </p:nvSpPr>
        <p:spPr>
          <a:xfrm>
            <a:off x="9063000" y="42958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0"/>
                </a:lnTo>
                <a:lnTo>
                  <a:pt x="8" y="5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3" name=""/>
          <p:cNvGrpSpPr/>
          <p:nvPr/>
        </p:nvGrpSpPr>
        <p:grpSpPr>
          <a:xfrm>
            <a:off x="9063000" y="4295880"/>
            <a:ext cx="15840" cy="7920"/>
            <a:chOff x="9063000" y="4295880"/>
            <a:chExt cx="15840" cy="7920"/>
          </a:xfrm>
        </p:grpSpPr>
        <p:sp>
          <p:nvSpPr>
            <p:cNvPr id="2784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86" name=""/>
          <p:cNvSpPr/>
          <p:nvPr/>
        </p:nvSpPr>
        <p:spPr>
          <a:xfrm>
            <a:off x="8880480" y="4314960"/>
            <a:ext cx="318960" cy="304560"/>
          </a:xfrm>
          <a:custGeom>
            <a:avLst/>
            <a:gdLst/>
            <a:ahLst/>
            <a:rect l="l" t="t" r="r" b="b"/>
            <a:pathLst>
              <a:path w="201" h="192">
                <a:moveTo>
                  <a:pt x="2" y="60"/>
                </a:moveTo>
                <a:lnTo>
                  <a:pt x="2" y="0"/>
                </a:lnTo>
                <a:lnTo>
                  <a:pt x="70" y="28"/>
                </a:lnTo>
                <a:lnTo>
                  <a:pt x="93" y="47"/>
                </a:lnTo>
                <a:lnTo>
                  <a:pt x="100" y="69"/>
                </a:lnTo>
                <a:lnTo>
                  <a:pt x="136" y="84"/>
                </a:lnTo>
                <a:lnTo>
                  <a:pt x="141" y="101"/>
                </a:lnTo>
                <a:lnTo>
                  <a:pt x="124" y="104"/>
                </a:lnTo>
                <a:lnTo>
                  <a:pt x="129" y="115"/>
                </a:lnTo>
                <a:lnTo>
                  <a:pt x="143" y="132"/>
                </a:lnTo>
                <a:lnTo>
                  <a:pt x="155" y="151"/>
                </a:lnTo>
                <a:lnTo>
                  <a:pt x="168" y="154"/>
                </a:lnTo>
                <a:lnTo>
                  <a:pt x="168" y="164"/>
                </a:lnTo>
                <a:lnTo>
                  <a:pt x="185" y="170"/>
                </a:lnTo>
                <a:lnTo>
                  <a:pt x="180" y="175"/>
                </a:lnTo>
                <a:lnTo>
                  <a:pt x="201" y="183"/>
                </a:lnTo>
                <a:lnTo>
                  <a:pt x="190" y="186"/>
                </a:lnTo>
                <a:lnTo>
                  <a:pt x="197" y="187"/>
                </a:lnTo>
                <a:lnTo>
                  <a:pt x="190" y="192"/>
                </a:lnTo>
                <a:lnTo>
                  <a:pt x="182" y="187"/>
                </a:lnTo>
                <a:lnTo>
                  <a:pt x="138" y="178"/>
                </a:lnTo>
                <a:lnTo>
                  <a:pt x="122" y="161"/>
                </a:lnTo>
                <a:lnTo>
                  <a:pt x="122" y="156"/>
                </a:lnTo>
                <a:lnTo>
                  <a:pt x="116" y="154"/>
                </a:lnTo>
                <a:lnTo>
                  <a:pt x="105" y="137"/>
                </a:lnTo>
                <a:lnTo>
                  <a:pt x="70" y="118"/>
                </a:lnTo>
                <a:lnTo>
                  <a:pt x="65" y="123"/>
                </a:lnTo>
                <a:lnTo>
                  <a:pt x="58" y="120"/>
                </a:lnTo>
                <a:lnTo>
                  <a:pt x="60" y="127"/>
                </a:lnTo>
                <a:lnTo>
                  <a:pt x="54" y="129"/>
                </a:lnTo>
                <a:lnTo>
                  <a:pt x="52" y="134"/>
                </a:lnTo>
                <a:lnTo>
                  <a:pt x="42" y="140"/>
                </a:lnTo>
                <a:lnTo>
                  <a:pt x="49" y="151"/>
                </a:lnTo>
                <a:lnTo>
                  <a:pt x="37" y="161"/>
                </a:lnTo>
                <a:lnTo>
                  <a:pt x="7" y="156"/>
                </a:lnTo>
                <a:lnTo>
                  <a:pt x="0" y="101"/>
                </a:lnTo>
                <a:lnTo>
                  <a:pt x="2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7" name=""/>
          <p:cNvGrpSpPr/>
          <p:nvPr/>
        </p:nvGrpSpPr>
        <p:grpSpPr>
          <a:xfrm>
            <a:off x="8880480" y="4314960"/>
            <a:ext cx="318960" cy="304560"/>
            <a:chOff x="8880480" y="4314960"/>
            <a:chExt cx="318960" cy="304560"/>
          </a:xfrm>
        </p:grpSpPr>
        <p:sp>
          <p:nvSpPr>
            <p:cNvPr id="2788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0" name=""/>
          <p:cNvSpPr/>
          <p:nvPr/>
        </p:nvSpPr>
        <p:spPr>
          <a:xfrm>
            <a:off x="9190080" y="4570560"/>
            <a:ext cx="14400" cy="14040"/>
          </a:xfrm>
          <a:custGeom>
            <a:avLst/>
            <a:gdLst/>
            <a:ahLst/>
            <a:rect l="l" t="t" r="r" b="b"/>
            <a:pathLst>
              <a:path w="9" h="9">
                <a:moveTo>
                  <a:pt x="0" y="0"/>
                </a:moveTo>
                <a:lnTo>
                  <a:pt x="9" y="3"/>
                </a:lnTo>
                <a:lnTo>
                  <a:pt x="9" y="9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1" name=""/>
          <p:cNvGrpSpPr/>
          <p:nvPr/>
        </p:nvGrpSpPr>
        <p:grpSpPr>
          <a:xfrm>
            <a:off x="9190080" y="4570560"/>
            <a:ext cx="14400" cy="14040"/>
            <a:chOff x="9190080" y="4570560"/>
            <a:chExt cx="14400" cy="14040"/>
          </a:xfrm>
        </p:grpSpPr>
        <p:sp>
          <p:nvSpPr>
            <p:cNvPr id="2792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4" name=""/>
          <p:cNvSpPr/>
          <p:nvPr/>
        </p:nvSpPr>
        <p:spPr>
          <a:xfrm>
            <a:off x="9323280" y="4421160"/>
            <a:ext cx="41400" cy="54000"/>
          </a:xfrm>
          <a:custGeom>
            <a:avLst/>
            <a:gdLst/>
            <a:ahLst/>
            <a:rect l="l" t="t" r="r" b="b"/>
            <a:pathLst>
              <a:path w="26" h="34">
                <a:moveTo>
                  <a:pt x="0" y="0"/>
                </a:moveTo>
                <a:lnTo>
                  <a:pt x="7" y="3"/>
                </a:lnTo>
                <a:lnTo>
                  <a:pt x="26" y="24"/>
                </a:lnTo>
                <a:lnTo>
                  <a:pt x="26" y="34"/>
                </a:lnTo>
                <a:lnTo>
                  <a:pt x="19" y="34"/>
                </a:lnTo>
                <a:lnTo>
                  <a:pt x="12" y="29"/>
                </a:lnTo>
                <a:lnTo>
                  <a:pt x="11" y="21"/>
                </a:lnTo>
                <a:lnTo>
                  <a:pt x="2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5" name=""/>
          <p:cNvGrpSpPr/>
          <p:nvPr/>
        </p:nvGrpSpPr>
        <p:grpSpPr>
          <a:xfrm>
            <a:off x="9323280" y="4421160"/>
            <a:ext cx="41400" cy="54000"/>
            <a:chOff x="9323280" y="4421160"/>
            <a:chExt cx="41400" cy="54000"/>
          </a:xfrm>
        </p:grpSpPr>
        <p:sp>
          <p:nvSpPr>
            <p:cNvPr id="2796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8" name=""/>
          <p:cNvSpPr/>
          <p:nvPr/>
        </p:nvSpPr>
        <p:spPr>
          <a:xfrm>
            <a:off x="9118440" y="4379760"/>
            <a:ext cx="130320" cy="76320"/>
          </a:xfrm>
          <a:custGeom>
            <a:avLst/>
            <a:gdLst/>
            <a:ahLst/>
            <a:rect l="l" t="t" r="r" b="b"/>
            <a:pathLst>
              <a:path w="82" h="48">
                <a:moveTo>
                  <a:pt x="0" y="31"/>
                </a:moveTo>
                <a:lnTo>
                  <a:pt x="28" y="31"/>
                </a:lnTo>
                <a:lnTo>
                  <a:pt x="37" y="19"/>
                </a:lnTo>
                <a:lnTo>
                  <a:pt x="37" y="26"/>
                </a:lnTo>
                <a:lnTo>
                  <a:pt x="49" y="29"/>
                </a:lnTo>
                <a:lnTo>
                  <a:pt x="68" y="14"/>
                </a:lnTo>
                <a:lnTo>
                  <a:pt x="68" y="0"/>
                </a:lnTo>
                <a:lnTo>
                  <a:pt x="78" y="0"/>
                </a:lnTo>
                <a:lnTo>
                  <a:pt x="82" y="4"/>
                </a:lnTo>
                <a:lnTo>
                  <a:pt x="75" y="31"/>
                </a:lnTo>
                <a:lnTo>
                  <a:pt x="68" y="31"/>
                </a:lnTo>
                <a:lnTo>
                  <a:pt x="61" y="42"/>
                </a:lnTo>
                <a:lnTo>
                  <a:pt x="49" y="48"/>
                </a:lnTo>
                <a:lnTo>
                  <a:pt x="28" y="48"/>
                </a:lnTo>
                <a:lnTo>
                  <a:pt x="24" y="44"/>
                </a:lnTo>
                <a:lnTo>
                  <a:pt x="19" y="45"/>
                </a:lnTo>
                <a:lnTo>
                  <a:pt x="5" y="39"/>
                </a:lnTo>
                <a:lnTo>
                  <a:pt x="0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9" name=""/>
          <p:cNvGrpSpPr/>
          <p:nvPr/>
        </p:nvGrpSpPr>
        <p:grpSpPr>
          <a:xfrm>
            <a:off x="9118440" y="4379760"/>
            <a:ext cx="130320" cy="76320"/>
            <a:chOff x="9118440" y="4379760"/>
            <a:chExt cx="130320" cy="76320"/>
          </a:xfrm>
        </p:grpSpPr>
        <p:sp>
          <p:nvSpPr>
            <p:cNvPr id="2800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02" name=""/>
          <p:cNvSpPr/>
          <p:nvPr/>
        </p:nvSpPr>
        <p:spPr>
          <a:xfrm>
            <a:off x="9101160" y="44290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03" name=""/>
          <p:cNvGrpSpPr/>
          <p:nvPr/>
        </p:nvGrpSpPr>
        <p:grpSpPr>
          <a:xfrm>
            <a:off x="9101160" y="4429080"/>
            <a:ext cx="9360" cy="7920"/>
            <a:chOff x="9101160" y="4429080"/>
            <a:chExt cx="9360" cy="7920"/>
          </a:xfrm>
        </p:grpSpPr>
        <p:sp>
          <p:nvSpPr>
            <p:cNvPr id="2804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06" name=""/>
          <p:cNvSpPr/>
          <p:nvPr/>
        </p:nvSpPr>
        <p:spPr>
          <a:xfrm>
            <a:off x="9252000" y="4351320"/>
            <a:ext cx="23760" cy="47520"/>
          </a:xfrm>
          <a:custGeom>
            <a:avLst/>
            <a:gdLst/>
            <a:ahLst/>
            <a:rect l="l" t="t" r="r" b="b"/>
            <a:pathLst>
              <a:path w="15" h="30">
                <a:moveTo>
                  <a:pt x="10" y="10"/>
                </a:moveTo>
                <a:lnTo>
                  <a:pt x="15" y="21"/>
                </a:lnTo>
                <a:lnTo>
                  <a:pt x="10" y="30"/>
                </a:lnTo>
                <a:lnTo>
                  <a:pt x="8" y="30"/>
                </a:lnTo>
                <a:lnTo>
                  <a:pt x="0" y="0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07" name=""/>
          <p:cNvGrpSpPr/>
          <p:nvPr/>
        </p:nvGrpSpPr>
        <p:grpSpPr>
          <a:xfrm>
            <a:off x="9252000" y="4351320"/>
            <a:ext cx="23760" cy="47520"/>
            <a:chOff x="9252000" y="4351320"/>
            <a:chExt cx="23760" cy="47520"/>
          </a:xfrm>
        </p:grpSpPr>
        <p:sp>
          <p:nvSpPr>
            <p:cNvPr id="2808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0" name=""/>
          <p:cNvSpPr/>
          <p:nvPr/>
        </p:nvSpPr>
        <p:spPr>
          <a:xfrm>
            <a:off x="9174240" y="4311720"/>
            <a:ext cx="12600" cy="9360"/>
          </a:xfrm>
          <a:custGeom>
            <a:avLst/>
            <a:gdLst/>
            <a:ahLst/>
            <a:rect l="l" t="t" r="r" b="b"/>
            <a:pathLst>
              <a:path w="8" h="6">
                <a:moveTo>
                  <a:pt x="0" y="2"/>
                </a:moveTo>
                <a:lnTo>
                  <a:pt x="6" y="0"/>
                </a:lnTo>
                <a:lnTo>
                  <a:pt x="8" y="5"/>
                </a:lnTo>
                <a:lnTo>
                  <a:pt x="3" y="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1" name=""/>
          <p:cNvGrpSpPr/>
          <p:nvPr/>
        </p:nvGrpSpPr>
        <p:grpSpPr>
          <a:xfrm>
            <a:off x="9174240" y="4311720"/>
            <a:ext cx="12600" cy="9360"/>
            <a:chOff x="9174240" y="4311720"/>
            <a:chExt cx="12600" cy="9360"/>
          </a:xfrm>
        </p:grpSpPr>
        <p:sp>
          <p:nvSpPr>
            <p:cNvPr id="2812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4" name=""/>
          <p:cNvSpPr/>
          <p:nvPr/>
        </p:nvSpPr>
        <p:spPr>
          <a:xfrm>
            <a:off x="8113680" y="3795840"/>
            <a:ext cx="74520" cy="109440"/>
          </a:xfrm>
          <a:custGeom>
            <a:avLst/>
            <a:gdLst/>
            <a:ahLst/>
            <a:rect l="l" t="t" r="r" b="b"/>
            <a:pathLst>
              <a:path w="47" h="69">
                <a:moveTo>
                  <a:pt x="44" y="0"/>
                </a:moveTo>
                <a:lnTo>
                  <a:pt x="47" y="22"/>
                </a:lnTo>
                <a:lnTo>
                  <a:pt x="31" y="36"/>
                </a:lnTo>
                <a:lnTo>
                  <a:pt x="31" y="41"/>
                </a:lnTo>
                <a:lnTo>
                  <a:pt x="14" y="60"/>
                </a:lnTo>
                <a:lnTo>
                  <a:pt x="0" y="69"/>
                </a:lnTo>
                <a:lnTo>
                  <a:pt x="4" y="57"/>
                </a:lnTo>
                <a:lnTo>
                  <a:pt x="37" y="22"/>
                </a:lnTo>
                <a:lnTo>
                  <a:pt x="4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5" name=""/>
          <p:cNvGrpSpPr/>
          <p:nvPr/>
        </p:nvGrpSpPr>
        <p:grpSpPr>
          <a:xfrm>
            <a:off x="8113680" y="3795840"/>
            <a:ext cx="74520" cy="109440"/>
            <a:chOff x="8113680" y="3795840"/>
            <a:chExt cx="74520" cy="109440"/>
          </a:xfrm>
        </p:grpSpPr>
        <p:sp>
          <p:nvSpPr>
            <p:cNvPr id="2816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8" name=""/>
          <p:cNvSpPr/>
          <p:nvPr/>
        </p:nvSpPr>
        <p:spPr>
          <a:xfrm>
            <a:off x="8196120" y="4029120"/>
            <a:ext cx="14400" cy="6480"/>
          </a:xfrm>
          <a:custGeom>
            <a:avLst/>
            <a:gdLst/>
            <a:ahLst/>
            <a:rect l="l" t="t" r="r" b="b"/>
            <a:pathLst>
              <a:path w="9" h="4">
                <a:moveTo>
                  <a:pt x="0" y="4"/>
                </a:moveTo>
                <a:lnTo>
                  <a:pt x="2" y="0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9" name=""/>
          <p:cNvGrpSpPr/>
          <p:nvPr/>
        </p:nvGrpSpPr>
        <p:grpSpPr>
          <a:xfrm>
            <a:off x="8196120" y="4029120"/>
            <a:ext cx="14400" cy="6480"/>
            <a:chOff x="8196120" y="4029120"/>
            <a:chExt cx="14400" cy="6480"/>
          </a:xfrm>
        </p:grpSpPr>
        <p:sp>
          <p:nvSpPr>
            <p:cNvPr id="2820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22" name=""/>
          <p:cNvSpPr/>
          <p:nvPr/>
        </p:nvSpPr>
        <p:spPr>
          <a:xfrm>
            <a:off x="8232840" y="3994200"/>
            <a:ext cx="15840" cy="111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4"/>
                </a:moveTo>
                <a:lnTo>
                  <a:pt x="4" y="0"/>
                </a:lnTo>
                <a:lnTo>
                  <a:pt x="10" y="4"/>
                </a:lnTo>
                <a:lnTo>
                  <a:pt x="8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3" name=""/>
          <p:cNvGrpSpPr/>
          <p:nvPr/>
        </p:nvGrpSpPr>
        <p:grpSpPr>
          <a:xfrm>
            <a:off x="8232840" y="3994200"/>
            <a:ext cx="15840" cy="11160"/>
            <a:chOff x="8232840" y="3994200"/>
            <a:chExt cx="15840" cy="11160"/>
          </a:xfrm>
        </p:grpSpPr>
        <p:sp>
          <p:nvSpPr>
            <p:cNvPr id="2824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26" name=""/>
          <p:cNvSpPr/>
          <p:nvPr/>
        </p:nvSpPr>
        <p:spPr>
          <a:xfrm>
            <a:off x="8263080" y="397368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10" y="0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7" name=""/>
          <p:cNvGrpSpPr/>
          <p:nvPr/>
        </p:nvGrpSpPr>
        <p:grpSpPr>
          <a:xfrm>
            <a:off x="8263080" y="3973680"/>
            <a:ext cx="15840" cy="9360"/>
            <a:chOff x="8263080" y="3973680"/>
            <a:chExt cx="15840" cy="9360"/>
          </a:xfrm>
        </p:grpSpPr>
        <p:sp>
          <p:nvSpPr>
            <p:cNvPr id="2828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0" name=""/>
          <p:cNvSpPr/>
          <p:nvPr/>
        </p:nvSpPr>
        <p:spPr>
          <a:xfrm>
            <a:off x="8265960" y="3855960"/>
            <a:ext cx="146160" cy="157320"/>
          </a:xfrm>
          <a:custGeom>
            <a:avLst/>
            <a:gdLst/>
            <a:ahLst/>
            <a:rect l="l" t="t" r="r" b="b"/>
            <a:pathLst>
              <a:path w="92" h="99">
                <a:moveTo>
                  <a:pt x="70" y="0"/>
                </a:moveTo>
                <a:lnTo>
                  <a:pt x="73" y="0"/>
                </a:lnTo>
                <a:lnTo>
                  <a:pt x="87" y="14"/>
                </a:lnTo>
                <a:lnTo>
                  <a:pt x="88" y="24"/>
                </a:lnTo>
                <a:lnTo>
                  <a:pt x="87" y="27"/>
                </a:lnTo>
                <a:lnTo>
                  <a:pt x="88" y="31"/>
                </a:lnTo>
                <a:lnTo>
                  <a:pt x="92" y="53"/>
                </a:lnTo>
                <a:lnTo>
                  <a:pt x="87" y="80"/>
                </a:lnTo>
                <a:lnTo>
                  <a:pt x="80" y="58"/>
                </a:lnTo>
                <a:lnTo>
                  <a:pt x="71" y="68"/>
                </a:lnTo>
                <a:lnTo>
                  <a:pt x="70" y="75"/>
                </a:lnTo>
                <a:lnTo>
                  <a:pt x="76" y="87"/>
                </a:lnTo>
                <a:lnTo>
                  <a:pt x="71" y="99"/>
                </a:lnTo>
                <a:lnTo>
                  <a:pt x="68" y="87"/>
                </a:lnTo>
                <a:lnTo>
                  <a:pt x="59" y="91"/>
                </a:lnTo>
                <a:lnTo>
                  <a:pt x="45" y="82"/>
                </a:lnTo>
                <a:lnTo>
                  <a:pt x="41" y="66"/>
                </a:lnTo>
                <a:lnTo>
                  <a:pt x="45" y="55"/>
                </a:lnTo>
                <a:lnTo>
                  <a:pt x="35" y="44"/>
                </a:lnTo>
                <a:lnTo>
                  <a:pt x="28" y="55"/>
                </a:lnTo>
                <a:lnTo>
                  <a:pt x="24" y="48"/>
                </a:lnTo>
                <a:lnTo>
                  <a:pt x="19" y="58"/>
                </a:lnTo>
                <a:lnTo>
                  <a:pt x="19" y="48"/>
                </a:lnTo>
                <a:lnTo>
                  <a:pt x="14" y="48"/>
                </a:lnTo>
                <a:lnTo>
                  <a:pt x="5" y="68"/>
                </a:lnTo>
                <a:lnTo>
                  <a:pt x="0" y="68"/>
                </a:lnTo>
                <a:lnTo>
                  <a:pt x="0" y="63"/>
                </a:lnTo>
                <a:lnTo>
                  <a:pt x="8" y="41"/>
                </a:lnTo>
                <a:lnTo>
                  <a:pt x="19" y="36"/>
                </a:lnTo>
                <a:lnTo>
                  <a:pt x="28" y="24"/>
                </a:lnTo>
                <a:lnTo>
                  <a:pt x="36" y="27"/>
                </a:lnTo>
                <a:lnTo>
                  <a:pt x="35" y="41"/>
                </a:lnTo>
                <a:lnTo>
                  <a:pt x="45" y="36"/>
                </a:lnTo>
                <a:lnTo>
                  <a:pt x="47" y="28"/>
                </a:lnTo>
                <a:lnTo>
                  <a:pt x="54" y="28"/>
                </a:lnTo>
                <a:lnTo>
                  <a:pt x="57" y="19"/>
                </a:lnTo>
                <a:lnTo>
                  <a:pt x="71" y="17"/>
                </a:lnTo>
                <a:lnTo>
                  <a:pt x="7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1" name=""/>
          <p:cNvGrpSpPr/>
          <p:nvPr/>
        </p:nvGrpSpPr>
        <p:grpSpPr>
          <a:xfrm>
            <a:off x="8265960" y="3855960"/>
            <a:ext cx="146160" cy="157320"/>
            <a:chOff x="8265960" y="3855960"/>
            <a:chExt cx="146160" cy="157320"/>
          </a:xfrm>
        </p:grpSpPr>
        <p:sp>
          <p:nvSpPr>
            <p:cNvPr id="2832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4" name=""/>
          <p:cNvSpPr/>
          <p:nvPr/>
        </p:nvSpPr>
        <p:spPr>
          <a:xfrm>
            <a:off x="8326440" y="3840120"/>
            <a:ext cx="2556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0" y="8"/>
                </a:moveTo>
                <a:lnTo>
                  <a:pt x="7" y="0"/>
                </a:lnTo>
                <a:lnTo>
                  <a:pt x="16" y="0"/>
                </a:lnTo>
                <a:lnTo>
                  <a:pt x="14" y="13"/>
                </a:lnTo>
                <a:lnTo>
                  <a:pt x="2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5" name=""/>
          <p:cNvGrpSpPr/>
          <p:nvPr/>
        </p:nvGrpSpPr>
        <p:grpSpPr>
          <a:xfrm>
            <a:off x="8326440" y="3840120"/>
            <a:ext cx="25560" cy="20520"/>
            <a:chOff x="8326440" y="3840120"/>
            <a:chExt cx="25560" cy="20520"/>
          </a:xfrm>
        </p:grpSpPr>
        <p:sp>
          <p:nvSpPr>
            <p:cNvPr id="2836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8" name=""/>
          <p:cNvSpPr/>
          <p:nvPr/>
        </p:nvSpPr>
        <p:spPr>
          <a:xfrm>
            <a:off x="8310600" y="38005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12" y="0"/>
                </a:moveTo>
                <a:lnTo>
                  <a:pt x="12" y="19"/>
                </a:lnTo>
                <a:lnTo>
                  <a:pt x="0" y="42"/>
                </a:lnTo>
                <a:lnTo>
                  <a:pt x="0" y="33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9" name=""/>
          <p:cNvGrpSpPr/>
          <p:nvPr/>
        </p:nvGrpSpPr>
        <p:grpSpPr>
          <a:xfrm>
            <a:off x="8310600" y="3800520"/>
            <a:ext cx="19080" cy="66600"/>
            <a:chOff x="8310600" y="3800520"/>
            <a:chExt cx="19080" cy="66600"/>
          </a:xfrm>
        </p:grpSpPr>
        <p:sp>
          <p:nvSpPr>
            <p:cNvPr id="2840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42" name=""/>
          <p:cNvSpPr/>
          <p:nvPr/>
        </p:nvSpPr>
        <p:spPr>
          <a:xfrm>
            <a:off x="8379000" y="38307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6"/>
                </a:moveTo>
                <a:lnTo>
                  <a:pt x="5" y="0"/>
                </a:lnTo>
                <a:lnTo>
                  <a:pt x="5" y="14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43" name=""/>
          <p:cNvGrpSpPr/>
          <p:nvPr/>
        </p:nvGrpSpPr>
        <p:grpSpPr>
          <a:xfrm>
            <a:off x="8379000" y="3830760"/>
            <a:ext cx="7920" cy="21960"/>
            <a:chOff x="8379000" y="3830760"/>
            <a:chExt cx="7920" cy="21960"/>
          </a:xfrm>
        </p:grpSpPr>
        <p:sp>
          <p:nvSpPr>
            <p:cNvPr id="2844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46" name=""/>
          <p:cNvSpPr/>
          <p:nvPr/>
        </p:nvSpPr>
        <p:spPr>
          <a:xfrm>
            <a:off x="8344080" y="3790800"/>
            <a:ext cx="26640" cy="54000"/>
          </a:xfrm>
          <a:custGeom>
            <a:avLst/>
            <a:gdLst/>
            <a:ahLst/>
            <a:rect l="l" t="t" r="r" b="b"/>
            <a:pathLst>
              <a:path w="17" h="34">
                <a:moveTo>
                  <a:pt x="0" y="0"/>
                </a:moveTo>
                <a:lnTo>
                  <a:pt x="12" y="7"/>
                </a:lnTo>
                <a:lnTo>
                  <a:pt x="17" y="29"/>
                </a:lnTo>
                <a:lnTo>
                  <a:pt x="12" y="29"/>
                </a:lnTo>
                <a:lnTo>
                  <a:pt x="12" y="34"/>
                </a:lnTo>
                <a:lnTo>
                  <a:pt x="8" y="29"/>
                </a:lnTo>
                <a:lnTo>
                  <a:pt x="6" y="12"/>
                </a:lnTo>
                <a:lnTo>
                  <a:pt x="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47" name=""/>
          <p:cNvGrpSpPr/>
          <p:nvPr/>
        </p:nvGrpSpPr>
        <p:grpSpPr>
          <a:xfrm>
            <a:off x="8344080" y="3790800"/>
            <a:ext cx="26640" cy="54000"/>
            <a:chOff x="8344080" y="3790800"/>
            <a:chExt cx="26640" cy="54000"/>
          </a:xfrm>
        </p:grpSpPr>
        <p:sp>
          <p:nvSpPr>
            <p:cNvPr id="2848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0" name=""/>
          <p:cNvSpPr/>
          <p:nvPr/>
        </p:nvSpPr>
        <p:spPr>
          <a:xfrm>
            <a:off x="8282160" y="3809880"/>
            <a:ext cx="33120" cy="73080"/>
          </a:xfrm>
          <a:custGeom>
            <a:avLst/>
            <a:gdLst/>
            <a:ahLst/>
            <a:rect l="l" t="t" r="r" b="b"/>
            <a:pathLst>
              <a:path w="21" h="46">
                <a:moveTo>
                  <a:pt x="10" y="3"/>
                </a:moveTo>
                <a:lnTo>
                  <a:pt x="14" y="0"/>
                </a:lnTo>
                <a:lnTo>
                  <a:pt x="21" y="3"/>
                </a:lnTo>
                <a:lnTo>
                  <a:pt x="21" y="5"/>
                </a:lnTo>
                <a:lnTo>
                  <a:pt x="14" y="27"/>
                </a:lnTo>
                <a:lnTo>
                  <a:pt x="14" y="43"/>
                </a:lnTo>
                <a:lnTo>
                  <a:pt x="12" y="46"/>
                </a:lnTo>
                <a:lnTo>
                  <a:pt x="0" y="29"/>
                </a:lnTo>
                <a:lnTo>
                  <a:pt x="0" y="24"/>
                </a:lnTo>
                <a:lnTo>
                  <a:pt x="7" y="22"/>
                </a:lnTo>
                <a:lnTo>
                  <a:pt x="1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1" name=""/>
          <p:cNvGrpSpPr/>
          <p:nvPr/>
        </p:nvGrpSpPr>
        <p:grpSpPr>
          <a:xfrm>
            <a:off x="8282160" y="3809880"/>
            <a:ext cx="33120" cy="73080"/>
            <a:chOff x="8282160" y="3809880"/>
            <a:chExt cx="33120" cy="73080"/>
          </a:xfrm>
        </p:grpSpPr>
        <p:sp>
          <p:nvSpPr>
            <p:cNvPr id="2852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4" name=""/>
          <p:cNvSpPr/>
          <p:nvPr/>
        </p:nvSpPr>
        <p:spPr>
          <a:xfrm>
            <a:off x="8265960" y="3774960"/>
            <a:ext cx="34920" cy="55800"/>
          </a:xfrm>
          <a:custGeom>
            <a:avLst/>
            <a:gdLst/>
            <a:ahLst/>
            <a:rect l="l" t="t" r="r" b="b"/>
            <a:pathLst>
              <a:path w="22" h="35">
                <a:moveTo>
                  <a:pt x="0" y="0"/>
                </a:moveTo>
                <a:lnTo>
                  <a:pt x="10" y="5"/>
                </a:lnTo>
                <a:lnTo>
                  <a:pt x="22" y="8"/>
                </a:lnTo>
                <a:lnTo>
                  <a:pt x="20" y="17"/>
                </a:lnTo>
                <a:lnTo>
                  <a:pt x="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5" name=""/>
          <p:cNvGrpSpPr/>
          <p:nvPr/>
        </p:nvGrpSpPr>
        <p:grpSpPr>
          <a:xfrm>
            <a:off x="8265960" y="3774960"/>
            <a:ext cx="34920" cy="55800"/>
            <a:chOff x="8265960" y="3774960"/>
            <a:chExt cx="34920" cy="55800"/>
          </a:xfrm>
        </p:grpSpPr>
        <p:sp>
          <p:nvSpPr>
            <p:cNvPr id="2856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8" name=""/>
          <p:cNvSpPr/>
          <p:nvPr/>
        </p:nvSpPr>
        <p:spPr>
          <a:xfrm>
            <a:off x="8344080" y="3749760"/>
            <a:ext cx="42840" cy="55440"/>
          </a:xfrm>
          <a:custGeom>
            <a:avLst/>
            <a:gdLst/>
            <a:ahLst/>
            <a:rect l="l" t="t" r="r" b="b"/>
            <a:pathLst>
              <a:path w="27" h="35">
                <a:moveTo>
                  <a:pt x="0" y="0"/>
                </a:moveTo>
                <a:lnTo>
                  <a:pt x="17" y="2"/>
                </a:lnTo>
                <a:lnTo>
                  <a:pt x="22" y="7"/>
                </a:lnTo>
                <a:lnTo>
                  <a:pt x="22" y="21"/>
                </a:lnTo>
                <a:lnTo>
                  <a:pt x="27" y="35"/>
                </a:lnTo>
                <a:lnTo>
                  <a:pt x="1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9" name=""/>
          <p:cNvGrpSpPr/>
          <p:nvPr/>
        </p:nvGrpSpPr>
        <p:grpSpPr>
          <a:xfrm>
            <a:off x="8344080" y="3749760"/>
            <a:ext cx="42840" cy="55440"/>
            <a:chOff x="8344080" y="3749760"/>
            <a:chExt cx="42840" cy="55440"/>
          </a:xfrm>
        </p:grpSpPr>
        <p:sp>
          <p:nvSpPr>
            <p:cNvPr id="2860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62" name=""/>
          <p:cNvSpPr/>
          <p:nvPr/>
        </p:nvSpPr>
        <p:spPr>
          <a:xfrm>
            <a:off x="8304120" y="3745080"/>
            <a:ext cx="25560" cy="34920"/>
          </a:xfrm>
          <a:custGeom>
            <a:avLst/>
            <a:gdLst/>
            <a:ahLst/>
            <a:rect l="l" t="t" r="r" b="b"/>
            <a:pathLst>
              <a:path w="16" h="22">
                <a:moveTo>
                  <a:pt x="2" y="0"/>
                </a:moveTo>
                <a:lnTo>
                  <a:pt x="16" y="16"/>
                </a:lnTo>
                <a:lnTo>
                  <a:pt x="16" y="22"/>
                </a:lnTo>
                <a:lnTo>
                  <a:pt x="6" y="13"/>
                </a:lnTo>
                <a:lnTo>
                  <a:pt x="0" y="16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3" name=""/>
          <p:cNvGrpSpPr/>
          <p:nvPr/>
        </p:nvGrpSpPr>
        <p:grpSpPr>
          <a:xfrm>
            <a:off x="8304120" y="3745080"/>
            <a:ext cx="25560" cy="34920"/>
            <a:chOff x="8304120" y="3745080"/>
            <a:chExt cx="25560" cy="34920"/>
          </a:xfrm>
        </p:grpSpPr>
        <p:sp>
          <p:nvSpPr>
            <p:cNvPr id="2864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66" name=""/>
          <p:cNvSpPr/>
          <p:nvPr/>
        </p:nvSpPr>
        <p:spPr>
          <a:xfrm>
            <a:off x="8265960" y="3745080"/>
            <a:ext cx="504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5"/>
                </a:moveTo>
                <a:lnTo>
                  <a:pt x="3" y="0"/>
                </a:lnTo>
                <a:lnTo>
                  <a:pt x="0" y="13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7" name=""/>
          <p:cNvGrpSpPr/>
          <p:nvPr/>
        </p:nvGrpSpPr>
        <p:grpSpPr>
          <a:xfrm>
            <a:off x="8265960" y="3745080"/>
            <a:ext cx="5040" cy="20520"/>
            <a:chOff x="8265960" y="3745080"/>
            <a:chExt cx="5040" cy="20520"/>
          </a:xfrm>
        </p:grpSpPr>
        <p:sp>
          <p:nvSpPr>
            <p:cNvPr id="2868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0" name=""/>
          <p:cNvSpPr/>
          <p:nvPr/>
        </p:nvSpPr>
        <p:spPr>
          <a:xfrm>
            <a:off x="8263080" y="3710160"/>
            <a:ext cx="4680" cy="1260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5"/>
                </a:moveTo>
                <a:lnTo>
                  <a:pt x="0" y="0"/>
                </a:lnTo>
                <a:lnTo>
                  <a:pt x="3" y="3"/>
                </a:lnTo>
                <a:lnTo>
                  <a:pt x="3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1" name=""/>
          <p:cNvGrpSpPr/>
          <p:nvPr/>
        </p:nvGrpSpPr>
        <p:grpSpPr>
          <a:xfrm>
            <a:off x="8263080" y="3710160"/>
            <a:ext cx="4680" cy="12600"/>
            <a:chOff x="8263080" y="3710160"/>
            <a:chExt cx="4680" cy="12600"/>
          </a:xfrm>
        </p:grpSpPr>
        <p:sp>
          <p:nvSpPr>
            <p:cNvPr id="2872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4" name=""/>
          <p:cNvSpPr/>
          <p:nvPr/>
        </p:nvSpPr>
        <p:spPr>
          <a:xfrm>
            <a:off x="8263080" y="3649680"/>
            <a:ext cx="2880" cy="15840"/>
          </a:xfrm>
          <a:custGeom>
            <a:avLst/>
            <a:gdLst/>
            <a:ahLst/>
            <a:rect l="l" t="t" r="r" b="b"/>
            <a:pathLst>
              <a:path w="2" h="10">
                <a:moveTo>
                  <a:pt x="0" y="2"/>
                </a:moveTo>
                <a:lnTo>
                  <a:pt x="2" y="0"/>
                </a:lnTo>
                <a:lnTo>
                  <a:pt x="2" y="10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5" name=""/>
          <p:cNvGrpSpPr/>
          <p:nvPr/>
        </p:nvGrpSpPr>
        <p:grpSpPr>
          <a:xfrm>
            <a:off x="8263080" y="3649680"/>
            <a:ext cx="2880" cy="15840"/>
            <a:chOff x="8263080" y="3649680"/>
            <a:chExt cx="2880" cy="15840"/>
          </a:xfrm>
        </p:grpSpPr>
        <p:sp>
          <p:nvSpPr>
            <p:cNvPr id="2876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8" name=""/>
          <p:cNvSpPr/>
          <p:nvPr/>
        </p:nvSpPr>
        <p:spPr>
          <a:xfrm>
            <a:off x="8196120" y="3516480"/>
            <a:ext cx="138240" cy="233280"/>
          </a:xfrm>
          <a:custGeom>
            <a:avLst/>
            <a:gdLst/>
            <a:ahLst/>
            <a:rect l="l" t="t" r="r" b="b"/>
            <a:pathLst>
              <a:path w="87" h="147">
                <a:moveTo>
                  <a:pt x="50" y="3"/>
                </a:moveTo>
                <a:lnTo>
                  <a:pt x="47" y="27"/>
                </a:lnTo>
                <a:lnTo>
                  <a:pt x="54" y="41"/>
                </a:lnTo>
                <a:lnTo>
                  <a:pt x="47" y="60"/>
                </a:lnTo>
                <a:lnTo>
                  <a:pt x="40" y="65"/>
                </a:lnTo>
                <a:lnTo>
                  <a:pt x="33" y="79"/>
                </a:lnTo>
                <a:lnTo>
                  <a:pt x="37" y="101"/>
                </a:lnTo>
                <a:lnTo>
                  <a:pt x="44" y="114"/>
                </a:lnTo>
                <a:lnTo>
                  <a:pt x="50" y="114"/>
                </a:lnTo>
                <a:lnTo>
                  <a:pt x="50" y="106"/>
                </a:lnTo>
                <a:lnTo>
                  <a:pt x="58" y="104"/>
                </a:lnTo>
                <a:lnTo>
                  <a:pt x="68" y="119"/>
                </a:lnTo>
                <a:lnTo>
                  <a:pt x="70" y="111"/>
                </a:lnTo>
                <a:lnTo>
                  <a:pt x="83" y="119"/>
                </a:lnTo>
                <a:lnTo>
                  <a:pt x="77" y="120"/>
                </a:lnTo>
                <a:lnTo>
                  <a:pt x="83" y="130"/>
                </a:lnTo>
                <a:lnTo>
                  <a:pt x="83" y="133"/>
                </a:lnTo>
                <a:lnTo>
                  <a:pt x="87" y="138"/>
                </a:lnTo>
                <a:lnTo>
                  <a:pt x="85" y="147"/>
                </a:lnTo>
                <a:lnTo>
                  <a:pt x="83" y="142"/>
                </a:lnTo>
                <a:lnTo>
                  <a:pt x="85" y="139"/>
                </a:lnTo>
                <a:lnTo>
                  <a:pt x="73" y="133"/>
                </a:lnTo>
                <a:lnTo>
                  <a:pt x="58" y="116"/>
                </a:lnTo>
                <a:lnTo>
                  <a:pt x="54" y="114"/>
                </a:lnTo>
                <a:lnTo>
                  <a:pt x="58" y="130"/>
                </a:lnTo>
                <a:lnTo>
                  <a:pt x="44" y="114"/>
                </a:lnTo>
                <a:lnTo>
                  <a:pt x="37" y="114"/>
                </a:lnTo>
                <a:lnTo>
                  <a:pt x="31" y="120"/>
                </a:lnTo>
                <a:lnTo>
                  <a:pt x="19" y="119"/>
                </a:lnTo>
                <a:lnTo>
                  <a:pt x="17" y="109"/>
                </a:lnTo>
                <a:lnTo>
                  <a:pt x="23" y="97"/>
                </a:lnTo>
                <a:lnTo>
                  <a:pt x="17" y="95"/>
                </a:lnTo>
                <a:lnTo>
                  <a:pt x="14" y="101"/>
                </a:lnTo>
                <a:lnTo>
                  <a:pt x="7" y="84"/>
                </a:lnTo>
                <a:lnTo>
                  <a:pt x="0" y="58"/>
                </a:lnTo>
                <a:lnTo>
                  <a:pt x="11" y="60"/>
                </a:lnTo>
                <a:lnTo>
                  <a:pt x="17" y="3"/>
                </a:lnTo>
                <a:lnTo>
                  <a:pt x="19" y="0"/>
                </a:lnTo>
                <a:lnTo>
                  <a:pt x="37" y="8"/>
                </a:lnTo>
                <a:lnTo>
                  <a:pt x="44" y="5"/>
                </a:lnTo>
                <a:lnTo>
                  <a:pt x="45" y="0"/>
                </a:lnTo>
                <a:lnTo>
                  <a:pt x="5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9" name=""/>
          <p:cNvGrpSpPr/>
          <p:nvPr/>
        </p:nvGrpSpPr>
        <p:grpSpPr>
          <a:xfrm>
            <a:off x="8196120" y="3516480"/>
            <a:ext cx="138240" cy="233280"/>
            <a:chOff x="8196120" y="3516480"/>
            <a:chExt cx="138240" cy="233280"/>
          </a:xfrm>
        </p:grpSpPr>
        <p:sp>
          <p:nvSpPr>
            <p:cNvPr id="2880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82" name=""/>
          <p:cNvSpPr/>
          <p:nvPr/>
        </p:nvSpPr>
        <p:spPr>
          <a:xfrm>
            <a:off x="8213760" y="3714840"/>
            <a:ext cx="34920" cy="46080"/>
          </a:xfrm>
          <a:custGeom>
            <a:avLst/>
            <a:gdLst/>
            <a:ahLst/>
            <a:rect l="l" t="t" r="r" b="b"/>
            <a:pathLst>
              <a:path w="22" h="29">
                <a:moveTo>
                  <a:pt x="0" y="0"/>
                </a:moveTo>
                <a:lnTo>
                  <a:pt x="14" y="0"/>
                </a:lnTo>
                <a:lnTo>
                  <a:pt x="22" y="8"/>
                </a:lnTo>
                <a:lnTo>
                  <a:pt x="22" y="26"/>
                </a:lnTo>
                <a:lnTo>
                  <a:pt x="18" y="2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83" name=""/>
          <p:cNvGrpSpPr/>
          <p:nvPr/>
        </p:nvGrpSpPr>
        <p:grpSpPr>
          <a:xfrm>
            <a:off x="8213760" y="3714840"/>
            <a:ext cx="34920" cy="46080"/>
            <a:chOff x="8213760" y="3714840"/>
            <a:chExt cx="34920" cy="46080"/>
          </a:xfrm>
        </p:grpSpPr>
        <p:sp>
          <p:nvSpPr>
            <p:cNvPr id="2884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86" name=""/>
          <p:cNvSpPr/>
          <p:nvPr/>
        </p:nvSpPr>
        <p:spPr>
          <a:xfrm>
            <a:off x="9699480" y="4772160"/>
            <a:ext cx="19080" cy="3780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3" y="13"/>
                </a:lnTo>
                <a:lnTo>
                  <a:pt x="10" y="10"/>
                </a:lnTo>
                <a:lnTo>
                  <a:pt x="12" y="21"/>
                </a:lnTo>
                <a:lnTo>
                  <a:pt x="5" y="2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87" name=""/>
          <p:cNvGrpSpPr/>
          <p:nvPr/>
        </p:nvGrpSpPr>
        <p:grpSpPr>
          <a:xfrm>
            <a:off x="9699480" y="4772160"/>
            <a:ext cx="19080" cy="37800"/>
            <a:chOff x="9699480" y="4772160"/>
            <a:chExt cx="19080" cy="37800"/>
          </a:xfrm>
        </p:grpSpPr>
        <p:sp>
          <p:nvSpPr>
            <p:cNvPr id="2888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0" name=""/>
          <p:cNvSpPr/>
          <p:nvPr/>
        </p:nvSpPr>
        <p:spPr>
          <a:xfrm>
            <a:off x="9755280" y="4883040"/>
            <a:ext cx="4680" cy="1296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3" y="8"/>
                </a:lnTo>
                <a:lnTo>
                  <a:pt x="0" y="8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1" name=""/>
          <p:cNvGrpSpPr/>
          <p:nvPr/>
        </p:nvGrpSpPr>
        <p:grpSpPr>
          <a:xfrm>
            <a:off x="9755280" y="4883040"/>
            <a:ext cx="4680" cy="12960"/>
            <a:chOff x="9755280" y="4883040"/>
            <a:chExt cx="4680" cy="12960"/>
          </a:xfrm>
        </p:grpSpPr>
        <p:sp>
          <p:nvSpPr>
            <p:cNvPr id="2892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4" name=""/>
          <p:cNvSpPr/>
          <p:nvPr/>
        </p:nvSpPr>
        <p:spPr>
          <a:xfrm>
            <a:off x="9744120" y="4827600"/>
            <a:ext cx="11160" cy="9360"/>
          </a:xfrm>
          <a:custGeom>
            <a:avLst/>
            <a:gdLst/>
            <a:ahLst/>
            <a:rect l="l" t="t" r="r" b="b"/>
            <a:pathLst>
              <a:path w="7" h="6">
                <a:moveTo>
                  <a:pt x="5" y="0"/>
                </a:moveTo>
                <a:lnTo>
                  <a:pt x="7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5" name=""/>
          <p:cNvGrpSpPr/>
          <p:nvPr/>
        </p:nvGrpSpPr>
        <p:grpSpPr>
          <a:xfrm>
            <a:off x="9744120" y="4827600"/>
            <a:ext cx="11160" cy="9360"/>
            <a:chOff x="9744120" y="4827600"/>
            <a:chExt cx="11160" cy="9360"/>
          </a:xfrm>
        </p:grpSpPr>
        <p:sp>
          <p:nvSpPr>
            <p:cNvPr id="2896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8" name=""/>
          <p:cNvSpPr/>
          <p:nvPr/>
        </p:nvSpPr>
        <p:spPr>
          <a:xfrm>
            <a:off x="9718560" y="4818240"/>
            <a:ext cx="19080" cy="26640"/>
          </a:xfrm>
          <a:custGeom>
            <a:avLst/>
            <a:gdLst/>
            <a:ahLst/>
            <a:rect l="l" t="t" r="r" b="b"/>
            <a:pathLst>
              <a:path w="12" h="17">
                <a:moveTo>
                  <a:pt x="0" y="0"/>
                </a:moveTo>
                <a:lnTo>
                  <a:pt x="12" y="17"/>
                </a:lnTo>
                <a:lnTo>
                  <a:pt x="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9" name=""/>
          <p:cNvGrpSpPr/>
          <p:nvPr/>
        </p:nvGrpSpPr>
        <p:grpSpPr>
          <a:xfrm>
            <a:off x="9718560" y="4818240"/>
            <a:ext cx="19080" cy="26640"/>
            <a:chOff x="9718560" y="4818240"/>
            <a:chExt cx="19080" cy="26640"/>
          </a:xfrm>
        </p:grpSpPr>
        <p:sp>
          <p:nvSpPr>
            <p:cNvPr id="2900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02" name=""/>
          <p:cNvSpPr/>
          <p:nvPr/>
        </p:nvSpPr>
        <p:spPr>
          <a:xfrm>
            <a:off x="7165800" y="3191040"/>
            <a:ext cx="155880" cy="228600"/>
          </a:xfrm>
          <a:custGeom>
            <a:avLst/>
            <a:gdLst/>
            <a:ahLst/>
            <a:rect l="l" t="t" r="r" b="b"/>
            <a:pathLst>
              <a:path w="98" h="144">
                <a:moveTo>
                  <a:pt x="98" y="120"/>
                </a:moveTo>
                <a:lnTo>
                  <a:pt x="98" y="135"/>
                </a:lnTo>
                <a:lnTo>
                  <a:pt x="89" y="135"/>
                </a:lnTo>
                <a:lnTo>
                  <a:pt x="89" y="144"/>
                </a:lnTo>
                <a:lnTo>
                  <a:pt x="81" y="111"/>
                </a:lnTo>
                <a:lnTo>
                  <a:pt x="77" y="99"/>
                </a:lnTo>
                <a:lnTo>
                  <a:pt x="65" y="99"/>
                </a:lnTo>
                <a:lnTo>
                  <a:pt x="58" y="94"/>
                </a:lnTo>
                <a:lnTo>
                  <a:pt x="54" y="101"/>
                </a:lnTo>
                <a:lnTo>
                  <a:pt x="54" y="111"/>
                </a:lnTo>
                <a:lnTo>
                  <a:pt x="48" y="122"/>
                </a:lnTo>
                <a:lnTo>
                  <a:pt x="42" y="116"/>
                </a:lnTo>
                <a:lnTo>
                  <a:pt x="35" y="122"/>
                </a:lnTo>
                <a:lnTo>
                  <a:pt x="35" y="120"/>
                </a:lnTo>
                <a:lnTo>
                  <a:pt x="21" y="127"/>
                </a:lnTo>
                <a:lnTo>
                  <a:pt x="11" y="75"/>
                </a:lnTo>
                <a:lnTo>
                  <a:pt x="13" y="59"/>
                </a:lnTo>
                <a:lnTo>
                  <a:pt x="0" y="46"/>
                </a:lnTo>
                <a:lnTo>
                  <a:pt x="7" y="34"/>
                </a:lnTo>
                <a:lnTo>
                  <a:pt x="15" y="34"/>
                </a:lnTo>
                <a:lnTo>
                  <a:pt x="15" y="27"/>
                </a:lnTo>
                <a:lnTo>
                  <a:pt x="7" y="24"/>
                </a:lnTo>
                <a:lnTo>
                  <a:pt x="4" y="18"/>
                </a:lnTo>
                <a:lnTo>
                  <a:pt x="11" y="0"/>
                </a:lnTo>
                <a:lnTo>
                  <a:pt x="17" y="13"/>
                </a:lnTo>
                <a:lnTo>
                  <a:pt x="21" y="3"/>
                </a:lnTo>
                <a:lnTo>
                  <a:pt x="25" y="15"/>
                </a:lnTo>
                <a:lnTo>
                  <a:pt x="32" y="15"/>
                </a:lnTo>
                <a:lnTo>
                  <a:pt x="34" y="8"/>
                </a:lnTo>
                <a:lnTo>
                  <a:pt x="37" y="27"/>
                </a:lnTo>
                <a:lnTo>
                  <a:pt x="44" y="32"/>
                </a:lnTo>
                <a:lnTo>
                  <a:pt x="89" y="38"/>
                </a:lnTo>
                <a:lnTo>
                  <a:pt x="65" y="68"/>
                </a:lnTo>
                <a:lnTo>
                  <a:pt x="69" y="84"/>
                </a:lnTo>
                <a:lnTo>
                  <a:pt x="77" y="92"/>
                </a:lnTo>
                <a:lnTo>
                  <a:pt x="87" y="73"/>
                </a:lnTo>
                <a:lnTo>
                  <a:pt x="98" y="12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3" name=""/>
          <p:cNvGrpSpPr/>
          <p:nvPr/>
        </p:nvGrpSpPr>
        <p:grpSpPr>
          <a:xfrm>
            <a:off x="7165800" y="3191040"/>
            <a:ext cx="155880" cy="228600"/>
            <a:chOff x="7165800" y="3191040"/>
            <a:chExt cx="155880" cy="228600"/>
          </a:xfrm>
        </p:grpSpPr>
        <p:sp>
          <p:nvSpPr>
            <p:cNvPr id="2904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06" name=""/>
          <p:cNvSpPr/>
          <p:nvPr/>
        </p:nvSpPr>
        <p:spPr>
          <a:xfrm>
            <a:off x="7254720" y="3349800"/>
            <a:ext cx="648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0" y="0"/>
                </a:moveTo>
                <a:lnTo>
                  <a:pt x="0" y="9"/>
                </a:lnTo>
                <a:lnTo>
                  <a:pt x="2" y="11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7" name=""/>
          <p:cNvGrpSpPr/>
          <p:nvPr/>
        </p:nvGrpSpPr>
        <p:grpSpPr>
          <a:xfrm>
            <a:off x="7254720" y="3349800"/>
            <a:ext cx="6480" cy="17280"/>
            <a:chOff x="7254720" y="3349800"/>
            <a:chExt cx="6480" cy="17280"/>
          </a:xfrm>
        </p:grpSpPr>
        <p:sp>
          <p:nvSpPr>
            <p:cNvPr id="2908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0" name=""/>
          <p:cNvSpPr/>
          <p:nvPr/>
        </p:nvSpPr>
        <p:spPr>
          <a:xfrm>
            <a:off x="7191360" y="3119400"/>
            <a:ext cx="112680" cy="65160"/>
          </a:xfrm>
          <a:custGeom>
            <a:avLst/>
            <a:gdLst/>
            <a:ahLst/>
            <a:rect l="l" t="t" r="r" b="b"/>
            <a:pathLst>
              <a:path w="71" h="41">
                <a:moveTo>
                  <a:pt x="4" y="23"/>
                </a:moveTo>
                <a:lnTo>
                  <a:pt x="0" y="28"/>
                </a:lnTo>
                <a:lnTo>
                  <a:pt x="4" y="36"/>
                </a:lnTo>
                <a:lnTo>
                  <a:pt x="19" y="41"/>
                </a:lnTo>
                <a:lnTo>
                  <a:pt x="68" y="36"/>
                </a:lnTo>
                <a:lnTo>
                  <a:pt x="71" y="23"/>
                </a:lnTo>
                <a:lnTo>
                  <a:pt x="63" y="19"/>
                </a:lnTo>
                <a:lnTo>
                  <a:pt x="63" y="12"/>
                </a:lnTo>
                <a:lnTo>
                  <a:pt x="57" y="6"/>
                </a:lnTo>
                <a:lnTo>
                  <a:pt x="26" y="0"/>
                </a:lnTo>
                <a:lnTo>
                  <a:pt x="4" y="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1" name=""/>
          <p:cNvGrpSpPr/>
          <p:nvPr/>
        </p:nvGrpSpPr>
        <p:grpSpPr>
          <a:xfrm>
            <a:off x="7191360" y="3119400"/>
            <a:ext cx="112680" cy="65160"/>
            <a:chOff x="7191360" y="3119400"/>
            <a:chExt cx="112680" cy="65160"/>
          </a:xfrm>
        </p:grpSpPr>
        <p:sp>
          <p:nvSpPr>
            <p:cNvPr id="2912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4" name=""/>
          <p:cNvSpPr/>
          <p:nvPr/>
        </p:nvSpPr>
        <p:spPr>
          <a:xfrm>
            <a:off x="7307280" y="3119400"/>
            <a:ext cx="285840" cy="717480"/>
          </a:xfrm>
          <a:custGeom>
            <a:avLst/>
            <a:gdLst/>
            <a:ahLst/>
            <a:rect l="l" t="t" r="r" b="b"/>
            <a:pathLst>
              <a:path w="180" h="452">
                <a:moveTo>
                  <a:pt x="180" y="170"/>
                </a:moveTo>
                <a:lnTo>
                  <a:pt x="164" y="195"/>
                </a:lnTo>
                <a:lnTo>
                  <a:pt x="155" y="205"/>
                </a:lnTo>
                <a:lnTo>
                  <a:pt x="135" y="222"/>
                </a:lnTo>
                <a:lnTo>
                  <a:pt x="119" y="224"/>
                </a:lnTo>
                <a:lnTo>
                  <a:pt x="110" y="252"/>
                </a:lnTo>
                <a:lnTo>
                  <a:pt x="116" y="271"/>
                </a:lnTo>
                <a:lnTo>
                  <a:pt x="126" y="284"/>
                </a:lnTo>
                <a:lnTo>
                  <a:pt x="128" y="303"/>
                </a:lnTo>
                <a:lnTo>
                  <a:pt x="133" y="307"/>
                </a:lnTo>
                <a:lnTo>
                  <a:pt x="122" y="339"/>
                </a:lnTo>
                <a:lnTo>
                  <a:pt x="124" y="347"/>
                </a:lnTo>
                <a:lnTo>
                  <a:pt x="138" y="361"/>
                </a:lnTo>
                <a:lnTo>
                  <a:pt x="138" y="383"/>
                </a:lnTo>
                <a:lnTo>
                  <a:pt x="149" y="411"/>
                </a:lnTo>
                <a:lnTo>
                  <a:pt x="135" y="435"/>
                </a:lnTo>
                <a:lnTo>
                  <a:pt x="133" y="452"/>
                </a:lnTo>
                <a:lnTo>
                  <a:pt x="128" y="451"/>
                </a:lnTo>
                <a:lnTo>
                  <a:pt x="135" y="416"/>
                </a:lnTo>
                <a:lnTo>
                  <a:pt x="128" y="411"/>
                </a:lnTo>
                <a:lnTo>
                  <a:pt x="131" y="407"/>
                </a:lnTo>
                <a:lnTo>
                  <a:pt x="128" y="388"/>
                </a:lnTo>
                <a:lnTo>
                  <a:pt x="124" y="369"/>
                </a:lnTo>
                <a:lnTo>
                  <a:pt x="122" y="370"/>
                </a:lnTo>
                <a:lnTo>
                  <a:pt x="114" y="337"/>
                </a:lnTo>
                <a:lnTo>
                  <a:pt x="112" y="298"/>
                </a:lnTo>
                <a:lnTo>
                  <a:pt x="93" y="291"/>
                </a:lnTo>
                <a:lnTo>
                  <a:pt x="91" y="277"/>
                </a:lnTo>
                <a:lnTo>
                  <a:pt x="89" y="296"/>
                </a:lnTo>
                <a:lnTo>
                  <a:pt x="63" y="318"/>
                </a:lnTo>
                <a:lnTo>
                  <a:pt x="48" y="315"/>
                </a:lnTo>
                <a:lnTo>
                  <a:pt x="48" y="307"/>
                </a:lnTo>
                <a:lnTo>
                  <a:pt x="42" y="310"/>
                </a:lnTo>
                <a:lnTo>
                  <a:pt x="48" y="284"/>
                </a:lnTo>
                <a:lnTo>
                  <a:pt x="44" y="255"/>
                </a:lnTo>
                <a:lnTo>
                  <a:pt x="35" y="236"/>
                </a:lnTo>
                <a:lnTo>
                  <a:pt x="33" y="241"/>
                </a:lnTo>
                <a:lnTo>
                  <a:pt x="27" y="233"/>
                </a:lnTo>
                <a:lnTo>
                  <a:pt x="30" y="228"/>
                </a:lnTo>
                <a:lnTo>
                  <a:pt x="32" y="230"/>
                </a:lnTo>
                <a:lnTo>
                  <a:pt x="30" y="222"/>
                </a:lnTo>
                <a:lnTo>
                  <a:pt x="14" y="211"/>
                </a:lnTo>
                <a:lnTo>
                  <a:pt x="0" y="190"/>
                </a:lnTo>
                <a:lnTo>
                  <a:pt x="0" y="181"/>
                </a:lnTo>
                <a:lnTo>
                  <a:pt x="9" y="181"/>
                </a:lnTo>
                <a:lnTo>
                  <a:pt x="9" y="165"/>
                </a:lnTo>
                <a:lnTo>
                  <a:pt x="19" y="159"/>
                </a:lnTo>
                <a:lnTo>
                  <a:pt x="14" y="145"/>
                </a:lnTo>
                <a:lnTo>
                  <a:pt x="16" y="142"/>
                </a:lnTo>
                <a:lnTo>
                  <a:pt x="21" y="140"/>
                </a:lnTo>
                <a:lnTo>
                  <a:pt x="23" y="118"/>
                </a:lnTo>
                <a:lnTo>
                  <a:pt x="40" y="113"/>
                </a:lnTo>
                <a:lnTo>
                  <a:pt x="49" y="82"/>
                </a:lnTo>
                <a:lnTo>
                  <a:pt x="60" y="64"/>
                </a:lnTo>
                <a:lnTo>
                  <a:pt x="63" y="47"/>
                </a:lnTo>
                <a:lnTo>
                  <a:pt x="79" y="28"/>
                </a:lnTo>
                <a:lnTo>
                  <a:pt x="95" y="28"/>
                </a:lnTo>
                <a:lnTo>
                  <a:pt x="98" y="12"/>
                </a:lnTo>
                <a:lnTo>
                  <a:pt x="103" y="9"/>
                </a:lnTo>
                <a:lnTo>
                  <a:pt x="103" y="1"/>
                </a:lnTo>
                <a:lnTo>
                  <a:pt x="108" y="0"/>
                </a:lnTo>
                <a:lnTo>
                  <a:pt x="114" y="1"/>
                </a:lnTo>
                <a:lnTo>
                  <a:pt x="122" y="19"/>
                </a:lnTo>
                <a:lnTo>
                  <a:pt x="128" y="19"/>
                </a:lnTo>
                <a:lnTo>
                  <a:pt x="133" y="41"/>
                </a:lnTo>
                <a:lnTo>
                  <a:pt x="131" y="58"/>
                </a:lnTo>
                <a:lnTo>
                  <a:pt x="114" y="83"/>
                </a:lnTo>
                <a:lnTo>
                  <a:pt x="108" y="118"/>
                </a:lnTo>
                <a:lnTo>
                  <a:pt x="124" y="108"/>
                </a:lnTo>
                <a:lnTo>
                  <a:pt x="135" y="108"/>
                </a:lnTo>
                <a:lnTo>
                  <a:pt x="136" y="129"/>
                </a:lnTo>
                <a:lnTo>
                  <a:pt x="147" y="137"/>
                </a:lnTo>
                <a:lnTo>
                  <a:pt x="143" y="156"/>
                </a:lnTo>
                <a:lnTo>
                  <a:pt x="155" y="161"/>
                </a:lnTo>
                <a:lnTo>
                  <a:pt x="164" y="173"/>
                </a:lnTo>
                <a:lnTo>
                  <a:pt x="176" y="168"/>
                </a:lnTo>
                <a:lnTo>
                  <a:pt x="180" y="17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5" name=""/>
          <p:cNvGrpSpPr/>
          <p:nvPr/>
        </p:nvGrpSpPr>
        <p:grpSpPr>
          <a:xfrm>
            <a:off x="7307280" y="3119400"/>
            <a:ext cx="285840" cy="717480"/>
            <a:chOff x="7307280" y="3119400"/>
            <a:chExt cx="285840" cy="717480"/>
          </a:xfrm>
        </p:grpSpPr>
        <p:sp>
          <p:nvSpPr>
            <p:cNvPr id="2916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8" name=""/>
          <p:cNvSpPr/>
          <p:nvPr/>
        </p:nvSpPr>
        <p:spPr>
          <a:xfrm>
            <a:off x="7500960" y="377496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4" y="0"/>
                </a:moveTo>
                <a:lnTo>
                  <a:pt x="0" y="5"/>
                </a:lnTo>
                <a:lnTo>
                  <a:pt x="6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9" name=""/>
          <p:cNvGrpSpPr/>
          <p:nvPr/>
        </p:nvGrpSpPr>
        <p:grpSpPr>
          <a:xfrm>
            <a:off x="7500960" y="3774960"/>
            <a:ext cx="9360" cy="7920"/>
            <a:chOff x="7500960" y="3774960"/>
            <a:chExt cx="9360" cy="7920"/>
          </a:xfrm>
        </p:grpSpPr>
        <p:sp>
          <p:nvSpPr>
            <p:cNvPr id="2920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22" name=""/>
          <p:cNvSpPr/>
          <p:nvPr/>
        </p:nvSpPr>
        <p:spPr>
          <a:xfrm>
            <a:off x="7632720" y="3665520"/>
            <a:ext cx="165240" cy="160200"/>
          </a:xfrm>
          <a:custGeom>
            <a:avLst/>
            <a:gdLst/>
            <a:ahLst/>
            <a:rect l="l" t="t" r="r" b="b"/>
            <a:pathLst>
              <a:path w="104" h="101">
                <a:moveTo>
                  <a:pt x="103" y="0"/>
                </a:moveTo>
                <a:lnTo>
                  <a:pt x="104" y="55"/>
                </a:lnTo>
                <a:lnTo>
                  <a:pt x="84" y="66"/>
                </a:lnTo>
                <a:lnTo>
                  <a:pt x="82" y="72"/>
                </a:lnTo>
                <a:lnTo>
                  <a:pt x="71" y="72"/>
                </a:lnTo>
                <a:lnTo>
                  <a:pt x="71" y="86"/>
                </a:lnTo>
                <a:lnTo>
                  <a:pt x="53" y="91"/>
                </a:lnTo>
                <a:lnTo>
                  <a:pt x="51" y="98"/>
                </a:lnTo>
                <a:lnTo>
                  <a:pt x="43" y="101"/>
                </a:lnTo>
                <a:lnTo>
                  <a:pt x="26" y="98"/>
                </a:lnTo>
                <a:lnTo>
                  <a:pt x="26" y="86"/>
                </a:lnTo>
                <a:lnTo>
                  <a:pt x="16" y="91"/>
                </a:lnTo>
                <a:lnTo>
                  <a:pt x="12" y="74"/>
                </a:lnTo>
                <a:lnTo>
                  <a:pt x="10" y="60"/>
                </a:lnTo>
                <a:lnTo>
                  <a:pt x="1" y="50"/>
                </a:lnTo>
                <a:lnTo>
                  <a:pt x="0" y="36"/>
                </a:lnTo>
                <a:lnTo>
                  <a:pt x="3" y="22"/>
                </a:lnTo>
                <a:lnTo>
                  <a:pt x="18" y="6"/>
                </a:lnTo>
                <a:lnTo>
                  <a:pt x="57" y="9"/>
                </a:lnTo>
                <a:lnTo>
                  <a:pt x="71" y="17"/>
                </a:lnTo>
                <a:lnTo>
                  <a:pt x="82" y="4"/>
                </a:lnTo>
                <a:lnTo>
                  <a:pt x="94" y="6"/>
                </a:lnTo>
                <a:lnTo>
                  <a:pt x="10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23" name=""/>
          <p:cNvGrpSpPr/>
          <p:nvPr/>
        </p:nvGrpSpPr>
        <p:grpSpPr>
          <a:xfrm>
            <a:off x="7632720" y="3665520"/>
            <a:ext cx="165240" cy="160200"/>
            <a:chOff x="7632720" y="3665520"/>
            <a:chExt cx="165240" cy="160200"/>
          </a:xfrm>
        </p:grpSpPr>
        <p:sp>
          <p:nvSpPr>
            <p:cNvPr id="2924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26" name=""/>
          <p:cNvSpPr/>
          <p:nvPr/>
        </p:nvSpPr>
        <p:spPr>
          <a:xfrm>
            <a:off x="6707160" y="1851120"/>
            <a:ext cx="1971720" cy="1595520"/>
          </a:xfrm>
          <a:custGeom>
            <a:avLst/>
            <a:gdLst/>
            <a:ahLst/>
            <a:rect l="l" t="t" r="r" b="b"/>
            <a:pathLst>
              <a:path w="1242" h="1005">
                <a:moveTo>
                  <a:pt x="4" y="476"/>
                </a:moveTo>
                <a:lnTo>
                  <a:pt x="7" y="462"/>
                </a:lnTo>
                <a:lnTo>
                  <a:pt x="23" y="454"/>
                </a:lnTo>
                <a:lnTo>
                  <a:pt x="27" y="448"/>
                </a:lnTo>
                <a:lnTo>
                  <a:pt x="54" y="453"/>
                </a:lnTo>
                <a:lnTo>
                  <a:pt x="66" y="435"/>
                </a:lnTo>
                <a:lnTo>
                  <a:pt x="93" y="431"/>
                </a:lnTo>
                <a:lnTo>
                  <a:pt x="101" y="418"/>
                </a:lnTo>
                <a:lnTo>
                  <a:pt x="132" y="401"/>
                </a:lnTo>
                <a:lnTo>
                  <a:pt x="136" y="387"/>
                </a:lnTo>
                <a:lnTo>
                  <a:pt x="143" y="358"/>
                </a:lnTo>
                <a:lnTo>
                  <a:pt x="134" y="317"/>
                </a:lnTo>
                <a:lnTo>
                  <a:pt x="128" y="308"/>
                </a:lnTo>
                <a:lnTo>
                  <a:pt x="176" y="295"/>
                </a:lnTo>
                <a:lnTo>
                  <a:pt x="176" y="271"/>
                </a:lnTo>
                <a:lnTo>
                  <a:pt x="190" y="229"/>
                </a:lnTo>
                <a:lnTo>
                  <a:pt x="221" y="233"/>
                </a:lnTo>
                <a:lnTo>
                  <a:pt x="227" y="240"/>
                </a:lnTo>
                <a:lnTo>
                  <a:pt x="242" y="233"/>
                </a:lnTo>
                <a:lnTo>
                  <a:pt x="242" y="207"/>
                </a:lnTo>
                <a:lnTo>
                  <a:pt x="248" y="188"/>
                </a:lnTo>
                <a:lnTo>
                  <a:pt x="262" y="185"/>
                </a:lnTo>
                <a:lnTo>
                  <a:pt x="271" y="169"/>
                </a:lnTo>
                <a:lnTo>
                  <a:pt x="279" y="173"/>
                </a:lnTo>
                <a:lnTo>
                  <a:pt x="288" y="166"/>
                </a:lnTo>
                <a:lnTo>
                  <a:pt x="293" y="183"/>
                </a:lnTo>
                <a:lnTo>
                  <a:pt x="307" y="202"/>
                </a:lnTo>
                <a:lnTo>
                  <a:pt x="335" y="210"/>
                </a:lnTo>
                <a:lnTo>
                  <a:pt x="337" y="216"/>
                </a:lnTo>
                <a:lnTo>
                  <a:pt x="347" y="251"/>
                </a:lnTo>
                <a:lnTo>
                  <a:pt x="349" y="279"/>
                </a:lnTo>
                <a:lnTo>
                  <a:pt x="345" y="293"/>
                </a:lnTo>
                <a:lnTo>
                  <a:pt x="378" y="306"/>
                </a:lnTo>
                <a:lnTo>
                  <a:pt x="392" y="303"/>
                </a:lnTo>
                <a:lnTo>
                  <a:pt x="440" y="327"/>
                </a:lnTo>
                <a:lnTo>
                  <a:pt x="455" y="355"/>
                </a:lnTo>
                <a:lnTo>
                  <a:pt x="475" y="377"/>
                </a:lnTo>
                <a:lnTo>
                  <a:pt x="551" y="375"/>
                </a:lnTo>
                <a:lnTo>
                  <a:pt x="584" y="394"/>
                </a:lnTo>
                <a:lnTo>
                  <a:pt x="635" y="413"/>
                </a:lnTo>
                <a:lnTo>
                  <a:pt x="690" y="387"/>
                </a:lnTo>
                <a:lnTo>
                  <a:pt x="717" y="390"/>
                </a:lnTo>
                <a:lnTo>
                  <a:pt x="740" y="382"/>
                </a:lnTo>
                <a:lnTo>
                  <a:pt x="779" y="344"/>
                </a:lnTo>
                <a:lnTo>
                  <a:pt x="769" y="327"/>
                </a:lnTo>
                <a:lnTo>
                  <a:pt x="779" y="306"/>
                </a:lnTo>
                <a:lnTo>
                  <a:pt x="785" y="300"/>
                </a:lnTo>
                <a:lnTo>
                  <a:pt x="809" y="312"/>
                </a:lnTo>
                <a:lnTo>
                  <a:pt x="835" y="286"/>
                </a:lnTo>
                <a:lnTo>
                  <a:pt x="851" y="281"/>
                </a:lnTo>
                <a:lnTo>
                  <a:pt x="876" y="251"/>
                </a:lnTo>
                <a:lnTo>
                  <a:pt x="930" y="245"/>
                </a:lnTo>
                <a:lnTo>
                  <a:pt x="924" y="235"/>
                </a:lnTo>
                <a:lnTo>
                  <a:pt x="924" y="221"/>
                </a:lnTo>
                <a:lnTo>
                  <a:pt x="905" y="199"/>
                </a:lnTo>
                <a:lnTo>
                  <a:pt x="880" y="216"/>
                </a:lnTo>
                <a:lnTo>
                  <a:pt x="853" y="211"/>
                </a:lnTo>
                <a:lnTo>
                  <a:pt x="849" y="197"/>
                </a:lnTo>
                <a:lnTo>
                  <a:pt x="851" y="159"/>
                </a:lnTo>
                <a:lnTo>
                  <a:pt x="868" y="129"/>
                </a:lnTo>
                <a:lnTo>
                  <a:pt x="896" y="144"/>
                </a:lnTo>
                <a:lnTo>
                  <a:pt x="926" y="125"/>
                </a:lnTo>
                <a:lnTo>
                  <a:pt x="928" y="113"/>
                </a:lnTo>
                <a:lnTo>
                  <a:pt x="940" y="72"/>
                </a:lnTo>
                <a:lnTo>
                  <a:pt x="956" y="55"/>
                </a:lnTo>
                <a:lnTo>
                  <a:pt x="954" y="36"/>
                </a:lnTo>
                <a:lnTo>
                  <a:pt x="940" y="36"/>
                </a:lnTo>
                <a:lnTo>
                  <a:pt x="942" y="28"/>
                </a:lnTo>
                <a:lnTo>
                  <a:pt x="959" y="9"/>
                </a:lnTo>
                <a:lnTo>
                  <a:pt x="1015" y="0"/>
                </a:lnTo>
                <a:lnTo>
                  <a:pt x="1031" y="12"/>
                </a:lnTo>
                <a:lnTo>
                  <a:pt x="1055" y="19"/>
                </a:lnTo>
                <a:lnTo>
                  <a:pt x="1072" y="43"/>
                </a:lnTo>
                <a:lnTo>
                  <a:pt x="1074" y="65"/>
                </a:lnTo>
                <a:lnTo>
                  <a:pt x="1087" y="96"/>
                </a:lnTo>
                <a:lnTo>
                  <a:pt x="1095" y="142"/>
                </a:lnTo>
                <a:lnTo>
                  <a:pt x="1128" y="148"/>
                </a:lnTo>
                <a:lnTo>
                  <a:pt x="1155" y="169"/>
                </a:lnTo>
                <a:lnTo>
                  <a:pt x="1161" y="185"/>
                </a:lnTo>
                <a:lnTo>
                  <a:pt x="1161" y="199"/>
                </a:lnTo>
                <a:lnTo>
                  <a:pt x="1167" y="211"/>
                </a:lnTo>
                <a:lnTo>
                  <a:pt x="1186" y="211"/>
                </a:lnTo>
                <a:lnTo>
                  <a:pt x="1242" y="185"/>
                </a:lnTo>
                <a:lnTo>
                  <a:pt x="1240" y="192"/>
                </a:lnTo>
                <a:lnTo>
                  <a:pt x="1242" y="216"/>
                </a:lnTo>
                <a:lnTo>
                  <a:pt x="1231" y="226"/>
                </a:lnTo>
                <a:lnTo>
                  <a:pt x="1221" y="267"/>
                </a:lnTo>
                <a:lnTo>
                  <a:pt x="1209" y="300"/>
                </a:lnTo>
                <a:lnTo>
                  <a:pt x="1202" y="306"/>
                </a:lnTo>
                <a:lnTo>
                  <a:pt x="1182" y="295"/>
                </a:lnTo>
                <a:lnTo>
                  <a:pt x="1165" y="315"/>
                </a:lnTo>
                <a:lnTo>
                  <a:pt x="1170" y="331"/>
                </a:lnTo>
                <a:lnTo>
                  <a:pt x="1170" y="358"/>
                </a:lnTo>
                <a:lnTo>
                  <a:pt x="1156" y="375"/>
                </a:lnTo>
                <a:lnTo>
                  <a:pt x="1156" y="382"/>
                </a:lnTo>
                <a:lnTo>
                  <a:pt x="1146" y="371"/>
                </a:lnTo>
                <a:lnTo>
                  <a:pt x="1137" y="390"/>
                </a:lnTo>
                <a:lnTo>
                  <a:pt x="1126" y="401"/>
                </a:lnTo>
                <a:lnTo>
                  <a:pt x="1109" y="401"/>
                </a:lnTo>
                <a:lnTo>
                  <a:pt x="1109" y="421"/>
                </a:lnTo>
                <a:lnTo>
                  <a:pt x="1095" y="423"/>
                </a:lnTo>
                <a:lnTo>
                  <a:pt x="1083" y="416"/>
                </a:lnTo>
                <a:lnTo>
                  <a:pt x="1062" y="437"/>
                </a:lnTo>
                <a:lnTo>
                  <a:pt x="1041" y="450"/>
                </a:lnTo>
                <a:lnTo>
                  <a:pt x="1031" y="467"/>
                </a:lnTo>
                <a:lnTo>
                  <a:pt x="1010" y="472"/>
                </a:lnTo>
                <a:lnTo>
                  <a:pt x="969" y="502"/>
                </a:lnTo>
                <a:lnTo>
                  <a:pt x="965" y="502"/>
                </a:lnTo>
                <a:lnTo>
                  <a:pt x="975" y="495"/>
                </a:lnTo>
                <a:lnTo>
                  <a:pt x="977" y="486"/>
                </a:lnTo>
                <a:lnTo>
                  <a:pt x="969" y="478"/>
                </a:lnTo>
                <a:lnTo>
                  <a:pt x="987" y="450"/>
                </a:lnTo>
                <a:lnTo>
                  <a:pt x="980" y="433"/>
                </a:lnTo>
                <a:lnTo>
                  <a:pt x="965" y="437"/>
                </a:lnTo>
                <a:lnTo>
                  <a:pt x="950" y="459"/>
                </a:lnTo>
                <a:lnTo>
                  <a:pt x="931" y="472"/>
                </a:lnTo>
                <a:lnTo>
                  <a:pt x="924" y="486"/>
                </a:lnTo>
                <a:lnTo>
                  <a:pt x="911" y="494"/>
                </a:lnTo>
                <a:lnTo>
                  <a:pt x="900" y="491"/>
                </a:lnTo>
                <a:lnTo>
                  <a:pt x="895" y="502"/>
                </a:lnTo>
                <a:lnTo>
                  <a:pt x="893" y="510"/>
                </a:lnTo>
                <a:lnTo>
                  <a:pt x="903" y="522"/>
                </a:lnTo>
                <a:lnTo>
                  <a:pt x="917" y="532"/>
                </a:lnTo>
                <a:lnTo>
                  <a:pt x="921" y="549"/>
                </a:lnTo>
                <a:lnTo>
                  <a:pt x="931" y="554"/>
                </a:lnTo>
                <a:lnTo>
                  <a:pt x="959" y="532"/>
                </a:lnTo>
                <a:lnTo>
                  <a:pt x="973" y="543"/>
                </a:lnTo>
                <a:lnTo>
                  <a:pt x="996" y="546"/>
                </a:lnTo>
                <a:lnTo>
                  <a:pt x="989" y="563"/>
                </a:lnTo>
                <a:lnTo>
                  <a:pt x="985" y="556"/>
                </a:lnTo>
                <a:lnTo>
                  <a:pt x="982" y="556"/>
                </a:lnTo>
                <a:lnTo>
                  <a:pt x="975" y="563"/>
                </a:lnTo>
                <a:lnTo>
                  <a:pt x="959" y="568"/>
                </a:lnTo>
                <a:lnTo>
                  <a:pt x="961" y="573"/>
                </a:lnTo>
                <a:lnTo>
                  <a:pt x="954" y="582"/>
                </a:lnTo>
                <a:lnTo>
                  <a:pt x="947" y="579"/>
                </a:lnTo>
                <a:lnTo>
                  <a:pt x="944" y="589"/>
                </a:lnTo>
                <a:lnTo>
                  <a:pt x="936" y="598"/>
                </a:lnTo>
                <a:lnTo>
                  <a:pt x="926" y="618"/>
                </a:lnTo>
                <a:lnTo>
                  <a:pt x="947" y="633"/>
                </a:lnTo>
                <a:lnTo>
                  <a:pt x="961" y="679"/>
                </a:lnTo>
                <a:lnTo>
                  <a:pt x="982" y="707"/>
                </a:lnTo>
                <a:lnTo>
                  <a:pt x="954" y="698"/>
                </a:lnTo>
                <a:lnTo>
                  <a:pt x="944" y="699"/>
                </a:lnTo>
                <a:lnTo>
                  <a:pt x="954" y="699"/>
                </a:lnTo>
                <a:lnTo>
                  <a:pt x="965" y="710"/>
                </a:lnTo>
                <a:lnTo>
                  <a:pt x="982" y="726"/>
                </a:lnTo>
                <a:lnTo>
                  <a:pt x="947" y="748"/>
                </a:lnTo>
                <a:lnTo>
                  <a:pt x="965" y="743"/>
                </a:lnTo>
                <a:lnTo>
                  <a:pt x="982" y="756"/>
                </a:lnTo>
                <a:lnTo>
                  <a:pt x="971" y="765"/>
                </a:lnTo>
                <a:lnTo>
                  <a:pt x="980" y="762"/>
                </a:lnTo>
                <a:lnTo>
                  <a:pt x="980" y="767"/>
                </a:lnTo>
                <a:lnTo>
                  <a:pt x="980" y="772"/>
                </a:lnTo>
                <a:lnTo>
                  <a:pt x="971" y="775"/>
                </a:lnTo>
                <a:lnTo>
                  <a:pt x="973" y="780"/>
                </a:lnTo>
                <a:lnTo>
                  <a:pt x="969" y="800"/>
                </a:lnTo>
                <a:lnTo>
                  <a:pt x="963" y="799"/>
                </a:lnTo>
                <a:lnTo>
                  <a:pt x="940" y="844"/>
                </a:lnTo>
                <a:lnTo>
                  <a:pt x="938" y="837"/>
                </a:lnTo>
                <a:lnTo>
                  <a:pt x="931" y="841"/>
                </a:lnTo>
                <a:lnTo>
                  <a:pt x="936" y="852"/>
                </a:lnTo>
                <a:lnTo>
                  <a:pt x="930" y="873"/>
                </a:lnTo>
                <a:lnTo>
                  <a:pt x="926" y="871"/>
                </a:lnTo>
                <a:lnTo>
                  <a:pt x="914" y="895"/>
                </a:lnTo>
                <a:lnTo>
                  <a:pt x="900" y="898"/>
                </a:lnTo>
                <a:lnTo>
                  <a:pt x="900" y="907"/>
                </a:lnTo>
                <a:lnTo>
                  <a:pt x="893" y="917"/>
                </a:lnTo>
                <a:lnTo>
                  <a:pt x="893" y="914"/>
                </a:lnTo>
                <a:lnTo>
                  <a:pt x="891" y="919"/>
                </a:lnTo>
                <a:lnTo>
                  <a:pt x="880" y="922"/>
                </a:lnTo>
                <a:lnTo>
                  <a:pt x="868" y="936"/>
                </a:lnTo>
                <a:lnTo>
                  <a:pt x="849" y="944"/>
                </a:lnTo>
                <a:lnTo>
                  <a:pt x="843" y="941"/>
                </a:lnTo>
                <a:lnTo>
                  <a:pt x="835" y="945"/>
                </a:lnTo>
                <a:lnTo>
                  <a:pt x="835" y="944"/>
                </a:lnTo>
                <a:lnTo>
                  <a:pt x="830" y="947"/>
                </a:lnTo>
                <a:lnTo>
                  <a:pt x="825" y="947"/>
                </a:lnTo>
                <a:lnTo>
                  <a:pt x="828" y="950"/>
                </a:lnTo>
                <a:lnTo>
                  <a:pt x="830" y="947"/>
                </a:lnTo>
                <a:lnTo>
                  <a:pt x="825" y="947"/>
                </a:lnTo>
                <a:lnTo>
                  <a:pt x="825" y="953"/>
                </a:lnTo>
                <a:lnTo>
                  <a:pt x="818" y="953"/>
                </a:lnTo>
                <a:lnTo>
                  <a:pt x="809" y="941"/>
                </a:lnTo>
                <a:lnTo>
                  <a:pt x="809" y="955"/>
                </a:lnTo>
                <a:lnTo>
                  <a:pt x="799" y="945"/>
                </a:lnTo>
                <a:lnTo>
                  <a:pt x="797" y="964"/>
                </a:lnTo>
                <a:lnTo>
                  <a:pt x="748" y="977"/>
                </a:lnTo>
                <a:lnTo>
                  <a:pt x="741" y="988"/>
                </a:lnTo>
                <a:lnTo>
                  <a:pt x="748" y="1004"/>
                </a:lnTo>
                <a:lnTo>
                  <a:pt x="740" y="1005"/>
                </a:lnTo>
                <a:lnTo>
                  <a:pt x="731" y="988"/>
                </a:lnTo>
                <a:lnTo>
                  <a:pt x="731" y="972"/>
                </a:lnTo>
                <a:lnTo>
                  <a:pt x="721" y="977"/>
                </a:lnTo>
                <a:lnTo>
                  <a:pt x="708" y="967"/>
                </a:lnTo>
                <a:lnTo>
                  <a:pt x="703" y="977"/>
                </a:lnTo>
                <a:lnTo>
                  <a:pt x="703" y="972"/>
                </a:lnTo>
                <a:lnTo>
                  <a:pt x="696" y="977"/>
                </a:lnTo>
                <a:lnTo>
                  <a:pt x="684" y="972"/>
                </a:lnTo>
                <a:lnTo>
                  <a:pt x="673" y="964"/>
                </a:lnTo>
                <a:lnTo>
                  <a:pt x="668" y="944"/>
                </a:lnTo>
                <a:lnTo>
                  <a:pt x="640" y="931"/>
                </a:lnTo>
                <a:lnTo>
                  <a:pt x="614" y="947"/>
                </a:lnTo>
                <a:lnTo>
                  <a:pt x="605" y="944"/>
                </a:lnTo>
                <a:lnTo>
                  <a:pt x="597" y="947"/>
                </a:lnTo>
                <a:lnTo>
                  <a:pt x="584" y="944"/>
                </a:lnTo>
                <a:lnTo>
                  <a:pt x="581" y="953"/>
                </a:lnTo>
                <a:lnTo>
                  <a:pt x="572" y="947"/>
                </a:lnTo>
                <a:lnTo>
                  <a:pt x="568" y="953"/>
                </a:lnTo>
                <a:lnTo>
                  <a:pt x="568" y="979"/>
                </a:lnTo>
                <a:lnTo>
                  <a:pt x="562" y="982"/>
                </a:lnTo>
                <a:lnTo>
                  <a:pt x="558" y="969"/>
                </a:lnTo>
                <a:lnTo>
                  <a:pt x="553" y="967"/>
                </a:lnTo>
                <a:lnTo>
                  <a:pt x="541" y="972"/>
                </a:lnTo>
                <a:lnTo>
                  <a:pt x="533" y="960"/>
                </a:lnTo>
                <a:lnTo>
                  <a:pt x="521" y="955"/>
                </a:lnTo>
                <a:lnTo>
                  <a:pt x="525" y="936"/>
                </a:lnTo>
                <a:lnTo>
                  <a:pt x="514" y="928"/>
                </a:lnTo>
                <a:lnTo>
                  <a:pt x="513" y="907"/>
                </a:lnTo>
                <a:lnTo>
                  <a:pt x="502" y="907"/>
                </a:lnTo>
                <a:lnTo>
                  <a:pt x="485" y="917"/>
                </a:lnTo>
                <a:lnTo>
                  <a:pt x="492" y="882"/>
                </a:lnTo>
                <a:lnTo>
                  <a:pt x="508" y="857"/>
                </a:lnTo>
                <a:lnTo>
                  <a:pt x="511" y="840"/>
                </a:lnTo>
                <a:lnTo>
                  <a:pt x="506" y="818"/>
                </a:lnTo>
                <a:lnTo>
                  <a:pt x="500" y="818"/>
                </a:lnTo>
                <a:lnTo>
                  <a:pt x="492" y="800"/>
                </a:lnTo>
                <a:lnTo>
                  <a:pt x="485" y="799"/>
                </a:lnTo>
                <a:lnTo>
                  <a:pt x="481" y="800"/>
                </a:lnTo>
                <a:lnTo>
                  <a:pt x="475" y="797"/>
                </a:lnTo>
                <a:lnTo>
                  <a:pt x="461" y="791"/>
                </a:lnTo>
                <a:lnTo>
                  <a:pt x="461" y="780"/>
                </a:lnTo>
                <a:lnTo>
                  <a:pt x="459" y="780"/>
                </a:lnTo>
                <a:lnTo>
                  <a:pt x="455" y="765"/>
                </a:lnTo>
                <a:lnTo>
                  <a:pt x="440" y="772"/>
                </a:lnTo>
                <a:lnTo>
                  <a:pt x="426" y="772"/>
                </a:lnTo>
                <a:lnTo>
                  <a:pt x="394" y="799"/>
                </a:lnTo>
                <a:lnTo>
                  <a:pt x="368" y="811"/>
                </a:lnTo>
                <a:lnTo>
                  <a:pt x="361" y="806"/>
                </a:lnTo>
                <a:lnTo>
                  <a:pt x="331" y="799"/>
                </a:lnTo>
                <a:lnTo>
                  <a:pt x="310" y="822"/>
                </a:lnTo>
                <a:lnTo>
                  <a:pt x="305" y="821"/>
                </a:lnTo>
                <a:lnTo>
                  <a:pt x="305" y="803"/>
                </a:lnTo>
                <a:lnTo>
                  <a:pt x="293" y="808"/>
                </a:lnTo>
                <a:lnTo>
                  <a:pt x="279" y="811"/>
                </a:lnTo>
                <a:lnTo>
                  <a:pt x="265" y="806"/>
                </a:lnTo>
                <a:lnTo>
                  <a:pt x="250" y="808"/>
                </a:lnTo>
                <a:lnTo>
                  <a:pt x="244" y="800"/>
                </a:lnTo>
                <a:lnTo>
                  <a:pt x="234" y="797"/>
                </a:lnTo>
                <a:lnTo>
                  <a:pt x="234" y="789"/>
                </a:lnTo>
                <a:lnTo>
                  <a:pt x="213" y="784"/>
                </a:lnTo>
                <a:lnTo>
                  <a:pt x="215" y="772"/>
                </a:lnTo>
                <a:lnTo>
                  <a:pt x="201" y="777"/>
                </a:lnTo>
                <a:lnTo>
                  <a:pt x="194" y="762"/>
                </a:lnTo>
                <a:lnTo>
                  <a:pt x="178" y="748"/>
                </a:lnTo>
                <a:lnTo>
                  <a:pt x="157" y="743"/>
                </a:lnTo>
                <a:lnTo>
                  <a:pt x="155" y="751"/>
                </a:lnTo>
                <a:lnTo>
                  <a:pt x="150" y="745"/>
                </a:lnTo>
                <a:lnTo>
                  <a:pt x="118" y="724"/>
                </a:lnTo>
                <a:lnTo>
                  <a:pt x="108" y="724"/>
                </a:lnTo>
                <a:lnTo>
                  <a:pt x="103" y="715"/>
                </a:lnTo>
                <a:lnTo>
                  <a:pt x="103" y="699"/>
                </a:lnTo>
                <a:lnTo>
                  <a:pt x="97" y="683"/>
                </a:lnTo>
                <a:lnTo>
                  <a:pt x="103" y="679"/>
                </a:lnTo>
                <a:lnTo>
                  <a:pt x="108" y="688"/>
                </a:lnTo>
                <a:lnTo>
                  <a:pt x="120" y="679"/>
                </a:lnTo>
                <a:lnTo>
                  <a:pt x="118" y="666"/>
                </a:lnTo>
                <a:lnTo>
                  <a:pt x="108" y="658"/>
                </a:lnTo>
                <a:lnTo>
                  <a:pt x="108" y="642"/>
                </a:lnTo>
                <a:lnTo>
                  <a:pt x="120" y="639"/>
                </a:lnTo>
                <a:lnTo>
                  <a:pt x="120" y="630"/>
                </a:lnTo>
                <a:lnTo>
                  <a:pt x="131" y="620"/>
                </a:lnTo>
                <a:lnTo>
                  <a:pt x="136" y="598"/>
                </a:lnTo>
                <a:lnTo>
                  <a:pt x="131" y="601"/>
                </a:lnTo>
                <a:lnTo>
                  <a:pt x="128" y="595"/>
                </a:lnTo>
                <a:lnTo>
                  <a:pt x="114" y="584"/>
                </a:lnTo>
                <a:lnTo>
                  <a:pt x="80" y="598"/>
                </a:lnTo>
                <a:lnTo>
                  <a:pt x="64" y="592"/>
                </a:lnTo>
                <a:lnTo>
                  <a:pt x="60" y="587"/>
                </a:lnTo>
                <a:lnTo>
                  <a:pt x="52" y="587"/>
                </a:lnTo>
                <a:lnTo>
                  <a:pt x="47" y="582"/>
                </a:lnTo>
                <a:lnTo>
                  <a:pt x="47" y="570"/>
                </a:lnTo>
                <a:lnTo>
                  <a:pt x="44" y="563"/>
                </a:lnTo>
                <a:lnTo>
                  <a:pt x="37" y="563"/>
                </a:lnTo>
                <a:lnTo>
                  <a:pt x="35" y="556"/>
                </a:lnTo>
                <a:lnTo>
                  <a:pt x="21" y="554"/>
                </a:lnTo>
                <a:lnTo>
                  <a:pt x="16" y="551"/>
                </a:lnTo>
                <a:lnTo>
                  <a:pt x="23" y="546"/>
                </a:lnTo>
                <a:lnTo>
                  <a:pt x="27" y="546"/>
                </a:lnTo>
                <a:lnTo>
                  <a:pt x="23" y="513"/>
                </a:lnTo>
                <a:lnTo>
                  <a:pt x="21" y="508"/>
                </a:lnTo>
                <a:lnTo>
                  <a:pt x="7" y="510"/>
                </a:lnTo>
                <a:lnTo>
                  <a:pt x="0" y="497"/>
                </a:lnTo>
                <a:lnTo>
                  <a:pt x="4" y="4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27" name=""/>
          <p:cNvGrpSpPr/>
          <p:nvPr/>
        </p:nvGrpSpPr>
        <p:grpSpPr>
          <a:xfrm>
            <a:off x="6707160" y="1851120"/>
            <a:ext cx="1971720" cy="1595520"/>
            <a:chOff x="6707160" y="1851120"/>
            <a:chExt cx="1971720" cy="1595520"/>
          </a:xfrm>
        </p:grpSpPr>
        <p:sp>
          <p:nvSpPr>
            <p:cNvPr id="2928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0" name=""/>
          <p:cNvSpPr/>
          <p:nvPr/>
        </p:nvSpPr>
        <p:spPr>
          <a:xfrm>
            <a:off x="7835760" y="3454560"/>
            <a:ext cx="74880" cy="72720"/>
          </a:xfrm>
          <a:custGeom>
            <a:avLst/>
            <a:gdLst/>
            <a:ahLst/>
            <a:rect l="l" t="t" r="r" b="b"/>
            <a:pathLst>
              <a:path w="47" h="46">
                <a:moveTo>
                  <a:pt x="37" y="0"/>
                </a:moveTo>
                <a:lnTo>
                  <a:pt x="46" y="3"/>
                </a:lnTo>
                <a:lnTo>
                  <a:pt x="47" y="10"/>
                </a:lnTo>
                <a:lnTo>
                  <a:pt x="37" y="32"/>
                </a:lnTo>
                <a:lnTo>
                  <a:pt x="23" y="46"/>
                </a:lnTo>
                <a:lnTo>
                  <a:pt x="4" y="41"/>
                </a:lnTo>
                <a:lnTo>
                  <a:pt x="0" y="19"/>
                </a:lnTo>
                <a:lnTo>
                  <a:pt x="19" y="3"/>
                </a:lnTo>
                <a:lnTo>
                  <a:pt x="3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1" name=""/>
          <p:cNvGrpSpPr/>
          <p:nvPr/>
        </p:nvGrpSpPr>
        <p:grpSpPr>
          <a:xfrm>
            <a:off x="7835760" y="3454560"/>
            <a:ext cx="74880" cy="72720"/>
            <a:chOff x="7835760" y="3454560"/>
            <a:chExt cx="74880" cy="72720"/>
          </a:xfrm>
        </p:grpSpPr>
        <p:sp>
          <p:nvSpPr>
            <p:cNvPr id="2932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4" name=""/>
          <p:cNvSpPr/>
          <p:nvPr/>
        </p:nvSpPr>
        <p:spPr>
          <a:xfrm>
            <a:off x="8202600" y="3244680"/>
            <a:ext cx="60480" cy="136800"/>
          </a:xfrm>
          <a:custGeom>
            <a:avLst/>
            <a:gdLst/>
            <a:ahLst/>
            <a:rect l="l" t="t" r="r" b="b"/>
            <a:pathLst>
              <a:path w="38" h="86">
                <a:moveTo>
                  <a:pt x="29" y="0"/>
                </a:moveTo>
                <a:lnTo>
                  <a:pt x="38" y="4"/>
                </a:lnTo>
                <a:lnTo>
                  <a:pt x="38" y="17"/>
                </a:lnTo>
                <a:lnTo>
                  <a:pt x="17" y="86"/>
                </a:lnTo>
                <a:lnTo>
                  <a:pt x="2" y="63"/>
                </a:lnTo>
                <a:lnTo>
                  <a:pt x="0" y="44"/>
                </a:lnTo>
                <a:lnTo>
                  <a:pt x="19" y="4"/>
                </a:lnTo>
                <a:lnTo>
                  <a:pt x="2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5" name=""/>
          <p:cNvGrpSpPr/>
          <p:nvPr/>
        </p:nvGrpSpPr>
        <p:grpSpPr>
          <a:xfrm>
            <a:off x="8202600" y="3244680"/>
            <a:ext cx="60480" cy="136800"/>
            <a:chOff x="8202600" y="3244680"/>
            <a:chExt cx="60480" cy="136800"/>
          </a:xfrm>
        </p:grpSpPr>
        <p:sp>
          <p:nvSpPr>
            <p:cNvPr id="2936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8" name=""/>
          <p:cNvSpPr/>
          <p:nvPr/>
        </p:nvSpPr>
        <p:spPr>
          <a:xfrm>
            <a:off x="8002440" y="33638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0"/>
                </a:moveTo>
                <a:lnTo>
                  <a:pt x="0" y="2"/>
                </a:lnTo>
                <a:lnTo>
                  <a:pt x="4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9" name=""/>
          <p:cNvGrpSpPr/>
          <p:nvPr/>
        </p:nvGrpSpPr>
        <p:grpSpPr>
          <a:xfrm>
            <a:off x="8002440" y="3363840"/>
            <a:ext cx="6480" cy="7920"/>
            <a:chOff x="8002440" y="3363840"/>
            <a:chExt cx="6480" cy="7920"/>
          </a:xfrm>
        </p:grpSpPr>
        <p:sp>
          <p:nvSpPr>
            <p:cNvPr id="2940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42" name=""/>
          <p:cNvSpPr/>
          <p:nvPr/>
        </p:nvSpPr>
        <p:spPr>
          <a:xfrm>
            <a:off x="8842320" y="2309760"/>
            <a:ext cx="196920" cy="204840"/>
          </a:xfrm>
          <a:custGeom>
            <a:avLst/>
            <a:gdLst/>
            <a:ahLst/>
            <a:rect l="l" t="t" r="r" b="b"/>
            <a:pathLst>
              <a:path w="124" h="129">
                <a:moveTo>
                  <a:pt x="105" y="47"/>
                </a:moveTo>
                <a:lnTo>
                  <a:pt x="113" y="41"/>
                </a:lnTo>
                <a:lnTo>
                  <a:pt x="109" y="55"/>
                </a:lnTo>
                <a:lnTo>
                  <a:pt x="113" y="69"/>
                </a:lnTo>
                <a:lnTo>
                  <a:pt x="124" y="66"/>
                </a:lnTo>
                <a:lnTo>
                  <a:pt x="120" y="72"/>
                </a:lnTo>
                <a:lnTo>
                  <a:pt x="82" y="86"/>
                </a:lnTo>
                <a:lnTo>
                  <a:pt x="70" y="115"/>
                </a:lnTo>
                <a:lnTo>
                  <a:pt x="43" y="96"/>
                </a:lnTo>
                <a:lnTo>
                  <a:pt x="29" y="101"/>
                </a:lnTo>
                <a:lnTo>
                  <a:pt x="14" y="98"/>
                </a:lnTo>
                <a:lnTo>
                  <a:pt x="10" y="101"/>
                </a:lnTo>
                <a:lnTo>
                  <a:pt x="12" y="107"/>
                </a:lnTo>
                <a:lnTo>
                  <a:pt x="26" y="118"/>
                </a:lnTo>
                <a:lnTo>
                  <a:pt x="5" y="129"/>
                </a:lnTo>
                <a:lnTo>
                  <a:pt x="5" y="112"/>
                </a:lnTo>
                <a:lnTo>
                  <a:pt x="0" y="105"/>
                </a:lnTo>
                <a:lnTo>
                  <a:pt x="2" y="96"/>
                </a:lnTo>
                <a:lnTo>
                  <a:pt x="12" y="83"/>
                </a:lnTo>
                <a:lnTo>
                  <a:pt x="12" y="72"/>
                </a:lnTo>
                <a:lnTo>
                  <a:pt x="31" y="77"/>
                </a:lnTo>
                <a:lnTo>
                  <a:pt x="33" y="66"/>
                </a:lnTo>
                <a:lnTo>
                  <a:pt x="33" y="57"/>
                </a:lnTo>
                <a:lnTo>
                  <a:pt x="37" y="47"/>
                </a:lnTo>
                <a:lnTo>
                  <a:pt x="41" y="23"/>
                </a:lnTo>
                <a:lnTo>
                  <a:pt x="37" y="6"/>
                </a:lnTo>
                <a:lnTo>
                  <a:pt x="41" y="0"/>
                </a:lnTo>
                <a:lnTo>
                  <a:pt x="74" y="41"/>
                </a:lnTo>
                <a:lnTo>
                  <a:pt x="97" y="52"/>
                </a:lnTo>
                <a:lnTo>
                  <a:pt x="105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3" name=""/>
          <p:cNvGrpSpPr/>
          <p:nvPr/>
        </p:nvGrpSpPr>
        <p:grpSpPr>
          <a:xfrm>
            <a:off x="8842320" y="2309760"/>
            <a:ext cx="196920" cy="204840"/>
            <a:chOff x="8842320" y="2309760"/>
            <a:chExt cx="196920" cy="204840"/>
          </a:xfrm>
        </p:grpSpPr>
        <p:sp>
          <p:nvSpPr>
            <p:cNvPr id="2944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46" name=""/>
          <p:cNvSpPr/>
          <p:nvPr/>
        </p:nvSpPr>
        <p:spPr>
          <a:xfrm>
            <a:off x="8501040" y="310680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7" name=""/>
          <p:cNvGrpSpPr/>
          <p:nvPr/>
        </p:nvGrpSpPr>
        <p:grpSpPr>
          <a:xfrm>
            <a:off x="8501040" y="3106800"/>
            <a:ext cx="11160" cy="12600"/>
            <a:chOff x="8501040" y="3106800"/>
            <a:chExt cx="11160" cy="12600"/>
          </a:xfrm>
        </p:grpSpPr>
        <p:sp>
          <p:nvSpPr>
            <p:cNvPr id="2948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0" name=""/>
          <p:cNvSpPr/>
          <p:nvPr/>
        </p:nvSpPr>
        <p:spPr>
          <a:xfrm>
            <a:off x="8451720" y="3176640"/>
            <a:ext cx="12960" cy="30240"/>
          </a:xfrm>
          <a:custGeom>
            <a:avLst/>
            <a:gdLst/>
            <a:ahLst/>
            <a:rect l="l" t="t" r="r" b="b"/>
            <a:pathLst>
              <a:path w="8" h="19">
                <a:moveTo>
                  <a:pt x="0" y="9"/>
                </a:moveTo>
                <a:lnTo>
                  <a:pt x="8" y="0"/>
                </a:lnTo>
                <a:lnTo>
                  <a:pt x="0" y="19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1" name=""/>
          <p:cNvGrpSpPr/>
          <p:nvPr/>
        </p:nvGrpSpPr>
        <p:grpSpPr>
          <a:xfrm>
            <a:off x="8451720" y="3176640"/>
            <a:ext cx="12960" cy="30240"/>
            <a:chOff x="8451720" y="3176640"/>
            <a:chExt cx="12960" cy="30240"/>
          </a:xfrm>
        </p:grpSpPr>
        <p:sp>
          <p:nvSpPr>
            <p:cNvPr id="2952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4" name=""/>
          <p:cNvSpPr/>
          <p:nvPr/>
        </p:nvSpPr>
        <p:spPr>
          <a:xfrm>
            <a:off x="8321760" y="32796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0" y="0"/>
                </a:moveTo>
                <a:lnTo>
                  <a:pt x="3" y="3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5" name=""/>
          <p:cNvGrpSpPr/>
          <p:nvPr/>
        </p:nvGrpSpPr>
        <p:grpSpPr>
          <a:xfrm>
            <a:off x="8321760" y="3279600"/>
            <a:ext cx="4680" cy="6480"/>
            <a:chOff x="8321760" y="3279600"/>
            <a:chExt cx="4680" cy="6480"/>
          </a:xfrm>
        </p:grpSpPr>
        <p:sp>
          <p:nvSpPr>
            <p:cNvPr id="2956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8" name=""/>
          <p:cNvSpPr/>
          <p:nvPr/>
        </p:nvSpPr>
        <p:spPr>
          <a:xfrm>
            <a:off x="8494560" y="291312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2"/>
                </a:moveTo>
                <a:lnTo>
                  <a:pt x="0" y="0"/>
                </a:lnTo>
                <a:lnTo>
                  <a:pt x="0" y="7"/>
                </a:lnTo>
                <a:lnTo>
                  <a:pt x="2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9" name=""/>
          <p:cNvGrpSpPr/>
          <p:nvPr/>
        </p:nvGrpSpPr>
        <p:grpSpPr>
          <a:xfrm>
            <a:off x="8494560" y="2913120"/>
            <a:ext cx="3240" cy="11160"/>
            <a:chOff x="8494560" y="2913120"/>
            <a:chExt cx="3240" cy="11160"/>
          </a:xfrm>
        </p:grpSpPr>
        <p:sp>
          <p:nvSpPr>
            <p:cNvPr id="2960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62" name=""/>
          <p:cNvSpPr/>
          <p:nvPr/>
        </p:nvSpPr>
        <p:spPr>
          <a:xfrm>
            <a:off x="8540640" y="30258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63" name=""/>
          <p:cNvGrpSpPr/>
          <p:nvPr/>
        </p:nvGrpSpPr>
        <p:grpSpPr>
          <a:xfrm>
            <a:off x="8540640" y="3025800"/>
            <a:ext cx="6480" cy="7920"/>
            <a:chOff x="8540640" y="3025800"/>
            <a:chExt cx="6480" cy="7920"/>
          </a:xfrm>
        </p:grpSpPr>
        <p:sp>
          <p:nvSpPr>
            <p:cNvPr id="2964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66" name=""/>
          <p:cNvSpPr/>
          <p:nvPr/>
        </p:nvSpPr>
        <p:spPr>
          <a:xfrm>
            <a:off x="8515440" y="2873520"/>
            <a:ext cx="74520" cy="126720"/>
          </a:xfrm>
          <a:custGeom>
            <a:avLst/>
            <a:gdLst/>
            <a:ahLst/>
            <a:rect l="l" t="t" r="r" b="b"/>
            <a:pathLst>
              <a:path w="47" h="80">
                <a:moveTo>
                  <a:pt x="22" y="0"/>
                </a:moveTo>
                <a:lnTo>
                  <a:pt x="0" y="19"/>
                </a:lnTo>
                <a:lnTo>
                  <a:pt x="3" y="27"/>
                </a:lnTo>
                <a:lnTo>
                  <a:pt x="3" y="32"/>
                </a:lnTo>
                <a:lnTo>
                  <a:pt x="0" y="27"/>
                </a:lnTo>
                <a:lnTo>
                  <a:pt x="1" y="39"/>
                </a:lnTo>
                <a:lnTo>
                  <a:pt x="12" y="36"/>
                </a:lnTo>
                <a:lnTo>
                  <a:pt x="12" y="22"/>
                </a:lnTo>
                <a:lnTo>
                  <a:pt x="16" y="32"/>
                </a:lnTo>
                <a:lnTo>
                  <a:pt x="17" y="44"/>
                </a:lnTo>
                <a:lnTo>
                  <a:pt x="12" y="55"/>
                </a:lnTo>
                <a:lnTo>
                  <a:pt x="12" y="71"/>
                </a:lnTo>
                <a:lnTo>
                  <a:pt x="17" y="75"/>
                </a:lnTo>
                <a:lnTo>
                  <a:pt x="20" y="63"/>
                </a:lnTo>
                <a:lnTo>
                  <a:pt x="22" y="63"/>
                </a:lnTo>
                <a:lnTo>
                  <a:pt x="22" y="80"/>
                </a:lnTo>
                <a:lnTo>
                  <a:pt x="33" y="71"/>
                </a:lnTo>
                <a:lnTo>
                  <a:pt x="47" y="32"/>
                </a:lnTo>
                <a:lnTo>
                  <a:pt x="43" y="19"/>
                </a:lnTo>
                <a:lnTo>
                  <a:pt x="38" y="19"/>
                </a:lnTo>
                <a:lnTo>
                  <a:pt x="40" y="8"/>
                </a:lnTo>
                <a:lnTo>
                  <a:pt x="31" y="10"/>
                </a:lnTo>
                <a:lnTo>
                  <a:pt x="2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67" name=""/>
          <p:cNvGrpSpPr/>
          <p:nvPr/>
        </p:nvGrpSpPr>
        <p:grpSpPr>
          <a:xfrm>
            <a:off x="8515440" y="2873520"/>
            <a:ext cx="74520" cy="126720"/>
            <a:chOff x="8515440" y="2873520"/>
            <a:chExt cx="74520" cy="126720"/>
          </a:xfrm>
        </p:grpSpPr>
        <p:sp>
          <p:nvSpPr>
            <p:cNvPr id="2968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0" name=""/>
          <p:cNvSpPr/>
          <p:nvPr/>
        </p:nvSpPr>
        <p:spPr>
          <a:xfrm>
            <a:off x="8678880" y="28432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0"/>
                </a:moveTo>
                <a:lnTo>
                  <a:pt x="0" y="10"/>
                </a:lnTo>
                <a:lnTo>
                  <a:pt x="4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1" name=""/>
          <p:cNvGrpSpPr/>
          <p:nvPr/>
        </p:nvGrpSpPr>
        <p:grpSpPr>
          <a:xfrm>
            <a:off x="8678880" y="2843280"/>
            <a:ext cx="9360" cy="15840"/>
            <a:chOff x="8678880" y="2843280"/>
            <a:chExt cx="9360" cy="15840"/>
          </a:xfrm>
        </p:grpSpPr>
        <p:sp>
          <p:nvSpPr>
            <p:cNvPr id="2972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4" name=""/>
          <p:cNvSpPr/>
          <p:nvPr/>
        </p:nvSpPr>
        <p:spPr>
          <a:xfrm>
            <a:off x="8596440" y="2851200"/>
            <a:ext cx="82440" cy="77760"/>
          </a:xfrm>
          <a:custGeom>
            <a:avLst/>
            <a:gdLst/>
            <a:ahLst/>
            <a:rect l="l" t="t" r="r" b="b"/>
            <a:pathLst>
              <a:path w="52" h="49">
                <a:moveTo>
                  <a:pt x="41" y="34"/>
                </a:moveTo>
                <a:lnTo>
                  <a:pt x="27" y="28"/>
                </a:lnTo>
                <a:lnTo>
                  <a:pt x="17" y="49"/>
                </a:lnTo>
                <a:lnTo>
                  <a:pt x="12" y="49"/>
                </a:lnTo>
                <a:lnTo>
                  <a:pt x="6" y="31"/>
                </a:lnTo>
                <a:lnTo>
                  <a:pt x="0" y="28"/>
                </a:lnTo>
                <a:lnTo>
                  <a:pt x="12" y="12"/>
                </a:lnTo>
                <a:lnTo>
                  <a:pt x="22" y="12"/>
                </a:lnTo>
                <a:lnTo>
                  <a:pt x="37" y="0"/>
                </a:lnTo>
                <a:lnTo>
                  <a:pt x="48" y="5"/>
                </a:lnTo>
                <a:lnTo>
                  <a:pt x="52" y="17"/>
                </a:lnTo>
                <a:lnTo>
                  <a:pt x="41" y="3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5" name=""/>
          <p:cNvGrpSpPr/>
          <p:nvPr/>
        </p:nvGrpSpPr>
        <p:grpSpPr>
          <a:xfrm>
            <a:off x="8596440" y="2851200"/>
            <a:ext cx="82440" cy="77760"/>
            <a:chOff x="8596440" y="2851200"/>
            <a:chExt cx="82440" cy="77760"/>
          </a:xfrm>
        </p:grpSpPr>
        <p:sp>
          <p:nvSpPr>
            <p:cNvPr id="2976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8" name=""/>
          <p:cNvSpPr/>
          <p:nvPr/>
        </p:nvSpPr>
        <p:spPr>
          <a:xfrm>
            <a:off x="8791560" y="2671920"/>
            <a:ext cx="11160" cy="237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2" y="15"/>
                </a:lnTo>
                <a:lnTo>
                  <a:pt x="0" y="15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9" name=""/>
          <p:cNvGrpSpPr/>
          <p:nvPr/>
        </p:nvGrpSpPr>
        <p:grpSpPr>
          <a:xfrm>
            <a:off x="8791560" y="2671920"/>
            <a:ext cx="11160" cy="23760"/>
            <a:chOff x="8791560" y="2671920"/>
            <a:chExt cx="11160" cy="23760"/>
          </a:xfrm>
        </p:grpSpPr>
        <p:sp>
          <p:nvSpPr>
            <p:cNvPr id="2980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82" name=""/>
          <p:cNvSpPr/>
          <p:nvPr/>
        </p:nvSpPr>
        <p:spPr>
          <a:xfrm>
            <a:off x="8556480" y="2514600"/>
            <a:ext cx="362160" cy="379440"/>
          </a:xfrm>
          <a:custGeom>
            <a:avLst/>
            <a:gdLst/>
            <a:ahLst/>
            <a:rect l="l" t="t" r="r" b="b"/>
            <a:pathLst>
              <a:path w="228" h="239">
                <a:moveTo>
                  <a:pt x="207" y="3"/>
                </a:moveTo>
                <a:lnTo>
                  <a:pt x="214" y="3"/>
                </a:lnTo>
                <a:lnTo>
                  <a:pt x="214" y="24"/>
                </a:lnTo>
                <a:lnTo>
                  <a:pt x="228" y="60"/>
                </a:lnTo>
                <a:lnTo>
                  <a:pt x="216" y="97"/>
                </a:lnTo>
                <a:lnTo>
                  <a:pt x="207" y="101"/>
                </a:lnTo>
                <a:lnTo>
                  <a:pt x="207" y="138"/>
                </a:lnTo>
                <a:lnTo>
                  <a:pt x="199" y="157"/>
                </a:lnTo>
                <a:lnTo>
                  <a:pt x="200" y="176"/>
                </a:lnTo>
                <a:lnTo>
                  <a:pt x="193" y="190"/>
                </a:lnTo>
                <a:lnTo>
                  <a:pt x="183" y="198"/>
                </a:lnTo>
                <a:lnTo>
                  <a:pt x="186" y="176"/>
                </a:lnTo>
                <a:lnTo>
                  <a:pt x="183" y="176"/>
                </a:lnTo>
                <a:lnTo>
                  <a:pt x="178" y="190"/>
                </a:lnTo>
                <a:lnTo>
                  <a:pt x="170" y="188"/>
                </a:lnTo>
                <a:lnTo>
                  <a:pt x="164" y="204"/>
                </a:lnTo>
                <a:lnTo>
                  <a:pt x="162" y="204"/>
                </a:lnTo>
                <a:lnTo>
                  <a:pt x="162" y="193"/>
                </a:lnTo>
                <a:lnTo>
                  <a:pt x="160" y="193"/>
                </a:lnTo>
                <a:lnTo>
                  <a:pt x="149" y="207"/>
                </a:lnTo>
                <a:lnTo>
                  <a:pt x="127" y="207"/>
                </a:lnTo>
                <a:lnTo>
                  <a:pt x="131" y="202"/>
                </a:lnTo>
                <a:lnTo>
                  <a:pt x="122" y="202"/>
                </a:lnTo>
                <a:lnTo>
                  <a:pt x="120" y="193"/>
                </a:lnTo>
                <a:lnTo>
                  <a:pt x="113" y="204"/>
                </a:lnTo>
                <a:lnTo>
                  <a:pt x="120" y="212"/>
                </a:lnTo>
                <a:lnTo>
                  <a:pt x="120" y="217"/>
                </a:lnTo>
                <a:lnTo>
                  <a:pt x="110" y="220"/>
                </a:lnTo>
                <a:lnTo>
                  <a:pt x="97" y="239"/>
                </a:lnTo>
                <a:lnTo>
                  <a:pt x="87" y="224"/>
                </a:lnTo>
                <a:lnTo>
                  <a:pt x="89" y="204"/>
                </a:lnTo>
                <a:lnTo>
                  <a:pt x="68" y="202"/>
                </a:lnTo>
                <a:lnTo>
                  <a:pt x="58" y="212"/>
                </a:lnTo>
                <a:lnTo>
                  <a:pt x="31" y="215"/>
                </a:lnTo>
                <a:lnTo>
                  <a:pt x="23" y="226"/>
                </a:lnTo>
                <a:lnTo>
                  <a:pt x="0" y="224"/>
                </a:lnTo>
                <a:lnTo>
                  <a:pt x="0" y="215"/>
                </a:lnTo>
                <a:lnTo>
                  <a:pt x="9" y="212"/>
                </a:lnTo>
                <a:lnTo>
                  <a:pt x="37" y="180"/>
                </a:lnTo>
                <a:lnTo>
                  <a:pt x="87" y="174"/>
                </a:lnTo>
                <a:lnTo>
                  <a:pt x="87" y="179"/>
                </a:lnTo>
                <a:lnTo>
                  <a:pt x="97" y="180"/>
                </a:lnTo>
                <a:lnTo>
                  <a:pt x="104" y="174"/>
                </a:lnTo>
                <a:lnTo>
                  <a:pt x="104" y="161"/>
                </a:lnTo>
                <a:lnTo>
                  <a:pt x="113" y="147"/>
                </a:lnTo>
                <a:lnTo>
                  <a:pt x="120" y="128"/>
                </a:lnTo>
                <a:lnTo>
                  <a:pt x="127" y="123"/>
                </a:lnTo>
                <a:lnTo>
                  <a:pt x="131" y="123"/>
                </a:lnTo>
                <a:lnTo>
                  <a:pt x="122" y="133"/>
                </a:lnTo>
                <a:lnTo>
                  <a:pt x="124" y="144"/>
                </a:lnTo>
                <a:lnTo>
                  <a:pt x="151" y="128"/>
                </a:lnTo>
                <a:lnTo>
                  <a:pt x="170" y="109"/>
                </a:lnTo>
                <a:lnTo>
                  <a:pt x="181" y="79"/>
                </a:lnTo>
                <a:lnTo>
                  <a:pt x="186" y="60"/>
                </a:lnTo>
                <a:lnTo>
                  <a:pt x="186" y="54"/>
                </a:lnTo>
                <a:lnTo>
                  <a:pt x="181" y="49"/>
                </a:lnTo>
                <a:lnTo>
                  <a:pt x="184" y="41"/>
                </a:lnTo>
                <a:lnTo>
                  <a:pt x="184" y="27"/>
                </a:lnTo>
                <a:lnTo>
                  <a:pt x="193" y="8"/>
                </a:lnTo>
                <a:lnTo>
                  <a:pt x="200" y="19"/>
                </a:lnTo>
                <a:lnTo>
                  <a:pt x="207" y="17"/>
                </a:lnTo>
                <a:lnTo>
                  <a:pt x="211" y="8"/>
                </a:lnTo>
                <a:lnTo>
                  <a:pt x="203" y="13"/>
                </a:lnTo>
                <a:lnTo>
                  <a:pt x="200" y="5"/>
                </a:lnTo>
                <a:lnTo>
                  <a:pt x="203" y="0"/>
                </a:lnTo>
                <a:lnTo>
                  <a:pt x="207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3" name=""/>
          <p:cNvGrpSpPr/>
          <p:nvPr/>
        </p:nvGrpSpPr>
        <p:grpSpPr>
          <a:xfrm>
            <a:off x="8556480" y="2514600"/>
            <a:ext cx="362160" cy="379440"/>
            <a:chOff x="8556480" y="2514600"/>
            <a:chExt cx="362160" cy="379440"/>
          </a:xfrm>
        </p:grpSpPr>
        <p:sp>
          <p:nvSpPr>
            <p:cNvPr id="2984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86" name=""/>
          <p:cNvSpPr/>
          <p:nvPr/>
        </p:nvSpPr>
        <p:spPr>
          <a:xfrm>
            <a:off x="8885160" y="231948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2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7" name=""/>
          <p:cNvGrpSpPr/>
          <p:nvPr/>
        </p:nvGrpSpPr>
        <p:grpSpPr>
          <a:xfrm>
            <a:off x="8885160" y="2319480"/>
            <a:ext cx="6480" cy="7920"/>
            <a:chOff x="8885160" y="2319480"/>
            <a:chExt cx="6480" cy="7920"/>
          </a:xfrm>
        </p:grpSpPr>
        <p:sp>
          <p:nvSpPr>
            <p:cNvPr id="2988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0" name=""/>
          <p:cNvSpPr/>
          <p:nvPr/>
        </p:nvSpPr>
        <p:spPr>
          <a:xfrm>
            <a:off x="8344080" y="2440080"/>
            <a:ext cx="203040" cy="258840"/>
          </a:xfrm>
          <a:custGeom>
            <a:avLst/>
            <a:gdLst/>
            <a:ahLst/>
            <a:rect l="l" t="t" r="r" b="b"/>
            <a:pathLst>
              <a:path w="128" h="163">
                <a:moveTo>
                  <a:pt x="126" y="11"/>
                </a:moveTo>
                <a:lnTo>
                  <a:pt x="128" y="19"/>
                </a:lnTo>
                <a:lnTo>
                  <a:pt x="108" y="42"/>
                </a:lnTo>
                <a:lnTo>
                  <a:pt x="108" y="64"/>
                </a:lnTo>
                <a:lnTo>
                  <a:pt x="83" y="90"/>
                </a:lnTo>
                <a:lnTo>
                  <a:pt x="64" y="101"/>
                </a:lnTo>
                <a:lnTo>
                  <a:pt x="64" y="120"/>
                </a:lnTo>
                <a:lnTo>
                  <a:pt x="83" y="139"/>
                </a:lnTo>
                <a:lnTo>
                  <a:pt x="71" y="148"/>
                </a:lnTo>
                <a:lnTo>
                  <a:pt x="57" y="148"/>
                </a:lnTo>
                <a:lnTo>
                  <a:pt x="43" y="163"/>
                </a:lnTo>
                <a:lnTo>
                  <a:pt x="26" y="155"/>
                </a:lnTo>
                <a:lnTo>
                  <a:pt x="24" y="160"/>
                </a:lnTo>
                <a:lnTo>
                  <a:pt x="19" y="163"/>
                </a:lnTo>
                <a:lnTo>
                  <a:pt x="14" y="155"/>
                </a:lnTo>
                <a:lnTo>
                  <a:pt x="17" y="150"/>
                </a:lnTo>
                <a:lnTo>
                  <a:pt x="8" y="153"/>
                </a:lnTo>
                <a:lnTo>
                  <a:pt x="12" y="139"/>
                </a:lnTo>
                <a:lnTo>
                  <a:pt x="21" y="134"/>
                </a:lnTo>
                <a:lnTo>
                  <a:pt x="17" y="131"/>
                </a:lnTo>
                <a:lnTo>
                  <a:pt x="22" y="107"/>
                </a:lnTo>
                <a:lnTo>
                  <a:pt x="6" y="107"/>
                </a:lnTo>
                <a:lnTo>
                  <a:pt x="0" y="96"/>
                </a:lnTo>
                <a:lnTo>
                  <a:pt x="10" y="79"/>
                </a:lnTo>
                <a:lnTo>
                  <a:pt x="31" y="66"/>
                </a:lnTo>
                <a:lnTo>
                  <a:pt x="52" y="45"/>
                </a:lnTo>
                <a:lnTo>
                  <a:pt x="64" y="52"/>
                </a:lnTo>
                <a:lnTo>
                  <a:pt x="78" y="50"/>
                </a:lnTo>
                <a:lnTo>
                  <a:pt x="78" y="31"/>
                </a:lnTo>
                <a:lnTo>
                  <a:pt x="95" y="31"/>
                </a:lnTo>
                <a:lnTo>
                  <a:pt x="106" y="19"/>
                </a:lnTo>
                <a:lnTo>
                  <a:pt x="116" y="0"/>
                </a:lnTo>
                <a:lnTo>
                  <a:pt x="12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1" name=""/>
          <p:cNvGrpSpPr/>
          <p:nvPr/>
        </p:nvGrpSpPr>
        <p:grpSpPr>
          <a:xfrm>
            <a:off x="8344080" y="2440080"/>
            <a:ext cx="203040" cy="258840"/>
            <a:chOff x="8344080" y="2440080"/>
            <a:chExt cx="203040" cy="258840"/>
          </a:xfrm>
        </p:grpSpPr>
        <p:sp>
          <p:nvSpPr>
            <p:cNvPr id="2992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4" name=""/>
          <p:cNvSpPr/>
          <p:nvPr/>
        </p:nvSpPr>
        <p:spPr>
          <a:xfrm>
            <a:off x="8404200" y="289728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" y="0"/>
                </a:moveTo>
                <a:lnTo>
                  <a:pt x="0" y="5"/>
                </a:lnTo>
                <a:lnTo>
                  <a:pt x="3" y="7"/>
                </a:lnTo>
                <a:lnTo>
                  <a:pt x="14" y="0"/>
                </a:lnTo>
                <a:lnTo>
                  <a:pt x="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5" name=""/>
          <p:cNvGrpSpPr/>
          <p:nvPr/>
        </p:nvGrpSpPr>
        <p:grpSpPr>
          <a:xfrm>
            <a:off x="8404200" y="2897280"/>
            <a:ext cx="22320" cy="11160"/>
            <a:chOff x="8404200" y="2897280"/>
            <a:chExt cx="22320" cy="11160"/>
          </a:xfrm>
        </p:grpSpPr>
        <p:sp>
          <p:nvSpPr>
            <p:cNvPr id="2996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8" name=""/>
          <p:cNvSpPr/>
          <p:nvPr/>
        </p:nvSpPr>
        <p:spPr>
          <a:xfrm>
            <a:off x="8399520" y="2660760"/>
            <a:ext cx="112680" cy="190440"/>
          </a:xfrm>
          <a:custGeom>
            <a:avLst/>
            <a:gdLst/>
            <a:ahLst/>
            <a:rect l="l" t="t" r="r" b="b"/>
            <a:pathLst>
              <a:path w="71" h="120">
                <a:moveTo>
                  <a:pt x="48" y="0"/>
                </a:moveTo>
                <a:lnTo>
                  <a:pt x="64" y="31"/>
                </a:lnTo>
                <a:lnTo>
                  <a:pt x="71" y="71"/>
                </a:lnTo>
                <a:lnTo>
                  <a:pt x="64" y="93"/>
                </a:lnTo>
                <a:lnTo>
                  <a:pt x="58" y="101"/>
                </a:lnTo>
                <a:lnTo>
                  <a:pt x="50" y="98"/>
                </a:lnTo>
                <a:lnTo>
                  <a:pt x="45" y="107"/>
                </a:lnTo>
                <a:lnTo>
                  <a:pt x="38" y="103"/>
                </a:lnTo>
                <a:lnTo>
                  <a:pt x="29" y="112"/>
                </a:lnTo>
                <a:lnTo>
                  <a:pt x="27" y="107"/>
                </a:lnTo>
                <a:lnTo>
                  <a:pt x="24" y="117"/>
                </a:lnTo>
                <a:lnTo>
                  <a:pt x="22" y="115"/>
                </a:lnTo>
                <a:lnTo>
                  <a:pt x="24" y="110"/>
                </a:lnTo>
                <a:lnTo>
                  <a:pt x="17" y="117"/>
                </a:lnTo>
                <a:lnTo>
                  <a:pt x="2" y="120"/>
                </a:lnTo>
                <a:lnTo>
                  <a:pt x="3" y="112"/>
                </a:lnTo>
                <a:lnTo>
                  <a:pt x="8" y="115"/>
                </a:lnTo>
                <a:lnTo>
                  <a:pt x="8" y="107"/>
                </a:lnTo>
                <a:lnTo>
                  <a:pt x="3" y="106"/>
                </a:lnTo>
                <a:lnTo>
                  <a:pt x="12" y="79"/>
                </a:lnTo>
                <a:lnTo>
                  <a:pt x="8" y="55"/>
                </a:lnTo>
                <a:lnTo>
                  <a:pt x="3" y="60"/>
                </a:lnTo>
                <a:lnTo>
                  <a:pt x="0" y="52"/>
                </a:lnTo>
                <a:lnTo>
                  <a:pt x="12" y="46"/>
                </a:lnTo>
                <a:lnTo>
                  <a:pt x="17" y="50"/>
                </a:lnTo>
                <a:lnTo>
                  <a:pt x="8" y="24"/>
                </a:lnTo>
                <a:lnTo>
                  <a:pt x="22" y="9"/>
                </a:lnTo>
                <a:lnTo>
                  <a:pt x="35" y="9"/>
                </a:lnTo>
                <a:lnTo>
                  <a:pt x="4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9" name=""/>
          <p:cNvGrpSpPr/>
          <p:nvPr/>
        </p:nvGrpSpPr>
        <p:grpSpPr>
          <a:xfrm>
            <a:off x="8399520" y="2660760"/>
            <a:ext cx="112680" cy="190440"/>
            <a:chOff x="8399520" y="2660760"/>
            <a:chExt cx="112680" cy="190440"/>
          </a:xfrm>
        </p:grpSpPr>
        <p:sp>
          <p:nvSpPr>
            <p:cNvPr id="3000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02" name=""/>
          <p:cNvSpPr/>
          <p:nvPr/>
        </p:nvSpPr>
        <p:spPr>
          <a:xfrm>
            <a:off x="7562880" y="3354480"/>
            <a:ext cx="235080" cy="338040"/>
          </a:xfrm>
          <a:custGeom>
            <a:avLst/>
            <a:gdLst/>
            <a:ahLst/>
            <a:rect l="l" t="t" r="r" b="b"/>
            <a:pathLst>
              <a:path w="148" h="213">
                <a:moveTo>
                  <a:pt x="19" y="22"/>
                </a:moveTo>
                <a:lnTo>
                  <a:pt x="2" y="46"/>
                </a:lnTo>
                <a:lnTo>
                  <a:pt x="0" y="54"/>
                </a:lnTo>
                <a:lnTo>
                  <a:pt x="7" y="56"/>
                </a:lnTo>
                <a:lnTo>
                  <a:pt x="9" y="73"/>
                </a:lnTo>
                <a:lnTo>
                  <a:pt x="19" y="76"/>
                </a:lnTo>
                <a:lnTo>
                  <a:pt x="14" y="123"/>
                </a:lnTo>
                <a:lnTo>
                  <a:pt x="35" y="109"/>
                </a:lnTo>
                <a:lnTo>
                  <a:pt x="49" y="117"/>
                </a:lnTo>
                <a:lnTo>
                  <a:pt x="56" y="114"/>
                </a:lnTo>
                <a:lnTo>
                  <a:pt x="60" y="106"/>
                </a:lnTo>
                <a:lnTo>
                  <a:pt x="66" y="104"/>
                </a:lnTo>
                <a:lnTo>
                  <a:pt x="72" y="104"/>
                </a:lnTo>
                <a:lnTo>
                  <a:pt x="87" y="123"/>
                </a:lnTo>
                <a:lnTo>
                  <a:pt x="93" y="155"/>
                </a:lnTo>
                <a:lnTo>
                  <a:pt x="107" y="172"/>
                </a:lnTo>
                <a:lnTo>
                  <a:pt x="107" y="199"/>
                </a:lnTo>
                <a:lnTo>
                  <a:pt x="101" y="205"/>
                </a:lnTo>
                <a:lnTo>
                  <a:pt x="115" y="213"/>
                </a:lnTo>
                <a:lnTo>
                  <a:pt x="126" y="200"/>
                </a:lnTo>
                <a:lnTo>
                  <a:pt x="138" y="203"/>
                </a:lnTo>
                <a:lnTo>
                  <a:pt x="147" y="196"/>
                </a:lnTo>
                <a:lnTo>
                  <a:pt x="148" y="181"/>
                </a:lnTo>
                <a:lnTo>
                  <a:pt x="140" y="158"/>
                </a:lnTo>
                <a:lnTo>
                  <a:pt x="128" y="150"/>
                </a:lnTo>
                <a:lnTo>
                  <a:pt x="128" y="142"/>
                </a:lnTo>
                <a:lnTo>
                  <a:pt x="126" y="131"/>
                </a:lnTo>
                <a:lnTo>
                  <a:pt x="115" y="126"/>
                </a:lnTo>
                <a:lnTo>
                  <a:pt x="99" y="99"/>
                </a:lnTo>
                <a:lnTo>
                  <a:pt x="77" y="82"/>
                </a:lnTo>
                <a:lnTo>
                  <a:pt x="79" y="73"/>
                </a:lnTo>
                <a:lnTo>
                  <a:pt x="87" y="73"/>
                </a:lnTo>
                <a:lnTo>
                  <a:pt x="93" y="65"/>
                </a:lnTo>
                <a:lnTo>
                  <a:pt x="84" y="46"/>
                </a:lnTo>
                <a:lnTo>
                  <a:pt x="80" y="41"/>
                </a:lnTo>
                <a:lnTo>
                  <a:pt x="60" y="41"/>
                </a:lnTo>
                <a:lnTo>
                  <a:pt x="56" y="37"/>
                </a:lnTo>
                <a:lnTo>
                  <a:pt x="54" y="22"/>
                </a:lnTo>
                <a:lnTo>
                  <a:pt x="42" y="5"/>
                </a:lnTo>
                <a:lnTo>
                  <a:pt x="33" y="0"/>
                </a:lnTo>
                <a:lnTo>
                  <a:pt x="29" y="5"/>
                </a:lnTo>
                <a:lnTo>
                  <a:pt x="29" y="32"/>
                </a:lnTo>
                <a:lnTo>
                  <a:pt x="23" y="35"/>
                </a:lnTo>
                <a:lnTo>
                  <a:pt x="19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03" name=""/>
          <p:cNvGrpSpPr/>
          <p:nvPr/>
        </p:nvGrpSpPr>
        <p:grpSpPr>
          <a:xfrm>
            <a:off x="7562880" y="3354480"/>
            <a:ext cx="235080" cy="338040"/>
            <a:chOff x="7562880" y="3354480"/>
            <a:chExt cx="235080" cy="338040"/>
          </a:xfrm>
        </p:grpSpPr>
        <p:sp>
          <p:nvSpPr>
            <p:cNvPr id="3004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06" name=""/>
          <p:cNvSpPr/>
          <p:nvPr/>
        </p:nvSpPr>
        <p:spPr>
          <a:xfrm>
            <a:off x="7867800" y="3963960"/>
            <a:ext cx="312480" cy="220680"/>
          </a:xfrm>
          <a:custGeom>
            <a:avLst/>
            <a:gdLst/>
            <a:ahLst/>
            <a:rect l="l" t="t" r="r" b="b"/>
            <a:pathLst>
              <a:path w="197" h="139">
                <a:moveTo>
                  <a:pt x="2" y="112"/>
                </a:moveTo>
                <a:lnTo>
                  <a:pt x="9" y="120"/>
                </a:lnTo>
                <a:lnTo>
                  <a:pt x="29" y="124"/>
                </a:lnTo>
                <a:lnTo>
                  <a:pt x="33" y="107"/>
                </a:lnTo>
                <a:lnTo>
                  <a:pt x="37" y="107"/>
                </a:lnTo>
                <a:lnTo>
                  <a:pt x="42" y="93"/>
                </a:lnTo>
                <a:lnTo>
                  <a:pt x="66" y="88"/>
                </a:lnTo>
                <a:lnTo>
                  <a:pt x="85" y="64"/>
                </a:lnTo>
                <a:lnTo>
                  <a:pt x="89" y="55"/>
                </a:lnTo>
                <a:lnTo>
                  <a:pt x="101" y="66"/>
                </a:lnTo>
                <a:lnTo>
                  <a:pt x="108" y="50"/>
                </a:lnTo>
                <a:lnTo>
                  <a:pt x="118" y="60"/>
                </a:lnTo>
                <a:lnTo>
                  <a:pt x="113" y="47"/>
                </a:lnTo>
                <a:lnTo>
                  <a:pt x="120" y="41"/>
                </a:lnTo>
                <a:lnTo>
                  <a:pt x="118" y="33"/>
                </a:lnTo>
                <a:lnTo>
                  <a:pt x="124" y="31"/>
                </a:lnTo>
                <a:lnTo>
                  <a:pt x="145" y="0"/>
                </a:lnTo>
                <a:lnTo>
                  <a:pt x="145" y="6"/>
                </a:lnTo>
                <a:lnTo>
                  <a:pt x="153" y="0"/>
                </a:lnTo>
                <a:lnTo>
                  <a:pt x="155" y="6"/>
                </a:lnTo>
                <a:lnTo>
                  <a:pt x="164" y="11"/>
                </a:lnTo>
                <a:lnTo>
                  <a:pt x="164" y="23"/>
                </a:lnTo>
                <a:lnTo>
                  <a:pt x="172" y="20"/>
                </a:lnTo>
                <a:lnTo>
                  <a:pt x="172" y="28"/>
                </a:lnTo>
                <a:lnTo>
                  <a:pt x="176" y="28"/>
                </a:lnTo>
                <a:lnTo>
                  <a:pt x="197" y="41"/>
                </a:lnTo>
                <a:lnTo>
                  <a:pt x="186" y="47"/>
                </a:lnTo>
                <a:lnTo>
                  <a:pt x="176" y="47"/>
                </a:lnTo>
                <a:lnTo>
                  <a:pt x="183" y="60"/>
                </a:lnTo>
                <a:lnTo>
                  <a:pt x="172" y="64"/>
                </a:lnTo>
                <a:lnTo>
                  <a:pt x="165" y="60"/>
                </a:lnTo>
                <a:lnTo>
                  <a:pt x="162" y="64"/>
                </a:lnTo>
                <a:lnTo>
                  <a:pt x="151" y="60"/>
                </a:lnTo>
                <a:lnTo>
                  <a:pt x="127" y="60"/>
                </a:lnTo>
                <a:lnTo>
                  <a:pt x="103" y="117"/>
                </a:lnTo>
                <a:lnTo>
                  <a:pt x="99" y="124"/>
                </a:lnTo>
                <a:lnTo>
                  <a:pt x="94" y="129"/>
                </a:lnTo>
                <a:lnTo>
                  <a:pt x="77" y="131"/>
                </a:lnTo>
                <a:lnTo>
                  <a:pt x="66" y="124"/>
                </a:lnTo>
                <a:lnTo>
                  <a:pt x="56" y="124"/>
                </a:lnTo>
                <a:lnTo>
                  <a:pt x="42" y="139"/>
                </a:lnTo>
                <a:lnTo>
                  <a:pt x="19" y="139"/>
                </a:lnTo>
                <a:lnTo>
                  <a:pt x="9" y="131"/>
                </a:lnTo>
                <a:lnTo>
                  <a:pt x="0" y="112"/>
                </a:lnTo>
                <a:lnTo>
                  <a:pt x="2" y="1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07" name=""/>
          <p:cNvGrpSpPr/>
          <p:nvPr/>
        </p:nvGrpSpPr>
        <p:grpSpPr>
          <a:xfrm>
            <a:off x="7867800" y="3963960"/>
            <a:ext cx="312480" cy="220680"/>
            <a:chOff x="7867800" y="3963960"/>
            <a:chExt cx="312480" cy="220680"/>
          </a:xfrm>
        </p:grpSpPr>
        <p:sp>
          <p:nvSpPr>
            <p:cNvPr id="3008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0" name=""/>
          <p:cNvSpPr/>
          <p:nvPr/>
        </p:nvSpPr>
        <p:spPr>
          <a:xfrm>
            <a:off x="7562880" y="3970440"/>
            <a:ext cx="135000" cy="195120"/>
          </a:xfrm>
          <a:custGeom>
            <a:avLst/>
            <a:gdLst/>
            <a:ahLst/>
            <a:rect l="l" t="t" r="r" b="b"/>
            <a:pathLst>
              <a:path w="85" h="123">
                <a:moveTo>
                  <a:pt x="42" y="13"/>
                </a:moveTo>
                <a:lnTo>
                  <a:pt x="45" y="13"/>
                </a:lnTo>
                <a:lnTo>
                  <a:pt x="59" y="24"/>
                </a:lnTo>
                <a:lnTo>
                  <a:pt x="66" y="38"/>
                </a:lnTo>
                <a:lnTo>
                  <a:pt x="66" y="79"/>
                </a:lnTo>
                <a:lnTo>
                  <a:pt x="85" y="114"/>
                </a:lnTo>
                <a:lnTo>
                  <a:pt x="81" y="123"/>
                </a:lnTo>
                <a:lnTo>
                  <a:pt x="75" y="118"/>
                </a:lnTo>
                <a:lnTo>
                  <a:pt x="66" y="123"/>
                </a:lnTo>
                <a:lnTo>
                  <a:pt x="25" y="90"/>
                </a:lnTo>
                <a:lnTo>
                  <a:pt x="9" y="56"/>
                </a:lnTo>
                <a:lnTo>
                  <a:pt x="2" y="5"/>
                </a:lnTo>
                <a:lnTo>
                  <a:pt x="0" y="0"/>
                </a:lnTo>
                <a:lnTo>
                  <a:pt x="17" y="5"/>
                </a:lnTo>
                <a:lnTo>
                  <a:pt x="23" y="24"/>
                </a:lnTo>
                <a:lnTo>
                  <a:pt x="29" y="17"/>
                </a:lnTo>
                <a:lnTo>
                  <a:pt x="38" y="17"/>
                </a:lnTo>
                <a:lnTo>
                  <a:pt x="4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1" name=""/>
          <p:cNvGrpSpPr/>
          <p:nvPr/>
        </p:nvGrpSpPr>
        <p:grpSpPr>
          <a:xfrm>
            <a:off x="7562880" y="3970440"/>
            <a:ext cx="135000" cy="195120"/>
            <a:chOff x="7562880" y="3970440"/>
            <a:chExt cx="135000" cy="195120"/>
          </a:xfrm>
        </p:grpSpPr>
        <p:sp>
          <p:nvSpPr>
            <p:cNvPr id="3012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4" name=""/>
          <p:cNvSpPr/>
          <p:nvPr/>
        </p:nvSpPr>
        <p:spPr>
          <a:xfrm>
            <a:off x="6915240" y="3030480"/>
            <a:ext cx="257040" cy="168480"/>
          </a:xfrm>
          <a:custGeom>
            <a:avLst/>
            <a:gdLst/>
            <a:ahLst/>
            <a:rect l="l" t="t" r="r" b="b"/>
            <a:pathLst>
              <a:path w="162" h="106">
                <a:moveTo>
                  <a:pt x="20" y="3"/>
                </a:moveTo>
                <a:lnTo>
                  <a:pt x="24" y="8"/>
                </a:lnTo>
                <a:lnTo>
                  <a:pt x="26" y="0"/>
                </a:lnTo>
                <a:lnTo>
                  <a:pt x="47" y="5"/>
                </a:lnTo>
                <a:lnTo>
                  <a:pt x="63" y="19"/>
                </a:lnTo>
                <a:lnTo>
                  <a:pt x="70" y="34"/>
                </a:lnTo>
                <a:lnTo>
                  <a:pt x="84" y="29"/>
                </a:lnTo>
                <a:lnTo>
                  <a:pt x="82" y="41"/>
                </a:lnTo>
                <a:lnTo>
                  <a:pt x="103" y="46"/>
                </a:lnTo>
                <a:lnTo>
                  <a:pt x="103" y="54"/>
                </a:lnTo>
                <a:lnTo>
                  <a:pt x="113" y="57"/>
                </a:lnTo>
                <a:lnTo>
                  <a:pt x="119" y="65"/>
                </a:lnTo>
                <a:lnTo>
                  <a:pt x="134" y="63"/>
                </a:lnTo>
                <a:lnTo>
                  <a:pt x="148" y="68"/>
                </a:lnTo>
                <a:lnTo>
                  <a:pt x="162" y="65"/>
                </a:lnTo>
                <a:lnTo>
                  <a:pt x="160" y="84"/>
                </a:lnTo>
                <a:lnTo>
                  <a:pt x="158" y="89"/>
                </a:lnTo>
                <a:lnTo>
                  <a:pt x="162" y="97"/>
                </a:lnTo>
                <a:lnTo>
                  <a:pt x="160" y="103"/>
                </a:lnTo>
                <a:lnTo>
                  <a:pt x="143" y="106"/>
                </a:lnTo>
                <a:lnTo>
                  <a:pt x="99" y="95"/>
                </a:lnTo>
                <a:lnTo>
                  <a:pt x="86" y="79"/>
                </a:lnTo>
                <a:lnTo>
                  <a:pt x="55" y="79"/>
                </a:lnTo>
                <a:lnTo>
                  <a:pt x="0" y="41"/>
                </a:lnTo>
                <a:lnTo>
                  <a:pt x="5" y="15"/>
                </a:lnTo>
                <a:lnTo>
                  <a:pt x="2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5" name=""/>
          <p:cNvGrpSpPr/>
          <p:nvPr/>
        </p:nvGrpSpPr>
        <p:grpSpPr>
          <a:xfrm>
            <a:off x="6915240" y="3030480"/>
            <a:ext cx="257040" cy="168480"/>
            <a:chOff x="6915240" y="3030480"/>
            <a:chExt cx="257040" cy="168480"/>
          </a:xfrm>
        </p:grpSpPr>
        <p:sp>
          <p:nvSpPr>
            <p:cNvPr id="3016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8" name=""/>
          <p:cNvSpPr/>
          <p:nvPr/>
        </p:nvSpPr>
        <p:spPr>
          <a:xfrm>
            <a:off x="7678800" y="41608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4" y="0"/>
                </a:lnTo>
                <a:lnTo>
                  <a:pt x="0" y="5"/>
                </a:lnTo>
                <a:lnTo>
                  <a:pt x="6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9" name=""/>
          <p:cNvGrpSpPr/>
          <p:nvPr/>
        </p:nvGrpSpPr>
        <p:grpSpPr>
          <a:xfrm>
            <a:off x="7678800" y="4160880"/>
            <a:ext cx="9360" cy="7920"/>
            <a:chOff x="7678800" y="4160880"/>
            <a:chExt cx="9360" cy="7920"/>
          </a:xfrm>
        </p:grpSpPr>
        <p:sp>
          <p:nvSpPr>
            <p:cNvPr id="3020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22" name=""/>
          <p:cNvSpPr/>
          <p:nvPr/>
        </p:nvSpPr>
        <p:spPr>
          <a:xfrm>
            <a:off x="7481880" y="3429000"/>
            <a:ext cx="252360" cy="579600"/>
          </a:xfrm>
          <a:custGeom>
            <a:avLst/>
            <a:gdLst/>
            <a:ahLst/>
            <a:rect l="l" t="t" r="r" b="b"/>
            <a:pathLst>
              <a:path w="159" h="365">
                <a:moveTo>
                  <a:pt x="152" y="158"/>
                </a:moveTo>
                <a:lnTo>
                  <a:pt x="113" y="156"/>
                </a:lnTo>
                <a:lnTo>
                  <a:pt x="99" y="171"/>
                </a:lnTo>
                <a:lnTo>
                  <a:pt x="95" y="185"/>
                </a:lnTo>
                <a:lnTo>
                  <a:pt x="96" y="199"/>
                </a:lnTo>
                <a:lnTo>
                  <a:pt x="105" y="209"/>
                </a:lnTo>
                <a:lnTo>
                  <a:pt x="107" y="223"/>
                </a:lnTo>
                <a:lnTo>
                  <a:pt x="101" y="212"/>
                </a:lnTo>
                <a:lnTo>
                  <a:pt x="87" y="199"/>
                </a:lnTo>
                <a:lnTo>
                  <a:pt x="66" y="199"/>
                </a:lnTo>
                <a:lnTo>
                  <a:pt x="66" y="177"/>
                </a:lnTo>
                <a:lnTo>
                  <a:pt x="52" y="175"/>
                </a:lnTo>
                <a:lnTo>
                  <a:pt x="47" y="180"/>
                </a:lnTo>
                <a:lnTo>
                  <a:pt x="45" y="209"/>
                </a:lnTo>
                <a:lnTo>
                  <a:pt x="31" y="257"/>
                </a:lnTo>
                <a:lnTo>
                  <a:pt x="33" y="281"/>
                </a:lnTo>
                <a:lnTo>
                  <a:pt x="45" y="281"/>
                </a:lnTo>
                <a:lnTo>
                  <a:pt x="60" y="324"/>
                </a:lnTo>
                <a:lnTo>
                  <a:pt x="66" y="334"/>
                </a:lnTo>
                <a:lnTo>
                  <a:pt x="80" y="337"/>
                </a:lnTo>
                <a:lnTo>
                  <a:pt x="93" y="354"/>
                </a:lnTo>
                <a:lnTo>
                  <a:pt x="89" y="357"/>
                </a:lnTo>
                <a:lnTo>
                  <a:pt x="80" y="357"/>
                </a:lnTo>
                <a:lnTo>
                  <a:pt x="75" y="365"/>
                </a:lnTo>
                <a:lnTo>
                  <a:pt x="68" y="346"/>
                </a:lnTo>
                <a:lnTo>
                  <a:pt x="52" y="341"/>
                </a:lnTo>
                <a:lnTo>
                  <a:pt x="54" y="346"/>
                </a:lnTo>
                <a:lnTo>
                  <a:pt x="23" y="302"/>
                </a:lnTo>
                <a:lnTo>
                  <a:pt x="14" y="305"/>
                </a:lnTo>
                <a:lnTo>
                  <a:pt x="14" y="286"/>
                </a:lnTo>
                <a:lnTo>
                  <a:pt x="23" y="257"/>
                </a:lnTo>
                <a:lnTo>
                  <a:pt x="25" y="240"/>
                </a:lnTo>
                <a:lnTo>
                  <a:pt x="39" y="216"/>
                </a:lnTo>
                <a:lnTo>
                  <a:pt x="29" y="188"/>
                </a:lnTo>
                <a:lnTo>
                  <a:pt x="29" y="166"/>
                </a:lnTo>
                <a:lnTo>
                  <a:pt x="14" y="152"/>
                </a:lnTo>
                <a:lnTo>
                  <a:pt x="12" y="144"/>
                </a:lnTo>
                <a:lnTo>
                  <a:pt x="23" y="112"/>
                </a:lnTo>
                <a:lnTo>
                  <a:pt x="19" y="108"/>
                </a:lnTo>
                <a:lnTo>
                  <a:pt x="16" y="89"/>
                </a:lnTo>
                <a:lnTo>
                  <a:pt x="7" y="77"/>
                </a:lnTo>
                <a:lnTo>
                  <a:pt x="0" y="57"/>
                </a:lnTo>
                <a:lnTo>
                  <a:pt x="9" y="29"/>
                </a:lnTo>
                <a:lnTo>
                  <a:pt x="25" y="27"/>
                </a:lnTo>
                <a:lnTo>
                  <a:pt x="45" y="10"/>
                </a:lnTo>
                <a:lnTo>
                  <a:pt x="54" y="0"/>
                </a:lnTo>
                <a:lnTo>
                  <a:pt x="52" y="8"/>
                </a:lnTo>
                <a:lnTo>
                  <a:pt x="58" y="10"/>
                </a:lnTo>
                <a:lnTo>
                  <a:pt x="60" y="27"/>
                </a:lnTo>
                <a:lnTo>
                  <a:pt x="70" y="29"/>
                </a:lnTo>
                <a:lnTo>
                  <a:pt x="66" y="77"/>
                </a:lnTo>
                <a:lnTo>
                  <a:pt x="87" y="63"/>
                </a:lnTo>
                <a:lnTo>
                  <a:pt x="101" y="70"/>
                </a:lnTo>
                <a:lnTo>
                  <a:pt x="107" y="68"/>
                </a:lnTo>
                <a:lnTo>
                  <a:pt x="112" y="60"/>
                </a:lnTo>
                <a:lnTo>
                  <a:pt x="117" y="57"/>
                </a:lnTo>
                <a:lnTo>
                  <a:pt x="124" y="57"/>
                </a:lnTo>
                <a:lnTo>
                  <a:pt x="138" y="77"/>
                </a:lnTo>
                <a:lnTo>
                  <a:pt x="145" y="108"/>
                </a:lnTo>
                <a:lnTo>
                  <a:pt x="159" y="125"/>
                </a:lnTo>
                <a:lnTo>
                  <a:pt x="159" y="152"/>
                </a:lnTo>
                <a:lnTo>
                  <a:pt x="152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3" name=""/>
          <p:cNvGrpSpPr/>
          <p:nvPr/>
        </p:nvGrpSpPr>
        <p:grpSpPr>
          <a:xfrm>
            <a:off x="7481880" y="3429000"/>
            <a:ext cx="252360" cy="579600"/>
            <a:chOff x="7481880" y="3429000"/>
            <a:chExt cx="252360" cy="579600"/>
          </a:xfrm>
        </p:grpSpPr>
        <p:sp>
          <p:nvSpPr>
            <p:cNvPr id="3024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26" name=""/>
          <p:cNvSpPr/>
          <p:nvPr/>
        </p:nvSpPr>
        <p:spPr>
          <a:xfrm>
            <a:off x="7629480" y="3328920"/>
            <a:ext cx="228600" cy="569880"/>
          </a:xfrm>
          <a:custGeom>
            <a:avLst/>
            <a:gdLst/>
            <a:ahLst/>
            <a:rect l="l" t="t" r="r" b="b"/>
            <a:pathLst>
              <a:path w="144" h="359">
                <a:moveTo>
                  <a:pt x="0" y="22"/>
                </a:moveTo>
                <a:lnTo>
                  <a:pt x="3" y="13"/>
                </a:lnTo>
                <a:lnTo>
                  <a:pt x="16" y="17"/>
                </a:lnTo>
                <a:lnTo>
                  <a:pt x="24" y="13"/>
                </a:lnTo>
                <a:lnTo>
                  <a:pt x="33" y="17"/>
                </a:lnTo>
                <a:lnTo>
                  <a:pt x="59" y="0"/>
                </a:lnTo>
                <a:lnTo>
                  <a:pt x="87" y="13"/>
                </a:lnTo>
                <a:lnTo>
                  <a:pt x="92" y="33"/>
                </a:lnTo>
                <a:lnTo>
                  <a:pt x="103" y="41"/>
                </a:lnTo>
                <a:lnTo>
                  <a:pt x="115" y="46"/>
                </a:lnTo>
                <a:lnTo>
                  <a:pt x="106" y="49"/>
                </a:lnTo>
                <a:lnTo>
                  <a:pt x="89" y="65"/>
                </a:lnTo>
                <a:lnTo>
                  <a:pt x="76" y="84"/>
                </a:lnTo>
                <a:lnTo>
                  <a:pt x="70" y="106"/>
                </a:lnTo>
                <a:lnTo>
                  <a:pt x="70" y="118"/>
                </a:lnTo>
                <a:lnTo>
                  <a:pt x="82" y="130"/>
                </a:lnTo>
                <a:lnTo>
                  <a:pt x="85" y="139"/>
                </a:lnTo>
                <a:lnTo>
                  <a:pt x="97" y="155"/>
                </a:lnTo>
                <a:lnTo>
                  <a:pt x="111" y="171"/>
                </a:lnTo>
                <a:lnTo>
                  <a:pt x="122" y="175"/>
                </a:lnTo>
                <a:lnTo>
                  <a:pt x="125" y="188"/>
                </a:lnTo>
                <a:lnTo>
                  <a:pt x="134" y="195"/>
                </a:lnTo>
                <a:lnTo>
                  <a:pt x="144" y="257"/>
                </a:lnTo>
                <a:lnTo>
                  <a:pt x="141" y="267"/>
                </a:lnTo>
                <a:lnTo>
                  <a:pt x="141" y="284"/>
                </a:lnTo>
                <a:lnTo>
                  <a:pt x="139" y="294"/>
                </a:lnTo>
                <a:lnTo>
                  <a:pt x="118" y="308"/>
                </a:lnTo>
                <a:lnTo>
                  <a:pt x="103" y="316"/>
                </a:lnTo>
                <a:lnTo>
                  <a:pt x="92" y="316"/>
                </a:lnTo>
                <a:lnTo>
                  <a:pt x="85" y="327"/>
                </a:lnTo>
                <a:lnTo>
                  <a:pt x="87" y="335"/>
                </a:lnTo>
                <a:lnTo>
                  <a:pt x="76" y="327"/>
                </a:lnTo>
                <a:lnTo>
                  <a:pt x="80" y="339"/>
                </a:lnTo>
                <a:lnTo>
                  <a:pt x="57" y="359"/>
                </a:lnTo>
                <a:lnTo>
                  <a:pt x="54" y="356"/>
                </a:lnTo>
                <a:lnTo>
                  <a:pt x="54" y="339"/>
                </a:lnTo>
                <a:lnTo>
                  <a:pt x="57" y="322"/>
                </a:lnTo>
                <a:lnTo>
                  <a:pt x="45" y="313"/>
                </a:lnTo>
                <a:lnTo>
                  <a:pt x="54" y="310"/>
                </a:lnTo>
                <a:lnTo>
                  <a:pt x="55" y="303"/>
                </a:lnTo>
                <a:lnTo>
                  <a:pt x="74" y="298"/>
                </a:lnTo>
                <a:lnTo>
                  <a:pt x="74" y="284"/>
                </a:lnTo>
                <a:lnTo>
                  <a:pt x="85" y="284"/>
                </a:lnTo>
                <a:lnTo>
                  <a:pt x="87" y="279"/>
                </a:lnTo>
                <a:lnTo>
                  <a:pt x="107" y="267"/>
                </a:lnTo>
                <a:lnTo>
                  <a:pt x="106" y="212"/>
                </a:lnTo>
                <a:lnTo>
                  <a:pt x="107" y="197"/>
                </a:lnTo>
                <a:lnTo>
                  <a:pt x="99" y="174"/>
                </a:lnTo>
                <a:lnTo>
                  <a:pt x="87" y="166"/>
                </a:lnTo>
                <a:lnTo>
                  <a:pt x="87" y="158"/>
                </a:lnTo>
                <a:lnTo>
                  <a:pt x="85" y="147"/>
                </a:lnTo>
                <a:lnTo>
                  <a:pt x="74" y="142"/>
                </a:lnTo>
                <a:lnTo>
                  <a:pt x="57" y="115"/>
                </a:lnTo>
                <a:lnTo>
                  <a:pt x="35" y="98"/>
                </a:lnTo>
                <a:lnTo>
                  <a:pt x="37" y="89"/>
                </a:lnTo>
                <a:lnTo>
                  <a:pt x="45" y="89"/>
                </a:lnTo>
                <a:lnTo>
                  <a:pt x="52" y="82"/>
                </a:lnTo>
                <a:lnTo>
                  <a:pt x="43" y="63"/>
                </a:lnTo>
                <a:lnTo>
                  <a:pt x="38" y="57"/>
                </a:lnTo>
                <a:lnTo>
                  <a:pt x="19" y="57"/>
                </a:lnTo>
                <a:lnTo>
                  <a:pt x="14" y="54"/>
                </a:lnTo>
                <a:lnTo>
                  <a:pt x="12" y="38"/>
                </a:lnTo>
                <a:lnTo>
                  <a:pt x="0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7" name=""/>
          <p:cNvGrpSpPr/>
          <p:nvPr/>
        </p:nvGrpSpPr>
        <p:grpSpPr>
          <a:xfrm>
            <a:off x="7629480" y="3328920"/>
            <a:ext cx="228600" cy="569880"/>
            <a:chOff x="7629480" y="3328920"/>
            <a:chExt cx="228600" cy="569880"/>
          </a:xfrm>
        </p:grpSpPr>
        <p:sp>
          <p:nvSpPr>
            <p:cNvPr id="3028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0" name=""/>
          <p:cNvSpPr/>
          <p:nvPr/>
        </p:nvSpPr>
        <p:spPr>
          <a:xfrm>
            <a:off x="7405560" y="4013280"/>
            <a:ext cx="347760" cy="428400"/>
          </a:xfrm>
          <a:custGeom>
            <a:avLst/>
            <a:gdLst/>
            <a:ahLst/>
            <a:rect l="l" t="t" r="r" b="b"/>
            <a:pathLst>
              <a:path w="219" h="270">
                <a:moveTo>
                  <a:pt x="0" y="0"/>
                </a:moveTo>
                <a:lnTo>
                  <a:pt x="10" y="0"/>
                </a:lnTo>
                <a:lnTo>
                  <a:pt x="22" y="8"/>
                </a:lnTo>
                <a:lnTo>
                  <a:pt x="47" y="10"/>
                </a:lnTo>
                <a:lnTo>
                  <a:pt x="62" y="33"/>
                </a:lnTo>
                <a:lnTo>
                  <a:pt x="85" y="51"/>
                </a:lnTo>
                <a:lnTo>
                  <a:pt x="109" y="77"/>
                </a:lnTo>
                <a:lnTo>
                  <a:pt x="113" y="82"/>
                </a:lnTo>
                <a:lnTo>
                  <a:pt x="118" y="77"/>
                </a:lnTo>
                <a:lnTo>
                  <a:pt x="124" y="90"/>
                </a:lnTo>
                <a:lnTo>
                  <a:pt x="139" y="96"/>
                </a:lnTo>
                <a:lnTo>
                  <a:pt x="143" y="101"/>
                </a:lnTo>
                <a:lnTo>
                  <a:pt x="143" y="99"/>
                </a:lnTo>
                <a:lnTo>
                  <a:pt x="149" y="106"/>
                </a:lnTo>
                <a:lnTo>
                  <a:pt x="160" y="106"/>
                </a:lnTo>
                <a:lnTo>
                  <a:pt x="160" y="120"/>
                </a:lnTo>
                <a:lnTo>
                  <a:pt x="157" y="123"/>
                </a:lnTo>
                <a:lnTo>
                  <a:pt x="165" y="118"/>
                </a:lnTo>
                <a:lnTo>
                  <a:pt x="172" y="123"/>
                </a:lnTo>
                <a:lnTo>
                  <a:pt x="174" y="131"/>
                </a:lnTo>
                <a:lnTo>
                  <a:pt x="169" y="134"/>
                </a:lnTo>
                <a:lnTo>
                  <a:pt x="172" y="137"/>
                </a:lnTo>
                <a:lnTo>
                  <a:pt x="167" y="147"/>
                </a:lnTo>
                <a:lnTo>
                  <a:pt x="169" y="150"/>
                </a:lnTo>
                <a:lnTo>
                  <a:pt x="186" y="156"/>
                </a:lnTo>
                <a:lnTo>
                  <a:pt x="190" y="173"/>
                </a:lnTo>
                <a:lnTo>
                  <a:pt x="196" y="178"/>
                </a:lnTo>
                <a:lnTo>
                  <a:pt x="195" y="186"/>
                </a:lnTo>
                <a:lnTo>
                  <a:pt x="211" y="188"/>
                </a:lnTo>
                <a:lnTo>
                  <a:pt x="219" y="202"/>
                </a:lnTo>
                <a:lnTo>
                  <a:pt x="215" y="267"/>
                </a:lnTo>
                <a:lnTo>
                  <a:pt x="207" y="260"/>
                </a:lnTo>
                <a:lnTo>
                  <a:pt x="200" y="267"/>
                </a:lnTo>
                <a:lnTo>
                  <a:pt x="195" y="260"/>
                </a:lnTo>
                <a:lnTo>
                  <a:pt x="193" y="262"/>
                </a:lnTo>
                <a:lnTo>
                  <a:pt x="193" y="270"/>
                </a:lnTo>
                <a:lnTo>
                  <a:pt x="174" y="248"/>
                </a:lnTo>
                <a:lnTo>
                  <a:pt x="149" y="226"/>
                </a:lnTo>
                <a:lnTo>
                  <a:pt x="143" y="214"/>
                </a:lnTo>
                <a:lnTo>
                  <a:pt x="118" y="186"/>
                </a:lnTo>
                <a:lnTo>
                  <a:pt x="103" y="147"/>
                </a:lnTo>
                <a:lnTo>
                  <a:pt x="92" y="131"/>
                </a:lnTo>
                <a:lnTo>
                  <a:pt x="83" y="123"/>
                </a:lnTo>
                <a:lnTo>
                  <a:pt x="73" y="90"/>
                </a:lnTo>
                <a:lnTo>
                  <a:pt x="66" y="82"/>
                </a:lnTo>
                <a:lnTo>
                  <a:pt x="52" y="74"/>
                </a:lnTo>
                <a:lnTo>
                  <a:pt x="50" y="63"/>
                </a:lnTo>
                <a:lnTo>
                  <a:pt x="39" y="49"/>
                </a:lnTo>
                <a:lnTo>
                  <a:pt x="29" y="44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1" name=""/>
          <p:cNvGrpSpPr/>
          <p:nvPr/>
        </p:nvGrpSpPr>
        <p:grpSpPr>
          <a:xfrm>
            <a:off x="7405560" y="4013280"/>
            <a:ext cx="347760" cy="428400"/>
            <a:chOff x="7405560" y="4013280"/>
            <a:chExt cx="347760" cy="428400"/>
          </a:xfrm>
        </p:grpSpPr>
        <p:sp>
          <p:nvSpPr>
            <p:cNvPr id="3032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4" name=""/>
          <p:cNvSpPr/>
          <p:nvPr/>
        </p:nvSpPr>
        <p:spPr>
          <a:xfrm>
            <a:off x="8553600" y="4233960"/>
            <a:ext cx="338040" cy="328680"/>
          </a:xfrm>
          <a:custGeom>
            <a:avLst/>
            <a:gdLst/>
            <a:ahLst/>
            <a:rect l="l" t="t" r="r" b="b"/>
            <a:pathLst>
              <a:path w="213" h="207">
                <a:moveTo>
                  <a:pt x="209" y="111"/>
                </a:moveTo>
                <a:lnTo>
                  <a:pt x="209" y="51"/>
                </a:lnTo>
                <a:lnTo>
                  <a:pt x="178" y="46"/>
                </a:lnTo>
                <a:lnTo>
                  <a:pt x="143" y="24"/>
                </a:lnTo>
                <a:lnTo>
                  <a:pt x="131" y="33"/>
                </a:lnTo>
                <a:lnTo>
                  <a:pt x="126" y="43"/>
                </a:lnTo>
                <a:lnTo>
                  <a:pt x="112" y="43"/>
                </a:lnTo>
                <a:lnTo>
                  <a:pt x="96" y="70"/>
                </a:lnTo>
                <a:lnTo>
                  <a:pt x="89" y="70"/>
                </a:lnTo>
                <a:lnTo>
                  <a:pt x="81" y="68"/>
                </a:lnTo>
                <a:lnTo>
                  <a:pt x="77" y="54"/>
                </a:lnTo>
                <a:lnTo>
                  <a:pt x="75" y="51"/>
                </a:lnTo>
                <a:lnTo>
                  <a:pt x="72" y="57"/>
                </a:lnTo>
                <a:lnTo>
                  <a:pt x="68" y="49"/>
                </a:lnTo>
                <a:lnTo>
                  <a:pt x="68" y="22"/>
                </a:lnTo>
                <a:lnTo>
                  <a:pt x="64" y="10"/>
                </a:lnTo>
                <a:lnTo>
                  <a:pt x="49" y="10"/>
                </a:lnTo>
                <a:lnTo>
                  <a:pt x="40" y="0"/>
                </a:lnTo>
                <a:lnTo>
                  <a:pt x="29" y="0"/>
                </a:lnTo>
                <a:lnTo>
                  <a:pt x="7" y="13"/>
                </a:lnTo>
                <a:lnTo>
                  <a:pt x="0" y="24"/>
                </a:lnTo>
                <a:lnTo>
                  <a:pt x="19" y="29"/>
                </a:lnTo>
                <a:lnTo>
                  <a:pt x="23" y="43"/>
                </a:lnTo>
                <a:lnTo>
                  <a:pt x="29" y="46"/>
                </a:lnTo>
                <a:lnTo>
                  <a:pt x="60" y="38"/>
                </a:lnTo>
                <a:lnTo>
                  <a:pt x="58" y="51"/>
                </a:lnTo>
                <a:lnTo>
                  <a:pt x="56" y="51"/>
                </a:lnTo>
                <a:lnTo>
                  <a:pt x="47" y="51"/>
                </a:lnTo>
                <a:lnTo>
                  <a:pt x="37" y="55"/>
                </a:lnTo>
                <a:lnTo>
                  <a:pt x="23" y="57"/>
                </a:lnTo>
                <a:lnTo>
                  <a:pt x="23" y="60"/>
                </a:lnTo>
                <a:lnTo>
                  <a:pt x="29" y="63"/>
                </a:lnTo>
                <a:lnTo>
                  <a:pt x="40" y="70"/>
                </a:lnTo>
                <a:lnTo>
                  <a:pt x="42" y="87"/>
                </a:lnTo>
                <a:lnTo>
                  <a:pt x="52" y="84"/>
                </a:lnTo>
                <a:lnTo>
                  <a:pt x="60" y="63"/>
                </a:lnTo>
                <a:lnTo>
                  <a:pt x="60" y="77"/>
                </a:lnTo>
                <a:lnTo>
                  <a:pt x="70" y="87"/>
                </a:lnTo>
                <a:lnTo>
                  <a:pt x="79" y="87"/>
                </a:lnTo>
                <a:lnTo>
                  <a:pt x="87" y="96"/>
                </a:lnTo>
                <a:lnTo>
                  <a:pt x="117" y="103"/>
                </a:lnTo>
                <a:lnTo>
                  <a:pt x="147" y="118"/>
                </a:lnTo>
                <a:lnTo>
                  <a:pt x="161" y="147"/>
                </a:lnTo>
                <a:lnTo>
                  <a:pt x="157" y="155"/>
                </a:lnTo>
                <a:lnTo>
                  <a:pt x="166" y="161"/>
                </a:lnTo>
                <a:lnTo>
                  <a:pt x="161" y="164"/>
                </a:lnTo>
                <a:lnTo>
                  <a:pt x="166" y="171"/>
                </a:lnTo>
                <a:lnTo>
                  <a:pt x="159" y="166"/>
                </a:lnTo>
                <a:lnTo>
                  <a:pt x="150" y="166"/>
                </a:lnTo>
                <a:lnTo>
                  <a:pt x="141" y="190"/>
                </a:lnTo>
                <a:lnTo>
                  <a:pt x="164" y="188"/>
                </a:lnTo>
                <a:lnTo>
                  <a:pt x="166" y="183"/>
                </a:lnTo>
                <a:lnTo>
                  <a:pt x="184" y="183"/>
                </a:lnTo>
                <a:lnTo>
                  <a:pt x="213" y="207"/>
                </a:lnTo>
                <a:lnTo>
                  <a:pt x="206" y="152"/>
                </a:lnTo>
                <a:lnTo>
                  <a:pt x="209" y="1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5" name=""/>
          <p:cNvGrpSpPr/>
          <p:nvPr/>
        </p:nvGrpSpPr>
        <p:grpSpPr>
          <a:xfrm>
            <a:off x="8553600" y="4233960"/>
            <a:ext cx="338040" cy="328680"/>
            <a:chOff x="8553600" y="4233960"/>
            <a:chExt cx="338040" cy="328680"/>
          </a:xfrm>
        </p:grpSpPr>
        <p:sp>
          <p:nvSpPr>
            <p:cNvPr id="3036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8" name=""/>
          <p:cNvSpPr/>
          <p:nvPr/>
        </p:nvSpPr>
        <p:spPr>
          <a:xfrm>
            <a:off x="8442360" y="427212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0" y="3"/>
                </a:moveTo>
                <a:lnTo>
                  <a:pt x="9" y="0"/>
                </a:lnTo>
                <a:lnTo>
                  <a:pt x="14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9" name=""/>
          <p:cNvGrpSpPr/>
          <p:nvPr/>
        </p:nvGrpSpPr>
        <p:grpSpPr>
          <a:xfrm>
            <a:off x="8442360" y="4272120"/>
            <a:ext cx="22320" cy="12600"/>
            <a:chOff x="8442360" y="4272120"/>
            <a:chExt cx="22320" cy="12600"/>
          </a:xfrm>
        </p:grpSpPr>
        <p:sp>
          <p:nvSpPr>
            <p:cNvPr id="3040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42" name=""/>
          <p:cNvSpPr/>
          <p:nvPr/>
        </p:nvSpPr>
        <p:spPr>
          <a:xfrm>
            <a:off x="8439120" y="423396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0"/>
                </a:moveTo>
                <a:lnTo>
                  <a:pt x="4" y="0"/>
                </a:lnTo>
                <a:lnTo>
                  <a:pt x="11" y="13"/>
                </a:lnTo>
                <a:lnTo>
                  <a:pt x="4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43" name=""/>
          <p:cNvGrpSpPr/>
          <p:nvPr/>
        </p:nvGrpSpPr>
        <p:grpSpPr>
          <a:xfrm>
            <a:off x="8439120" y="4233960"/>
            <a:ext cx="17640" cy="20520"/>
            <a:chOff x="8439120" y="4233960"/>
            <a:chExt cx="17640" cy="20520"/>
          </a:xfrm>
        </p:grpSpPr>
        <p:sp>
          <p:nvSpPr>
            <p:cNvPr id="3044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46" name=""/>
          <p:cNvSpPr/>
          <p:nvPr/>
        </p:nvSpPr>
        <p:spPr>
          <a:xfrm>
            <a:off x="8442360" y="4135320"/>
            <a:ext cx="46080" cy="119160"/>
          </a:xfrm>
          <a:custGeom>
            <a:avLst/>
            <a:gdLst/>
            <a:ahLst/>
            <a:rect l="l" t="t" r="r" b="b"/>
            <a:pathLst>
              <a:path w="29" h="75">
                <a:moveTo>
                  <a:pt x="11" y="0"/>
                </a:moveTo>
                <a:lnTo>
                  <a:pt x="12" y="24"/>
                </a:lnTo>
                <a:lnTo>
                  <a:pt x="4" y="34"/>
                </a:lnTo>
                <a:lnTo>
                  <a:pt x="9" y="34"/>
                </a:lnTo>
                <a:lnTo>
                  <a:pt x="20" y="17"/>
                </a:lnTo>
                <a:lnTo>
                  <a:pt x="27" y="22"/>
                </a:lnTo>
                <a:lnTo>
                  <a:pt x="27" y="29"/>
                </a:lnTo>
                <a:lnTo>
                  <a:pt x="18" y="36"/>
                </a:lnTo>
                <a:lnTo>
                  <a:pt x="29" y="48"/>
                </a:lnTo>
                <a:lnTo>
                  <a:pt x="12" y="43"/>
                </a:lnTo>
                <a:lnTo>
                  <a:pt x="11" y="46"/>
                </a:lnTo>
                <a:lnTo>
                  <a:pt x="11" y="60"/>
                </a:lnTo>
                <a:lnTo>
                  <a:pt x="16" y="75"/>
                </a:lnTo>
                <a:lnTo>
                  <a:pt x="6" y="60"/>
                </a:lnTo>
                <a:lnTo>
                  <a:pt x="0" y="27"/>
                </a:lnTo>
                <a:lnTo>
                  <a:pt x="2" y="13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47" name=""/>
          <p:cNvGrpSpPr/>
          <p:nvPr/>
        </p:nvGrpSpPr>
        <p:grpSpPr>
          <a:xfrm>
            <a:off x="8442360" y="4135320"/>
            <a:ext cx="46080" cy="119160"/>
            <a:chOff x="8442360" y="4135320"/>
            <a:chExt cx="46080" cy="119160"/>
          </a:xfrm>
        </p:grpSpPr>
        <p:sp>
          <p:nvSpPr>
            <p:cNvPr id="3048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0" name=""/>
          <p:cNvSpPr/>
          <p:nvPr/>
        </p:nvSpPr>
        <p:spPr>
          <a:xfrm>
            <a:off x="8467560" y="412128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7" y="0"/>
                </a:moveTo>
                <a:lnTo>
                  <a:pt x="9" y="9"/>
                </a:lnTo>
                <a:lnTo>
                  <a:pt x="2" y="14"/>
                </a:lnTo>
                <a:lnTo>
                  <a:pt x="0" y="6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1" name=""/>
          <p:cNvGrpSpPr/>
          <p:nvPr/>
        </p:nvGrpSpPr>
        <p:grpSpPr>
          <a:xfrm>
            <a:off x="8467560" y="4121280"/>
            <a:ext cx="14400" cy="21960"/>
            <a:chOff x="8467560" y="4121280"/>
            <a:chExt cx="14400" cy="21960"/>
          </a:xfrm>
        </p:grpSpPr>
        <p:sp>
          <p:nvSpPr>
            <p:cNvPr id="3052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4" name=""/>
          <p:cNvSpPr/>
          <p:nvPr/>
        </p:nvSpPr>
        <p:spPr>
          <a:xfrm>
            <a:off x="8396280" y="4334040"/>
            <a:ext cx="38160" cy="2988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0"/>
                </a:moveTo>
                <a:lnTo>
                  <a:pt x="14" y="0"/>
                </a:lnTo>
                <a:lnTo>
                  <a:pt x="24" y="8"/>
                </a:lnTo>
                <a:lnTo>
                  <a:pt x="24" y="11"/>
                </a:lnTo>
                <a:lnTo>
                  <a:pt x="16" y="19"/>
                </a:lnTo>
                <a:lnTo>
                  <a:pt x="10" y="19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5" name=""/>
          <p:cNvGrpSpPr/>
          <p:nvPr/>
        </p:nvGrpSpPr>
        <p:grpSpPr>
          <a:xfrm>
            <a:off x="8396280" y="4334040"/>
            <a:ext cx="38160" cy="29880"/>
            <a:chOff x="8396280" y="4334040"/>
            <a:chExt cx="38160" cy="29880"/>
          </a:xfrm>
        </p:grpSpPr>
        <p:sp>
          <p:nvSpPr>
            <p:cNvPr id="3056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8" name=""/>
          <p:cNvSpPr/>
          <p:nvPr/>
        </p:nvSpPr>
        <p:spPr>
          <a:xfrm>
            <a:off x="8377200" y="428616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0" y="0"/>
                </a:moveTo>
                <a:lnTo>
                  <a:pt x="18" y="0"/>
                </a:lnTo>
                <a:lnTo>
                  <a:pt x="1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9" name=""/>
          <p:cNvGrpSpPr/>
          <p:nvPr/>
        </p:nvGrpSpPr>
        <p:grpSpPr>
          <a:xfrm>
            <a:off x="8377200" y="4286160"/>
            <a:ext cx="28440" cy="9720"/>
            <a:chOff x="8377200" y="4286160"/>
            <a:chExt cx="28440" cy="9720"/>
          </a:xfrm>
        </p:grpSpPr>
        <p:sp>
          <p:nvSpPr>
            <p:cNvPr id="3060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62" name=""/>
          <p:cNvSpPr/>
          <p:nvPr/>
        </p:nvSpPr>
        <p:spPr>
          <a:xfrm>
            <a:off x="8344080" y="4284720"/>
            <a:ext cx="29880" cy="11160"/>
          </a:xfrm>
          <a:custGeom>
            <a:avLst/>
            <a:gdLst/>
            <a:ahLst/>
            <a:rect l="l" t="t" r="r" b="b"/>
            <a:pathLst>
              <a:path w="19" h="7">
                <a:moveTo>
                  <a:pt x="0" y="0"/>
                </a:moveTo>
                <a:lnTo>
                  <a:pt x="19" y="1"/>
                </a:lnTo>
                <a:lnTo>
                  <a:pt x="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3" name=""/>
          <p:cNvGrpSpPr/>
          <p:nvPr/>
        </p:nvGrpSpPr>
        <p:grpSpPr>
          <a:xfrm>
            <a:off x="8344080" y="4284720"/>
            <a:ext cx="29880" cy="11160"/>
            <a:chOff x="8344080" y="4284720"/>
            <a:chExt cx="29880" cy="11160"/>
          </a:xfrm>
        </p:grpSpPr>
        <p:sp>
          <p:nvSpPr>
            <p:cNvPr id="3064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66" name=""/>
          <p:cNvSpPr/>
          <p:nvPr/>
        </p:nvSpPr>
        <p:spPr>
          <a:xfrm>
            <a:off x="8304120" y="426888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7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7" name=""/>
          <p:cNvGrpSpPr/>
          <p:nvPr/>
        </p:nvGrpSpPr>
        <p:grpSpPr>
          <a:xfrm>
            <a:off x="8304120" y="4268880"/>
            <a:ext cx="11160" cy="12600"/>
            <a:chOff x="8304120" y="4268880"/>
            <a:chExt cx="11160" cy="12600"/>
          </a:xfrm>
        </p:grpSpPr>
        <p:sp>
          <p:nvSpPr>
            <p:cNvPr id="3068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0" name=""/>
          <p:cNvSpPr/>
          <p:nvPr/>
        </p:nvSpPr>
        <p:spPr>
          <a:xfrm>
            <a:off x="8294760" y="4264200"/>
            <a:ext cx="9360" cy="12600"/>
          </a:xfrm>
          <a:custGeom>
            <a:avLst/>
            <a:gdLst/>
            <a:ahLst/>
            <a:rect l="l" t="t" r="r" b="b"/>
            <a:pathLst>
              <a:path w="6" h="8">
                <a:moveTo>
                  <a:pt x="4" y="0"/>
                </a:moveTo>
                <a:lnTo>
                  <a:pt x="6" y="3"/>
                </a:lnTo>
                <a:lnTo>
                  <a:pt x="0" y="8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1" name=""/>
          <p:cNvGrpSpPr/>
          <p:nvPr/>
        </p:nvGrpSpPr>
        <p:grpSpPr>
          <a:xfrm>
            <a:off x="8294760" y="4264200"/>
            <a:ext cx="9360" cy="12600"/>
            <a:chOff x="8294760" y="4264200"/>
            <a:chExt cx="9360" cy="12600"/>
          </a:xfrm>
        </p:grpSpPr>
        <p:sp>
          <p:nvSpPr>
            <p:cNvPr id="3072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4" name=""/>
          <p:cNvSpPr/>
          <p:nvPr/>
        </p:nvSpPr>
        <p:spPr>
          <a:xfrm>
            <a:off x="8298000" y="4371840"/>
            <a:ext cx="612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5" name=""/>
          <p:cNvGrpSpPr/>
          <p:nvPr/>
        </p:nvGrpSpPr>
        <p:grpSpPr>
          <a:xfrm>
            <a:off x="8298000" y="4371840"/>
            <a:ext cx="6120" cy="7920"/>
            <a:chOff x="8298000" y="4371840"/>
            <a:chExt cx="6120" cy="7920"/>
          </a:xfrm>
        </p:grpSpPr>
        <p:sp>
          <p:nvSpPr>
            <p:cNvPr id="3076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8" name=""/>
          <p:cNvSpPr/>
          <p:nvPr/>
        </p:nvSpPr>
        <p:spPr>
          <a:xfrm>
            <a:off x="8288280" y="4384800"/>
            <a:ext cx="15840" cy="47520"/>
          </a:xfrm>
          <a:custGeom>
            <a:avLst/>
            <a:gdLst/>
            <a:ahLst/>
            <a:rect l="l" t="t" r="r" b="b"/>
            <a:pathLst>
              <a:path w="10" h="30">
                <a:moveTo>
                  <a:pt x="4" y="14"/>
                </a:moveTo>
                <a:lnTo>
                  <a:pt x="6" y="0"/>
                </a:lnTo>
                <a:lnTo>
                  <a:pt x="10" y="9"/>
                </a:lnTo>
                <a:lnTo>
                  <a:pt x="6" y="14"/>
                </a:lnTo>
                <a:lnTo>
                  <a:pt x="10" y="22"/>
                </a:lnTo>
                <a:lnTo>
                  <a:pt x="4" y="30"/>
                </a:lnTo>
                <a:lnTo>
                  <a:pt x="0" y="22"/>
                </a:lnTo>
                <a:lnTo>
                  <a:pt x="4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9" name=""/>
          <p:cNvGrpSpPr/>
          <p:nvPr/>
        </p:nvGrpSpPr>
        <p:grpSpPr>
          <a:xfrm>
            <a:off x="8288280" y="4384800"/>
            <a:ext cx="15840" cy="47520"/>
            <a:chOff x="8288280" y="4384800"/>
            <a:chExt cx="15840" cy="47520"/>
          </a:xfrm>
        </p:grpSpPr>
        <p:sp>
          <p:nvSpPr>
            <p:cNvPr id="3080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82" name=""/>
          <p:cNvSpPr/>
          <p:nvPr/>
        </p:nvSpPr>
        <p:spPr>
          <a:xfrm>
            <a:off x="8263080" y="4410000"/>
            <a:ext cx="7920" cy="11160"/>
          </a:xfrm>
          <a:custGeom>
            <a:avLst/>
            <a:gdLst/>
            <a:ahLst/>
            <a:rect l="l" t="t" r="r" b="b"/>
            <a:pathLst>
              <a:path w="5" h="7">
                <a:moveTo>
                  <a:pt x="0" y="4"/>
                </a:moveTo>
                <a:lnTo>
                  <a:pt x="2" y="0"/>
                </a:lnTo>
                <a:lnTo>
                  <a:pt x="5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83" name=""/>
          <p:cNvGrpSpPr/>
          <p:nvPr/>
        </p:nvGrpSpPr>
        <p:grpSpPr>
          <a:xfrm>
            <a:off x="8263080" y="4410000"/>
            <a:ext cx="7920" cy="11160"/>
            <a:chOff x="8263080" y="4410000"/>
            <a:chExt cx="7920" cy="11160"/>
          </a:xfrm>
        </p:grpSpPr>
        <p:sp>
          <p:nvSpPr>
            <p:cNvPr id="3084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86" name=""/>
          <p:cNvSpPr/>
          <p:nvPr/>
        </p:nvSpPr>
        <p:spPr>
          <a:xfrm>
            <a:off x="8166240" y="4154400"/>
            <a:ext cx="204480" cy="27792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46" y="9"/>
                </a:moveTo>
                <a:lnTo>
                  <a:pt x="40" y="11"/>
                </a:lnTo>
                <a:lnTo>
                  <a:pt x="35" y="22"/>
                </a:lnTo>
                <a:lnTo>
                  <a:pt x="30" y="22"/>
                </a:lnTo>
                <a:lnTo>
                  <a:pt x="23" y="23"/>
                </a:lnTo>
                <a:lnTo>
                  <a:pt x="17" y="42"/>
                </a:lnTo>
                <a:lnTo>
                  <a:pt x="19" y="55"/>
                </a:lnTo>
                <a:lnTo>
                  <a:pt x="11" y="72"/>
                </a:lnTo>
                <a:lnTo>
                  <a:pt x="11" y="83"/>
                </a:lnTo>
                <a:lnTo>
                  <a:pt x="0" y="105"/>
                </a:lnTo>
                <a:lnTo>
                  <a:pt x="4" y="124"/>
                </a:lnTo>
                <a:lnTo>
                  <a:pt x="12" y="123"/>
                </a:lnTo>
                <a:lnTo>
                  <a:pt x="17" y="137"/>
                </a:lnTo>
                <a:lnTo>
                  <a:pt x="11" y="165"/>
                </a:lnTo>
                <a:lnTo>
                  <a:pt x="17" y="175"/>
                </a:lnTo>
                <a:lnTo>
                  <a:pt x="31" y="172"/>
                </a:lnTo>
                <a:lnTo>
                  <a:pt x="31" y="120"/>
                </a:lnTo>
                <a:lnTo>
                  <a:pt x="30" y="115"/>
                </a:lnTo>
                <a:lnTo>
                  <a:pt x="40" y="103"/>
                </a:lnTo>
                <a:lnTo>
                  <a:pt x="46" y="105"/>
                </a:lnTo>
                <a:lnTo>
                  <a:pt x="42" y="120"/>
                </a:lnTo>
                <a:lnTo>
                  <a:pt x="46" y="126"/>
                </a:lnTo>
                <a:lnTo>
                  <a:pt x="56" y="139"/>
                </a:lnTo>
                <a:lnTo>
                  <a:pt x="56" y="156"/>
                </a:lnTo>
                <a:lnTo>
                  <a:pt x="63" y="156"/>
                </a:lnTo>
                <a:lnTo>
                  <a:pt x="68" y="148"/>
                </a:lnTo>
                <a:lnTo>
                  <a:pt x="82" y="144"/>
                </a:lnTo>
                <a:lnTo>
                  <a:pt x="82" y="139"/>
                </a:lnTo>
                <a:lnTo>
                  <a:pt x="77" y="137"/>
                </a:lnTo>
                <a:lnTo>
                  <a:pt x="71" y="126"/>
                </a:lnTo>
                <a:lnTo>
                  <a:pt x="73" y="118"/>
                </a:lnTo>
                <a:lnTo>
                  <a:pt x="52" y="83"/>
                </a:lnTo>
                <a:lnTo>
                  <a:pt x="58" y="83"/>
                </a:lnTo>
                <a:lnTo>
                  <a:pt x="71" y="79"/>
                </a:lnTo>
                <a:lnTo>
                  <a:pt x="82" y="64"/>
                </a:lnTo>
                <a:lnTo>
                  <a:pt x="94" y="63"/>
                </a:lnTo>
                <a:lnTo>
                  <a:pt x="92" y="55"/>
                </a:lnTo>
                <a:lnTo>
                  <a:pt x="87" y="52"/>
                </a:lnTo>
                <a:lnTo>
                  <a:pt x="82" y="60"/>
                </a:lnTo>
                <a:lnTo>
                  <a:pt x="66" y="60"/>
                </a:lnTo>
                <a:lnTo>
                  <a:pt x="64" y="64"/>
                </a:lnTo>
                <a:lnTo>
                  <a:pt x="56" y="63"/>
                </a:lnTo>
                <a:lnTo>
                  <a:pt x="46" y="74"/>
                </a:lnTo>
                <a:lnTo>
                  <a:pt x="37" y="74"/>
                </a:lnTo>
                <a:lnTo>
                  <a:pt x="25" y="60"/>
                </a:lnTo>
                <a:lnTo>
                  <a:pt x="30" y="36"/>
                </a:lnTo>
                <a:lnTo>
                  <a:pt x="31" y="31"/>
                </a:lnTo>
                <a:lnTo>
                  <a:pt x="50" y="28"/>
                </a:lnTo>
                <a:lnTo>
                  <a:pt x="110" y="33"/>
                </a:lnTo>
                <a:lnTo>
                  <a:pt x="129" y="9"/>
                </a:lnTo>
                <a:lnTo>
                  <a:pt x="125" y="0"/>
                </a:lnTo>
                <a:lnTo>
                  <a:pt x="101" y="22"/>
                </a:lnTo>
                <a:lnTo>
                  <a:pt x="82" y="22"/>
                </a:lnTo>
                <a:lnTo>
                  <a:pt x="46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87" name=""/>
          <p:cNvGrpSpPr/>
          <p:nvPr/>
        </p:nvGrpSpPr>
        <p:grpSpPr>
          <a:xfrm>
            <a:off x="8166240" y="4154400"/>
            <a:ext cx="204480" cy="277920"/>
            <a:chOff x="8166240" y="4154400"/>
            <a:chExt cx="204480" cy="277920"/>
          </a:xfrm>
        </p:grpSpPr>
        <p:sp>
          <p:nvSpPr>
            <p:cNvPr id="3088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0" name=""/>
          <p:cNvSpPr/>
          <p:nvPr/>
        </p:nvSpPr>
        <p:spPr>
          <a:xfrm>
            <a:off x="8048520" y="4475160"/>
            <a:ext cx="9720" cy="6480"/>
          </a:xfrm>
          <a:custGeom>
            <a:avLst/>
            <a:gdLst/>
            <a:ahLst/>
            <a:rect l="l" t="t" r="r" b="b"/>
            <a:pathLst>
              <a:path w="6" h="4">
                <a:moveTo>
                  <a:pt x="0" y="0"/>
                </a:moveTo>
                <a:lnTo>
                  <a:pt x="6" y="3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1" name=""/>
          <p:cNvGrpSpPr/>
          <p:nvPr/>
        </p:nvGrpSpPr>
        <p:grpSpPr>
          <a:xfrm>
            <a:off x="8048520" y="4475160"/>
            <a:ext cx="9720" cy="6480"/>
            <a:chOff x="8048520" y="4475160"/>
            <a:chExt cx="9720" cy="6480"/>
          </a:xfrm>
        </p:grpSpPr>
        <p:sp>
          <p:nvSpPr>
            <p:cNvPr id="3092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4" name=""/>
          <p:cNvSpPr/>
          <p:nvPr/>
        </p:nvSpPr>
        <p:spPr>
          <a:xfrm>
            <a:off x="7969320" y="447984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3" y="0"/>
                </a:lnTo>
                <a:lnTo>
                  <a:pt x="25" y="4"/>
                </a:lnTo>
                <a:lnTo>
                  <a:pt x="14" y="6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5" name=""/>
          <p:cNvGrpSpPr/>
          <p:nvPr/>
        </p:nvGrpSpPr>
        <p:grpSpPr>
          <a:xfrm>
            <a:off x="7969320" y="4479840"/>
            <a:ext cx="39600" cy="9720"/>
            <a:chOff x="7969320" y="4479840"/>
            <a:chExt cx="39600" cy="9720"/>
          </a:xfrm>
        </p:grpSpPr>
        <p:sp>
          <p:nvSpPr>
            <p:cNvPr id="3096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8" name=""/>
          <p:cNvSpPr/>
          <p:nvPr/>
        </p:nvSpPr>
        <p:spPr>
          <a:xfrm>
            <a:off x="8024760" y="4524480"/>
            <a:ext cx="36720" cy="27000"/>
          </a:xfrm>
          <a:custGeom>
            <a:avLst/>
            <a:gdLst/>
            <a:ahLst/>
            <a:rect l="l" t="t" r="r" b="b"/>
            <a:pathLst>
              <a:path w="23" h="17">
                <a:moveTo>
                  <a:pt x="11" y="0"/>
                </a:moveTo>
                <a:lnTo>
                  <a:pt x="19" y="0"/>
                </a:lnTo>
                <a:lnTo>
                  <a:pt x="23" y="5"/>
                </a:lnTo>
                <a:lnTo>
                  <a:pt x="14" y="17"/>
                </a:lnTo>
                <a:lnTo>
                  <a:pt x="9" y="8"/>
                </a:lnTo>
                <a:lnTo>
                  <a:pt x="0" y="5"/>
                </a:lnTo>
                <a:lnTo>
                  <a:pt x="0" y="0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9" name=""/>
          <p:cNvGrpSpPr/>
          <p:nvPr/>
        </p:nvGrpSpPr>
        <p:grpSpPr>
          <a:xfrm>
            <a:off x="8024760" y="4524480"/>
            <a:ext cx="36720" cy="27000"/>
            <a:chOff x="8024760" y="4524480"/>
            <a:chExt cx="36720" cy="27000"/>
          </a:xfrm>
        </p:grpSpPr>
        <p:sp>
          <p:nvSpPr>
            <p:cNvPr id="3100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02" name=""/>
          <p:cNvSpPr/>
          <p:nvPr/>
        </p:nvSpPr>
        <p:spPr>
          <a:xfrm>
            <a:off x="8072280" y="4529160"/>
            <a:ext cx="2556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" y="5"/>
                </a:moveTo>
                <a:lnTo>
                  <a:pt x="7" y="0"/>
                </a:lnTo>
                <a:lnTo>
                  <a:pt x="16" y="2"/>
                </a:lnTo>
                <a:lnTo>
                  <a:pt x="14" y="16"/>
                </a:lnTo>
                <a:lnTo>
                  <a:pt x="0" y="16"/>
                </a:lnTo>
                <a:lnTo>
                  <a:pt x="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3" name=""/>
          <p:cNvGrpSpPr/>
          <p:nvPr/>
        </p:nvGrpSpPr>
        <p:grpSpPr>
          <a:xfrm>
            <a:off x="8072280" y="4529160"/>
            <a:ext cx="25560" cy="25200"/>
            <a:chOff x="8072280" y="4529160"/>
            <a:chExt cx="25560" cy="25200"/>
          </a:xfrm>
        </p:grpSpPr>
        <p:sp>
          <p:nvSpPr>
            <p:cNvPr id="3104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06" name=""/>
          <p:cNvSpPr/>
          <p:nvPr/>
        </p:nvSpPr>
        <p:spPr>
          <a:xfrm>
            <a:off x="8097840" y="4524480"/>
            <a:ext cx="79200" cy="38160"/>
          </a:xfrm>
          <a:custGeom>
            <a:avLst/>
            <a:gdLst/>
            <a:ahLst/>
            <a:rect l="l" t="t" r="r" b="b"/>
            <a:pathLst>
              <a:path w="50" h="24">
                <a:moveTo>
                  <a:pt x="6" y="8"/>
                </a:moveTo>
                <a:lnTo>
                  <a:pt x="17" y="8"/>
                </a:lnTo>
                <a:lnTo>
                  <a:pt x="24" y="14"/>
                </a:lnTo>
                <a:lnTo>
                  <a:pt x="31" y="13"/>
                </a:lnTo>
                <a:lnTo>
                  <a:pt x="22" y="5"/>
                </a:lnTo>
                <a:lnTo>
                  <a:pt x="24" y="0"/>
                </a:lnTo>
                <a:lnTo>
                  <a:pt x="31" y="5"/>
                </a:lnTo>
                <a:lnTo>
                  <a:pt x="38" y="5"/>
                </a:lnTo>
                <a:lnTo>
                  <a:pt x="39" y="10"/>
                </a:lnTo>
                <a:lnTo>
                  <a:pt x="43" y="5"/>
                </a:lnTo>
                <a:lnTo>
                  <a:pt x="50" y="14"/>
                </a:lnTo>
                <a:lnTo>
                  <a:pt x="39" y="16"/>
                </a:lnTo>
                <a:lnTo>
                  <a:pt x="36" y="14"/>
                </a:lnTo>
                <a:lnTo>
                  <a:pt x="6" y="24"/>
                </a:lnTo>
                <a:lnTo>
                  <a:pt x="0" y="13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7" name=""/>
          <p:cNvGrpSpPr/>
          <p:nvPr/>
        </p:nvGrpSpPr>
        <p:grpSpPr>
          <a:xfrm>
            <a:off x="8097840" y="4524480"/>
            <a:ext cx="79200" cy="38160"/>
            <a:chOff x="8097840" y="4524480"/>
            <a:chExt cx="79200" cy="38160"/>
          </a:xfrm>
        </p:grpSpPr>
        <p:sp>
          <p:nvSpPr>
            <p:cNvPr id="3108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0" name=""/>
          <p:cNvSpPr/>
          <p:nvPr/>
        </p:nvSpPr>
        <p:spPr>
          <a:xfrm>
            <a:off x="8174160" y="4570560"/>
            <a:ext cx="55440" cy="39600"/>
          </a:xfrm>
          <a:custGeom>
            <a:avLst/>
            <a:gdLst/>
            <a:ahLst/>
            <a:rect l="l" t="t" r="r" b="b"/>
            <a:pathLst>
              <a:path w="35" h="25">
                <a:moveTo>
                  <a:pt x="16" y="0"/>
                </a:moveTo>
                <a:lnTo>
                  <a:pt x="31" y="9"/>
                </a:lnTo>
                <a:lnTo>
                  <a:pt x="35" y="20"/>
                </a:lnTo>
                <a:lnTo>
                  <a:pt x="25" y="25"/>
                </a:lnTo>
                <a:lnTo>
                  <a:pt x="12" y="12"/>
                </a:lnTo>
                <a:lnTo>
                  <a:pt x="2" y="12"/>
                </a:lnTo>
                <a:lnTo>
                  <a:pt x="0" y="3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1" name=""/>
          <p:cNvGrpSpPr/>
          <p:nvPr/>
        </p:nvGrpSpPr>
        <p:grpSpPr>
          <a:xfrm>
            <a:off x="8174160" y="4570560"/>
            <a:ext cx="55440" cy="39600"/>
            <a:chOff x="8174160" y="4570560"/>
            <a:chExt cx="55440" cy="39600"/>
          </a:xfrm>
        </p:grpSpPr>
        <p:sp>
          <p:nvSpPr>
            <p:cNvPr id="3112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4" name=""/>
          <p:cNvSpPr/>
          <p:nvPr/>
        </p:nvSpPr>
        <p:spPr>
          <a:xfrm>
            <a:off x="8199360" y="4519440"/>
            <a:ext cx="98640" cy="34920"/>
          </a:xfrm>
          <a:custGeom>
            <a:avLst/>
            <a:gdLst/>
            <a:ahLst/>
            <a:rect l="l" t="t" r="r" b="b"/>
            <a:pathLst>
              <a:path w="62" h="22">
                <a:moveTo>
                  <a:pt x="0" y="10"/>
                </a:moveTo>
                <a:lnTo>
                  <a:pt x="14" y="5"/>
                </a:lnTo>
                <a:lnTo>
                  <a:pt x="31" y="16"/>
                </a:lnTo>
                <a:lnTo>
                  <a:pt x="43" y="10"/>
                </a:lnTo>
                <a:lnTo>
                  <a:pt x="52" y="16"/>
                </a:lnTo>
                <a:lnTo>
                  <a:pt x="61" y="8"/>
                </a:lnTo>
                <a:lnTo>
                  <a:pt x="61" y="0"/>
                </a:lnTo>
                <a:lnTo>
                  <a:pt x="62" y="8"/>
                </a:lnTo>
                <a:lnTo>
                  <a:pt x="54" y="17"/>
                </a:lnTo>
                <a:lnTo>
                  <a:pt x="25" y="22"/>
                </a:lnTo>
                <a:lnTo>
                  <a:pt x="0" y="19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5" name=""/>
          <p:cNvGrpSpPr/>
          <p:nvPr/>
        </p:nvGrpSpPr>
        <p:grpSpPr>
          <a:xfrm>
            <a:off x="8199360" y="4519440"/>
            <a:ext cx="98640" cy="34920"/>
            <a:chOff x="8199360" y="4519440"/>
            <a:chExt cx="98640" cy="34920"/>
          </a:xfrm>
        </p:grpSpPr>
        <p:sp>
          <p:nvSpPr>
            <p:cNvPr id="3116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8" name=""/>
          <p:cNvSpPr/>
          <p:nvPr/>
        </p:nvSpPr>
        <p:spPr>
          <a:xfrm>
            <a:off x="8310600" y="4529160"/>
            <a:ext cx="12600" cy="1116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7"/>
                </a:moveTo>
                <a:lnTo>
                  <a:pt x="2" y="0"/>
                </a:lnTo>
                <a:lnTo>
                  <a:pt x="5" y="2"/>
                </a:lnTo>
                <a:lnTo>
                  <a:pt x="8" y="0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9" name=""/>
          <p:cNvGrpSpPr/>
          <p:nvPr/>
        </p:nvGrpSpPr>
        <p:grpSpPr>
          <a:xfrm>
            <a:off x="8310600" y="4529160"/>
            <a:ext cx="12600" cy="11160"/>
            <a:chOff x="8310600" y="4529160"/>
            <a:chExt cx="12600" cy="11160"/>
          </a:xfrm>
        </p:grpSpPr>
        <p:sp>
          <p:nvSpPr>
            <p:cNvPr id="3120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22" name=""/>
          <p:cNvSpPr/>
          <p:nvPr/>
        </p:nvSpPr>
        <p:spPr>
          <a:xfrm>
            <a:off x="8329680" y="4529160"/>
            <a:ext cx="11160" cy="1584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5"/>
                </a:moveTo>
                <a:lnTo>
                  <a:pt x="7" y="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23" name=""/>
          <p:cNvGrpSpPr/>
          <p:nvPr/>
        </p:nvGrpSpPr>
        <p:grpSpPr>
          <a:xfrm>
            <a:off x="8329680" y="4529160"/>
            <a:ext cx="11160" cy="15840"/>
            <a:chOff x="8329680" y="4529160"/>
            <a:chExt cx="11160" cy="15840"/>
          </a:xfrm>
        </p:grpSpPr>
        <p:sp>
          <p:nvSpPr>
            <p:cNvPr id="3124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26" name=""/>
          <p:cNvSpPr/>
          <p:nvPr/>
        </p:nvSpPr>
        <p:spPr>
          <a:xfrm>
            <a:off x="8346960" y="4529160"/>
            <a:ext cx="20880" cy="79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3" y="2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27" name=""/>
          <p:cNvGrpSpPr/>
          <p:nvPr/>
        </p:nvGrpSpPr>
        <p:grpSpPr>
          <a:xfrm>
            <a:off x="8346960" y="4529160"/>
            <a:ext cx="20880" cy="7920"/>
            <a:chOff x="8346960" y="4529160"/>
            <a:chExt cx="20880" cy="7920"/>
          </a:xfrm>
        </p:grpSpPr>
        <p:sp>
          <p:nvSpPr>
            <p:cNvPr id="3128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0" name=""/>
          <p:cNvSpPr/>
          <p:nvPr/>
        </p:nvSpPr>
        <p:spPr>
          <a:xfrm>
            <a:off x="8294760" y="4611600"/>
            <a:ext cx="15840" cy="2088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13"/>
                </a:moveTo>
                <a:lnTo>
                  <a:pt x="10" y="0"/>
                </a:lnTo>
                <a:lnTo>
                  <a:pt x="8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1" name=""/>
          <p:cNvGrpSpPr/>
          <p:nvPr/>
        </p:nvGrpSpPr>
        <p:grpSpPr>
          <a:xfrm>
            <a:off x="8294760" y="4611600"/>
            <a:ext cx="15840" cy="20880"/>
            <a:chOff x="8294760" y="4611600"/>
            <a:chExt cx="15840" cy="20880"/>
          </a:xfrm>
        </p:grpSpPr>
        <p:sp>
          <p:nvSpPr>
            <p:cNvPr id="3132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4" name=""/>
          <p:cNvSpPr/>
          <p:nvPr/>
        </p:nvSpPr>
        <p:spPr>
          <a:xfrm>
            <a:off x="8318520" y="4537080"/>
            <a:ext cx="115920" cy="73080"/>
          </a:xfrm>
          <a:custGeom>
            <a:avLst/>
            <a:gdLst/>
            <a:ahLst/>
            <a:rect l="l" t="t" r="r" b="b"/>
            <a:pathLst>
              <a:path w="73" h="46">
                <a:moveTo>
                  <a:pt x="31" y="24"/>
                </a:moveTo>
                <a:lnTo>
                  <a:pt x="22" y="38"/>
                </a:lnTo>
                <a:lnTo>
                  <a:pt x="8" y="46"/>
                </a:lnTo>
                <a:lnTo>
                  <a:pt x="0" y="46"/>
                </a:lnTo>
                <a:lnTo>
                  <a:pt x="5" y="27"/>
                </a:lnTo>
                <a:lnTo>
                  <a:pt x="24" y="17"/>
                </a:lnTo>
                <a:lnTo>
                  <a:pt x="31" y="5"/>
                </a:lnTo>
                <a:lnTo>
                  <a:pt x="73" y="0"/>
                </a:lnTo>
                <a:lnTo>
                  <a:pt x="72" y="6"/>
                </a:lnTo>
                <a:lnTo>
                  <a:pt x="31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5" name=""/>
          <p:cNvGrpSpPr/>
          <p:nvPr/>
        </p:nvGrpSpPr>
        <p:grpSpPr>
          <a:xfrm>
            <a:off x="8318520" y="4537080"/>
            <a:ext cx="115920" cy="73080"/>
            <a:chOff x="8318520" y="4537080"/>
            <a:chExt cx="115920" cy="73080"/>
          </a:xfrm>
        </p:grpSpPr>
        <p:sp>
          <p:nvSpPr>
            <p:cNvPr id="3136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8" name=""/>
          <p:cNvSpPr/>
          <p:nvPr/>
        </p:nvSpPr>
        <p:spPr>
          <a:xfrm>
            <a:off x="8393040" y="4502160"/>
            <a:ext cx="33480" cy="17280"/>
          </a:xfrm>
          <a:custGeom>
            <a:avLst/>
            <a:gdLst/>
            <a:ahLst/>
            <a:rect l="l" t="t" r="r" b="b"/>
            <a:pathLst>
              <a:path w="21" h="11">
                <a:moveTo>
                  <a:pt x="0" y="11"/>
                </a:moveTo>
                <a:lnTo>
                  <a:pt x="0" y="5"/>
                </a:lnTo>
                <a:lnTo>
                  <a:pt x="14" y="0"/>
                </a:lnTo>
                <a:lnTo>
                  <a:pt x="21" y="5"/>
                </a:lnTo>
                <a:lnTo>
                  <a:pt x="12" y="9"/>
                </a:lnTo>
                <a:lnTo>
                  <a:pt x="0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9" name=""/>
          <p:cNvGrpSpPr/>
          <p:nvPr/>
        </p:nvGrpSpPr>
        <p:grpSpPr>
          <a:xfrm>
            <a:off x="8393040" y="4502160"/>
            <a:ext cx="33480" cy="17280"/>
            <a:chOff x="8393040" y="4502160"/>
            <a:chExt cx="33480" cy="17280"/>
          </a:xfrm>
        </p:grpSpPr>
        <p:sp>
          <p:nvSpPr>
            <p:cNvPr id="3140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42" name=""/>
          <p:cNvSpPr/>
          <p:nvPr/>
        </p:nvSpPr>
        <p:spPr>
          <a:xfrm>
            <a:off x="8564400" y="4486320"/>
            <a:ext cx="14400" cy="33120"/>
          </a:xfrm>
          <a:custGeom>
            <a:avLst/>
            <a:gdLst/>
            <a:ahLst/>
            <a:rect l="l" t="t" r="r" b="b"/>
            <a:pathLst>
              <a:path w="9" h="21">
                <a:moveTo>
                  <a:pt x="0" y="17"/>
                </a:moveTo>
                <a:lnTo>
                  <a:pt x="5" y="0"/>
                </a:lnTo>
                <a:lnTo>
                  <a:pt x="9" y="2"/>
                </a:lnTo>
                <a:lnTo>
                  <a:pt x="9" y="12"/>
                </a:lnTo>
                <a:lnTo>
                  <a:pt x="2" y="21"/>
                </a:lnTo>
                <a:lnTo>
                  <a:pt x="0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3" name=""/>
          <p:cNvGrpSpPr/>
          <p:nvPr/>
        </p:nvGrpSpPr>
        <p:grpSpPr>
          <a:xfrm>
            <a:off x="8564400" y="4486320"/>
            <a:ext cx="14400" cy="33120"/>
            <a:chOff x="8564400" y="4486320"/>
            <a:chExt cx="14400" cy="33120"/>
          </a:xfrm>
        </p:grpSpPr>
        <p:sp>
          <p:nvSpPr>
            <p:cNvPr id="3144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46" name=""/>
          <p:cNvSpPr/>
          <p:nvPr/>
        </p:nvSpPr>
        <p:spPr>
          <a:xfrm>
            <a:off x="8655120" y="4456080"/>
            <a:ext cx="1404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2" y="0"/>
                </a:moveTo>
                <a:lnTo>
                  <a:pt x="9" y="7"/>
                </a:lnTo>
                <a:lnTo>
                  <a:pt x="4" y="15"/>
                </a:lnTo>
                <a:lnTo>
                  <a:pt x="0" y="7"/>
                </a:lnTo>
                <a:lnTo>
                  <a:pt x="4" y="1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7" name=""/>
          <p:cNvGrpSpPr/>
          <p:nvPr/>
        </p:nvGrpSpPr>
        <p:grpSpPr>
          <a:xfrm>
            <a:off x="8655120" y="4456080"/>
            <a:ext cx="14040" cy="23760"/>
            <a:chOff x="8655120" y="4456080"/>
            <a:chExt cx="14040" cy="23760"/>
          </a:xfrm>
        </p:grpSpPr>
        <p:sp>
          <p:nvSpPr>
            <p:cNvPr id="3148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0" name=""/>
          <p:cNvSpPr/>
          <p:nvPr/>
        </p:nvSpPr>
        <p:spPr>
          <a:xfrm>
            <a:off x="8661240" y="444960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0"/>
                </a:lnTo>
                <a:lnTo>
                  <a:pt x="7" y="4"/>
                </a:lnTo>
                <a:lnTo>
                  <a:pt x="7" y="11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1" name=""/>
          <p:cNvGrpSpPr/>
          <p:nvPr/>
        </p:nvGrpSpPr>
        <p:grpSpPr>
          <a:xfrm>
            <a:off x="8661240" y="4449600"/>
            <a:ext cx="11160" cy="17640"/>
            <a:chOff x="8661240" y="4449600"/>
            <a:chExt cx="11160" cy="17640"/>
          </a:xfrm>
        </p:grpSpPr>
        <p:sp>
          <p:nvSpPr>
            <p:cNvPr id="3152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4" name=""/>
          <p:cNvSpPr/>
          <p:nvPr/>
        </p:nvSpPr>
        <p:spPr>
          <a:xfrm>
            <a:off x="8661240" y="4421160"/>
            <a:ext cx="14400" cy="38160"/>
          </a:xfrm>
          <a:custGeom>
            <a:avLst/>
            <a:gdLst/>
            <a:ahLst/>
            <a:rect l="l" t="t" r="r" b="b"/>
            <a:pathLst>
              <a:path w="9" h="24">
                <a:moveTo>
                  <a:pt x="0" y="10"/>
                </a:moveTo>
                <a:lnTo>
                  <a:pt x="4" y="0"/>
                </a:lnTo>
                <a:lnTo>
                  <a:pt x="9" y="3"/>
                </a:lnTo>
                <a:lnTo>
                  <a:pt x="9" y="24"/>
                </a:lnTo>
                <a:lnTo>
                  <a:pt x="2" y="21"/>
                </a:lnTo>
                <a:lnTo>
                  <a:pt x="2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5" name=""/>
          <p:cNvGrpSpPr/>
          <p:nvPr/>
        </p:nvGrpSpPr>
        <p:grpSpPr>
          <a:xfrm>
            <a:off x="8661240" y="4421160"/>
            <a:ext cx="14400" cy="38160"/>
            <a:chOff x="8661240" y="4421160"/>
            <a:chExt cx="14400" cy="38160"/>
          </a:xfrm>
        </p:grpSpPr>
        <p:sp>
          <p:nvSpPr>
            <p:cNvPr id="3156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8" name=""/>
          <p:cNvSpPr/>
          <p:nvPr/>
        </p:nvSpPr>
        <p:spPr>
          <a:xfrm>
            <a:off x="8623440" y="4421160"/>
            <a:ext cx="468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0"/>
                </a:moveTo>
                <a:lnTo>
                  <a:pt x="3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9" name=""/>
          <p:cNvGrpSpPr/>
          <p:nvPr/>
        </p:nvGrpSpPr>
        <p:grpSpPr>
          <a:xfrm>
            <a:off x="8623440" y="4421160"/>
            <a:ext cx="4680" cy="20520"/>
            <a:chOff x="8623440" y="4421160"/>
            <a:chExt cx="4680" cy="20520"/>
          </a:xfrm>
        </p:grpSpPr>
        <p:sp>
          <p:nvSpPr>
            <p:cNvPr id="3160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62" name=""/>
          <p:cNvSpPr/>
          <p:nvPr/>
        </p:nvSpPr>
        <p:spPr>
          <a:xfrm>
            <a:off x="8459640" y="4325760"/>
            <a:ext cx="90720" cy="38160"/>
          </a:xfrm>
          <a:custGeom>
            <a:avLst/>
            <a:gdLst/>
            <a:ahLst/>
            <a:rect l="l" t="t" r="r" b="b"/>
            <a:pathLst>
              <a:path w="57" h="24">
                <a:moveTo>
                  <a:pt x="0" y="16"/>
                </a:moveTo>
                <a:lnTo>
                  <a:pt x="0" y="10"/>
                </a:lnTo>
                <a:lnTo>
                  <a:pt x="5" y="0"/>
                </a:lnTo>
                <a:lnTo>
                  <a:pt x="31" y="0"/>
                </a:lnTo>
                <a:lnTo>
                  <a:pt x="52" y="5"/>
                </a:lnTo>
                <a:lnTo>
                  <a:pt x="57" y="21"/>
                </a:lnTo>
                <a:lnTo>
                  <a:pt x="57" y="24"/>
                </a:lnTo>
                <a:lnTo>
                  <a:pt x="35" y="13"/>
                </a:lnTo>
                <a:lnTo>
                  <a:pt x="24" y="15"/>
                </a:lnTo>
                <a:lnTo>
                  <a:pt x="20" y="10"/>
                </a:lnTo>
                <a:lnTo>
                  <a:pt x="12" y="16"/>
                </a:lnTo>
                <a:lnTo>
                  <a:pt x="3" y="10"/>
                </a:lnTo>
                <a:lnTo>
                  <a:pt x="0" y="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63" name=""/>
          <p:cNvGrpSpPr/>
          <p:nvPr/>
        </p:nvGrpSpPr>
        <p:grpSpPr>
          <a:xfrm>
            <a:off x="8459640" y="4325760"/>
            <a:ext cx="90720" cy="38160"/>
            <a:chOff x="8459640" y="4325760"/>
            <a:chExt cx="90720" cy="38160"/>
          </a:xfrm>
        </p:grpSpPr>
        <p:sp>
          <p:nvSpPr>
            <p:cNvPr id="3164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66" name=""/>
          <p:cNvSpPr/>
          <p:nvPr/>
        </p:nvSpPr>
        <p:spPr>
          <a:xfrm>
            <a:off x="8516880" y="4284720"/>
            <a:ext cx="17640" cy="14400"/>
          </a:xfrm>
          <a:custGeom>
            <a:avLst/>
            <a:gdLst/>
            <a:ahLst/>
            <a:rect l="l" t="t" r="r" b="b"/>
            <a:pathLst>
              <a:path w="11" h="9">
                <a:moveTo>
                  <a:pt x="0" y="1"/>
                </a:moveTo>
                <a:lnTo>
                  <a:pt x="11" y="0"/>
                </a:lnTo>
                <a:lnTo>
                  <a:pt x="11" y="6"/>
                </a:lnTo>
                <a:lnTo>
                  <a:pt x="4" y="9"/>
                </a:lnTo>
                <a:lnTo>
                  <a:pt x="0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67" name=""/>
          <p:cNvGrpSpPr/>
          <p:nvPr/>
        </p:nvGrpSpPr>
        <p:grpSpPr>
          <a:xfrm>
            <a:off x="8516880" y="4284720"/>
            <a:ext cx="17640" cy="14400"/>
            <a:chOff x="8516880" y="4284720"/>
            <a:chExt cx="17640" cy="14400"/>
          </a:xfrm>
        </p:grpSpPr>
        <p:sp>
          <p:nvSpPr>
            <p:cNvPr id="3168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0" name=""/>
          <p:cNvSpPr/>
          <p:nvPr/>
        </p:nvSpPr>
        <p:spPr>
          <a:xfrm>
            <a:off x="8547120" y="4255920"/>
            <a:ext cx="936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0" y="0"/>
                </a:moveTo>
                <a:lnTo>
                  <a:pt x="6" y="0"/>
                </a:lnTo>
                <a:lnTo>
                  <a:pt x="6" y="8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1" name=""/>
          <p:cNvGrpSpPr/>
          <p:nvPr/>
        </p:nvGrpSpPr>
        <p:grpSpPr>
          <a:xfrm>
            <a:off x="8547120" y="4255920"/>
            <a:ext cx="9360" cy="12960"/>
            <a:chOff x="8547120" y="4255920"/>
            <a:chExt cx="9360" cy="12960"/>
          </a:xfrm>
        </p:grpSpPr>
        <p:sp>
          <p:nvSpPr>
            <p:cNvPr id="3172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4" name=""/>
          <p:cNvSpPr/>
          <p:nvPr/>
        </p:nvSpPr>
        <p:spPr>
          <a:xfrm>
            <a:off x="8537400" y="4221000"/>
            <a:ext cx="27000" cy="17640"/>
          </a:xfrm>
          <a:custGeom>
            <a:avLst/>
            <a:gdLst/>
            <a:ahLst/>
            <a:rect l="l" t="t" r="r" b="b"/>
            <a:pathLst>
              <a:path w="17" h="11">
                <a:moveTo>
                  <a:pt x="0" y="3"/>
                </a:moveTo>
                <a:lnTo>
                  <a:pt x="6" y="0"/>
                </a:lnTo>
                <a:lnTo>
                  <a:pt x="17" y="5"/>
                </a:lnTo>
                <a:lnTo>
                  <a:pt x="8" y="11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5" name=""/>
          <p:cNvGrpSpPr/>
          <p:nvPr/>
        </p:nvGrpSpPr>
        <p:grpSpPr>
          <a:xfrm>
            <a:off x="8537400" y="4221000"/>
            <a:ext cx="27000" cy="17640"/>
            <a:chOff x="8537400" y="4221000"/>
            <a:chExt cx="27000" cy="17640"/>
          </a:xfrm>
        </p:grpSpPr>
        <p:sp>
          <p:nvSpPr>
            <p:cNvPr id="3176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8" name=""/>
          <p:cNvSpPr/>
          <p:nvPr/>
        </p:nvSpPr>
        <p:spPr>
          <a:xfrm>
            <a:off x="8705880" y="4276800"/>
            <a:ext cx="41400" cy="9360"/>
          </a:xfrm>
          <a:custGeom>
            <a:avLst/>
            <a:gdLst/>
            <a:ahLst/>
            <a:rect l="l" t="t" r="r" b="b"/>
            <a:pathLst>
              <a:path w="26" h="6">
                <a:moveTo>
                  <a:pt x="5" y="0"/>
                </a:moveTo>
                <a:lnTo>
                  <a:pt x="24" y="5"/>
                </a:lnTo>
                <a:lnTo>
                  <a:pt x="26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9" name=""/>
          <p:cNvGrpSpPr/>
          <p:nvPr/>
        </p:nvGrpSpPr>
        <p:grpSpPr>
          <a:xfrm>
            <a:off x="8705880" y="4276800"/>
            <a:ext cx="41400" cy="9360"/>
            <a:chOff x="8705880" y="4276800"/>
            <a:chExt cx="41400" cy="9360"/>
          </a:xfrm>
        </p:grpSpPr>
        <p:sp>
          <p:nvSpPr>
            <p:cNvPr id="3180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82" name=""/>
          <p:cNvSpPr/>
          <p:nvPr/>
        </p:nvSpPr>
        <p:spPr>
          <a:xfrm>
            <a:off x="8701200" y="4249800"/>
            <a:ext cx="25200" cy="14400"/>
          </a:xfrm>
          <a:custGeom>
            <a:avLst/>
            <a:gdLst/>
            <a:ahLst/>
            <a:rect l="l" t="t" r="r" b="b"/>
            <a:pathLst>
              <a:path w="16" h="9">
                <a:moveTo>
                  <a:pt x="0" y="0"/>
                </a:moveTo>
                <a:lnTo>
                  <a:pt x="7" y="0"/>
                </a:lnTo>
                <a:lnTo>
                  <a:pt x="16" y="9"/>
                </a:lnTo>
                <a:lnTo>
                  <a:pt x="1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3" name=""/>
          <p:cNvGrpSpPr/>
          <p:nvPr/>
        </p:nvGrpSpPr>
        <p:grpSpPr>
          <a:xfrm>
            <a:off x="8701200" y="4249800"/>
            <a:ext cx="25200" cy="14400"/>
            <a:chOff x="8701200" y="4249800"/>
            <a:chExt cx="25200" cy="14400"/>
          </a:xfrm>
        </p:grpSpPr>
        <p:sp>
          <p:nvSpPr>
            <p:cNvPr id="3184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86" name=""/>
          <p:cNvSpPr/>
          <p:nvPr/>
        </p:nvSpPr>
        <p:spPr>
          <a:xfrm>
            <a:off x="8459640" y="435132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8"/>
                </a:moveTo>
                <a:lnTo>
                  <a:pt x="0" y="3"/>
                </a:lnTo>
                <a:lnTo>
                  <a:pt x="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7" name=""/>
          <p:cNvGrpSpPr/>
          <p:nvPr/>
        </p:nvGrpSpPr>
        <p:grpSpPr>
          <a:xfrm>
            <a:off x="8459640" y="4351320"/>
            <a:ext cx="11160" cy="12600"/>
            <a:chOff x="8459640" y="4351320"/>
            <a:chExt cx="11160" cy="12600"/>
          </a:xfrm>
        </p:grpSpPr>
        <p:sp>
          <p:nvSpPr>
            <p:cNvPr id="3188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0" name=""/>
          <p:cNvSpPr/>
          <p:nvPr/>
        </p:nvSpPr>
        <p:spPr>
          <a:xfrm>
            <a:off x="8077320" y="4344840"/>
            <a:ext cx="936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2" y="0"/>
                </a:moveTo>
                <a:lnTo>
                  <a:pt x="6" y="12"/>
                </a:lnTo>
                <a:lnTo>
                  <a:pt x="2" y="17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1" name=""/>
          <p:cNvGrpSpPr/>
          <p:nvPr/>
        </p:nvGrpSpPr>
        <p:grpSpPr>
          <a:xfrm>
            <a:off x="8077320" y="4344840"/>
            <a:ext cx="9360" cy="27000"/>
            <a:chOff x="8077320" y="4344840"/>
            <a:chExt cx="9360" cy="27000"/>
          </a:xfrm>
        </p:grpSpPr>
        <p:sp>
          <p:nvSpPr>
            <p:cNvPr id="3192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4" name=""/>
          <p:cNvSpPr/>
          <p:nvPr/>
        </p:nvSpPr>
        <p:spPr>
          <a:xfrm>
            <a:off x="7848720" y="4059360"/>
            <a:ext cx="317520" cy="315720"/>
          </a:xfrm>
          <a:custGeom>
            <a:avLst/>
            <a:gdLst/>
            <a:ahLst/>
            <a:rect l="l" t="t" r="r" b="b"/>
            <a:pathLst>
              <a:path w="200" h="199">
                <a:moveTo>
                  <a:pt x="174" y="4"/>
                </a:moveTo>
                <a:lnTo>
                  <a:pt x="163" y="0"/>
                </a:lnTo>
                <a:lnTo>
                  <a:pt x="138" y="0"/>
                </a:lnTo>
                <a:lnTo>
                  <a:pt x="115" y="57"/>
                </a:lnTo>
                <a:lnTo>
                  <a:pt x="111" y="64"/>
                </a:lnTo>
                <a:lnTo>
                  <a:pt x="105" y="69"/>
                </a:lnTo>
                <a:lnTo>
                  <a:pt x="89" y="71"/>
                </a:lnTo>
                <a:lnTo>
                  <a:pt x="78" y="64"/>
                </a:lnTo>
                <a:lnTo>
                  <a:pt x="68" y="64"/>
                </a:lnTo>
                <a:lnTo>
                  <a:pt x="54" y="79"/>
                </a:lnTo>
                <a:lnTo>
                  <a:pt x="31" y="79"/>
                </a:lnTo>
                <a:lnTo>
                  <a:pt x="21" y="71"/>
                </a:lnTo>
                <a:lnTo>
                  <a:pt x="12" y="52"/>
                </a:lnTo>
                <a:lnTo>
                  <a:pt x="10" y="55"/>
                </a:lnTo>
                <a:lnTo>
                  <a:pt x="3" y="64"/>
                </a:lnTo>
                <a:lnTo>
                  <a:pt x="0" y="88"/>
                </a:lnTo>
                <a:lnTo>
                  <a:pt x="3" y="112"/>
                </a:lnTo>
                <a:lnTo>
                  <a:pt x="14" y="117"/>
                </a:lnTo>
                <a:lnTo>
                  <a:pt x="19" y="129"/>
                </a:lnTo>
                <a:lnTo>
                  <a:pt x="26" y="170"/>
                </a:lnTo>
                <a:lnTo>
                  <a:pt x="43" y="172"/>
                </a:lnTo>
                <a:lnTo>
                  <a:pt x="55" y="165"/>
                </a:lnTo>
                <a:lnTo>
                  <a:pt x="59" y="184"/>
                </a:lnTo>
                <a:lnTo>
                  <a:pt x="73" y="180"/>
                </a:lnTo>
                <a:lnTo>
                  <a:pt x="80" y="172"/>
                </a:lnTo>
                <a:lnTo>
                  <a:pt x="95" y="177"/>
                </a:lnTo>
                <a:lnTo>
                  <a:pt x="95" y="182"/>
                </a:lnTo>
                <a:lnTo>
                  <a:pt x="108" y="180"/>
                </a:lnTo>
                <a:lnTo>
                  <a:pt x="111" y="184"/>
                </a:lnTo>
                <a:lnTo>
                  <a:pt x="115" y="199"/>
                </a:lnTo>
                <a:lnTo>
                  <a:pt x="120" y="199"/>
                </a:lnTo>
                <a:lnTo>
                  <a:pt x="142" y="184"/>
                </a:lnTo>
                <a:lnTo>
                  <a:pt x="155" y="153"/>
                </a:lnTo>
                <a:lnTo>
                  <a:pt x="146" y="143"/>
                </a:lnTo>
                <a:lnTo>
                  <a:pt x="163" y="129"/>
                </a:lnTo>
                <a:lnTo>
                  <a:pt x="171" y="112"/>
                </a:lnTo>
                <a:lnTo>
                  <a:pt x="174" y="93"/>
                </a:lnTo>
                <a:lnTo>
                  <a:pt x="184" y="82"/>
                </a:lnTo>
                <a:lnTo>
                  <a:pt x="184" y="77"/>
                </a:lnTo>
                <a:lnTo>
                  <a:pt x="190" y="82"/>
                </a:lnTo>
                <a:lnTo>
                  <a:pt x="200" y="82"/>
                </a:lnTo>
                <a:lnTo>
                  <a:pt x="181" y="57"/>
                </a:lnTo>
                <a:lnTo>
                  <a:pt x="184" y="47"/>
                </a:lnTo>
                <a:lnTo>
                  <a:pt x="167" y="17"/>
                </a:lnTo>
                <a:lnTo>
                  <a:pt x="177" y="17"/>
                </a:lnTo>
                <a:lnTo>
                  <a:pt x="171" y="6"/>
                </a:lnTo>
                <a:lnTo>
                  <a:pt x="174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5" name=""/>
          <p:cNvGrpSpPr/>
          <p:nvPr/>
        </p:nvGrpSpPr>
        <p:grpSpPr>
          <a:xfrm>
            <a:off x="7848720" y="4059360"/>
            <a:ext cx="317520" cy="315720"/>
            <a:chOff x="7848720" y="4059360"/>
            <a:chExt cx="317520" cy="315720"/>
          </a:xfrm>
        </p:grpSpPr>
        <p:sp>
          <p:nvSpPr>
            <p:cNvPr id="3196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8" name=""/>
          <p:cNvSpPr/>
          <p:nvPr/>
        </p:nvSpPr>
        <p:spPr>
          <a:xfrm>
            <a:off x="7729560" y="4440240"/>
            <a:ext cx="295200" cy="109440"/>
          </a:xfrm>
          <a:custGeom>
            <a:avLst/>
            <a:gdLst/>
            <a:ahLst/>
            <a:rect l="l" t="t" r="r" b="b"/>
            <a:pathLst>
              <a:path w="186" h="69">
                <a:moveTo>
                  <a:pt x="139" y="57"/>
                </a:moveTo>
                <a:lnTo>
                  <a:pt x="130" y="57"/>
                </a:lnTo>
                <a:lnTo>
                  <a:pt x="112" y="55"/>
                </a:lnTo>
                <a:lnTo>
                  <a:pt x="89" y="43"/>
                </a:lnTo>
                <a:lnTo>
                  <a:pt x="70" y="41"/>
                </a:lnTo>
                <a:lnTo>
                  <a:pt x="64" y="46"/>
                </a:lnTo>
                <a:lnTo>
                  <a:pt x="33" y="36"/>
                </a:lnTo>
                <a:lnTo>
                  <a:pt x="23" y="31"/>
                </a:lnTo>
                <a:lnTo>
                  <a:pt x="25" y="26"/>
                </a:lnTo>
                <a:lnTo>
                  <a:pt x="2" y="22"/>
                </a:lnTo>
                <a:lnTo>
                  <a:pt x="0" y="17"/>
                </a:lnTo>
                <a:lnTo>
                  <a:pt x="7" y="17"/>
                </a:lnTo>
                <a:lnTo>
                  <a:pt x="14" y="3"/>
                </a:lnTo>
                <a:lnTo>
                  <a:pt x="19" y="0"/>
                </a:lnTo>
                <a:lnTo>
                  <a:pt x="31" y="5"/>
                </a:lnTo>
                <a:lnTo>
                  <a:pt x="42" y="0"/>
                </a:lnTo>
                <a:lnTo>
                  <a:pt x="43" y="6"/>
                </a:lnTo>
                <a:lnTo>
                  <a:pt x="61" y="9"/>
                </a:lnTo>
                <a:lnTo>
                  <a:pt x="73" y="22"/>
                </a:lnTo>
                <a:lnTo>
                  <a:pt x="103" y="24"/>
                </a:lnTo>
                <a:lnTo>
                  <a:pt x="110" y="14"/>
                </a:lnTo>
                <a:lnTo>
                  <a:pt x="113" y="11"/>
                </a:lnTo>
                <a:lnTo>
                  <a:pt x="120" y="19"/>
                </a:lnTo>
                <a:lnTo>
                  <a:pt x="127" y="17"/>
                </a:lnTo>
                <a:lnTo>
                  <a:pt x="145" y="24"/>
                </a:lnTo>
                <a:lnTo>
                  <a:pt x="155" y="41"/>
                </a:lnTo>
                <a:lnTo>
                  <a:pt x="184" y="46"/>
                </a:lnTo>
                <a:lnTo>
                  <a:pt x="184" y="60"/>
                </a:lnTo>
                <a:lnTo>
                  <a:pt x="186" y="69"/>
                </a:lnTo>
                <a:lnTo>
                  <a:pt x="160" y="57"/>
                </a:lnTo>
                <a:lnTo>
                  <a:pt x="149" y="60"/>
                </a:lnTo>
                <a:lnTo>
                  <a:pt x="139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9" name=""/>
          <p:cNvGrpSpPr/>
          <p:nvPr/>
        </p:nvGrpSpPr>
        <p:grpSpPr>
          <a:xfrm>
            <a:off x="7729560" y="4440240"/>
            <a:ext cx="295200" cy="109440"/>
            <a:chOff x="7729560" y="4440240"/>
            <a:chExt cx="295200" cy="109440"/>
          </a:xfrm>
        </p:grpSpPr>
        <p:sp>
          <p:nvSpPr>
            <p:cNvPr id="3200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02" name=""/>
          <p:cNvSpPr/>
          <p:nvPr/>
        </p:nvSpPr>
        <p:spPr>
          <a:xfrm>
            <a:off x="7804080" y="4314960"/>
            <a:ext cx="2232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2" y="0"/>
                </a:moveTo>
                <a:lnTo>
                  <a:pt x="14" y="4"/>
                </a:lnTo>
                <a:lnTo>
                  <a:pt x="12" y="14"/>
                </a:lnTo>
                <a:lnTo>
                  <a:pt x="0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03" name=""/>
          <p:cNvGrpSpPr/>
          <p:nvPr/>
        </p:nvGrpSpPr>
        <p:grpSpPr>
          <a:xfrm>
            <a:off x="7804080" y="4314960"/>
            <a:ext cx="22320" cy="21960"/>
            <a:chOff x="7804080" y="4314960"/>
            <a:chExt cx="22320" cy="21960"/>
          </a:xfrm>
        </p:grpSpPr>
        <p:sp>
          <p:nvSpPr>
            <p:cNvPr id="3204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06" name=""/>
          <p:cNvSpPr/>
          <p:nvPr/>
        </p:nvSpPr>
        <p:spPr>
          <a:xfrm>
            <a:off x="7726320" y="4276800"/>
            <a:ext cx="49320" cy="55440"/>
          </a:xfrm>
          <a:custGeom>
            <a:avLst/>
            <a:gdLst/>
            <a:ahLst/>
            <a:rect l="l" t="t" r="r" b="b"/>
            <a:pathLst>
              <a:path w="31" h="35">
                <a:moveTo>
                  <a:pt x="0" y="9"/>
                </a:moveTo>
                <a:lnTo>
                  <a:pt x="4" y="2"/>
                </a:lnTo>
                <a:lnTo>
                  <a:pt x="12" y="5"/>
                </a:lnTo>
                <a:lnTo>
                  <a:pt x="14" y="0"/>
                </a:lnTo>
                <a:lnTo>
                  <a:pt x="23" y="21"/>
                </a:lnTo>
                <a:lnTo>
                  <a:pt x="31" y="24"/>
                </a:lnTo>
                <a:lnTo>
                  <a:pt x="31" y="35"/>
                </a:lnTo>
                <a:lnTo>
                  <a:pt x="19" y="30"/>
                </a:lnTo>
                <a:lnTo>
                  <a:pt x="12" y="16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07" name=""/>
          <p:cNvGrpSpPr/>
          <p:nvPr/>
        </p:nvGrpSpPr>
        <p:grpSpPr>
          <a:xfrm>
            <a:off x="7726320" y="4276800"/>
            <a:ext cx="49320" cy="55440"/>
            <a:chOff x="7726320" y="4276800"/>
            <a:chExt cx="49320" cy="55440"/>
          </a:xfrm>
        </p:grpSpPr>
        <p:sp>
          <p:nvSpPr>
            <p:cNvPr id="3208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0" name=""/>
          <p:cNvSpPr/>
          <p:nvPr/>
        </p:nvSpPr>
        <p:spPr>
          <a:xfrm>
            <a:off x="7701120" y="4229280"/>
            <a:ext cx="612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5"/>
                </a:moveTo>
                <a:lnTo>
                  <a:pt x="2" y="0"/>
                </a:lnTo>
                <a:lnTo>
                  <a:pt x="4" y="8"/>
                </a:lnTo>
                <a:lnTo>
                  <a:pt x="0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1" name=""/>
          <p:cNvGrpSpPr/>
          <p:nvPr/>
        </p:nvGrpSpPr>
        <p:grpSpPr>
          <a:xfrm>
            <a:off x="7701120" y="4229280"/>
            <a:ext cx="6120" cy="12600"/>
            <a:chOff x="7701120" y="4229280"/>
            <a:chExt cx="6120" cy="12600"/>
          </a:xfrm>
        </p:grpSpPr>
        <p:sp>
          <p:nvSpPr>
            <p:cNvPr id="3212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4" name=""/>
          <p:cNvSpPr/>
          <p:nvPr/>
        </p:nvSpPr>
        <p:spPr>
          <a:xfrm>
            <a:off x="7701120" y="4172040"/>
            <a:ext cx="612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4" y="3"/>
                </a:moveTo>
                <a:lnTo>
                  <a:pt x="4" y="11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5" name=""/>
          <p:cNvGrpSpPr/>
          <p:nvPr/>
        </p:nvGrpSpPr>
        <p:grpSpPr>
          <a:xfrm>
            <a:off x="7701120" y="4172040"/>
            <a:ext cx="6120" cy="17280"/>
            <a:chOff x="7701120" y="4172040"/>
            <a:chExt cx="6120" cy="17280"/>
          </a:xfrm>
        </p:grpSpPr>
        <p:sp>
          <p:nvSpPr>
            <p:cNvPr id="3216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8" name=""/>
          <p:cNvSpPr/>
          <p:nvPr/>
        </p:nvSpPr>
        <p:spPr>
          <a:xfrm>
            <a:off x="7520040" y="425592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3" y="0"/>
                </a:lnTo>
                <a:lnTo>
                  <a:pt x="10" y="18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9" name=""/>
          <p:cNvGrpSpPr/>
          <p:nvPr/>
        </p:nvGrpSpPr>
        <p:grpSpPr>
          <a:xfrm>
            <a:off x="7520040" y="4255920"/>
            <a:ext cx="15840" cy="28800"/>
            <a:chOff x="7520040" y="4255920"/>
            <a:chExt cx="15840" cy="28800"/>
          </a:xfrm>
        </p:grpSpPr>
        <p:sp>
          <p:nvSpPr>
            <p:cNvPr id="3220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22" name=""/>
          <p:cNvSpPr/>
          <p:nvPr/>
        </p:nvSpPr>
        <p:spPr>
          <a:xfrm>
            <a:off x="7624800" y="415620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0"/>
                </a:moveTo>
                <a:lnTo>
                  <a:pt x="8" y="3"/>
                </a:lnTo>
                <a:lnTo>
                  <a:pt x="1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3" name=""/>
          <p:cNvGrpSpPr/>
          <p:nvPr/>
        </p:nvGrpSpPr>
        <p:grpSpPr>
          <a:xfrm>
            <a:off x="7624800" y="4156200"/>
            <a:ext cx="15840" cy="12600"/>
            <a:chOff x="7624800" y="4156200"/>
            <a:chExt cx="15840" cy="12600"/>
          </a:xfrm>
        </p:grpSpPr>
        <p:sp>
          <p:nvSpPr>
            <p:cNvPr id="3224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26" name=""/>
          <p:cNvSpPr/>
          <p:nvPr/>
        </p:nvSpPr>
        <p:spPr>
          <a:xfrm>
            <a:off x="7604280" y="414180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7" y="8"/>
                </a:moveTo>
                <a:lnTo>
                  <a:pt x="0" y="0"/>
                </a:lnTo>
                <a:lnTo>
                  <a:pt x="9" y="0"/>
                </a:lnTo>
                <a:lnTo>
                  <a:pt x="7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7" name=""/>
          <p:cNvGrpSpPr/>
          <p:nvPr/>
        </p:nvGrpSpPr>
        <p:grpSpPr>
          <a:xfrm>
            <a:off x="7604280" y="4141800"/>
            <a:ext cx="14040" cy="12600"/>
            <a:chOff x="7604280" y="4141800"/>
            <a:chExt cx="14040" cy="12600"/>
          </a:xfrm>
        </p:grpSpPr>
        <p:sp>
          <p:nvSpPr>
            <p:cNvPr id="3228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0" name=""/>
          <p:cNvSpPr/>
          <p:nvPr/>
        </p:nvSpPr>
        <p:spPr>
          <a:xfrm>
            <a:off x="7466040" y="4160880"/>
            <a:ext cx="28440" cy="34920"/>
          </a:xfrm>
          <a:custGeom>
            <a:avLst/>
            <a:gdLst/>
            <a:ahLst/>
            <a:rect l="l" t="t" r="r" b="b"/>
            <a:pathLst>
              <a:path w="18" h="22">
                <a:moveTo>
                  <a:pt x="0" y="5"/>
                </a:moveTo>
                <a:lnTo>
                  <a:pt x="7" y="0"/>
                </a:lnTo>
                <a:lnTo>
                  <a:pt x="18" y="13"/>
                </a:lnTo>
                <a:lnTo>
                  <a:pt x="18" y="2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1" name=""/>
          <p:cNvGrpSpPr/>
          <p:nvPr/>
        </p:nvGrpSpPr>
        <p:grpSpPr>
          <a:xfrm>
            <a:off x="7466040" y="4160880"/>
            <a:ext cx="28440" cy="34920"/>
            <a:chOff x="7466040" y="4160880"/>
            <a:chExt cx="28440" cy="34920"/>
          </a:xfrm>
        </p:grpSpPr>
        <p:sp>
          <p:nvSpPr>
            <p:cNvPr id="3232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4" name=""/>
          <p:cNvSpPr/>
          <p:nvPr/>
        </p:nvSpPr>
        <p:spPr>
          <a:xfrm>
            <a:off x="7421400" y="411156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0" y="3"/>
                </a:moveTo>
                <a:lnTo>
                  <a:pt x="2" y="0"/>
                </a:lnTo>
                <a:lnTo>
                  <a:pt x="14" y="12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5" name=""/>
          <p:cNvGrpSpPr/>
          <p:nvPr/>
        </p:nvGrpSpPr>
        <p:grpSpPr>
          <a:xfrm>
            <a:off x="7421400" y="4111560"/>
            <a:ext cx="22320" cy="19080"/>
            <a:chOff x="7421400" y="4111560"/>
            <a:chExt cx="22320" cy="19080"/>
          </a:xfrm>
        </p:grpSpPr>
        <p:sp>
          <p:nvSpPr>
            <p:cNvPr id="3236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8" name=""/>
          <p:cNvSpPr/>
          <p:nvPr/>
        </p:nvSpPr>
        <p:spPr>
          <a:xfrm>
            <a:off x="8273880" y="4397400"/>
            <a:ext cx="14400" cy="22320"/>
          </a:xfrm>
          <a:custGeom>
            <a:avLst/>
            <a:gdLst/>
            <a:ahLst/>
            <a:rect l="l" t="t" r="r" b="b"/>
            <a:pathLst>
              <a:path w="9" h="14">
                <a:moveTo>
                  <a:pt x="2" y="0"/>
                </a:moveTo>
                <a:lnTo>
                  <a:pt x="9" y="0"/>
                </a:lnTo>
                <a:lnTo>
                  <a:pt x="7" y="14"/>
                </a:lnTo>
                <a:lnTo>
                  <a:pt x="0" y="1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9" name=""/>
          <p:cNvGrpSpPr/>
          <p:nvPr/>
        </p:nvGrpSpPr>
        <p:grpSpPr>
          <a:xfrm>
            <a:off x="8273880" y="4397400"/>
            <a:ext cx="14400" cy="22320"/>
            <a:chOff x="8273880" y="4397400"/>
            <a:chExt cx="14400" cy="22320"/>
          </a:xfrm>
        </p:grpSpPr>
        <p:sp>
          <p:nvSpPr>
            <p:cNvPr id="3240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42" name=""/>
          <p:cNvSpPr/>
          <p:nvPr/>
        </p:nvSpPr>
        <p:spPr>
          <a:xfrm>
            <a:off x="6523200" y="2778120"/>
            <a:ext cx="947520" cy="1138320"/>
          </a:xfrm>
          <a:custGeom>
            <a:avLst/>
            <a:gdLst/>
            <a:ahLst/>
            <a:rect l="l" t="t" r="r" b="b"/>
            <a:pathLst>
              <a:path w="597" h="717">
                <a:moveTo>
                  <a:pt x="266" y="161"/>
                </a:moveTo>
                <a:lnTo>
                  <a:pt x="252" y="174"/>
                </a:lnTo>
                <a:lnTo>
                  <a:pt x="246" y="199"/>
                </a:lnTo>
                <a:lnTo>
                  <a:pt x="301" y="238"/>
                </a:lnTo>
                <a:lnTo>
                  <a:pt x="333" y="238"/>
                </a:lnTo>
                <a:lnTo>
                  <a:pt x="345" y="253"/>
                </a:lnTo>
                <a:lnTo>
                  <a:pt x="390" y="265"/>
                </a:lnTo>
                <a:lnTo>
                  <a:pt x="407" y="262"/>
                </a:lnTo>
                <a:lnTo>
                  <a:pt x="409" y="256"/>
                </a:lnTo>
                <a:lnTo>
                  <a:pt x="405" y="248"/>
                </a:lnTo>
                <a:lnTo>
                  <a:pt x="407" y="243"/>
                </a:lnTo>
                <a:lnTo>
                  <a:pt x="409" y="224"/>
                </a:lnTo>
                <a:lnTo>
                  <a:pt x="421" y="219"/>
                </a:lnTo>
                <a:lnTo>
                  <a:pt x="421" y="236"/>
                </a:lnTo>
                <a:lnTo>
                  <a:pt x="425" y="238"/>
                </a:lnTo>
                <a:lnTo>
                  <a:pt x="421" y="243"/>
                </a:lnTo>
                <a:lnTo>
                  <a:pt x="425" y="251"/>
                </a:lnTo>
                <a:lnTo>
                  <a:pt x="440" y="256"/>
                </a:lnTo>
                <a:lnTo>
                  <a:pt x="488" y="251"/>
                </a:lnTo>
                <a:lnTo>
                  <a:pt x="491" y="238"/>
                </a:lnTo>
                <a:lnTo>
                  <a:pt x="484" y="234"/>
                </a:lnTo>
                <a:lnTo>
                  <a:pt x="484" y="226"/>
                </a:lnTo>
                <a:lnTo>
                  <a:pt x="510" y="215"/>
                </a:lnTo>
                <a:lnTo>
                  <a:pt x="542" y="188"/>
                </a:lnTo>
                <a:lnTo>
                  <a:pt x="556" y="188"/>
                </a:lnTo>
                <a:lnTo>
                  <a:pt x="571" y="180"/>
                </a:lnTo>
                <a:lnTo>
                  <a:pt x="575" y="196"/>
                </a:lnTo>
                <a:lnTo>
                  <a:pt x="577" y="196"/>
                </a:lnTo>
                <a:lnTo>
                  <a:pt x="577" y="207"/>
                </a:lnTo>
                <a:lnTo>
                  <a:pt x="592" y="212"/>
                </a:lnTo>
                <a:lnTo>
                  <a:pt x="597" y="216"/>
                </a:lnTo>
                <a:lnTo>
                  <a:pt x="597" y="224"/>
                </a:lnTo>
                <a:lnTo>
                  <a:pt x="592" y="226"/>
                </a:lnTo>
                <a:lnTo>
                  <a:pt x="589" y="243"/>
                </a:lnTo>
                <a:lnTo>
                  <a:pt x="573" y="243"/>
                </a:lnTo>
                <a:lnTo>
                  <a:pt x="556" y="262"/>
                </a:lnTo>
                <a:lnTo>
                  <a:pt x="554" y="279"/>
                </a:lnTo>
                <a:lnTo>
                  <a:pt x="543" y="297"/>
                </a:lnTo>
                <a:lnTo>
                  <a:pt x="533" y="327"/>
                </a:lnTo>
                <a:lnTo>
                  <a:pt x="517" y="332"/>
                </a:lnTo>
                <a:lnTo>
                  <a:pt x="515" y="354"/>
                </a:lnTo>
                <a:lnTo>
                  <a:pt x="510" y="357"/>
                </a:lnTo>
                <a:lnTo>
                  <a:pt x="508" y="359"/>
                </a:lnTo>
                <a:lnTo>
                  <a:pt x="512" y="373"/>
                </a:lnTo>
                <a:lnTo>
                  <a:pt x="502" y="380"/>
                </a:lnTo>
                <a:lnTo>
                  <a:pt x="491" y="332"/>
                </a:lnTo>
                <a:lnTo>
                  <a:pt x="482" y="351"/>
                </a:lnTo>
                <a:lnTo>
                  <a:pt x="474" y="344"/>
                </a:lnTo>
                <a:lnTo>
                  <a:pt x="469" y="327"/>
                </a:lnTo>
                <a:lnTo>
                  <a:pt x="494" y="298"/>
                </a:lnTo>
                <a:lnTo>
                  <a:pt x="449" y="291"/>
                </a:lnTo>
                <a:lnTo>
                  <a:pt x="442" y="286"/>
                </a:lnTo>
                <a:lnTo>
                  <a:pt x="439" y="267"/>
                </a:lnTo>
                <a:lnTo>
                  <a:pt x="436" y="275"/>
                </a:lnTo>
                <a:lnTo>
                  <a:pt x="430" y="275"/>
                </a:lnTo>
                <a:lnTo>
                  <a:pt x="425" y="262"/>
                </a:lnTo>
                <a:lnTo>
                  <a:pt x="421" y="272"/>
                </a:lnTo>
                <a:lnTo>
                  <a:pt x="416" y="259"/>
                </a:lnTo>
                <a:lnTo>
                  <a:pt x="409" y="277"/>
                </a:lnTo>
                <a:lnTo>
                  <a:pt x="411" y="284"/>
                </a:lnTo>
                <a:lnTo>
                  <a:pt x="420" y="286"/>
                </a:lnTo>
                <a:lnTo>
                  <a:pt x="420" y="294"/>
                </a:lnTo>
                <a:lnTo>
                  <a:pt x="411" y="294"/>
                </a:lnTo>
                <a:lnTo>
                  <a:pt x="405" y="305"/>
                </a:lnTo>
                <a:lnTo>
                  <a:pt x="418" y="318"/>
                </a:lnTo>
                <a:lnTo>
                  <a:pt x="416" y="335"/>
                </a:lnTo>
                <a:lnTo>
                  <a:pt x="425" y="387"/>
                </a:lnTo>
                <a:lnTo>
                  <a:pt x="421" y="387"/>
                </a:lnTo>
                <a:lnTo>
                  <a:pt x="420" y="382"/>
                </a:lnTo>
                <a:lnTo>
                  <a:pt x="420" y="387"/>
                </a:lnTo>
                <a:lnTo>
                  <a:pt x="411" y="390"/>
                </a:lnTo>
                <a:lnTo>
                  <a:pt x="409" y="373"/>
                </a:lnTo>
                <a:lnTo>
                  <a:pt x="405" y="382"/>
                </a:lnTo>
                <a:lnTo>
                  <a:pt x="387" y="392"/>
                </a:lnTo>
                <a:lnTo>
                  <a:pt x="387" y="412"/>
                </a:lnTo>
                <a:lnTo>
                  <a:pt x="372" y="428"/>
                </a:lnTo>
                <a:lnTo>
                  <a:pt x="345" y="445"/>
                </a:lnTo>
                <a:lnTo>
                  <a:pt x="329" y="469"/>
                </a:lnTo>
                <a:lnTo>
                  <a:pt x="291" y="501"/>
                </a:lnTo>
                <a:lnTo>
                  <a:pt x="287" y="513"/>
                </a:lnTo>
                <a:lnTo>
                  <a:pt x="268" y="520"/>
                </a:lnTo>
                <a:lnTo>
                  <a:pt x="261" y="534"/>
                </a:lnTo>
                <a:lnTo>
                  <a:pt x="250" y="534"/>
                </a:lnTo>
                <a:lnTo>
                  <a:pt x="244" y="543"/>
                </a:lnTo>
                <a:lnTo>
                  <a:pt x="246" y="584"/>
                </a:lnTo>
                <a:lnTo>
                  <a:pt x="250" y="594"/>
                </a:lnTo>
                <a:lnTo>
                  <a:pt x="240" y="633"/>
                </a:lnTo>
                <a:lnTo>
                  <a:pt x="240" y="665"/>
                </a:lnTo>
                <a:lnTo>
                  <a:pt x="230" y="665"/>
                </a:lnTo>
                <a:lnTo>
                  <a:pt x="223" y="681"/>
                </a:lnTo>
                <a:lnTo>
                  <a:pt x="223" y="688"/>
                </a:lnTo>
                <a:lnTo>
                  <a:pt x="207" y="693"/>
                </a:lnTo>
                <a:lnTo>
                  <a:pt x="204" y="707"/>
                </a:lnTo>
                <a:lnTo>
                  <a:pt x="196" y="717"/>
                </a:lnTo>
                <a:lnTo>
                  <a:pt x="190" y="717"/>
                </a:lnTo>
                <a:lnTo>
                  <a:pt x="176" y="695"/>
                </a:lnTo>
                <a:lnTo>
                  <a:pt x="157" y="635"/>
                </a:lnTo>
                <a:lnTo>
                  <a:pt x="144" y="616"/>
                </a:lnTo>
                <a:lnTo>
                  <a:pt x="139" y="584"/>
                </a:lnTo>
                <a:lnTo>
                  <a:pt x="122" y="551"/>
                </a:lnTo>
                <a:lnTo>
                  <a:pt x="122" y="537"/>
                </a:lnTo>
                <a:lnTo>
                  <a:pt x="118" y="539"/>
                </a:lnTo>
                <a:lnTo>
                  <a:pt x="113" y="532"/>
                </a:lnTo>
                <a:lnTo>
                  <a:pt x="108" y="513"/>
                </a:lnTo>
                <a:lnTo>
                  <a:pt x="97" y="466"/>
                </a:lnTo>
                <a:lnTo>
                  <a:pt x="99" y="452"/>
                </a:lnTo>
                <a:lnTo>
                  <a:pt x="97" y="452"/>
                </a:lnTo>
                <a:lnTo>
                  <a:pt x="92" y="436"/>
                </a:lnTo>
                <a:lnTo>
                  <a:pt x="97" y="417"/>
                </a:lnTo>
                <a:lnTo>
                  <a:pt x="91" y="380"/>
                </a:lnTo>
                <a:lnTo>
                  <a:pt x="97" y="371"/>
                </a:lnTo>
                <a:lnTo>
                  <a:pt x="85" y="368"/>
                </a:lnTo>
                <a:lnTo>
                  <a:pt x="78" y="400"/>
                </a:lnTo>
                <a:lnTo>
                  <a:pt x="64" y="406"/>
                </a:lnTo>
                <a:lnTo>
                  <a:pt x="49" y="406"/>
                </a:lnTo>
                <a:lnTo>
                  <a:pt x="21" y="376"/>
                </a:lnTo>
                <a:lnTo>
                  <a:pt x="19" y="368"/>
                </a:lnTo>
                <a:lnTo>
                  <a:pt x="38" y="366"/>
                </a:lnTo>
                <a:lnTo>
                  <a:pt x="45" y="359"/>
                </a:lnTo>
                <a:lnTo>
                  <a:pt x="47" y="346"/>
                </a:lnTo>
                <a:lnTo>
                  <a:pt x="35" y="357"/>
                </a:lnTo>
                <a:lnTo>
                  <a:pt x="19" y="357"/>
                </a:lnTo>
                <a:lnTo>
                  <a:pt x="0" y="332"/>
                </a:lnTo>
                <a:lnTo>
                  <a:pt x="5" y="327"/>
                </a:lnTo>
                <a:lnTo>
                  <a:pt x="16" y="327"/>
                </a:lnTo>
                <a:lnTo>
                  <a:pt x="19" y="316"/>
                </a:lnTo>
                <a:lnTo>
                  <a:pt x="41" y="322"/>
                </a:lnTo>
                <a:lnTo>
                  <a:pt x="52" y="316"/>
                </a:lnTo>
                <a:lnTo>
                  <a:pt x="56" y="320"/>
                </a:lnTo>
                <a:lnTo>
                  <a:pt x="64" y="316"/>
                </a:lnTo>
                <a:lnTo>
                  <a:pt x="54" y="284"/>
                </a:lnTo>
                <a:lnTo>
                  <a:pt x="43" y="277"/>
                </a:lnTo>
                <a:lnTo>
                  <a:pt x="45" y="262"/>
                </a:lnTo>
                <a:lnTo>
                  <a:pt x="31" y="257"/>
                </a:lnTo>
                <a:lnTo>
                  <a:pt x="33" y="245"/>
                </a:lnTo>
                <a:lnTo>
                  <a:pt x="52" y="219"/>
                </a:lnTo>
                <a:lnTo>
                  <a:pt x="59" y="229"/>
                </a:lnTo>
                <a:lnTo>
                  <a:pt x="78" y="224"/>
                </a:lnTo>
                <a:lnTo>
                  <a:pt x="89" y="202"/>
                </a:lnTo>
                <a:lnTo>
                  <a:pt x="99" y="196"/>
                </a:lnTo>
                <a:lnTo>
                  <a:pt x="111" y="171"/>
                </a:lnTo>
                <a:lnTo>
                  <a:pt x="118" y="166"/>
                </a:lnTo>
                <a:lnTo>
                  <a:pt x="120" y="158"/>
                </a:lnTo>
                <a:lnTo>
                  <a:pt x="128" y="144"/>
                </a:lnTo>
                <a:lnTo>
                  <a:pt x="141" y="139"/>
                </a:lnTo>
                <a:lnTo>
                  <a:pt x="134" y="134"/>
                </a:lnTo>
                <a:lnTo>
                  <a:pt x="139" y="130"/>
                </a:lnTo>
                <a:lnTo>
                  <a:pt x="134" y="123"/>
                </a:lnTo>
                <a:lnTo>
                  <a:pt x="136" y="115"/>
                </a:lnTo>
                <a:lnTo>
                  <a:pt x="151" y="109"/>
                </a:lnTo>
                <a:lnTo>
                  <a:pt x="148" y="101"/>
                </a:lnTo>
                <a:lnTo>
                  <a:pt x="139" y="98"/>
                </a:lnTo>
                <a:lnTo>
                  <a:pt x="136" y="92"/>
                </a:lnTo>
                <a:lnTo>
                  <a:pt x="128" y="89"/>
                </a:lnTo>
                <a:lnTo>
                  <a:pt x="122" y="79"/>
                </a:lnTo>
                <a:lnTo>
                  <a:pt x="128" y="70"/>
                </a:lnTo>
                <a:lnTo>
                  <a:pt x="122" y="63"/>
                </a:lnTo>
                <a:lnTo>
                  <a:pt x="128" y="58"/>
                </a:lnTo>
                <a:lnTo>
                  <a:pt x="120" y="54"/>
                </a:lnTo>
                <a:lnTo>
                  <a:pt x="122" y="49"/>
                </a:lnTo>
                <a:lnTo>
                  <a:pt x="118" y="46"/>
                </a:lnTo>
                <a:lnTo>
                  <a:pt x="122" y="33"/>
                </a:lnTo>
                <a:lnTo>
                  <a:pt x="128" y="32"/>
                </a:lnTo>
                <a:lnTo>
                  <a:pt x="155" y="41"/>
                </a:lnTo>
                <a:lnTo>
                  <a:pt x="172" y="33"/>
                </a:lnTo>
                <a:lnTo>
                  <a:pt x="179" y="36"/>
                </a:lnTo>
                <a:lnTo>
                  <a:pt x="184" y="27"/>
                </a:lnTo>
                <a:lnTo>
                  <a:pt x="196" y="14"/>
                </a:lnTo>
                <a:lnTo>
                  <a:pt x="230" y="0"/>
                </a:lnTo>
                <a:lnTo>
                  <a:pt x="244" y="10"/>
                </a:lnTo>
                <a:lnTo>
                  <a:pt x="246" y="17"/>
                </a:lnTo>
                <a:lnTo>
                  <a:pt x="252" y="14"/>
                </a:lnTo>
                <a:lnTo>
                  <a:pt x="246" y="36"/>
                </a:lnTo>
                <a:lnTo>
                  <a:pt x="235" y="46"/>
                </a:lnTo>
                <a:lnTo>
                  <a:pt x="235" y="55"/>
                </a:lnTo>
                <a:lnTo>
                  <a:pt x="223" y="58"/>
                </a:lnTo>
                <a:lnTo>
                  <a:pt x="223" y="74"/>
                </a:lnTo>
                <a:lnTo>
                  <a:pt x="233" y="82"/>
                </a:lnTo>
                <a:lnTo>
                  <a:pt x="235" y="95"/>
                </a:lnTo>
                <a:lnTo>
                  <a:pt x="223" y="104"/>
                </a:lnTo>
                <a:lnTo>
                  <a:pt x="219" y="95"/>
                </a:lnTo>
                <a:lnTo>
                  <a:pt x="212" y="98"/>
                </a:lnTo>
                <a:lnTo>
                  <a:pt x="219" y="115"/>
                </a:lnTo>
                <a:lnTo>
                  <a:pt x="219" y="130"/>
                </a:lnTo>
                <a:lnTo>
                  <a:pt x="223" y="139"/>
                </a:lnTo>
                <a:lnTo>
                  <a:pt x="233" y="139"/>
                </a:lnTo>
                <a:lnTo>
                  <a:pt x="266" y="16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43" name=""/>
          <p:cNvGrpSpPr/>
          <p:nvPr/>
        </p:nvGrpSpPr>
        <p:grpSpPr>
          <a:xfrm>
            <a:off x="6523200" y="2778120"/>
            <a:ext cx="947520" cy="1138320"/>
            <a:chOff x="6523200" y="2778120"/>
            <a:chExt cx="947520" cy="1138320"/>
          </a:xfrm>
        </p:grpSpPr>
        <p:sp>
          <p:nvSpPr>
            <p:cNvPr id="3244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6" name=""/>
          <p:cNvGrpSpPr/>
          <p:nvPr/>
        </p:nvGrpSpPr>
        <p:grpSpPr>
          <a:xfrm>
            <a:off x="7316640" y="3705120"/>
            <a:ext cx="12960" cy="77760"/>
            <a:chOff x="7316640" y="3705120"/>
            <a:chExt cx="12960" cy="77760"/>
          </a:xfrm>
        </p:grpSpPr>
        <p:sp>
          <p:nvSpPr>
            <p:cNvPr id="3247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49" name=""/>
          <p:cNvSpPr/>
          <p:nvPr/>
        </p:nvSpPr>
        <p:spPr>
          <a:xfrm>
            <a:off x="7353360" y="3948120"/>
            <a:ext cx="4680" cy="15840"/>
          </a:xfrm>
          <a:custGeom>
            <a:avLst/>
            <a:gdLst/>
            <a:ahLst/>
            <a:rect l="l" t="t" r="r" b="b"/>
            <a:pathLst>
              <a:path w="3" h="10">
                <a:moveTo>
                  <a:pt x="3" y="0"/>
                </a:moveTo>
                <a:lnTo>
                  <a:pt x="0" y="2"/>
                </a:lnTo>
                <a:lnTo>
                  <a:pt x="2" y="10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0" name=""/>
          <p:cNvGrpSpPr/>
          <p:nvPr/>
        </p:nvGrpSpPr>
        <p:grpSpPr>
          <a:xfrm>
            <a:off x="7353360" y="3948120"/>
            <a:ext cx="4680" cy="15840"/>
            <a:chOff x="7353360" y="3948120"/>
            <a:chExt cx="4680" cy="15840"/>
          </a:xfrm>
        </p:grpSpPr>
        <p:sp>
          <p:nvSpPr>
            <p:cNvPr id="3251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3" name=""/>
          <p:cNvSpPr/>
          <p:nvPr/>
        </p:nvSpPr>
        <p:spPr>
          <a:xfrm>
            <a:off x="7162920" y="1925640"/>
            <a:ext cx="1020600" cy="581040"/>
          </a:xfrm>
          <a:custGeom>
            <a:avLst/>
            <a:gdLst/>
            <a:ahLst/>
            <a:rect l="l" t="t" r="r" b="b"/>
            <a:pathLst>
              <a:path w="643" h="366">
                <a:moveTo>
                  <a:pt x="0" y="119"/>
                </a:moveTo>
                <a:lnTo>
                  <a:pt x="5" y="136"/>
                </a:lnTo>
                <a:lnTo>
                  <a:pt x="20" y="155"/>
                </a:lnTo>
                <a:lnTo>
                  <a:pt x="47" y="163"/>
                </a:lnTo>
                <a:lnTo>
                  <a:pt x="49" y="169"/>
                </a:lnTo>
                <a:lnTo>
                  <a:pt x="59" y="203"/>
                </a:lnTo>
                <a:lnTo>
                  <a:pt x="62" y="232"/>
                </a:lnTo>
                <a:lnTo>
                  <a:pt x="57" y="246"/>
                </a:lnTo>
                <a:lnTo>
                  <a:pt x="90" y="259"/>
                </a:lnTo>
                <a:lnTo>
                  <a:pt x="104" y="256"/>
                </a:lnTo>
                <a:lnTo>
                  <a:pt x="153" y="280"/>
                </a:lnTo>
                <a:lnTo>
                  <a:pt x="167" y="308"/>
                </a:lnTo>
                <a:lnTo>
                  <a:pt x="188" y="330"/>
                </a:lnTo>
                <a:lnTo>
                  <a:pt x="264" y="328"/>
                </a:lnTo>
                <a:lnTo>
                  <a:pt x="297" y="347"/>
                </a:lnTo>
                <a:lnTo>
                  <a:pt x="347" y="366"/>
                </a:lnTo>
                <a:lnTo>
                  <a:pt x="402" y="340"/>
                </a:lnTo>
                <a:lnTo>
                  <a:pt x="430" y="343"/>
                </a:lnTo>
                <a:lnTo>
                  <a:pt x="453" y="335"/>
                </a:lnTo>
                <a:lnTo>
                  <a:pt x="491" y="297"/>
                </a:lnTo>
                <a:lnTo>
                  <a:pt x="481" y="280"/>
                </a:lnTo>
                <a:lnTo>
                  <a:pt x="491" y="259"/>
                </a:lnTo>
                <a:lnTo>
                  <a:pt x="498" y="253"/>
                </a:lnTo>
                <a:lnTo>
                  <a:pt x="522" y="265"/>
                </a:lnTo>
                <a:lnTo>
                  <a:pt x="547" y="239"/>
                </a:lnTo>
                <a:lnTo>
                  <a:pt x="564" y="234"/>
                </a:lnTo>
                <a:lnTo>
                  <a:pt x="589" y="203"/>
                </a:lnTo>
                <a:lnTo>
                  <a:pt x="643" y="198"/>
                </a:lnTo>
                <a:lnTo>
                  <a:pt x="636" y="188"/>
                </a:lnTo>
                <a:lnTo>
                  <a:pt x="636" y="174"/>
                </a:lnTo>
                <a:lnTo>
                  <a:pt x="618" y="152"/>
                </a:lnTo>
                <a:lnTo>
                  <a:pt x="592" y="169"/>
                </a:lnTo>
                <a:lnTo>
                  <a:pt x="566" y="164"/>
                </a:lnTo>
                <a:lnTo>
                  <a:pt x="562" y="150"/>
                </a:lnTo>
                <a:lnTo>
                  <a:pt x="564" y="111"/>
                </a:lnTo>
                <a:lnTo>
                  <a:pt x="580" y="82"/>
                </a:lnTo>
                <a:lnTo>
                  <a:pt x="566" y="84"/>
                </a:lnTo>
                <a:lnTo>
                  <a:pt x="543" y="73"/>
                </a:lnTo>
                <a:lnTo>
                  <a:pt x="510" y="97"/>
                </a:lnTo>
                <a:lnTo>
                  <a:pt x="469" y="111"/>
                </a:lnTo>
                <a:lnTo>
                  <a:pt x="453" y="109"/>
                </a:lnTo>
                <a:lnTo>
                  <a:pt x="425" y="101"/>
                </a:lnTo>
                <a:lnTo>
                  <a:pt x="409" y="87"/>
                </a:lnTo>
                <a:lnTo>
                  <a:pt x="362" y="60"/>
                </a:lnTo>
                <a:lnTo>
                  <a:pt x="348" y="56"/>
                </a:lnTo>
                <a:lnTo>
                  <a:pt x="320" y="73"/>
                </a:lnTo>
                <a:lnTo>
                  <a:pt x="308" y="68"/>
                </a:lnTo>
                <a:lnTo>
                  <a:pt x="291" y="54"/>
                </a:lnTo>
                <a:lnTo>
                  <a:pt x="287" y="24"/>
                </a:lnTo>
                <a:lnTo>
                  <a:pt x="231" y="0"/>
                </a:lnTo>
                <a:lnTo>
                  <a:pt x="204" y="27"/>
                </a:lnTo>
                <a:lnTo>
                  <a:pt x="209" y="56"/>
                </a:lnTo>
                <a:lnTo>
                  <a:pt x="204" y="63"/>
                </a:lnTo>
                <a:lnTo>
                  <a:pt x="207" y="78"/>
                </a:lnTo>
                <a:lnTo>
                  <a:pt x="202" y="81"/>
                </a:lnTo>
                <a:lnTo>
                  <a:pt x="144" y="81"/>
                </a:lnTo>
                <a:lnTo>
                  <a:pt x="132" y="65"/>
                </a:lnTo>
                <a:lnTo>
                  <a:pt x="82" y="59"/>
                </a:lnTo>
                <a:lnTo>
                  <a:pt x="57" y="68"/>
                </a:lnTo>
                <a:lnTo>
                  <a:pt x="10" y="101"/>
                </a:lnTo>
                <a:lnTo>
                  <a:pt x="0" y="1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4" name=""/>
          <p:cNvGrpSpPr/>
          <p:nvPr/>
        </p:nvGrpSpPr>
        <p:grpSpPr>
          <a:xfrm>
            <a:off x="7162920" y="1925640"/>
            <a:ext cx="1020600" cy="581040"/>
            <a:chOff x="7162920" y="1925640"/>
            <a:chExt cx="1020600" cy="581040"/>
          </a:xfrm>
        </p:grpSpPr>
        <p:sp>
          <p:nvSpPr>
            <p:cNvPr id="3255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7" name=""/>
          <p:cNvSpPr/>
          <p:nvPr/>
        </p:nvSpPr>
        <p:spPr>
          <a:xfrm>
            <a:off x="5086440" y="1414440"/>
            <a:ext cx="156960" cy="157320"/>
          </a:xfrm>
          <a:custGeom>
            <a:avLst/>
            <a:gdLst/>
            <a:ahLst/>
            <a:rect l="l" t="t" r="r" b="b"/>
            <a:pathLst>
              <a:path w="99" h="99">
                <a:moveTo>
                  <a:pt x="85" y="99"/>
                </a:moveTo>
                <a:lnTo>
                  <a:pt x="85" y="98"/>
                </a:lnTo>
                <a:lnTo>
                  <a:pt x="91" y="87"/>
                </a:lnTo>
                <a:lnTo>
                  <a:pt x="89" y="80"/>
                </a:lnTo>
                <a:lnTo>
                  <a:pt x="87" y="76"/>
                </a:lnTo>
                <a:lnTo>
                  <a:pt x="85" y="66"/>
                </a:lnTo>
                <a:lnTo>
                  <a:pt x="80" y="63"/>
                </a:lnTo>
                <a:lnTo>
                  <a:pt x="76" y="39"/>
                </a:lnTo>
                <a:lnTo>
                  <a:pt x="91" y="35"/>
                </a:lnTo>
                <a:lnTo>
                  <a:pt x="99" y="17"/>
                </a:lnTo>
                <a:lnTo>
                  <a:pt x="99" y="5"/>
                </a:lnTo>
                <a:lnTo>
                  <a:pt x="92" y="0"/>
                </a:lnTo>
                <a:lnTo>
                  <a:pt x="91" y="15"/>
                </a:lnTo>
                <a:lnTo>
                  <a:pt x="89" y="15"/>
                </a:lnTo>
                <a:lnTo>
                  <a:pt x="45" y="5"/>
                </a:lnTo>
                <a:lnTo>
                  <a:pt x="2" y="27"/>
                </a:lnTo>
                <a:lnTo>
                  <a:pt x="0" y="44"/>
                </a:lnTo>
                <a:lnTo>
                  <a:pt x="5" y="46"/>
                </a:lnTo>
                <a:lnTo>
                  <a:pt x="2" y="51"/>
                </a:lnTo>
                <a:lnTo>
                  <a:pt x="5" y="66"/>
                </a:lnTo>
                <a:lnTo>
                  <a:pt x="23" y="63"/>
                </a:lnTo>
                <a:lnTo>
                  <a:pt x="21" y="87"/>
                </a:lnTo>
                <a:lnTo>
                  <a:pt x="41" y="80"/>
                </a:lnTo>
                <a:lnTo>
                  <a:pt x="57" y="87"/>
                </a:lnTo>
                <a:lnTo>
                  <a:pt x="66" y="99"/>
                </a:lnTo>
                <a:lnTo>
                  <a:pt x="78" y="98"/>
                </a:lnTo>
                <a:lnTo>
                  <a:pt x="85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8" name=""/>
          <p:cNvGrpSpPr/>
          <p:nvPr/>
        </p:nvGrpSpPr>
        <p:grpSpPr>
          <a:xfrm>
            <a:off x="5086440" y="1414440"/>
            <a:ext cx="156960" cy="157320"/>
            <a:chOff x="5086440" y="1414440"/>
            <a:chExt cx="156960" cy="157320"/>
          </a:xfrm>
        </p:grpSpPr>
        <p:sp>
          <p:nvSpPr>
            <p:cNvPr id="3259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1" name=""/>
          <p:cNvSpPr/>
          <p:nvPr/>
        </p:nvSpPr>
        <p:spPr>
          <a:xfrm>
            <a:off x="5008680" y="1539720"/>
            <a:ext cx="239760" cy="165240"/>
          </a:xfrm>
          <a:custGeom>
            <a:avLst/>
            <a:gdLst/>
            <a:ahLst/>
            <a:rect l="l" t="t" r="r" b="b"/>
            <a:pathLst>
              <a:path w="151" h="104">
                <a:moveTo>
                  <a:pt x="0" y="80"/>
                </a:moveTo>
                <a:lnTo>
                  <a:pt x="0" y="56"/>
                </a:lnTo>
                <a:lnTo>
                  <a:pt x="14" y="22"/>
                </a:lnTo>
                <a:lnTo>
                  <a:pt x="31" y="13"/>
                </a:lnTo>
                <a:lnTo>
                  <a:pt x="47" y="41"/>
                </a:lnTo>
                <a:lnTo>
                  <a:pt x="64" y="46"/>
                </a:lnTo>
                <a:lnTo>
                  <a:pt x="68" y="35"/>
                </a:lnTo>
                <a:lnTo>
                  <a:pt x="71" y="8"/>
                </a:lnTo>
                <a:lnTo>
                  <a:pt x="90" y="0"/>
                </a:lnTo>
                <a:lnTo>
                  <a:pt x="107" y="8"/>
                </a:lnTo>
                <a:lnTo>
                  <a:pt x="116" y="19"/>
                </a:lnTo>
                <a:lnTo>
                  <a:pt x="128" y="18"/>
                </a:lnTo>
                <a:lnTo>
                  <a:pt x="134" y="19"/>
                </a:lnTo>
                <a:lnTo>
                  <a:pt x="141" y="32"/>
                </a:lnTo>
                <a:lnTo>
                  <a:pt x="139" y="49"/>
                </a:lnTo>
                <a:lnTo>
                  <a:pt x="144" y="51"/>
                </a:lnTo>
                <a:lnTo>
                  <a:pt x="149" y="63"/>
                </a:lnTo>
                <a:lnTo>
                  <a:pt x="151" y="82"/>
                </a:lnTo>
                <a:lnTo>
                  <a:pt x="144" y="82"/>
                </a:lnTo>
                <a:lnTo>
                  <a:pt x="137" y="98"/>
                </a:lnTo>
                <a:lnTo>
                  <a:pt x="128" y="95"/>
                </a:lnTo>
                <a:lnTo>
                  <a:pt x="122" y="104"/>
                </a:lnTo>
                <a:lnTo>
                  <a:pt x="114" y="100"/>
                </a:lnTo>
                <a:lnTo>
                  <a:pt x="97" y="82"/>
                </a:lnTo>
                <a:lnTo>
                  <a:pt x="89" y="80"/>
                </a:lnTo>
                <a:lnTo>
                  <a:pt x="83" y="68"/>
                </a:lnTo>
                <a:lnTo>
                  <a:pt x="71" y="76"/>
                </a:lnTo>
                <a:lnTo>
                  <a:pt x="57" y="71"/>
                </a:lnTo>
                <a:lnTo>
                  <a:pt x="26" y="71"/>
                </a:lnTo>
                <a:lnTo>
                  <a:pt x="12" y="78"/>
                </a:lnTo>
                <a:lnTo>
                  <a:pt x="6" y="85"/>
                </a:lnTo>
                <a:lnTo>
                  <a:pt x="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2" name=""/>
          <p:cNvGrpSpPr/>
          <p:nvPr/>
        </p:nvGrpSpPr>
        <p:grpSpPr>
          <a:xfrm>
            <a:off x="5008680" y="1539720"/>
            <a:ext cx="239760" cy="165240"/>
            <a:chOff x="5008680" y="1539720"/>
            <a:chExt cx="239760" cy="165240"/>
          </a:xfrm>
        </p:grpSpPr>
        <p:sp>
          <p:nvSpPr>
            <p:cNvPr id="3263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5" name=""/>
          <p:cNvSpPr/>
          <p:nvPr/>
        </p:nvSpPr>
        <p:spPr>
          <a:xfrm>
            <a:off x="4965840" y="1725480"/>
            <a:ext cx="107640" cy="65160"/>
          </a:xfrm>
          <a:custGeom>
            <a:avLst/>
            <a:gdLst/>
            <a:ahLst/>
            <a:rect l="l" t="t" r="r" b="b"/>
            <a:pathLst>
              <a:path w="68" h="41">
                <a:moveTo>
                  <a:pt x="65" y="38"/>
                </a:moveTo>
                <a:lnTo>
                  <a:pt x="68" y="22"/>
                </a:lnTo>
                <a:lnTo>
                  <a:pt x="65" y="12"/>
                </a:lnTo>
                <a:lnTo>
                  <a:pt x="49" y="9"/>
                </a:lnTo>
                <a:lnTo>
                  <a:pt x="33" y="0"/>
                </a:lnTo>
                <a:lnTo>
                  <a:pt x="33" y="3"/>
                </a:lnTo>
                <a:lnTo>
                  <a:pt x="31" y="17"/>
                </a:lnTo>
                <a:lnTo>
                  <a:pt x="21" y="12"/>
                </a:lnTo>
                <a:lnTo>
                  <a:pt x="23" y="6"/>
                </a:lnTo>
                <a:lnTo>
                  <a:pt x="9" y="14"/>
                </a:lnTo>
                <a:lnTo>
                  <a:pt x="0" y="36"/>
                </a:lnTo>
                <a:lnTo>
                  <a:pt x="27" y="41"/>
                </a:lnTo>
                <a:lnTo>
                  <a:pt x="6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6" name=""/>
          <p:cNvGrpSpPr/>
          <p:nvPr/>
        </p:nvGrpSpPr>
        <p:grpSpPr>
          <a:xfrm>
            <a:off x="4965840" y="1725480"/>
            <a:ext cx="107640" cy="65160"/>
            <a:chOff x="4965840" y="1725480"/>
            <a:chExt cx="107640" cy="65160"/>
          </a:xfrm>
        </p:grpSpPr>
        <p:sp>
          <p:nvSpPr>
            <p:cNvPr id="3267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9" name=""/>
          <p:cNvSpPr/>
          <p:nvPr/>
        </p:nvSpPr>
        <p:spPr>
          <a:xfrm>
            <a:off x="5008680" y="1647720"/>
            <a:ext cx="193680" cy="168480"/>
          </a:xfrm>
          <a:custGeom>
            <a:avLst/>
            <a:gdLst/>
            <a:ahLst/>
            <a:rect l="l" t="t" r="r" b="b"/>
            <a:pathLst>
              <a:path w="122" h="106">
                <a:moveTo>
                  <a:pt x="37" y="87"/>
                </a:moveTo>
                <a:lnTo>
                  <a:pt x="41" y="70"/>
                </a:lnTo>
                <a:lnTo>
                  <a:pt x="37" y="60"/>
                </a:lnTo>
                <a:lnTo>
                  <a:pt x="22" y="57"/>
                </a:lnTo>
                <a:lnTo>
                  <a:pt x="5" y="49"/>
                </a:lnTo>
                <a:lnTo>
                  <a:pt x="0" y="11"/>
                </a:lnTo>
                <a:lnTo>
                  <a:pt x="5" y="17"/>
                </a:lnTo>
                <a:lnTo>
                  <a:pt x="12" y="10"/>
                </a:lnTo>
                <a:lnTo>
                  <a:pt x="26" y="3"/>
                </a:lnTo>
                <a:lnTo>
                  <a:pt x="57" y="3"/>
                </a:lnTo>
                <a:lnTo>
                  <a:pt x="70" y="8"/>
                </a:lnTo>
                <a:lnTo>
                  <a:pt x="82" y="0"/>
                </a:lnTo>
                <a:lnTo>
                  <a:pt x="89" y="11"/>
                </a:lnTo>
                <a:lnTo>
                  <a:pt x="97" y="14"/>
                </a:lnTo>
                <a:lnTo>
                  <a:pt x="113" y="32"/>
                </a:lnTo>
                <a:lnTo>
                  <a:pt x="122" y="36"/>
                </a:lnTo>
                <a:lnTo>
                  <a:pt x="115" y="41"/>
                </a:lnTo>
                <a:lnTo>
                  <a:pt x="115" y="46"/>
                </a:lnTo>
                <a:lnTo>
                  <a:pt x="122" y="49"/>
                </a:lnTo>
                <a:lnTo>
                  <a:pt x="118" y="55"/>
                </a:lnTo>
                <a:lnTo>
                  <a:pt x="103" y="63"/>
                </a:lnTo>
                <a:lnTo>
                  <a:pt x="97" y="87"/>
                </a:lnTo>
                <a:lnTo>
                  <a:pt x="101" y="96"/>
                </a:lnTo>
                <a:lnTo>
                  <a:pt x="99" y="96"/>
                </a:lnTo>
                <a:lnTo>
                  <a:pt x="90" y="92"/>
                </a:lnTo>
                <a:lnTo>
                  <a:pt x="80" y="96"/>
                </a:lnTo>
                <a:lnTo>
                  <a:pt x="82" y="103"/>
                </a:lnTo>
                <a:lnTo>
                  <a:pt x="54" y="106"/>
                </a:lnTo>
                <a:lnTo>
                  <a:pt x="52" y="98"/>
                </a:lnTo>
                <a:lnTo>
                  <a:pt x="37" y="8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0" name=""/>
          <p:cNvGrpSpPr/>
          <p:nvPr/>
        </p:nvGrpSpPr>
        <p:grpSpPr>
          <a:xfrm>
            <a:off x="5008680" y="1647720"/>
            <a:ext cx="193680" cy="168480"/>
            <a:chOff x="5008680" y="1647720"/>
            <a:chExt cx="193680" cy="168480"/>
          </a:xfrm>
        </p:grpSpPr>
        <p:sp>
          <p:nvSpPr>
            <p:cNvPr id="3271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73" name=""/>
          <p:cNvSpPr/>
          <p:nvPr/>
        </p:nvSpPr>
        <p:spPr>
          <a:xfrm>
            <a:off x="5079960" y="1670040"/>
            <a:ext cx="312840" cy="303120"/>
          </a:xfrm>
          <a:custGeom>
            <a:avLst/>
            <a:gdLst/>
            <a:ahLst/>
            <a:rect l="l" t="t" r="r" b="b"/>
            <a:pathLst>
              <a:path w="197" h="191">
                <a:moveTo>
                  <a:pt x="7" y="181"/>
                </a:moveTo>
                <a:lnTo>
                  <a:pt x="7" y="164"/>
                </a:lnTo>
                <a:lnTo>
                  <a:pt x="0" y="155"/>
                </a:lnTo>
                <a:lnTo>
                  <a:pt x="12" y="138"/>
                </a:lnTo>
                <a:lnTo>
                  <a:pt x="9" y="92"/>
                </a:lnTo>
                <a:lnTo>
                  <a:pt x="37" y="90"/>
                </a:lnTo>
                <a:lnTo>
                  <a:pt x="35" y="82"/>
                </a:lnTo>
                <a:lnTo>
                  <a:pt x="45" y="78"/>
                </a:lnTo>
                <a:lnTo>
                  <a:pt x="54" y="82"/>
                </a:lnTo>
                <a:lnTo>
                  <a:pt x="56" y="82"/>
                </a:lnTo>
                <a:lnTo>
                  <a:pt x="52" y="73"/>
                </a:lnTo>
                <a:lnTo>
                  <a:pt x="58" y="49"/>
                </a:lnTo>
                <a:lnTo>
                  <a:pt x="73" y="41"/>
                </a:lnTo>
                <a:lnTo>
                  <a:pt x="77" y="35"/>
                </a:lnTo>
                <a:lnTo>
                  <a:pt x="70" y="32"/>
                </a:lnTo>
                <a:lnTo>
                  <a:pt x="70" y="27"/>
                </a:lnTo>
                <a:lnTo>
                  <a:pt x="77" y="22"/>
                </a:lnTo>
                <a:lnTo>
                  <a:pt x="83" y="13"/>
                </a:lnTo>
                <a:lnTo>
                  <a:pt x="91" y="15"/>
                </a:lnTo>
                <a:lnTo>
                  <a:pt x="99" y="0"/>
                </a:lnTo>
                <a:lnTo>
                  <a:pt x="106" y="0"/>
                </a:lnTo>
                <a:lnTo>
                  <a:pt x="106" y="3"/>
                </a:lnTo>
                <a:lnTo>
                  <a:pt x="127" y="5"/>
                </a:lnTo>
                <a:lnTo>
                  <a:pt x="131" y="10"/>
                </a:lnTo>
                <a:lnTo>
                  <a:pt x="129" y="18"/>
                </a:lnTo>
                <a:lnTo>
                  <a:pt x="145" y="13"/>
                </a:lnTo>
                <a:lnTo>
                  <a:pt x="160" y="22"/>
                </a:lnTo>
                <a:lnTo>
                  <a:pt x="160" y="35"/>
                </a:lnTo>
                <a:lnTo>
                  <a:pt x="162" y="41"/>
                </a:lnTo>
                <a:lnTo>
                  <a:pt x="160" y="56"/>
                </a:lnTo>
                <a:lnTo>
                  <a:pt x="169" y="79"/>
                </a:lnTo>
                <a:lnTo>
                  <a:pt x="178" y="87"/>
                </a:lnTo>
                <a:lnTo>
                  <a:pt x="178" y="97"/>
                </a:lnTo>
                <a:lnTo>
                  <a:pt x="188" y="95"/>
                </a:lnTo>
                <a:lnTo>
                  <a:pt x="193" y="97"/>
                </a:lnTo>
                <a:lnTo>
                  <a:pt x="195" y="104"/>
                </a:lnTo>
                <a:lnTo>
                  <a:pt x="197" y="104"/>
                </a:lnTo>
                <a:lnTo>
                  <a:pt x="197" y="112"/>
                </a:lnTo>
                <a:lnTo>
                  <a:pt x="186" y="120"/>
                </a:lnTo>
                <a:lnTo>
                  <a:pt x="172" y="117"/>
                </a:lnTo>
                <a:lnTo>
                  <a:pt x="167" y="123"/>
                </a:lnTo>
                <a:lnTo>
                  <a:pt x="172" y="131"/>
                </a:lnTo>
                <a:lnTo>
                  <a:pt x="178" y="160"/>
                </a:lnTo>
                <a:lnTo>
                  <a:pt x="162" y="164"/>
                </a:lnTo>
                <a:lnTo>
                  <a:pt x="155" y="172"/>
                </a:lnTo>
                <a:lnTo>
                  <a:pt x="153" y="188"/>
                </a:lnTo>
                <a:lnTo>
                  <a:pt x="149" y="191"/>
                </a:lnTo>
                <a:lnTo>
                  <a:pt x="145" y="188"/>
                </a:lnTo>
                <a:lnTo>
                  <a:pt x="131" y="191"/>
                </a:lnTo>
                <a:lnTo>
                  <a:pt x="122" y="181"/>
                </a:lnTo>
                <a:lnTo>
                  <a:pt x="116" y="188"/>
                </a:lnTo>
                <a:lnTo>
                  <a:pt x="103" y="181"/>
                </a:lnTo>
                <a:lnTo>
                  <a:pt x="94" y="188"/>
                </a:lnTo>
                <a:lnTo>
                  <a:pt x="91" y="181"/>
                </a:lnTo>
                <a:lnTo>
                  <a:pt x="87" y="181"/>
                </a:lnTo>
                <a:lnTo>
                  <a:pt x="80" y="174"/>
                </a:lnTo>
                <a:lnTo>
                  <a:pt x="58" y="167"/>
                </a:lnTo>
                <a:lnTo>
                  <a:pt x="31" y="169"/>
                </a:lnTo>
                <a:lnTo>
                  <a:pt x="25" y="177"/>
                </a:lnTo>
                <a:lnTo>
                  <a:pt x="7" y="18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4" name=""/>
          <p:cNvGrpSpPr/>
          <p:nvPr/>
        </p:nvGrpSpPr>
        <p:grpSpPr>
          <a:xfrm>
            <a:off x="5079960" y="1670040"/>
            <a:ext cx="312840" cy="303120"/>
            <a:chOff x="5079960" y="1670040"/>
            <a:chExt cx="312840" cy="303120"/>
          </a:xfrm>
        </p:grpSpPr>
        <p:sp>
          <p:nvSpPr>
            <p:cNvPr id="3275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77" name=""/>
          <p:cNvSpPr/>
          <p:nvPr/>
        </p:nvSpPr>
        <p:spPr>
          <a:xfrm>
            <a:off x="5195880" y="2141640"/>
            <a:ext cx="108000" cy="163440"/>
          </a:xfrm>
          <a:custGeom>
            <a:avLst/>
            <a:gdLst/>
            <a:ahLst/>
            <a:rect l="l" t="t" r="r" b="b"/>
            <a:pathLst>
              <a:path w="68" h="103">
                <a:moveTo>
                  <a:pt x="29" y="103"/>
                </a:moveTo>
                <a:lnTo>
                  <a:pt x="37" y="100"/>
                </a:lnTo>
                <a:lnTo>
                  <a:pt x="39" y="93"/>
                </a:lnTo>
                <a:lnTo>
                  <a:pt x="47" y="84"/>
                </a:lnTo>
                <a:lnTo>
                  <a:pt x="49" y="69"/>
                </a:lnTo>
                <a:lnTo>
                  <a:pt x="68" y="69"/>
                </a:lnTo>
                <a:lnTo>
                  <a:pt x="68" y="57"/>
                </a:lnTo>
                <a:lnTo>
                  <a:pt x="61" y="50"/>
                </a:lnTo>
                <a:lnTo>
                  <a:pt x="58" y="38"/>
                </a:lnTo>
                <a:lnTo>
                  <a:pt x="52" y="31"/>
                </a:lnTo>
                <a:lnTo>
                  <a:pt x="52" y="14"/>
                </a:lnTo>
                <a:lnTo>
                  <a:pt x="42" y="9"/>
                </a:lnTo>
                <a:lnTo>
                  <a:pt x="33" y="9"/>
                </a:lnTo>
                <a:lnTo>
                  <a:pt x="16" y="0"/>
                </a:lnTo>
                <a:lnTo>
                  <a:pt x="7" y="0"/>
                </a:lnTo>
                <a:lnTo>
                  <a:pt x="0" y="6"/>
                </a:lnTo>
                <a:lnTo>
                  <a:pt x="12" y="22"/>
                </a:lnTo>
                <a:lnTo>
                  <a:pt x="26" y="57"/>
                </a:lnTo>
                <a:lnTo>
                  <a:pt x="29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8" name=""/>
          <p:cNvGrpSpPr/>
          <p:nvPr/>
        </p:nvGrpSpPr>
        <p:grpSpPr>
          <a:xfrm>
            <a:off x="5195880" y="2141640"/>
            <a:ext cx="108000" cy="163440"/>
            <a:chOff x="5195880" y="2141640"/>
            <a:chExt cx="108000" cy="163440"/>
          </a:xfrm>
        </p:grpSpPr>
        <p:sp>
          <p:nvSpPr>
            <p:cNvPr id="3279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1" name=""/>
          <p:cNvSpPr/>
          <p:nvPr/>
        </p:nvSpPr>
        <p:spPr>
          <a:xfrm>
            <a:off x="5046840" y="1911240"/>
            <a:ext cx="583920" cy="451080"/>
          </a:xfrm>
          <a:custGeom>
            <a:avLst/>
            <a:gdLst/>
            <a:ahLst/>
            <a:rect l="l" t="t" r="r" b="b"/>
            <a:pathLst>
              <a:path w="368" h="284">
                <a:moveTo>
                  <a:pt x="93" y="151"/>
                </a:moveTo>
                <a:lnTo>
                  <a:pt x="58" y="166"/>
                </a:lnTo>
                <a:lnTo>
                  <a:pt x="49" y="161"/>
                </a:lnTo>
                <a:lnTo>
                  <a:pt x="13" y="161"/>
                </a:lnTo>
                <a:lnTo>
                  <a:pt x="0" y="147"/>
                </a:lnTo>
                <a:lnTo>
                  <a:pt x="7" y="120"/>
                </a:lnTo>
                <a:lnTo>
                  <a:pt x="11" y="120"/>
                </a:lnTo>
                <a:lnTo>
                  <a:pt x="11" y="109"/>
                </a:lnTo>
                <a:lnTo>
                  <a:pt x="16" y="91"/>
                </a:lnTo>
                <a:lnTo>
                  <a:pt x="37" y="65"/>
                </a:lnTo>
                <a:lnTo>
                  <a:pt x="27" y="28"/>
                </a:lnTo>
                <a:lnTo>
                  <a:pt x="46" y="24"/>
                </a:lnTo>
                <a:lnTo>
                  <a:pt x="52" y="17"/>
                </a:lnTo>
                <a:lnTo>
                  <a:pt x="79" y="14"/>
                </a:lnTo>
                <a:lnTo>
                  <a:pt x="101" y="22"/>
                </a:lnTo>
                <a:lnTo>
                  <a:pt x="108" y="28"/>
                </a:lnTo>
                <a:lnTo>
                  <a:pt x="112" y="28"/>
                </a:lnTo>
                <a:lnTo>
                  <a:pt x="114" y="36"/>
                </a:lnTo>
                <a:lnTo>
                  <a:pt x="124" y="28"/>
                </a:lnTo>
                <a:lnTo>
                  <a:pt x="136" y="36"/>
                </a:lnTo>
                <a:lnTo>
                  <a:pt x="143" y="28"/>
                </a:lnTo>
                <a:lnTo>
                  <a:pt x="152" y="38"/>
                </a:lnTo>
                <a:lnTo>
                  <a:pt x="166" y="36"/>
                </a:lnTo>
                <a:lnTo>
                  <a:pt x="169" y="38"/>
                </a:lnTo>
                <a:lnTo>
                  <a:pt x="174" y="36"/>
                </a:lnTo>
                <a:lnTo>
                  <a:pt x="176" y="19"/>
                </a:lnTo>
                <a:lnTo>
                  <a:pt x="182" y="12"/>
                </a:lnTo>
                <a:lnTo>
                  <a:pt x="199" y="8"/>
                </a:lnTo>
                <a:lnTo>
                  <a:pt x="203" y="12"/>
                </a:lnTo>
                <a:lnTo>
                  <a:pt x="211" y="0"/>
                </a:lnTo>
                <a:lnTo>
                  <a:pt x="238" y="0"/>
                </a:lnTo>
                <a:lnTo>
                  <a:pt x="250" y="19"/>
                </a:lnTo>
                <a:lnTo>
                  <a:pt x="250" y="22"/>
                </a:lnTo>
                <a:lnTo>
                  <a:pt x="246" y="24"/>
                </a:lnTo>
                <a:lnTo>
                  <a:pt x="248" y="38"/>
                </a:lnTo>
                <a:lnTo>
                  <a:pt x="258" y="43"/>
                </a:lnTo>
                <a:lnTo>
                  <a:pt x="265" y="41"/>
                </a:lnTo>
                <a:lnTo>
                  <a:pt x="271" y="50"/>
                </a:lnTo>
                <a:lnTo>
                  <a:pt x="271" y="65"/>
                </a:lnTo>
                <a:lnTo>
                  <a:pt x="275" y="72"/>
                </a:lnTo>
                <a:lnTo>
                  <a:pt x="288" y="72"/>
                </a:lnTo>
                <a:lnTo>
                  <a:pt x="291" y="77"/>
                </a:lnTo>
                <a:lnTo>
                  <a:pt x="295" y="77"/>
                </a:lnTo>
                <a:lnTo>
                  <a:pt x="310" y="69"/>
                </a:lnTo>
                <a:lnTo>
                  <a:pt x="325" y="90"/>
                </a:lnTo>
                <a:lnTo>
                  <a:pt x="331" y="87"/>
                </a:lnTo>
                <a:lnTo>
                  <a:pt x="342" y="93"/>
                </a:lnTo>
                <a:lnTo>
                  <a:pt x="347" y="91"/>
                </a:lnTo>
                <a:lnTo>
                  <a:pt x="368" y="104"/>
                </a:lnTo>
                <a:lnTo>
                  <a:pt x="366" y="106"/>
                </a:lnTo>
                <a:lnTo>
                  <a:pt x="368" y="115"/>
                </a:lnTo>
                <a:lnTo>
                  <a:pt x="366" y="120"/>
                </a:lnTo>
                <a:lnTo>
                  <a:pt x="360" y="123"/>
                </a:lnTo>
                <a:lnTo>
                  <a:pt x="366" y="130"/>
                </a:lnTo>
                <a:lnTo>
                  <a:pt x="360" y="134"/>
                </a:lnTo>
                <a:lnTo>
                  <a:pt x="360" y="147"/>
                </a:lnTo>
                <a:lnTo>
                  <a:pt x="364" y="150"/>
                </a:lnTo>
                <a:lnTo>
                  <a:pt x="360" y="166"/>
                </a:lnTo>
                <a:lnTo>
                  <a:pt x="347" y="166"/>
                </a:lnTo>
                <a:lnTo>
                  <a:pt x="343" y="164"/>
                </a:lnTo>
                <a:lnTo>
                  <a:pt x="337" y="171"/>
                </a:lnTo>
                <a:lnTo>
                  <a:pt x="331" y="173"/>
                </a:lnTo>
                <a:lnTo>
                  <a:pt x="328" y="180"/>
                </a:lnTo>
                <a:lnTo>
                  <a:pt x="328" y="192"/>
                </a:lnTo>
                <a:lnTo>
                  <a:pt x="277" y="210"/>
                </a:lnTo>
                <a:lnTo>
                  <a:pt x="269" y="221"/>
                </a:lnTo>
                <a:lnTo>
                  <a:pt x="265" y="214"/>
                </a:lnTo>
                <a:lnTo>
                  <a:pt x="258" y="226"/>
                </a:lnTo>
                <a:lnTo>
                  <a:pt x="258" y="233"/>
                </a:lnTo>
                <a:lnTo>
                  <a:pt x="255" y="226"/>
                </a:lnTo>
                <a:lnTo>
                  <a:pt x="250" y="232"/>
                </a:lnTo>
                <a:lnTo>
                  <a:pt x="244" y="219"/>
                </a:lnTo>
                <a:lnTo>
                  <a:pt x="242" y="226"/>
                </a:lnTo>
                <a:lnTo>
                  <a:pt x="236" y="224"/>
                </a:lnTo>
                <a:lnTo>
                  <a:pt x="244" y="233"/>
                </a:lnTo>
                <a:lnTo>
                  <a:pt x="253" y="233"/>
                </a:lnTo>
                <a:lnTo>
                  <a:pt x="250" y="238"/>
                </a:lnTo>
                <a:lnTo>
                  <a:pt x="258" y="243"/>
                </a:lnTo>
                <a:lnTo>
                  <a:pt x="263" y="255"/>
                </a:lnTo>
                <a:lnTo>
                  <a:pt x="293" y="251"/>
                </a:lnTo>
                <a:lnTo>
                  <a:pt x="291" y="262"/>
                </a:lnTo>
                <a:lnTo>
                  <a:pt x="271" y="260"/>
                </a:lnTo>
                <a:lnTo>
                  <a:pt x="239" y="284"/>
                </a:lnTo>
                <a:lnTo>
                  <a:pt x="230" y="279"/>
                </a:lnTo>
                <a:lnTo>
                  <a:pt x="230" y="260"/>
                </a:lnTo>
                <a:lnTo>
                  <a:pt x="211" y="251"/>
                </a:lnTo>
                <a:lnTo>
                  <a:pt x="238" y="233"/>
                </a:lnTo>
                <a:lnTo>
                  <a:pt x="234" y="229"/>
                </a:lnTo>
                <a:lnTo>
                  <a:pt x="197" y="224"/>
                </a:lnTo>
                <a:lnTo>
                  <a:pt x="201" y="219"/>
                </a:lnTo>
                <a:lnTo>
                  <a:pt x="192" y="214"/>
                </a:lnTo>
                <a:lnTo>
                  <a:pt x="204" y="214"/>
                </a:lnTo>
                <a:lnTo>
                  <a:pt x="199" y="205"/>
                </a:lnTo>
                <a:lnTo>
                  <a:pt x="174" y="214"/>
                </a:lnTo>
                <a:lnTo>
                  <a:pt x="169" y="226"/>
                </a:lnTo>
                <a:lnTo>
                  <a:pt x="161" y="219"/>
                </a:lnTo>
                <a:lnTo>
                  <a:pt x="168" y="232"/>
                </a:lnTo>
                <a:lnTo>
                  <a:pt x="155" y="243"/>
                </a:lnTo>
                <a:lnTo>
                  <a:pt x="152" y="235"/>
                </a:lnTo>
                <a:lnTo>
                  <a:pt x="152" y="251"/>
                </a:lnTo>
                <a:lnTo>
                  <a:pt x="131" y="255"/>
                </a:lnTo>
                <a:lnTo>
                  <a:pt x="122" y="248"/>
                </a:lnTo>
                <a:lnTo>
                  <a:pt x="131" y="246"/>
                </a:lnTo>
                <a:lnTo>
                  <a:pt x="133" y="238"/>
                </a:lnTo>
                <a:lnTo>
                  <a:pt x="141" y="229"/>
                </a:lnTo>
                <a:lnTo>
                  <a:pt x="143" y="214"/>
                </a:lnTo>
                <a:lnTo>
                  <a:pt x="161" y="214"/>
                </a:lnTo>
                <a:lnTo>
                  <a:pt x="161" y="202"/>
                </a:lnTo>
                <a:lnTo>
                  <a:pt x="155" y="194"/>
                </a:lnTo>
                <a:lnTo>
                  <a:pt x="152" y="183"/>
                </a:lnTo>
                <a:lnTo>
                  <a:pt x="145" y="175"/>
                </a:lnTo>
                <a:lnTo>
                  <a:pt x="145" y="159"/>
                </a:lnTo>
                <a:lnTo>
                  <a:pt x="135" y="154"/>
                </a:lnTo>
                <a:lnTo>
                  <a:pt x="126" y="154"/>
                </a:lnTo>
                <a:lnTo>
                  <a:pt x="110" y="145"/>
                </a:lnTo>
                <a:lnTo>
                  <a:pt x="100" y="145"/>
                </a:lnTo>
                <a:lnTo>
                  <a:pt x="93" y="1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82" name=""/>
          <p:cNvGrpSpPr/>
          <p:nvPr/>
        </p:nvGrpSpPr>
        <p:grpSpPr>
          <a:xfrm>
            <a:off x="5046840" y="1911240"/>
            <a:ext cx="583920" cy="451080"/>
            <a:chOff x="5046840" y="1911240"/>
            <a:chExt cx="583920" cy="451080"/>
          </a:xfrm>
        </p:grpSpPr>
        <p:sp>
          <p:nvSpPr>
            <p:cNvPr id="3283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5" name=""/>
          <p:cNvSpPr/>
          <p:nvPr/>
        </p:nvSpPr>
        <p:spPr>
          <a:xfrm>
            <a:off x="5735520" y="2514600"/>
            <a:ext cx="103320" cy="122400"/>
          </a:xfrm>
          <a:custGeom>
            <a:avLst/>
            <a:gdLst/>
            <a:ahLst/>
            <a:rect l="l" t="t" r="r" b="b"/>
            <a:pathLst>
              <a:path w="65" h="77">
                <a:moveTo>
                  <a:pt x="0" y="13"/>
                </a:moveTo>
                <a:lnTo>
                  <a:pt x="28" y="3"/>
                </a:lnTo>
                <a:lnTo>
                  <a:pt x="31" y="0"/>
                </a:lnTo>
                <a:lnTo>
                  <a:pt x="35" y="10"/>
                </a:lnTo>
                <a:lnTo>
                  <a:pt x="42" y="13"/>
                </a:lnTo>
                <a:lnTo>
                  <a:pt x="40" y="24"/>
                </a:lnTo>
                <a:lnTo>
                  <a:pt x="50" y="35"/>
                </a:lnTo>
                <a:lnTo>
                  <a:pt x="46" y="44"/>
                </a:lnTo>
                <a:lnTo>
                  <a:pt x="56" y="54"/>
                </a:lnTo>
                <a:lnTo>
                  <a:pt x="61" y="54"/>
                </a:lnTo>
                <a:lnTo>
                  <a:pt x="61" y="65"/>
                </a:lnTo>
                <a:lnTo>
                  <a:pt x="58" y="68"/>
                </a:lnTo>
                <a:lnTo>
                  <a:pt x="65" y="77"/>
                </a:lnTo>
                <a:lnTo>
                  <a:pt x="52" y="77"/>
                </a:lnTo>
                <a:lnTo>
                  <a:pt x="46" y="56"/>
                </a:lnTo>
                <a:lnTo>
                  <a:pt x="37" y="56"/>
                </a:lnTo>
                <a:lnTo>
                  <a:pt x="31" y="51"/>
                </a:lnTo>
                <a:lnTo>
                  <a:pt x="25" y="54"/>
                </a:lnTo>
                <a:lnTo>
                  <a:pt x="23" y="49"/>
                </a:lnTo>
                <a:lnTo>
                  <a:pt x="7" y="36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86" name=""/>
          <p:cNvGrpSpPr/>
          <p:nvPr/>
        </p:nvGrpSpPr>
        <p:grpSpPr>
          <a:xfrm>
            <a:off x="5735520" y="2514600"/>
            <a:ext cx="103320" cy="122400"/>
            <a:chOff x="5735520" y="2514600"/>
            <a:chExt cx="103320" cy="122400"/>
          </a:xfrm>
        </p:grpSpPr>
        <p:sp>
          <p:nvSpPr>
            <p:cNvPr id="3287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9" name=""/>
          <p:cNvSpPr/>
          <p:nvPr/>
        </p:nvSpPr>
        <p:spPr>
          <a:xfrm>
            <a:off x="5775480" y="2595600"/>
            <a:ext cx="42840" cy="4140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3"/>
                </a:moveTo>
                <a:lnTo>
                  <a:pt x="6" y="0"/>
                </a:lnTo>
                <a:lnTo>
                  <a:pt x="12" y="5"/>
                </a:lnTo>
                <a:lnTo>
                  <a:pt x="21" y="5"/>
                </a:lnTo>
                <a:lnTo>
                  <a:pt x="27" y="26"/>
                </a:lnTo>
                <a:lnTo>
                  <a:pt x="15" y="26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0" name=""/>
          <p:cNvGrpSpPr/>
          <p:nvPr/>
        </p:nvGrpSpPr>
        <p:grpSpPr>
          <a:xfrm>
            <a:off x="5775480" y="2595600"/>
            <a:ext cx="42840" cy="41400"/>
            <a:chOff x="5775480" y="2595600"/>
            <a:chExt cx="42840" cy="41400"/>
          </a:xfrm>
        </p:grpSpPr>
        <p:sp>
          <p:nvSpPr>
            <p:cNvPr id="3291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3" name=""/>
          <p:cNvSpPr/>
          <p:nvPr/>
        </p:nvSpPr>
        <p:spPr>
          <a:xfrm>
            <a:off x="5784840" y="2484360"/>
            <a:ext cx="169920" cy="173160"/>
          </a:xfrm>
          <a:custGeom>
            <a:avLst/>
            <a:gdLst/>
            <a:ahLst/>
            <a:rect l="l" t="t" r="r" b="b"/>
            <a:pathLst>
              <a:path w="107" h="109">
                <a:moveTo>
                  <a:pt x="34" y="96"/>
                </a:moveTo>
                <a:lnTo>
                  <a:pt x="27" y="87"/>
                </a:lnTo>
                <a:lnTo>
                  <a:pt x="29" y="85"/>
                </a:lnTo>
                <a:lnTo>
                  <a:pt x="29" y="73"/>
                </a:lnTo>
                <a:lnTo>
                  <a:pt x="25" y="73"/>
                </a:lnTo>
                <a:lnTo>
                  <a:pt x="15" y="63"/>
                </a:lnTo>
                <a:lnTo>
                  <a:pt x="19" y="54"/>
                </a:lnTo>
                <a:lnTo>
                  <a:pt x="9" y="44"/>
                </a:lnTo>
                <a:lnTo>
                  <a:pt x="11" y="32"/>
                </a:lnTo>
                <a:lnTo>
                  <a:pt x="4" y="29"/>
                </a:lnTo>
                <a:lnTo>
                  <a:pt x="0" y="19"/>
                </a:lnTo>
                <a:lnTo>
                  <a:pt x="7" y="14"/>
                </a:lnTo>
                <a:lnTo>
                  <a:pt x="32" y="24"/>
                </a:lnTo>
                <a:lnTo>
                  <a:pt x="32" y="19"/>
                </a:lnTo>
                <a:lnTo>
                  <a:pt x="25" y="10"/>
                </a:lnTo>
                <a:lnTo>
                  <a:pt x="29" y="0"/>
                </a:lnTo>
                <a:lnTo>
                  <a:pt x="44" y="13"/>
                </a:lnTo>
                <a:lnTo>
                  <a:pt x="46" y="22"/>
                </a:lnTo>
                <a:lnTo>
                  <a:pt x="58" y="22"/>
                </a:lnTo>
                <a:lnTo>
                  <a:pt x="69" y="5"/>
                </a:lnTo>
                <a:lnTo>
                  <a:pt x="79" y="17"/>
                </a:lnTo>
                <a:lnTo>
                  <a:pt x="91" y="44"/>
                </a:lnTo>
                <a:lnTo>
                  <a:pt x="104" y="46"/>
                </a:lnTo>
                <a:lnTo>
                  <a:pt x="107" y="54"/>
                </a:lnTo>
                <a:lnTo>
                  <a:pt x="97" y="51"/>
                </a:lnTo>
                <a:lnTo>
                  <a:pt x="91" y="58"/>
                </a:lnTo>
                <a:lnTo>
                  <a:pt x="85" y="92"/>
                </a:lnTo>
                <a:lnTo>
                  <a:pt x="76" y="87"/>
                </a:lnTo>
                <a:lnTo>
                  <a:pt x="76" y="109"/>
                </a:lnTo>
                <a:lnTo>
                  <a:pt x="60" y="99"/>
                </a:lnTo>
                <a:lnTo>
                  <a:pt x="67" y="92"/>
                </a:lnTo>
                <a:lnTo>
                  <a:pt x="62" y="77"/>
                </a:lnTo>
                <a:lnTo>
                  <a:pt x="56" y="76"/>
                </a:lnTo>
                <a:lnTo>
                  <a:pt x="41" y="80"/>
                </a:lnTo>
                <a:lnTo>
                  <a:pt x="34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4" name=""/>
          <p:cNvGrpSpPr/>
          <p:nvPr/>
        </p:nvGrpSpPr>
        <p:grpSpPr>
          <a:xfrm>
            <a:off x="5784840" y="2484360"/>
            <a:ext cx="169920" cy="173160"/>
            <a:chOff x="5784840" y="2484360"/>
            <a:chExt cx="169920" cy="173160"/>
          </a:xfrm>
        </p:grpSpPr>
        <p:sp>
          <p:nvSpPr>
            <p:cNvPr id="3295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7" name=""/>
          <p:cNvSpPr/>
          <p:nvPr/>
        </p:nvSpPr>
        <p:spPr>
          <a:xfrm>
            <a:off x="5618160" y="2405160"/>
            <a:ext cx="217440" cy="129960"/>
          </a:xfrm>
          <a:custGeom>
            <a:avLst/>
            <a:gdLst/>
            <a:ahLst/>
            <a:rect l="l" t="t" r="r" b="b"/>
            <a:pathLst>
              <a:path w="137" h="82">
                <a:moveTo>
                  <a:pt x="74" y="82"/>
                </a:moveTo>
                <a:lnTo>
                  <a:pt x="60" y="64"/>
                </a:lnTo>
                <a:lnTo>
                  <a:pt x="50" y="67"/>
                </a:lnTo>
                <a:lnTo>
                  <a:pt x="33" y="63"/>
                </a:lnTo>
                <a:lnTo>
                  <a:pt x="36" y="60"/>
                </a:lnTo>
                <a:lnTo>
                  <a:pt x="36" y="50"/>
                </a:lnTo>
                <a:lnTo>
                  <a:pt x="29" y="26"/>
                </a:lnTo>
                <a:lnTo>
                  <a:pt x="8" y="12"/>
                </a:lnTo>
                <a:lnTo>
                  <a:pt x="0" y="3"/>
                </a:lnTo>
                <a:lnTo>
                  <a:pt x="17" y="0"/>
                </a:lnTo>
                <a:lnTo>
                  <a:pt x="39" y="9"/>
                </a:lnTo>
                <a:lnTo>
                  <a:pt x="64" y="12"/>
                </a:lnTo>
                <a:lnTo>
                  <a:pt x="85" y="28"/>
                </a:lnTo>
                <a:lnTo>
                  <a:pt x="99" y="23"/>
                </a:lnTo>
                <a:lnTo>
                  <a:pt x="109" y="26"/>
                </a:lnTo>
                <a:lnTo>
                  <a:pt x="120" y="31"/>
                </a:lnTo>
                <a:lnTo>
                  <a:pt x="120" y="41"/>
                </a:lnTo>
                <a:lnTo>
                  <a:pt x="135" y="50"/>
                </a:lnTo>
                <a:lnTo>
                  <a:pt x="130" y="60"/>
                </a:lnTo>
                <a:lnTo>
                  <a:pt x="137" y="69"/>
                </a:lnTo>
                <a:lnTo>
                  <a:pt x="137" y="74"/>
                </a:lnTo>
                <a:lnTo>
                  <a:pt x="112" y="64"/>
                </a:lnTo>
                <a:lnTo>
                  <a:pt x="105" y="69"/>
                </a:lnTo>
                <a:lnTo>
                  <a:pt x="102" y="72"/>
                </a:lnTo>
                <a:lnTo>
                  <a:pt x="74" y="8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8" name=""/>
          <p:cNvGrpSpPr/>
          <p:nvPr/>
        </p:nvGrpSpPr>
        <p:grpSpPr>
          <a:xfrm>
            <a:off x="5618160" y="2405160"/>
            <a:ext cx="217440" cy="129960"/>
            <a:chOff x="5618160" y="2405160"/>
            <a:chExt cx="217440" cy="129960"/>
          </a:xfrm>
        </p:grpSpPr>
        <p:sp>
          <p:nvSpPr>
            <p:cNvPr id="3299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01" name=""/>
          <p:cNvSpPr/>
          <p:nvPr/>
        </p:nvSpPr>
        <p:spPr>
          <a:xfrm>
            <a:off x="6024600" y="2441520"/>
            <a:ext cx="458640" cy="371520"/>
          </a:xfrm>
          <a:custGeom>
            <a:avLst/>
            <a:gdLst/>
            <a:ahLst/>
            <a:rect l="l" t="t" r="r" b="b"/>
            <a:pathLst>
              <a:path w="289" h="234">
                <a:moveTo>
                  <a:pt x="287" y="169"/>
                </a:moveTo>
                <a:lnTo>
                  <a:pt x="287" y="157"/>
                </a:lnTo>
                <a:lnTo>
                  <a:pt x="289" y="150"/>
                </a:lnTo>
                <a:lnTo>
                  <a:pt x="275" y="141"/>
                </a:lnTo>
                <a:lnTo>
                  <a:pt x="266" y="141"/>
                </a:lnTo>
                <a:lnTo>
                  <a:pt x="248" y="123"/>
                </a:lnTo>
                <a:lnTo>
                  <a:pt x="237" y="119"/>
                </a:lnTo>
                <a:lnTo>
                  <a:pt x="227" y="106"/>
                </a:lnTo>
                <a:lnTo>
                  <a:pt x="209" y="92"/>
                </a:lnTo>
                <a:lnTo>
                  <a:pt x="192" y="54"/>
                </a:lnTo>
                <a:lnTo>
                  <a:pt x="186" y="46"/>
                </a:lnTo>
                <a:lnTo>
                  <a:pt x="181" y="51"/>
                </a:lnTo>
                <a:lnTo>
                  <a:pt x="157" y="46"/>
                </a:lnTo>
                <a:lnTo>
                  <a:pt x="157" y="32"/>
                </a:lnTo>
                <a:lnTo>
                  <a:pt x="159" y="32"/>
                </a:lnTo>
                <a:lnTo>
                  <a:pt x="155" y="27"/>
                </a:lnTo>
                <a:lnTo>
                  <a:pt x="153" y="18"/>
                </a:lnTo>
                <a:lnTo>
                  <a:pt x="141" y="15"/>
                </a:lnTo>
                <a:lnTo>
                  <a:pt x="126" y="0"/>
                </a:lnTo>
                <a:lnTo>
                  <a:pt x="124" y="5"/>
                </a:lnTo>
                <a:lnTo>
                  <a:pt x="118" y="5"/>
                </a:lnTo>
                <a:lnTo>
                  <a:pt x="124" y="15"/>
                </a:lnTo>
                <a:lnTo>
                  <a:pt x="115" y="10"/>
                </a:lnTo>
                <a:lnTo>
                  <a:pt x="111" y="18"/>
                </a:lnTo>
                <a:lnTo>
                  <a:pt x="99" y="20"/>
                </a:lnTo>
                <a:lnTo>
                  <a:pt x="95" y="27"/>
                </a:lnTo>
                <a:lnTo>
                  <a:pt x="97" y="46"/>
                </a:lnTo>
                <a:lnTo>
                  <a:pt x="92" y="49"/>
                </a:lnTo>
                <a:lnTo>
                  <a:pt x="75" y="46"/>
                </a:lnTo>
                <a:lnTo>
                  <a:pt x="62" y="49"/>
                </a:lnTo>
                <a:lnTo>
                  <a:pt x="47" y="20"/>
                </a:lnTo>
                <a:lnTo>
                  <a:pt x="35" y="13"/>
                </a:lnTo>
                <a:lnTo>
                  <a:pt x="12" y="20"/>
                </a:lnTo>
                <a:lnTo>
                  <a:pt x="0" y="32"/>
                </a:lnTo>
                <a:lnTo>
                  <a:pt x="5" y="54"/>
                </a:lnTo>
                <a:lnTo>
                  <a:pt x="4" y="37"/>
                </a:lnTo>
                <a:lnTo>
                  <a:pt x="21" y="27"/>
                </a:lnTo>
                <a:lnTo>
                  <a:pt x="24" y="27"/>
                </a:lnTo>
                <a:lnTo>
                  <a:pt x="33" y="41"/>
                </a:lnTo>
                <a:lnTo>
                  <a:pt x="45" y="56"/>
                </a:lnTo>
                <a:lnTo>
                  <a:pt x="35" y="65"/>
                </a:lnTo>
                <a:lnTo>
                  <a:pt x="40" y="68"/>
                </a:lnTo>
                <a:lnTo>
                  <a:pt x="35" y="70"/>
                </a:lnTo>
                <a:lnTo>
                  <a:pt x="12" y="65"/>
                </a:lnTo>
                <a:lnTo>
                  <a:pt x="8" y="56"/>
                </a:lnTo>
                <a:lnTo>
                  <a:pt x="4" y="81"/>
                </a:lnTo>
                <a:lnTo>
                  <a:pt x="8" y="92"/>
                </a:lnTo>
                <a:lnTo>
                  <a:pt x="19" y="87"/>
                </a:lnTo>
                <a:lnTo>
                  <a:pt x="22" y="92"/>
                </a:lnTo>
                <a:lnTo>
                  <a:pt x="19" y="97"/>
                </a:lnTo>
                <a:lnTo>
                  <a:pt x="29" y="102"/>
                </a:lnTo>
                <a:lnTo>
                  <a:pt x="19" y="111"/>
                </a:lnTo>
                <a:lnTo>
                  <a:pt x="33" y="121"/>
                </a:lnTo>
                <a:lnTo>
                  <a:pt x="26" y="136"/>
                </a:lnTo>
                <a:lnTo>
                  <a:pt x="29" y="166"/>
                </a:lnTo>
                <a:lnTo>
                  <a:pt x="41" y="164"/>
                </a:lnTo>
                <a:lnTo>
                  <a:pt x="59" y="147"/>
                </a:lnTo>
                <a:lnTo>
                  <a:pt x="95" y="141"/>
                </a:lnTo>
                <a:lnTo>
                  <a:pt x="101" y="150"/>
                </a:lnTo>
                <a:lnTo>
                  <a:pt x="138" y="162"/>
                </a:lnTo>
                <a:lnTo>
                  <a:pt x="143" y="174"/>
                </a:lnTo>
                <a:lnTo>
                  <a:pt x="167" y="193"/>
                </a:lnTo>
                <a:lnTo>
                  <a:pt x="178" y="193"/>
                </a:lnTo>
                <a:lnTo>
                  <a:pt x="179" y="215"/>
                </a:lnTo>
                <a:lnTo>
                  <a:pt x="178" y="222"/>
                </a:lnTo>
                <a:lnTo>
                  <a:pt x="184" y="226"/>
                </a:lnTo>
                <a:lnTo>
                  <a:pt x="209" y="234"/>
                </a:lnTo>
                <a:lnTo>
                  <a:pt x="214" y="226"/>
                </a:lnTo>
                <a:lnTo>
                  <a:pt x="219" y="220"/>
                </a:lnTo>
                <a:lnTo>
                  <a:pt x="214" y="215"/>
                </a:lnTo>
                <a:lnTo>
                  <a:pt x="244" y="201"/>
                </a:lnTo>
                <a:lnTo>
                  <a:pt x="252" y="174"/>
                </a:lnTo>
                <a:lnTo>
                  <a:pt x="263" y="174"/>
                </a:lnTo>
                <a:lnTo>
                  <a:pt x="268" y="166"/>
                </a:lnTo>
                <a:lnTo>
                  <a:pt x="287" y="16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2" name=""/>
          <p:cNvGrpSpPr/>
          <p:nvPr/>
        </p:nvGrpSpPr>
        <p:grpSpPr>
          <a:xfrm>
            <a:off x="6024600" y="2441520"/>
            <a:ext cx="458640" cy="371520"/>
            <a:chOff x="6024600" y="2441520"/>
            <a:chExt cx="458640" cy="371520"/>
          </a:xfrm>
        </p:grpSpPr>
        <p:sp>
          <p:nvSpPr>
            <p:cNvPr id="3303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05" name=""/>
          <p:cNvSpPr/>
          <p:nvPr/>
        </p:nvSpPr>
        <p:spPr>
          <a:xfrm>
            <a:off x="6140520" y="2297160"/>
            <a:ext cx="554040" cy="420480"/>
          </a:xfrm>
          <a:custGeom>
            <a:avLst/>
            <a:gdLst/>
            <a:ahLst/>
            <a:rect l="l" t="t" r="r" b="b"/>
            <a:pathLst>
              <a:path w="349" h="265">
                <a:moveTo>
                  <a:pt x="303" y="172"/>
                </a:moveTo>
                <a:lnTo>
                  <a:pt x="297" y="172"/>
                </a:lnTo>
                <a:lnTo>
                  <a:pt x="293" y="161"/>
                </a:lnTo>
                <a:lnTo>
                  <a:pt x="299" y="156"/>
                </a:lnTo>
                <a:lnTo>
                  <a:pt x="297" y="147"/>
                </a:lnTo>
                <a:lnTo>
                  <a:pt x="295" y="147"/>
                </a:lnTo>
                <a:lnTo>
                  <a:pt x="280" y="159"/>
                </a:lnTo>
                <a:lnTo>
                  <a:pt x="272" y="156"/>
                </a:lnTo>
                <a:lnTo>
                  <a:pt x="270" y="164"/>
                </a:lnTo>
                <a:lnTo>
                  <a:pt x="270" y="173"/>
                </a:lnTo>
                <a:lnTo>
                  <a:pt x="260" y="178"/>
                </a:lnTo>
                <a:lnTo>
                  <a:pt x="256" y="191"/>
                </a:lnTo>
                <a:lnTo>
                  <a:pt x="235" y="193"/>
                </a:lnTo>
                <a:lnTo>
                  <a:pt x="230" y="200"/>
                </a:lnTo>
                <a:lnTo>
                  <a:pt x="237" y="207"/>
                </a:lnTo>
                <a:lnTo>
                  <a:pt x="245" y="210"/>
                </a:lnTo>
                <a:lnTo>
                  <a:pt x="245" y="219"/>
                </a:lnTo>
                <a:lnTo>
                  <a:pt x="251" y="236"/>
                </a:lnTo>
                <a:lnTo>
                  <a:pt x="241" y="253"/>
                </a:lnTo>
                <a:lnTo>
                  <a:pt x="235" y="265"/>
                </a:lnTo>
                <a:lnTo>
                  <a:pt x="214" y="260"/>
                </a:lnTo>
                <a:lnTo>
                  <a:pt x="214" y="248"/>
                </a:lnTo>
                <a:lnTo>
                  <a:pt x="216" y="241"/>
                </a:lnTo>
                <a:lnTo>
                  <a:pt x="202" y="232"/>
                </a:lnTo>
                <a:lnTo>
                  <a:pt x="193" y="232"/>
                </a:lnTo>
                <a:lnTo>
                  <a:pt x="176" y="214"/>
                </a:lnTo>
                <a:lnTo>
                  <a:pt x="165" y="210"/>
                </a:lnTo>
                <a:lnTo>
                  <a:pt x="155" y="197"/>
                </a:lnTo>
                <a:lnTo>
                  <a:pt x="136" y="183"/>
                </a:lnTo>
                <a:lnTo>
                  <a:pt x="120" y="145"/>
                </a:lnTo>
                <a:lnTo>
                  <a:pt x="113" y="137"/>
                </a:lnTo>
                <a:lnTo>
                  <a:pt x="109" y="142"/>
                </a:lnTo>
                <a:lnTo>
                  <a:pt x="85" y="137"/>
                </a:lnTo>
                <a:lnTo>
                  <a:pt x="85" y="123"/>
                </a:lnTo>
                <a:lnTo>
                  <a:pt x="87" y="123"/>
                </a:lnTo>
                <a:lnTo>
                  <a:pt x="82" y="118"/>
                </a:lnTo>
                <a:lnTo>
                  <a:pt x="80" y="109"/>
                </a:lnTo>
                <a:lnTo>
                  <a:pt x="68" y="106"/>
                </a:lnTo>
                <a:lnTo>
                  <a:pt x="54" y="91"/>
                </a:lnTo>
                <a:lnTo>
                  <a:pt x="52" y="96"/>
                </a:lnTo>
                <a:lnTo>
                  <a:pt x="45" y="96"/>
                </a:lnTo>
                <a:lnTo>
                  <a:pt x="52" y="106"/>
                </a:lnTo>
                <a:lnTo>
                  <a:pt x="43" y="101"/>
                </a:lnTo>
                <a:lnTo>
                  <a:pt x="38" y="109"/>
                </a:lnTo>
                <a:lnTo>
                  <a:pt x="26" y="111"/>
                </a:lnTo>
                <a:lnTo>
                  <a:pt x="22" y="118"/>
                </a:lnTo>
                <a:lnTo>
                  <a:pt x="24" y="137"/>
                </a:lnTo>
                <a:lnTo>
                  <a:pt x="20" y="140"/>
                </a:lnTo>
                <a:lnTo>
                  <a:pt x="2" y="137"/>
                </a:lnTo>
                <a:lnTo>
                  <a:pt x="0" y="19"/>
                </a:lnTo>
                <a:lnTo>
                  <a:pt x="54" y="0"/>
                </a:lnTo>
                <a:lnTo>
                  <a:pt x="64" y="5"/>
                </a:lnTo>
                <a:lnTo>
                  <a:pt x="85" y="22"/>
                </a:lnTo>
                <a:lnTo>
                  <a:pt x="124" y="70"/>
                </a:lnTo>
                <a:lnTo>
                  <a:pt x="181" y="60"/>
                </a:lnTo>
                <a:lnTo>
                  <a:pt x="195" y="74"/>
                </a:lnTo>
                <a:lnTo>
                  <a:pt x="202" y="87"/>
                </a:lnTo>
                <a:lnTo>
                  <a:pt x="209" y="87"/>
                </a:lnTo>
                <a:lnTo>
                  <a:pt x="206" y="118"/>
                </a:lnTo>
                <a:lnTo>
                  <a:pt x="218" y="120"/>
                </a:lnTo>
                <a:lnTo>
                  <a:pt x="221" y="142"/>
                </a:lnTo>
                <a:lnTo>
                  <a:pt x="241" y="140"/>
                </a:lnTo>
                <a:lnTo>
                  <a:pt x="260" y="147"/>
                </a:lnTo>
                <a:lnTo>
                  <a:pt x="274" y="131"/>
                </a:lnTo>
                <a:lnTo>
                  <a:pt x="286" y="123"/>
                </a:lnTo>
                <a:lnTo>
                  <a:pt x="293" y="113"/>
                </a:lnTo>
                <a:lnTo>
                  <a:pt x="297" y="113"/>
                </a:lnTo>
                <a:lnTo>
                  <a:pt x="303" y="106"/>
                </a:lnTo>
                <a:lnTo>
                  <a:pt x="309" y="109"/>
                </a:lnTo>
                <a:lnTo>
                  <a:pt x="309" y="111"/>
                </a:lnTo>
                <a:lnTo>
                  <a:pt x="291" y="128"/>
                </a:lnTo>
                <a:lnTo>
                  <a:pt x="291" y="132"/>
                </a:lnTo>
                <a:lnTo>
                  <a:pt x="297" y="132"/>
                </a:lnTo>
                <a:lnTo>
                  <a:pt x="301" y="140"/>
                </a:lnTo>
                <a:lnTo>
                  <a:pt x="314" y="145"/>
                </a:lnTo>
                <a:lnTo>
                  <a:pt x="317" y="132"/>
                </a:lnTo>
                <a:lnTo>
                  <a:pt x="330" y="147"/>
                </a:lnTo>
                <a:lnTo>
                  <a:pt x="349" y="154"/>
                </a:lnTo>
                <a:lnTo>
                  <a:pt x="324" y="172"/>
                </a:lnTo>
                <a:lnTo>
                  <a:pt x="303" y="17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6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3307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09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3310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12" name=""/>
          <p:cNvSpPr/>
          <p:nvPr/>
        </p:nvSpPr>
        <p:spPr>
          <a:xfrm>
            <a:off x="5835600" y="1720800"/>
            <a:ext cx="1309680" cy="809640"/>
          </a:xfrm>
          <a:custGeom>
            <a:avLst/>
            <a:gdLst/>
            <a:ahLst/>
            <a:rect l="l" t="t" r="r" b="b"/>
            <a:pathLst>
              <a:path w="825" h="510">
                <a:moveTo>
                  <a:pt x="120" y="486"/>
                </a:moveTo>
                <a:lnTo>
                  <a:pt x="132" y="474"/>
                </a:lnTo>
                <a:lnTo>
                  <a:pt x="155" y="467"/>
                </a:lnTo>
                <a:lnTo>
                  <a:pt x="167" y="474"/>
                </a:lnTo>
                <a:lnTo>
                  <a:pt x="181" y="502"/>
                </a:lnTo>
                <a:lnTo>
                  <a:pt x="194" y="500"/>
                </a:lnTo>
                <a:lnTo>
                  <a:pt x="192" y="382"/>
                </a:lnTo>
                <a:lnTo>
                  <a:pt x="246" y="363"/>
                </a:lnTo>
                <a:lnTo>
                  <a:pt x="256" y="368"/>
                </a:lnTo>
                <a:lnTo>
                  <a:pt x="276" y="385"/>
                </a:lnTo>
                <a:lnTo>
                  <a:pt x="316" y="433"/>
                </a:lnTo>
                <a:lnTo>
                  <a:pt x="373" y="423"/>
                </a:lnTo>
                <a:lnTo>
                  <a:pt x="387" y="437"/>
                </a:lnTo>
                <a:lnTo>
                  <a:pt x="394" y="450"/>
                </a:lnTo>
                <a:lnTo>
                  <a:pt x="400" y="450"/>
                </a:lnTo>
                <a:lnTo>
                  <a:pt x="398" y="481"/>
                </a:lnTo>
                <a:lnTo>
                  <a:pt x="410" y="483"/>
                </a:lnTo>
                <a:lnTo>
                  <a:pt x="412" y="505"/>
                </a:lnTo>
                <a:lnTo>
                  <a:pt x="433" y="502"/>
                </a:lnTo>
                <a:lnTo>
                  <a:pt x="452" y="510"/>
                </a:lnTo>
                <a:lnTo>
                  <a:pt x="466" y="493"/>
                </a:lnTo>
                <a:lnTo>
                  <a:pt x="478" y="486"/>
                </a:lnTo>
                <a:lnTo>
                  <a:pt x="485" y="475"/>
                </a:lnTo>
                <a:lnTo>
                  <a:pt x="489" y="475"/>
                </a:lnTo>
                <a:lnTo>
                  <a:pt x="495" y="469"/>
                </a:lnTo>
                <a:lnTo>
                  <a:pt x="497" y="461"/>
                </a:lnTo>
                <a:lnTo>
                  <a:pt x="497" y="454"/>
                </a:lnTo>
                <a:lnTo>
                  <a:pt x="507" y="452"/>
                </a:lnTo>
                <a:lnTo>
                  <a:pt x="522" y="454"/>
                </a:lnTo>
                <a:lnTo>
                  <a:pt x="544" y="464"/>
                </a:lnTo>
                <a:lnTo>
                  <a:pt x="549" y="447"/>
                </a:lnTo>
                <a:lnTo>
                  <a:pt x="561" y="442"/>
                </a:lnTo>
                <a:lnTo>
                  <a:pt x="572" y="447"/>
                </a:lnTo>
                <a:lnTo>
                  <a:pt x="586" y="450"/>
                </a:lnTo>
                <a:lnTo>
                  <a:pt x="612" y="450"/>
                </a:lnTo>
                <a:lnTo>
                  <a:pt x="621" y="447"/>
                </a:lnTo>
                <a:lnTo>
                  <a:pt x="664" y="454"/>
                </a:lnTo>
                <a:lnTo>
                  <a:pt x="668" y="464"/>
                </a:lnTo>
                <a:lnTo>
                  <a:pt x="685" y="469"/>
                </a:lnTo>
                <a:lnTo>
                  <a:pt x="691" y="440"/>
                </a:lnTo>
                <a:lnTo>
                  <a:pt x="682" y="399"/>
                </a:lnTo>
                <a:lnTo>
                  <a:pt x="677" y="390"/>
                </a:lnTo>
                <a:lnTo>
                  <a:pt x="724" y="377"/>
                </a:lnTo>
                <a:lnTo>
                  <a:pt x="724" y="353"/>
                </a:lnTo>
                <a:lnTo>
                  <a:pt x="738" y="311"/>
                </a:lnTo>
                <a:lnTo>
                  <a:pt x="769" y="314"/>
                </a:lnTo>
                <a:lnTo>
                  <a:pt x="776" y="322"/>
                </a:lnTo>
                <a:lnTo>
                  <a:pt x="790" y="314"/>
                </a:lnTo>
                <a:lnTo>
                  <a:pt x="790" y="289"/>
                </a:lnTo>
                <a:lnTo>
                  <a:pt x="796" y="270"/>
                </a:lnTo>
                <a:lnTo>
                  <a:pt x="811" y="267"/>
                </a:lnTo>
                <a:lnTo>
                  <a:pt x="820" y="251"/>
                </a:lnTo>
                <a:lnTo>
                  <a:pt x="825" y="240"/>
                </a:lnTo>
                <a:lnTo>
                  <a:pt x="815" y="219"/>
                </a:lnTo>
                <a:lnTo>
                  <a:pt x="809" y="221"/>
                </a:lnTo>
                <a:lnTo>
                  <a:pt x="806" y="229"/>
                </a:lnTo>
                <a:lnTo>
                  <a:pt x="786" y="221"/>
                </a:lnTo>
                <a:lnTo>
                  <a:pt x="778" y="211"/>
                </a:lnTo>
                <a:lnTo>
                  <a:pt x="778" y="205"/>
                </a:lnTo>
                <a:lnTo>
                  <a:pt x="767" y="199"/>
                </a:lnTo>
                <a:lnTo>
                  <a:pt x="766" y="185"/>
                </a:lnTo>
                <a:lnTo>
                  <a:pt x="750" y="173"/>
                </a:lnTo>
                <a:lnTo>
                  <a:pt x="745" y="170"/>
                </a:lnTo>
                <a:lnTo>
                  <a:pt x="741" y="175"/>
                </a:lnTo>
                <a:lnTo>
                  <a:pt x="736" y="175"/>
                </a:lnTo>
                <a:lnTo>
                  <a:pt x="732" y="183"/>
                </a:lnTo>
                <a:lnTo>
                  <a:pt x="708" y="183"/>
                </a:lnTo>
                <a:lnTo>
                  <a:pt x="703" y="173"/>
                </a:lnTo>
                <a:lnTo>
                  <a:pt x="703" y="169"/>
                </a:lnTo>
                <a:lnTo>
                  <a:pt x="696" y="161"/>
                </a:lnTo>
                <a:lnTo>
                  <a:pt x="691" y="164"/>
                </a:lnTo>
                <a:lnTo>
                  <a:pt x="687" y="175"/>
                </a:lnTo>
                <a:lnTo>
                  <a:pt x="680" y="180"/>
                </a:lnTo>
                <a:lnTo>
                  <a:pt x="637" y="87"/>
                </a:lnTo>
                <a:lnTo>
                  <a:pt x="609" y="58"/>
                </a:lnTo>
                <a:lnTo>
                  <a:pt x="609" y="50"/>
                </a:lnTo>
                <a:lnTo>
                  <a:pt x="617" y="46"/>
                </a:lnTo>
                <a:lnTo>
                  <a:pt x="614" y="41"/>
                </a:lnTo>
                <a:lnTo>
                  <a:pt x="598" y="47"/>
                </a:lnTo>
                <a:lnTo>
                  <a:pt x="590" y="50"/>
                </a:lnTo>
                <a:lnTo>
                  <a:pt x="581" y="63"/>
                </a:lnTo>
                <a:lnTo>
                  <a:pt x="567" y="69"/>
                </a:lnTo>
                <a:lnTo>
                  <a:pt x="567" y="74"/>
                </a:lnTo>
                <a:lnTo>
                  <a:pt x="557" y="72"/>
                </a:lnTo>
                <a:lnTo>
                  <a:pt x="546" y="77"/>
                </a:lnTo>
                <a:lnTo>
                  <a:pt x="544" y="72"/>
                </a:lnTo>
                <a:lnTo>
                  <a:pt x="546" y="65"/>
                </a:lnTo>
                <a:lnTo>
                  <a:pt x="553" y="63"/>
                </a:lnTo>
                <a:lnTo>
                  <a:pt x="551" y="55"/>
                </a:lnTo>
                <a:lnTo>
                  <a:pt x="544" y="60"/>
                </a:lnTo>
                <a:lnTo>
                  <a:pt x="530" y="52"/>
                </a:lnTo>
                <a:lnTo>
                  <a:pt x="528" y="52"/>
                </a:lnTo>
                <a:lnTo>
                  <a:pt x="530" y="58"/>
                </a:lnTo>
                <a:lnTo>
                  <a:pt x="525" y="58"/>
                </a:lnTo>
                <a:lnTo>
                  <a:pt x="525" y="50"/>
                </a:lnTo>
                <a:lnTo>
                  <a:pt x="522" y="43"/>
                </a:lnTo>
                <a:lnTo>
                  <a:pt x="520" y="41"/>
                </a:lnTo>
                <a:lnTo>
                  <a:pt x="518" y="47"/>
                </a:lnTo>
                <a:lnTo>
                  <a:pt x="501" y="50"/>
                </a:lnTo>
                <a:lnTo>
                  <a:pt x="497" y="46"/>
                </a:lnTo>
                <a:lnTo>
                  <a:pt x="501" y="38"/>
                </a:lnTo>
                <a:lnTo>
                  <a:pt x="504" y="28"/>
                </a:lnTo>
                <a:lnTo>
                  <a:pt x="497" y="24"/>
                </a:lnTo>
                <a:lnTo>
                  <a:pt x="495" y="6"/>
                </a:lnTo>
                <a:lnTo>
                  <a:pt x="490" y="5"/>
                </a:lnTo>
                <a:lnTo>
                  <a:pt x="481" y="9"/>
                </a:lnTo>
                <a:lnTo>
                  <a:pt x="471" y="3"/>
                </a:lnTo>
                <a:lnTo>
                  <a:pt x="455" y="0"/>
                </a:lnTo>
                <a:lnTo>
                  <a:pt x="448" y="6"/>
                </a:lnTo>
                <a:lnTo>
                  <a:pt x="441" y="6"/>
                </a:lnTo>
                <a:lnTo>
                  <a:pt x="439" y="17"/>
                </a:lnTo>
                <a:lnTo>
                  <a:pt x="396" y="28"/>
                </a:lnTo>
                <a:lnTo>
                  <a:pt x="380" y="33"/>
                </a:lnTo>
                <a:lnTo>
                  <a:pt x="377" y="43"/>
                </a:lnTo>
                <a:lnTo>
                  <a:pt x="365" y="43"/>
                </a:lnTo>
                <a:lnTo>
                  <a:pt x="357" y="46"/>
                </a:lnTo>
                <a:lnTo>
                  <a:pt x="357" y="50"/>
                </a:lnTo>
                <a:lnTo>
                  <a:pt x="349" y="46"/>
                </a:lnTo>
                <a:lnTo>
                  <a:pt x="338" y="55"/>
                </a:lnTo>
                <a:lnTo>
                  <a:pt x="328" y="55"/>
                </a:lnTo>
                <a:lnTo>
                  <a:pt x="326" y="60"/>
                </a:lnTo>
                <a:lnTo>
                  <a:pt x="324" y="58"/>
                </a:lnTo>
                <a:lnTo>
                  <a:pt x="305" y="58"/>
                </a:lnTo>
                <a:lnTo>
                  <a:pt x="303" y="55"/>
                </a:lnTo>
                <a:lnTo>
                  <a:pt x="295" y="58"/>
                </a:lnTo>
                <a:lnTo>
                  <a:pt x="298" y="63"/>
                </a:lnTo>
                <a:lnTo>
                  <a:pt x="295" y="72"/>
                </a:lnTo>
                <a:lnTo>
                  <a:pt x="303" y="72"/>
                </a:lnTo>
                <a:lnTo>
                  <a:pt x="305" y="74"/>
                </a:lnTo>
                <a:lnTo>
                  <a:pt x="298" y="77"/>
                </a:lnTo>
                <a:lnTo>
                  <a:pt x="298" y="84"/>
                </a:lnTo>
                <a:lnTo>
                  <a:pt x="312" y="87"/>
                </a:lnTo>
                <a:lnTo>
                  <a:pt x="317" y="93"/>
                </a:lnTo>
                <a:lnTo>
                  <a:pt x="314" y="96"/>
                </a:lnTo>
                <a:lnTo>
                  <a:pt x="297" y="96"/>
                </a:lnTo>
                <a:lnTo>
                  <a:pt x="289" y="106"/>
                </a:lnTo>
                <a:lnTo>
                  <a:pt x="295" y="115"/>
                </a:lnTo>
                <a:lnTo>
                  <a:pt x="293" y="123"/>
                </a:lnTo>
                <a:lnTo>
                  <a:pt x="274" y="134"/>
                </a:lnTo>
                <a:lnTo>
                  <a:pt x="274" y="137"/>
                </a:lnTo>
                <a:lnTo>
                  <a:pt x="281" y="139"/>
                </a:lnTo>
                <a:lnTo>
                  <a:pt x="282" y="147"/>
                </a:lnTo>
                <a:lnTo>
                  <a:pt x="291" y="148"/>
                </a:lnTo>
                <a:lnTo>
                  <a:pt x="295" y="153"/>
                </a:lnTo>
                <a:lnTo>
                  <a:pt x="307" y="158"/>
                </a:lnTo>
                <a:lnTo>
                  <a:pt x="303" y="180"/>
                </a:lnTo>
                <a:lnTo>
                  <a:pt x="286" y="185"/>
                </a:lnTo>
                <a:lnTo>
                  <a:pt x="276" y="178"/>
                </a:lnTo>
                <a:lnTo>
                  <a:pt x="270" y="189"/>
                </a:lnTo>
                <a:lnTo>
                  <a:pt x="263" y="189"/>
                </a:lnTo>
                <a:lnTo>
                  <a:pt x="262" y="185"/>
                </a:lnTo>
                <a:lnTo>
                  <a:pt x="249" y="185"/>
                </a:lnTo>
                <a:lnTo>
                  <a:pt x="244" y="169"/>
                </a:lnTo>
                <a:lnTo>
                  <a:pt x="239" y="169"/>
                </a:lnTo>
                <a:lnTo>
                  <a:pt x="230" y="169"/>
                </a:lnTo>
                <a:lnTo>
                  <a:pt x="223" y="175"/>
                </a:lnTo>
                <a:lnTo>
                  <a:pt x="216" y="169"/>
                </a:lnTo>
                <a:lnTo>
                  <a:pt x="208" y="170"/>
                </a:lnTo>
                <a:lnTo>
                  <a:pt x="208" y="173"/>
                </a:lnTo>
                <a:lnTo>
                  <a:pt x="202" y="173"/>
                </a:lnTo>
                <a:lnTo>
                  <a:pt x="188" y="188"/>
                </a:lnTo>
                <a:lnTo>
                  <a:pt x="176" y="180"/>
                </a:lnTo>
                <a:lnTo>
                  <a:pt x="169" y="170"/>
                </a:lnTo>
                <a:lnTo>
                  <a:pt x="167" y="170"/>
                </a:lnTo>
                <a:lnTo>
                  <a:pt x="167" y="188"/>
                </a:lnTo>
                <a:lnTo>
                  <a:pt x="162" y="188"/>
                </a:lnTo>
                <a:lnTo>
                  <a:pt x="160" y="178"/>
                </a:lnTo>
                <a:lnTo>
                  <a:pt x="142" y="151"/>
                </a:lnTo>
                <a:lnTo>
                  <a:pt x="124" y="151"/>
                </a:lnTo>
                <a:lnTo>
                  <a:pt x="120" y="142"/>
                </a:lnTo>
                <a:lnTo>
                  <a:pt x="115" y="142"/>
                </a:lnTo>
                <a:lnTo>
                  <a:pt x="109" y="144"/>
                </a:lnTo>
                <a:lnTo>
                  <a:pt x="105" y="153"/>
                </a:lnTo>
                <a:lnTo>
                  <a:pt x="103" y="151"/>
                </a:lnTo>
                <a:lnTo>
                  <a:pt x="99" y="151"/>
                </a:lnTo>
                <a:lnTo>
                  <a:pt x="97" y="144"/>
                </a:lnTo>
                <a:lnTo>
                  <a:pt x="84" y="147"/>
                </a:lnTo>
                <a:lnTo>
                  <a:pt x="76" y="161"/>
                </a:lnTo>
                <a:lnTo>
                  <a:pt x="59" y="169"/>
                </a:lnTo>
                <a:lnTo>
                  <a:pt x="57" y="178"/>
                </a:lnTo>
                <a:lnTo>
                  <a:pt x="47" y="185"/>
                </a:lnTo>
                <a:lnTo>
                  <a:pt x="41" y="185"/>
                </a:lnTo>
                <a:lnTo>
                  <a:pt x="47" y="210"/>
                </a:lnTo>
                <a:lnTo>
                  <a:pt x="38" y="216"/>
                </a:lnTo>
                <a:lnTo>
                  <a:pt x="21" y="189"/>
                </a:lnTo>
                <a:lnTo>
                  <a:pt x="16" y="207"/>
                </a:lnTo>
                <a:lnTo>
                  <a:pt x="10" y="211"/>
                </a:lnTo>
                <a:lnTo>
                  <a:pt x="5" y="233"/>
                </a:lnTo>
                <a:lnTo>
                  <a:pt x="12" y="240"/>
                </a:lnTo>
                <a:lnTo>
                  <a:pt x="3" y="248"/>
                </a:lnTo>
                <a:lnTo>
                  <a:pt x="0" y="265"/>
                </a:lnTo>
                <a:lnTo>
                  <a:pt x="10" y="270"/>
                </a:lnTo>
                <a:lnTo>
                  <a:pt x="14" y="286"/>
                </a:lnTo>
                <a:lnTo>
                  <a:pt x="19" y="291"/>
                </a:lnTo>
                <a:lnTo>
                  <a:pt x="19" y="286"/>
                </a:lnTo>
                <a:lnTo>
                  <a:pt x="35" y="289"/>
                </a:lnTo>
                <a:lnTo>
                  <a:pt x="41" y="300"/>
                </a:lnTo>
                <a:lnTo>
                  <a:pt x="49" y="325"/>
                </a:lnTo>
                <a:lnTo>
                  <a:pt x="38" y="325"/>
                </a:lnTo>
                <a:lnTo>
                  <a:pt x="37" y="330"/>
                </a:lnTo>
                <a:lnTo>
                  <a:pt x="41" y="332"/>
                </a:lnTo>
                <a:lnTo>
                  <a:pt x="76" y="322"/>
                </a:lnTo>
                <a:lnTo>
                  <a:pt x="89" y="308"/>
                </a:lnTo>
                <a:lnTo>
                  <a:pt x="108" y="314"/>
                </a:lnTo>
                <a:lnTo>
                  <a:pt x="124" y="311"/>
                </a:lnTo>
                <a:lnTo>
                  <a:pt x="134" y="322"/>
                </a:lnTo>
                <a:lnTo>
                  <a:pt x="150" y="353"/>
                </a:lnTo>
                <a:lnTo>
                  <a:pt x="165" y="366"/>
                </a:lnTo>
                <a:lnTo>
                  <a:pt x="167" y="373"/>
                </a:lnTo>
                <a:lnTo>
                  <a:pt x="162" y="373"/>
                </a:lnTo>
                <a:lnTo>
                  <a:pt x="165" y="382"/>
                </a:lnTo>
                <a:lnTo>
                  <a:pt x="113" y="371"/>
                </a:lnTo>
                <a:lnTo>
                  <a:pt x="109" y="377"/>
                </a:lnTo>
                <a:lnTo>
                  <a:pt x="97" y="377"/>
                </a:lnTo>
                <a:lnTo>
                  <a:pt x="94" y="385"/>
                </a:lnTo>
                <a:lnTo>
                  <a:pt x="101" y="399"/>
                </a:lnTo>
                <a:lnTo>
                  <a:pt x="72" y="399"/>
                </a:lnTo>
                <a:lnTo>
                  <a:pt x="90" y="418"/>
                </a:lnTo>
                <a:lnTo>
                  <a:pt x="97" y="445"/>
                </a:lnTo>
                <a:lnTo>
                  <a:pt x="124" y="456"/>
                </a:lnTo>
                <a:lnTo>
                  <a:pt x="120" y="48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13" name=""/>
          <p:cNvGrpSpPr/>
          <p:nvPr/>
        </p:nvGrpSpPr>
        <p:grpSpPr>
          <a:xfrm>
            <a:off x="5835600" y="1720800"/>
            <a:ext cx="1309680" cy="809640"/>
            <a:chOff x="5835600" y="1720800"/>
            <a:chExt cx="1309680" cy="809640"/>
          </a:xfrm>
        </p:grpSpPr>
        <p:sp>
          <p:nvSpPr>
            <p:cNvPr id="3314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16" name=""/>
          <p:cNvSpPr/>
          <p:nvPr/>
        </p:nvSpPr>
        <p:spPr>
          <a:xfrm>
            <a:off x="6568920" y="2422440"/>
            <a:ext cx="354240" cy="195480"/>
          </a:xfrm>
          <a:custGeom>
            <a:avLst/>
            <a:gdLst/>
            <a:ahLst/>
            <a:rect l="l" t="t" r="r" b="b"/>
            <a:pathLst>
              <a:path w="223" h="123">
                <a:moveTo>
                  <a:pt x="33" y="92"/>
                </a:moveTo>
                <a:lnTo>
                  <a:pt x="25" y="99"/>
                </a:lnTo>
                <a:lnTo>
                  <a:pt x="16" y="96"/>
                </a:lnTo>
                <a:lnTo>
                  <a:pt x="0" y="101"/>
                </a:lnTo>
                <a:lnTo>
                  <a:pt x="2" y="114"/>
                </a:lnTo>
                <a:lnTo>
                  <a:pt x="25" y="114"/>
                </a:lnTo>
                <a:lnTo>
                  <a:pt x="33" y="115"/>
                </a:lnTo>
                <a:lnTo>
                  <a:pt x="44" y="114"/>
                </a:lnTo>
                <a:lnTo>
                  <a:pt x="49" y="115"/>
                </a:lnTo>
                <a:lnTo>
                  <a:pt x="52" y="120"/>
                </a:lnTo>
                <a:lnTo>
                  <a:pt x="60" y="123"/>
                </a:lnTo>
                <a:lnTo>
                  <a:pt x="91" y="115"/>
                </a:lnTo>
                <a:lnTo>
                  <a:pt x="93" y="101"/>
                </a:lnTo>
                <a:lnTo>
                  <a:pt x="110" y="94"/>
                </a:lnTo>
                <a:lnTo>
                  <a:pt x="114" y="87"/>
                </a:lnTo>
                <a:lnTo>
                  <a:pt x="141" y="92"/>
                </a:lnTo>
                <a:lnTo>
                  <a:pt x="153" y="74"/>
                </a:lnTo>
                <a:lnTo>
                  <a:pt x="180" y="70"/>
                </a:lnTo>
                <a:lnTo>
                  <a:pt x="188" y="58"/>
                </a:lnTo>
                <a:lnTo>
                  <a:pt x="219" y="41"/>
                </a:lnTo>
                <a:lnTo>
                  <a:pt x="223" y="27"/>
                </a:lnTo>
                <a:lnTo>
                  <a:pt x="207" y="22"/>
                </a:lnTo>
                <a:lnTo>
                  <a:pt x="202" y="12"/>
                </a:lnTo>
                <a:lnTo>
                  <a:pt x="159" y="5"/>
                </a:lnTo>
                <a:lnTo>
                  <a:pt x="150" y="8"/>
                </a:lnTo>
                <a:lnTo>
                  <a:pt x="124" y="8"/>
                </a:lnTo>
                <a:lnTo>
                  <a:pt x="110" y="5"/>
                </a:lnTo>
                <a:lnTo>
                  <a:pt x="99" y="0"/>
                </a:lnTo>
                <a:lnTo>
                  <a:pt x="87" y="5"/>
                </a:lnTo>
                <a:lnTo>
                  <a:pt x="82" y="22"/>
                </a:lnTo>
                <a:lnTo>
                  <a:pt x="60" y="12"/>
                </a:lnTo>
                <a:lnTo>
                  <a:pt x="45" y="10"/>
                </a:lnTo>
                <a:lnTo>
                  <a:pt x="35" y="12"/>
                </a:lnTo>
                <a:lnTo>
                  <a:pt x="35" y="19"/>
                </a:lnTo>
                <a:lnTo>
                  <a:pt x="33" y="27"/>
                </a:lnTo>
                <a:lnTo>
                  <a:pt x="40" y="29"/>
                </a:lnTo>
                <a:lnTo>
                  <a:pt x="40" y="32"/>
                </a:lnTo>
                <a:lnTo>
                  <a:pt x="21" y="49"/>
                </a:lnTo>
                <a:lnTo>
                  <a:pt x="21" y="53"/>
                </a:lnTo>
                <a:lnTo>
                  <a:pt x="27" y="53"/>
                </a:lnTo>
                <a:lnTo>
                  <a:pt x="31" y="60"/>
                </a:lnTo>
                <a:lnTo>
                  <a:pt x="44" y="65"/>
                </a:lnTo>
                <a:lnTo>
                  <a:pt x="47" y="53"/>
                </a:lnTo>
                <a:lnTo>
                  <a:pt x="60" y="68"/>
                </a:lnTo>
                <a:lnTo>
                  <a:pt x="79" y="74"/>
                </a:lnTo>
                <a:lnTo>
                  <a:pt x="54" y="92"/>
                </a:lnTo>
                <a:lnTo>
                  <a:pt x="33" y="9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17" name=""/>
          <p:cNvGrpSpPr/>
          <p:nvPr/>
        </p:nvGrpSpPr>
        <p:grpSpPr>
          <a:xfrm>
            <a:off x="6568920" y="2422440"/>
            <a:ext cx="354240" cy="195480"/>
            <a:chOff x="6568920" y="2422440"/>
            <a:chExt cx="354240" cy="195480"/>
          </a:xfrm>
        </p:grpSpPr>
        <p:sp>
          <p:nvSpPr>
            <p:cNvPr id="3318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0" name=""/>
          <p:cNvSpPr/>
          <p:nvPr/>
        </p:nvSpPr>
        <p:spPr>
          <a:xfrm>
            <a:off x="6505560" y="2530440"/>
            <a:ext cx="244440" cy="212760"/>
          </a:xfrm>
          <a:custGeom>
            <a:avLst/>
            <a:gdLst/>
            <a:ahLst/>
            <a:rect l="l" t="t" r="r" b="b"/>
            <a:pathLst>
              <a:path w="154" h="134">
                <a:moveTo>
                  <a:pt x="13" y="128"/>
                </a:moveTo>
                <a:lnTo>
                  <a:pt x="30" y="115"/>
                </a:lnTo>
                <a:lnTo>
                  <a:pt x="40" y="123"/>
                </a:lnTo>
                <a:lnTo>
                  <a:pt x="42" y="106"/>
                </a:lnTo>
                <a:lnTo>
                  <a:pt x="56" y="110"/>
                </a:lnTo>
                <a:lnTo>
                  <a:pt x="58" y="103"/>
                </a:lnTo>
                <a:lnTo>
                  <a:pt x="56" y="98"/>
                </a:lnTo>
                <a:lnTo>
                  <a:pt x="70" y="82"/>
                </a:lnTo>
                <a:lnTo>
                  <a:pt x="79" y="87"/>
                </a:lnTo>
                <a:lnTo>
                  <a:pt x="77" y="96"/>
                </a:lnTo>
                <a:lnTo>
                  <a:pt x="84" y="98"/>
                </a:lnTo>
                <a:lnTo>
                  <a:pt x="81" y="123"/>
                </a:lnTo>
                <a:lnTo>
                  <a:pt x="87" y="134"/>
                </a:lnTo>
                <a:lnTo>
                  <a:pt x="122" y="110"/>
                </a:lnTo>
                <a:lnTo>
                  <a:pt x="129" y="112"/>
                </a:lnTo>
                <a:lnTo>
                  <a:pt x="131" y="117"/>
                </a:lnTo>
                <a:lnTo>
                  <a:pt x="143" y="115"/>
                </a:lnTo>
                <a:lnTo>
                  <a:pt x="152" y="115"/>
                </a:lnTo>
                <a:lnTo>
                  <a:pt x="150" y="117"/>
                </a:lnTo>
                <a:lnTo>
                  <a:pt x="154" y="117"/>
                </a:lnTo>
                <a:lnTo>
                  <a:pt x="150" y="84"/>
                </a:lnTo>
                <a:lnTo>
                  <a:pt x="147" y="79"/>
                </a:lnTo>
                <a:lnTo>
                  <a:pt x="133" y="82"/>
                </a:lnTo>
                <a:lnTo>
                  <a:pt x="126" y="69"/>
                </a:lnTo>
                <a:lnTo>
                  <a:pt x="131" y="47"/>
                </a:lnTo>
                <a:lnTo>
                  <a:pt x="100" y="55"/>
                </a:lnTo>
                <a:lnTo>
                  <a:pt x="91" y="52"/>
                </a:lnTo>
                <a:lnTo>
                  <a:pt x="89" y="47"/>
                </a:lnTo>
                <a:lnTo>
                  <a:pt x="84" y="46"/>
                </a:lnTo>
                <a:lnTo>
                  <a:pt x="73" y="47"/>
                </a:lnTo>
                <a:lnTo>
                  <a:pt x="65" y="46"/>
                </a:lnTo>
                <a:lnTo>
                  <a:pt x="42" y="46"/>
                </a:lnTo>
                <a:lnTo>
                  <a:pt x="40" y="33"/>
                </a:lnTo>
                <a:lnTo>
                  <a:pt x="56" y="28"/>
                </a:lnTo>
                <a:lnTo>
                  <a:pt x="65" y="31"/>
                </a:lnTo>
                <a:lnTo>
                  <a:pt x="73" y="24"/>
                </a:lnTo>
                <a:lnTo>
                  <a:pt x="67" y="24"/>
                </a:lnTo>
                <a:lnTo>
                  <a:pt x="63" y="14"/>
                </a:lnTo>
                <a:lnTo>
                  <a:pt x="68" y="9"/>
                </a:lnTo>
                <a:lnTo>
                  <a:pt x="67" y="0"/>
                </a:lnTo>
                <a:lnTo>
                  <a:pt x="65" y="0"/>
                </a:lnTo>
                <a:lnTo>
                  <a:pt x="49" y="11"/>
                </a:lnTo>
                <a:lnTo>
                  <a:pt x="42" y="9"/>
                </a:lnTo>
                <a:lnTo>
                  <a:pt x="40" y="17"/>
                </a:lnTo>
                <a:lnTo>
                  <a:pt x="40" y="26"/>
                </a:lnTo>
                <a:lnTo>
                  <a:pt x="30" y="31"/>
                </a:lnTo>
                <a:lnTo>
                  <a:pt x="25" y="43"/>
                </a:lnTo>
                <a:lnTo>
                  <a:pt x="4" y="46"/>
                </a:lnTo>
                <a:lnTo>
                  <a:pt x="0" y="52"/>
                </a:lnTo>
                <a:lnTo>
                  <a:pt x="7" y="60"/>
                </a:lnTo>
                <a:lnTo>
                  <a:pt x="14" y="63"/>
                </a:lnTo>
                <a:lnTo>
                  <a:pt x="14" y="71"/>
                </a:lnTo>
                <a:lnTo>
                  <a:pt x="21" y="88"/>
                </a:lnTo>
                <a:lnTo>
                  <a:pt x="11" y="106"/>
                </a:lnTo>
                <a:lnTo>
                  <a:pt x="4" y="117"/>
                </a:lnTo>
                <a:lnTo>
                  <a:pt x="13" y="1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1" name=""/>
          <p:cNvGrpSpPr/>
          <p:nvPr/>
        </p:nvGrpSpPr>
        <p:grpSpPr>
          <a:xfrm>
            <a:off x="6505560" y="2530440"/>
            <a:ext cx="244440" cy="212760"/>
            <a:chOff x="6505560" y="2530440"/>
            <a:chExt cx="244440" cy="212760"/>
          </a:xfrm>
        </p:grpSpPr>
        <p:sp>
          <p:nvSpPr>
            <p:cNvPr id="3322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4" name=""/>
          <p:cNvSpPr/>
          <p:nvPr/>
        </p:nvSpPr>
        <p:spPr>
          <a:xfrm>
            <a:off x="4956120" y="2449440"/>
            <a:ext cx="57240" cy="150840"/>
          </a:xfrm>
          <a:custGeom>
            <a:avLst/>
            <a:gdLst/>
            <a:ahLst/>
            <a:rect l="l" t="t" r="r" b="b"/>
            <a:pathLst>
              <a:path w="36" h="95">
                <a:moveTo>
                  <a:pt x="35" y="58"/>
                </a:moveTo>
                <a:lnTo>
                  <a:pt x="36" y="68"/>
                </a:lnTo>
                <a:lnTo>
                  <a:pt x="17" y="95"/>
                </a:lnTo>
                <a:lnTo>
                  <a:pt x="0" y="71"/>
                </a:lnTo>
                <a:lnTo>
                  <a:pt x="1" y="71"/>
                </a:lnTo>
                <a:lnTo>
                  <a:pt x="1" y="41"/>
                </a:lnTo>
                <a:lnTo>
                  <a:pt x="5" y="30"/>
                </a:lnTo>
                <a:lnTo>
                  <a:pt x="0" y="24"/>
                </a:lnTo>
                <a:lnTo>
                  <a:pt x="1" y="8"/>
                </a:lnTo>
                <a:lnTo>
                  <a:pt x="8" y="0"/>
                </a:lnTo>
                <a:lnTo>
                  <a:pt x="10" y="3"/>
                </a:lnTo>
                <a:lnTo>
                  <a:pt x="16" y="5"/>
                </a:lnTo>
                <a:lnTo>
                  <a:pt x="26" y="17"/>
                </a:lnTo>
                <a:lnTo>
                  <a:pt x="24" y="41"/>
                </a:lnTo>
                <a:lnTo>
                  <a:pt x="35" y="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5" name=""/>
          <p:cNvGrpSpPr/>
          <p:nvPr/>
        </p:nvGrpSpPr>
        <p:grpSpPr>
          <a:xfrm>
            <a:off x="4956120" y="2449440"/>
            <a:ext cx="57240" cy="150840"/>
            <a:chOff x="4956120" y="2449440"/>
            <a:chExt cx="57240" cy="150840"/>
          </a:xfrm>
        </p:grpSpPr>
        <p:sp>
          <p:nvSpPr>
            <p:cNvPr id="3326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8" name=""/>
          <p:cNvSpPr/>
          <p:nvPr/>
        </p:nvSpPr>
        <p:spPr>
          <a:xfrm>
            <a:off x="4994280" y="2462040"/>
            <a:ext cx="79200" cy="79560"/>
          </a:xfrm>
          <a:custGeom>
            <a:avLst/>
            <a:gdLst/>
            <a:ahLst/>
            <a:rect l="l" t="t" r="r" b="b"/>
            <a:pathLst>
              <a:path w="50" h="50">
                <a:moveTo>
                  <a:pt x="11" y="50"/>
                </a:moveTo>
                <a:lnTo>
                  <a:pt x="0" y="33"/>
                </a:lnTo>
                <a:lnTo>
                  <a:pt x="2" y="9"/>
                </a:lnTo>
                <a:lnTo>
                  <a:pt x="19" y="0"/>
                </a:lnTo>
                <a:lnTo>
                  <a:pt x="40" y="0"/>
                </a:lnTo>
                <a:lnTo>
                  <a:pt x="40" y="5"/>
                </a:lnTo>
                <a:lnTo>
                  <a:pt x="48" y="14"/>
                </a:lnTo>
                <a:lnTo>
                  <a:pt x="50" y="33"/>
                </a:lnTo>
                <a:lnTo>
                  <a:pt x="11" y="5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9" name=""/>
          <p:cNvGrpSpPr/>
          <p:nvPr/>
        </p:nvGrpSpPr>
        <p:grpSpPr>
          <a:xfrm>
            <a:off x="4994280" y="2462040"/>
            <a:ext cx="79200" cy="79560"/>
            <a:chOff x="4994280" y="2462040"/>
            <a:chExt cx="79200" cy="79560"/>
          </a:xfrm>
        </p:grpSpPr>
        <p:sp>
          <p:nvSpPr>
            <p:cNvPr id="3330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2" name=""/>
          <p:cNvSpPr/>
          <p:nvPr/>
        </p:nvSpPr>
        <p:spPr>
          <a:xfrm>
            <a:off x="5054760" y="2374920"/>
            <a:ext cx="203040" cy="147600"/>
          </a:xfrm>
          <a:custGeom>
            <a:avLst/>
            <a:gdLst/>
            <a:ahLst/>
            <a:rect l="l" t="t" r="r" b="b"/>
            <a:pathLst>
              <a:path w="128" h="93">
                <a:moveTo>
                  <a:pt x="128" y="11"/>
                </a:moveTo>
                <a:lnTo>
                  <a:pt x="95" y="1"/>
                </a:lnTo>
                <a:lnTo>
                  <a:pt x="63" y="17"/>
                </a:lnTo>
                <a:lnTo>
                  <a:pt x="14" y="11"/>
                </a:lnTo>
                <a:lnTo>
                  <a:pt x="10" y="6"/>
                </a:lnTo>
                <a:lnTo>
                  <a:pt x="12" y="1"/>
                </a:lnTo>
                <a:lnTo>
                  <a:pt x="9" y="0"/>
                </a:lnTo>
                <a:lnTo>
                  <a:pt x="2" y="1"/>
                </a:lnTo>
                <a:lnTo>
                  <a:pt x="0" y="11"/>
                </a:lnTo>
                <a:lnTo>
                  <a:pt x="2" y="22"/>
                </a:lnTo>
                <a:lnTo>
                  <a:pt x="10" y="36"/>
                </a:lnTo>
                <a:lnTo>
                  <a:pt x="2" y="50"/>
                </a:lnTo>
                <a:lnTo>
                  <a:pt x="2" y="55"/>
                </a:lnTo>
                <a:lnTo>
                  <a:pt x="2" y="60"/>
                </a:lnTo>
                <a:lnTo>
                  <a:pt x="10" y="69"/>
                </a:lnTo>
                <a:lnTo>
                  <a:pt x="12" y="88"/>
                </a:lnTo>
                <a:lnTo>
                  <a:pt x="44" y="82"/>
                </a:lnTo>
                <a:lnTo>
                  <a:pt x="63" y="93"/>
                </a:lnTo>
                <a:lnTo>
                  <a:pt x="70" y="88"/>
                </a:lnTo>
                <a:lnTo>
                  <a:pt x="78" y="83"/>
                </a:lnTo>
                <a:lnTo>
                  <a:pt x="78" y="76"/>
                </a:lnTo>
                <a:lnTo>
                  <a:pt x="80" y="76"/>
                </a:lnTo>
                <a:lnTo>
                  <a:pt x="98" y="69"/>
                </a:lnTo>
                <a:lnTo>
                  <a:pt x="115" y="71"/>
                </a:lnTo>
                <a:lnTo>
                  <a:pt x="105" y="52"/>
                </a:lnTo>
                <a:lnTo>
                  <a:pt x="112" y="45"/>
                </a:lnTo>
                <a:lnTo>
                  <a:pt x="113" y="33"/>
                </a:lnTo>
                <a:lnTo>
                  <a:pt x="124" y="23"/>
                </a:lnTo>
                <a:lnTo>
                  <a:pt x="128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33" name=""/>
          <p:cNvGrpSpPr/>
          <p:nvPr/>
        </p:nvGrpSpPr>
        <p:grpSpPr>
          <a:xfrm>
            <a:off x="5054760" y="2374920"/>
            <a:ext cx="203040" cy="147600"/>
            <a:chOff x="5054760" y="2374920"/>
            <a:chExt cx="203040" cy="147600"/>
          </a:xfrm>
        </p:grpSpPr>
        <p:sp>
          <p:nvSpPr>
            <p:cNvPr id="3334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6" name=""/>
          <p:cNvSpPr/>
          <p:nvPr/>
        </p:nvSpPr>
        <p:spPr>
          <a:xfrm>
            <a:off x="6699240" y="2236680"/>
            <a:ext cx="181080" cy="108000"/>
          </a:xfrm>
          <a:custGeom>
            <a:avLst/>
            <a:gdLst/>
            <a:ahLst/>
            <a:rect l="l" t="t" r="r" b="b"/>
            <a:pathLst>
              <a:path w="114" h="68">
                <a:moveTo>
                  <a:pt x="30" y="0"/>
                </a:moveTo>
                <a:lnTo>
                  <a:pt x="89" y="5"/>
                </a:lnTo>
                <a:lnTo>
                  <a:pt x="98" y="12"/>
                </a:lnTo>
                <a:lnTo>
                  <a:pt x="112" y="0"/>
                </a:lnTo>
                <a:lnTo>
                  <a:pt x="114" y="9"/>
                </a:lnTo>
                <a:lnTo>
                  <a:pt x="112" y="14"/>
                </a:lnTo>
                <a:lnTo>
                  <a:pt x="91" y="17"/>
                </a:lnTo>
                <a:lnTo>
                  <a:pt x="44" y="12"/>
                </a:lnTo>
                <a:lnTo>
                  <a:pt x="37" y="5"/>
                </a:lnTo>
                <a:lnTo>
                  <a:pt x="35" y="12"/>
                </a:lnTo>
                <a:lnTo>
                  <a:pt x="14" y="27"/>
                </a:lnTo>
                <a:lnTo>
                  <a:pt x="13" y="55"/>
                </a:lnTo>
                <a:lnTo>
                  <a:pt x="19" y="68"/>
                </a:lnTo>
                <a:lnTo>
                  <a:pt x="13" y="68"/>
                </a:lnTo>
                <a:lnTo>
                  <a:pt x="0" y="46"/>
                </a:lnTo>
                <a:lnTo>
                  <a:pt x="0" y="31"/>
                </a:lnTo>
                <a:lnTo>
                  <a:pt x="2" y="24"/>
                </a:lnTo>
                <a:lnTo>
                  <a:pt x="3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37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3338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40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3341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43" name=""/>
          <p:cNvSpPr/>
          <p:nvPr/>
        </p:nvSpPr>
        <p:spPr>
          <a:xfrm>
            <a:off x="5299200" y="1270080"/>
            <a:ext cx="88920" cy="135000"/>
          </a:xfrm>
          <a:custGeom>
            <a:avLst/>
            <a:gdLst/>
            <a:ahLst/>
            <a:rect l="l" t="t" r="r" b="b"/>
            <a:pathLst>
              <a:path w="56" h="85">
                <a:moveTo>
                  <a:pt x="19" y="0"/>
                </a:moveTo>
                <a:lnTo>
                  <a:pt x="47" y="24"/>
                </a:lnTo>
                <a:lnTo>
                  <a:pt x="54" y="39"/>
                </a:lnTo>
                <a:lnTo>
                  <a:pt x="56" y="55"/>
                </a:lnTo>
                <a:lnTo>
                  <a:pt x="47" y="72"/>
                </a:lnTo>
                <a:lnTo>
                  <a:pt x="35" y="72"/>
                </a:lnTo>
                <a:lnTo>
                  <a:pt x="27" y="85"/>
                </a:lnTo>
                <a:lnTo>
                  <a:pt x="21" y="85"/>
                </a:lnTo>
                <a:lnTo>
                  <a:pt x="16" y="63"/>
                </a:lnTo>
                <a:lnTo>
                  <a:pt x="7" y="31"/>
                </a:lnTo>
                <a:lnTo>
                  <a:pt x="0" y="31"/>
                </a:lnTo>
                <a:lnTo>
                  <a:pt x="0" y="17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4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3345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47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3348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50" name=""/>
          <p:cNvSpPr/>
          <p:nvPr/>
        </p:nvSpPr>
        <p:spPr>
          <a:xfrm>
            <a:off x="6208560" y="2236680"/>
            <a:ext cx="114480" cy="173160"/>
          </a:xfrm>
          <a:custGeom>
            <a:avLst/>
            <a:gdLst/>
            <a:ahLst/>
            <a:rect l="l" t="t" r="r" b="b"/>
            <a:pathLst>
              <a:path w="72" h="109">
                <a:moveTo>
                  <a:pt x="35" y="109"/>
                </a:moveTo>
                <a:lnTo>
                  <a:pt x="46" y="106"/>
                </a:lnTo>
                <a:lnTo>
                  <a:pt x="60" y="72"/>
                </a:lnTo>
                <a:lnTo>
                  <a:pt x="68" y="68"/>
                </a:lnTo>
                <a:lnTo>
                  <a:pt x="72" y="60"/>
                </a:lnTo>
                <a:lnTo>
                  <a:pt x="60" y="38"/>
                </a:lnTo>
                <a:lnTo>
                  <a:pt x="56" y="24"/>
                </a:lnTo>
                <a:lnTo>
                  <a:pt x="68" y="0"/>
                </a:lnTo>
                <a:lnTo>
                  <a:pt x="56" y="12"/>
                </a:lnTo>
                <a:lnTo>
                  <a:pt x="51" y="3"/>
                </a:lnTo>
                <a:lnTo>
                  <a:pt x="46" y="12"/>
                </a:lnTo>
                <a:lnTo>
                  <a:pt x="41" y="5"/>
                </a:lnTo>
                <a:lnTo>
                  <a:pt x="39" y="14"/>
                </a:lnTo>
                <a:lnTo>
                  <a:pt x="53" y="22"/>
                </a:lnTo>
                <a:lnTo>
                  <a:pt x="35" y="24"/>
                </a:lnTo>
                <a:lnTo>
                  <a:pt x="33" y="14"/>
                </a:lnTo>
                <a:lnTo>
                  <a:pt x="31" y="17"/>
                </a:lnTo>
                <a:lnTo>
                  <a:pt x="27" y="31"/>
                </a:lnTo>
                <a:lnTo>
                  <a:pt x="23" y="33"/>
                </a:lnTo>
                <a:lnTo>
                  <a:pt x="25" y="27"/>
                </a:lnTo>
                <a:lnTo>
                  <a:pt x="12" y="31"/>
                </a:lnTo>
                <a:lnTo>
                  <a:pt x="0" y="60"/>
                </a:lnTo>
                <a:lnTo>
                  <a:pt x="4" y="104"/>
                </a:lnTo>
                <a:lnTo>
                  <a:pt x="25" y="101"/>
                </a:lnTo>
                <a:lnTo>
                  <a:pt x="35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51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3352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54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3355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57" name=""/>
          <p:cNvSpPr/>
          <p:nvPr/>
        </p:nvSpPr>
        <p:spPr>
          <a:xfrm>
            <a:off x="4513320" y="204156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3" y="21"/>
                </a:moveTo>
                <a:lnTo>
                  <a:pt x="14" y="24"/>
                </a:lnTo>
                <a:lnTo>
                  <a:pt x="14" y="16"/>
                </a:lnTo>
                <a:lnTo>
                  <a:pt x="10" y="0"/>
                </a:lnTo>
                <a:lnTo>
                  <a:pt x="0" y="9"/>
                </a:lnTo>
                <a:lnTo>
                  <a:pt x="3" y="2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58" name=""/>
          <p:cNvGrpSpPr/>
          <p:nvPr/>
        </p:nvGrpSpPr>
        <p:grpSpPr>
          <a:xfrm>
            <a:off x="4513320" y="2041560"/>
            <a:ext cx="22320" cy="38160"/>
            <a:chOff x="4513320" y="2041560"/>
            <a:chExt cx="22320" cy="38160"/>
          </a:xfrm>
        </p:grpSpPr>
        <p:sp>
          <p:nvSpPr>
            <p:cNvPr id="3359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1" name=""/>
          <p:cNvGrpSpPr/>
          <p:nvPr/>
        </p:nvGrpSpPr>
        <p:grpSpPr>
          <a:xfrm>
            <a:off x="4797360" y="2316240"/>
            <a:ext cx="11160" cy="15840"/>
            <a:chOff x="4797360" y="2316240"/>
            <a:chExt cx="11160" cy="15840"/>
          </a:xfrm>
        </p:grpSpPr>
        <p:sp>
          <p:nvSpPr>
            <p:cNvPr id="3362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4" name=""/>
          <p:cNvGrpSpPr/>
          <p:nvPr/>
        </p:nvGrpSpPr>
        <p:grpSpPr>
          <a:xfrm>
            <a:off x="8002440" y="3362400"/>
            <a:ext cx="6480" cy="7920"/>
            <a:chOff x="8002440" y="3362400"/>
            <a:chExt cx="6480" cy="7920"/>
          </a:xfrm>
        </p:grpSpPr>
        <p:sp>
          <p:nvSpPr>
            <p:cNvPr id="3365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67" name=""/>
          <p:cNvSpPr/>
          <p:nvPr/>
        </p:nvSpPr>
        <p:spPr>
          <a:xfrm>
            <a:off x="7677000" y="4160880"/>
            <a:ext cx="11160" cy="7920"/>
          </a:xfrm>
          <a:custGeom>
            <a:avLst/>
            <a:gdLst/>
            <a:ahLst/>
            <a:rect l="l" t="t" r="r" b="b"/>
            <a:pathLst>
              <a:path w="7" h="5">
                <a:moveTo>
                  <a:pt x="7" y="2"/>
                </a:moveTo>
                <a:lnTo>
                  <a:pt x="5" y="0"/>
                </a:lnTo>
                <a:lnTo>
                  <a:pt x="0" y="5"/>
                </a:lnTo>
                <a:lnTo>
                  <a:pt x="7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68" name=""/>
          <p:cNvGrpSpPr/>
          <p:nvPr/>
        </p:nvGrpSpPr>
        <p:grpSpPr>
          <a:xfrm>
            <a:off x="7677000" y="4160880"/>
            <a:ext cx="11160" cy="7920"/>
            <a:chOff x="7677000" y="4160880"/>
            <a:chExt cx="11160" cy="7920"/>
          </a:xfrm>
        </p:grpSpPr>
        <p:sp>
          <p:nvSpPr>
            <p:cNvPr id="3369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71" name=""/>
          <p:cNvSpPr/>
          <p:nvPr/>
        </p:nvSpPr>
        <p:spPr>
          <a:xfrm>
            <a:off x="6024600" y="3236760"/>
            <a:ext cx="1271520" cy="1303560"/>
          </a:xfrm>
          <a:custGeom>
            <a:avLst/>
            <a:gdLst/>
            <a:ahLst/>
            <a:rect l="l" t="t" r="r" b="b"/>
            <a:pathLst>
              <a:path w="801" h="821">
                <a:moveTo>
                  <a:pt x="0" y="376"/>
                </a:moveTo>
                <a:lnTo>
                  <a:pt x="0" y="376"/>
                </a:lnTo>
                <a:lnTo>
                  <a:pt x="32" y="356"/>
                </a:lnTo>
                <a:lnTo>
                  <a:pt x="94" y="356"/>
                </a:lnTo>
                <a:lnTo>
                  <a:pt x="52" y="267"/>
                </a:lnTo>
                <a:lnTo>
                  <a:pt x="62" y="248"/>
                </a:lnTo>
                <a:lnTo>
                  <a:pt x="105" y="248"/>
                </a:lnTo>
                <a:lnTo>
                  <a:pt x="186" y="159"/>
                </a:lnTo>
                <a:lnTo>
                  <a:pt x="177" y="129"/>
                </a:lnTo>
                <a:lnTo>
                  <a:pt x="207" y="109"/>
                </a:lnTo>
                <a:lnTo>
                  <a:pt x="156" y="89"/>
                </a:lnTo>
                <a:lnTo>
                  <a:pt x="156" y="41"/>
                </a:lnTo>
                <a:lnTo>
                  <a:pt x="239" y="41"/>
                </a:lnTo>
                <a:lnTo>
                  <a:pt x="269" y="21"/>
                </a:lnTo>
                <a:lnTo>
                  <a:pt x="301" y="0"/>
                </a:lnTo>
                <a:lnTo>
                  <a:pt x="331" y="21"/>
                </a:lnTo>
                <a:lnTo>
                  <a:pt x="301" y="59"/>
                </a:lnTo>
                <a:lnTo>
                  <a:pt x="323" y="109"/>
                </a:lnTo>
                <a:lnTo>
                  <a:pt x="281" y="109"/>
                </a:lnTo>
                <a:lnTo>
                  <a:pt x="301" y="159"/>
                </a:lnTo>
                <a:lnTo>
                  <a:pt x="353" y="179"/>
                </a:lnTo>
                <a:lnTo>
                  <a:pt x="323" y="217"/>
                </a:lnTo>
                <a:lnTo>
                  <a:pt x="396" y="267"/>
                </a:lnTo>
                <a:lnTo>
                  <a:pt x="541" y="297"/>
                </a:lnTo>
                <a:lnTo>
                  <a:pt x="541" y="257"/>
                </a:lnTo>
                <a:lnTo>
                  <a:pt x="560" y="248"/>
                </a:lnTo>
                <a:lnTo>
                  <a:pt x="560" y="267"/>
                </a:lnTo>
                <a:lnTo>
                  <a:pt x="572" y="287"/>
                </a:lnTo>
                <a:lnTo>
                  <a:pt x="634" y="276"/>
                </a:lnTo>
                <a:lnTo>
                  <a:pt x="634" y="257"/>
                </a:lnTo>
                <a:lnTo>
                  <a:pt x="749" y="208"/>
                </a:lnTo>
                <a:lnTo>
                  <a:pt x="757" y="227"/>
                </a:lnTo>
                <a:lnTo>
                  <a:pt x="801" y="248"/>
                </a:lnTo>
                <a:lnTo>
                  <a:pt x="779" y="276"/>
                </a:lnTo>
                <a:lnTo>
                  <a:pt x="737" y="297"/>
                </a:lnTo>
                <a:lnTo>
                  <a:pt x="665" y="425"/>
                </a:lnTo>
                <a:lnTo>
                  <a:pt x="644" y="376"/>
                </a:lnTo>
                <a:lnTo>
                  <a:pt x="634" y="395"/>
                </a:lnTo>
                <a:lnTo>
                  <a:pt x="622" y="365"/>
                </a:lnTo>
                <a:lnTo>
                  <a:pt x="644" y="335"/>
                </a:lnTo>
                <a:lnTo>
                  <a:pt x="592" y="327"/>
                </a:lnTo>
                <a:lnTo>
                  <a:pt x="550" y="287"/>
                </a:lnTo>
                <a:lnTo>
                  <a:pt x="541" y="317"/>
                </a:lnTo>
                <a:lnTo>
                  <a:pt x="550" y="327"/>
                </a:lnTo>
                <a:lnTo>
                  <a:pt x="530" y="346"/>
                </a:lnTo>
                <a:lnTo>
                  <a:pt x="550" y="365"/>
                </a:lnTo>
                <a:lnTo>
                  <a:pt x="560" y="435"/>
                </a:lnTo>
                <a:lnTo>
                  <a:pt x="541" y="414"/>
                </a:lnTo>
                <a:lnTo>
                  <a:pt x="488" y="486"/>
                </a:lnTo>
                <a:lnTo>
                  <a:pt x="331" y="613"/>
                </a:lnTo>
                <a:lnTo>
                  <a:pt x="323" y="762"/>
                </a:lnTo>
                <a:lnTo>
                  <a:pt x="259" y="821"/>
                </a:lnTo>
                <a:lnTo>
                  <a:pt x="197" y="711"/>
                </a:lnTo>
                <a:lnTo>
                  <a:pt x="167" y="613"/>
                </a:lnTo>
                <a:lnTo>
                  <a:pt x="145" y="594"/>
                </a:lnTo>
                <a:lnTo>
                  <a:pt x="124" y="414"/>
                </a:lnTo>
                <a:lnTo>
                  <a:pt x="114" y="414"/>
                </a:lnTo>
                <a:lnTo>
                  <a:pt x="105" y="455"/>
                </a:lnTo>
                <a:lnTo>
                  <a:pt x="62" y="465"/>
                </a:lnTo>
                <a:lnTo>
                  <a:pt x="32" y="414"/>
                </a:lnTo>
                <a:lnTo>
                  <a:pt x="62" y="395"/>
                </a:lnTo>
                <a:lnTo>
                  <a:pt x="32" y="406"/>
                </a:lnTo>
                <a:lnTo>
                  <a:pt x="0" y="3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2" name=""/>
          <p:cNvSpPr/>
          <p:nvPr/>
        </p:nvSpPr>
        <p:spPr>
          <a:xfrm>
            <a:off x="6818400" y="3692520"/>
            <a:ext cx="106200" cy="112680"/>
          </a:xfrm>
          <a:custGeom>
            <a:avLst/>
            <a:gdLst/>
            <a:ahLst/>
            <a:rect l="l" t="t" r="r" b="b"/>
            <a:pathLst>
              <a:path w="67" h="71">
                <a:moveTo>
                  <a:pt x="29" y="71"/>
                </a:moveTo>
                <a:lnTo>
                  <a:pt x="37" y="61"/>
                </a:lnTo>
                <a:lnTo>
                  <a:pt x="43" y="51"/>
                </a:lnTo>
                <a:lnTo>
                  <a:pt x="49" y="42"/>
                </a:lnTo>
                <a:lnTo>
                  <a:pt x="57" y="34"/>
                </a:lnTo>
                <a:lnTo>
                  <a:pt x="62" y="27"/>
                </a:lnTo>
                <a:lnTo>
                  <a:pt x="66" y="19"/>
                </a:lnTo>
                <a:lnTo>
                  <a:pt x="67" y="14"/>
                </a:lnTo>
                <a:lnTo>
                  <a:pt x="66" y="9"/>
                </a:lnTo>
                <a:lnTo>
                  <a:pt x="64" y="5"/>
                </a:lnTo>
                <a:lnTo>
                  <a:pt x="60" y="1"/>
                </a:lnTo>
                <a:lnTo>
                  <a:pt x="58" y="0"/>
                </a:lnTo>
                <a:lnTo>
                  <a:pt x="56" y="1"/>
                </a:lnTo>
                <a:lnTo>
                  <a:pt x="53" y="4"/>
                </a:lnTo>
                <a:lnTo>
                  <a:pt x="49" y="11"/>
                </a:lnTo>
                <a:lnTo>
                  <a:pt x="46" y="18"/>
                </a:lnTo>
                <a:lnTo>
                  <a:pt x="43" y="27"/>
                </a:lnTo>
                <a:lnTo>
                  <a:pt x="40" y="34"/>
                </a:lnTo>
                <a:lnTo>
                  <a:pt x="38" y="39"/>
                </a:lnTo>
                <a:lnTo>
                  <a:pt x="37" y="41"/>
                </a:lnTo>
                <a:lnTo>
                  <a:pt x="36" y="41"/>
                </a:lnTo>
                <a:lnTo>
                  <a:pt x="27" y="42"/>
                </a:lnTo>
                <a:lnTo>
                  <a:pt x="18" y="42"/>
                </a:lnTo>
                <a:lnTo>
                  <a:pt x="9" y="41"/>
                </a:lnTo>
                <a:lnTo>
                  <a:pt x="0" y="41"/>
                </a:lnTo>
                <a:lnTo>
                  <a:pt x="29" y="7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3" name=""/>
          <p:cNvSpPr/>
          <p:nvPr/>
        </p:nvSpPr>
        <p:spPr>
          <a:xfrm>
            <a:off x="6024600" y="3236760"/>
            <a:ext cx="1271520" cy="1303560"/>
          </a:xfrm>
          <a:custGeom>
            <a:avLst/>
            <a:gdLst/>
            <a:ahLst/>
            <a:rect l="l" t="t" r="r" b="b"/>
            <a:pathLst>
              <a:path w="801" h="821">
                <a:moveTo>
                  <a:pt x="0" y="376"/>
                </a:moveTo>
                <a:lnTo>
                  <a:pt x="0" y="376"/>
                </a:lnTo>
                <a:lnTo>
                  <a:pt x="32" y="356"/>
                </a:lnTo>
                <a:lnTo>
                  <a:pt x="94" y="356"/>
                </a:lnTo>
                <a:lnTo>
                  <a:pt x="52" y="267"/>
                </a:lnTo>
                <a:lnTo>
                  <a:pt x="62" y="248"/>
                </a:lnTo>
                <a:lnTo>
                  <a:pt x="105" y="248"/>
                </a:lnTo>
                <a:lnTo>
                  <a:pt x="186" y="159"/>
                </a:lnTo>
                <a:lnTo>
                  <a:pt x="177" y="129"/>
                </a:lnTo>
                <a:lnTo>
                  <a:pt x="207" y="109"/>
                </a:lnTo>
                <a:lnTo>
                  <a:pt x="156" y="89"/>
                </a:lnTo>
                <a:lnTo>
                  <a:pt x="156" y="41"/>
                </a:lnTo>
                <a:lnTo>
                  <a:pt x="239" y="41"/>
                </a:lnTo>
                <a:lnTo>
                  <a:pt x="269" y="21"/>
                </a:lnTo>
                <a:lnTo>
                  <a:pt x="301" y="0"/>
                </a:lnTo>
                <a:lnTo>
                  <a:pt x="331" y="21"/>
                </a:lnTo>
                <a:lnTo>
                  <a:pt x="301" y="59"/>
                </a:lnTo>
                <a:lnTo>
                  <a:pt x="323" y="109"/>
                </a:lnTo>
                <a:lnTo>
                  <a:pt x="281" y="109"/>
                </a:lnTo>
                <a:lnTo>
                  <a:pt x="301" y="159"/>
                </a:lnTo>
                <a:lnTo>
                  <a:pt x="353" y="179"/>
                </a:lnTo>
                <a:lnTo>
                  <a:pt x="323" y="217"/>
                </a:lnTo>
                <a:lnTo>
                  <a:pt x="396" y="267"/>
                </a:lnTo>
                <a:lnTo>
                  <a:pt x="541" y="297"/>
                </a:lnTo>
                <a:lnTo>
                  <a:pt x="541" y="257"/>
                </a:lnTo>
                <a:lnTo>
                  <a:pt x="560" y="248"/>
                </a:lnTo>
                <a:lnTo>
                  <a:pt x="560" y="267"/>
                </a:lnTo>
                <a:lnTo>
                  <a:pt x="572" y="287"/>
                </a:lnTo>
                <a:lnTo>
                  <a:pt x="634" y="276"/>
                </a:lnTo>
                <a:lnTo>
                  <a:pt x="634" y="257"/>
                </a:lnTo>
                <a:lnTo>
                  <a:pt x="749" y="208"/>
                </a:lnTo>
                <a:lnTo>
                  <a:pt x="757" y="227"/>
                </a:lnTo>
                <a:lnTo>
                  <a:pt x="801" y="248"/>
                </a:lnTo>
                <a:lnTo>
                  <a:pt x="779" y="276"/>
                </a:lnTo>
                <a:lnTo>
                  <a:pt x="737" y="297"/>
                </a:lnTo>
                <a:lnTo>
                  <a:pt x="665" y="425"/>
                </a:lnTo>
                <a:lnTo>
                  <a:pt x="644" y="376"/>
                </a:lnTo>
                <a:lnTo>
                  <a:pt x="634" y="395"/>
                </a:lnTo>
                <a:lnTo>
                  <a:pt x="622" y="365"/>
                </a:lnTo>
                <a:lnTo>
                  <a:pt x="644" y="335"/>
                </a:lnTo>
                <a:lnTo>
                  <a:pt x="592" y="327"/>
                </a:lnTo>
                <a:lnTo>
                  <a:pt x="550" y="287"/>
                </a:lnTo>
                <a:lnTo>
                  <a:pt x="541" y="317"/>
                </a:lnTo>
                <a:lnTo>
                  <a:pt x="550" y="327"/>
                </a:lnTo>
                <a:lnTo>
                  <a:pt x="530" y="346"/>
                </a:lnTo>
                <a:lnTo>
                  <a:pt x="550" y="365"/>
                </a:lnTo>
                <a:lnTo>
                  <a:pt x="560" y="435"/>
                </a:lnTo>
                <a:lnTo>
                  <a:pt x="541" y="414"/>
                </a:lnTo>
                <a:lnTo>
                  <a:pt x="488" y="486"/>
                </a:lnTo>
                <a:lnTo>
                  <a:pt x="331" y="613"/>
                </a:lnTo>
                <a:lnTo>
                  <a:pt x="323" y="762"/>
                </a:lnTo>
                <a:lnTo>
                  <a:pt x="259" y="821"/>
                </a:lnTo>
                <a:lnTo>
                  <a:pt x="197" y="711"/>
                </a:lnTo>
                <a:lnTo>
                  <a:pt x="167" y="613"/>
                </a:lnTo>
                <a:lnTo>
                  <a:pt x="145" y="594"/>
                </a:lnTo>
                <a:lnTo>
                  <a:pt x="124" y="414"/>
                </a:lnTo>
                <a:lnTo>
                  <a:pt x="114" y="414"/>
                </a:lnTo>
                <a:lnTo>
                  <a:pt x="105" y="455"/>
                </a:lnTo>
                <a:lnTo>
                  <a:pt x="62" y="465"/>
                </a:lnTo>
                <a:lnTo>
                  <a:pt x="32" y="414"/>
                </a:lnTo>
                <a:lnTo>
                  <a:pt x="62" y="395"/>
                </a:lnTo>
                <a:lnTo>
                  <a:pt x="32" y="406"/>
                </a:lnTo>
                <a:lnTo>
                  <a:pt x="0" y="3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4" name=""/>
          <p:cNvSpPr/>
          <p:nvPr/>
        </p:nvSpPr>
        <p:spPr>
          <a:xfrm>
            <a:off x="6818400" y="3692520"/>
            <a:ext cx="106200" cy="112680"/>
          </a:xfrm>
          <a:custGeom>
            <a:avLst/>
            <a:gdLst/>
            <a:ahLst/>
            <a:rect l="l" t="t" r="r" b="b"/>
            <a:pathLst>
              <a:path w="67" h="71">
                <a:moveTo>
                  <a:pt x="29" y="71"/>
                </a:moveTo>
                <a:lnTo>
                  <a:pt x="37" y="61"/>
                </a:lnTo>
                <a:lnTo>
                  <a:pt x="43" y="51"/>
                </a:lnTo>
                <a:lnTo>
                  <a:pt x="49" y="42"/>
                </a:lnTo>
                <a:lnTo>
                  <a:pt x="57" y="34"/>
                </a:lnTo>
                <a:lnTo>
                  <a:pt x="62" y="27"/>
                </a:lnTo>
                <a:lnTo>
                  <a:pt x="66" y="19"/>
                </a:lnTo>
                <a:lnTo>
                  <a:pt x="67" y="14"/>
                </a:lnTo>
                <a:lnTo>
                  <a:pt x="66" y="9"/>
                </a:lnTo>
                <a:lnTo>
                  <a:pt x="64" y="5"/>
                </a:lnTo>
                <a:lnTo>
                  <a:pt x="60" y="1"/>
                </a:lnTo>
                <a:lnTo>
                  <a:pt x="58" y="0"/>
                </a:lnTo>
                <a:lnTo>
                  <a:pt x="56" y="1"/>
                </a:lnTo>
                <a:lnTo>
                  <a:pt x="53" y="4"/>
                </a:lnTo>
                <a:lnTo>
                  <a:pt x="49" y="11"/>
                </a:lnTo>
                <a:lnTo>
                  <a:pt x="46" y="18"/>
                </a:lnTo>
                <a:lnTo>
                  <a:pt x="43" y="27"/>
                </a:lnTo>
                <a:lnTo>
                  <a:pt x="40" y="34"/>
                </a:lnTo>
                <a:lnTo>
                  <a:pt x="38" y="39"/>
                </a:lnTo>
                <a:lnTo>
                  <a:pt x="37" y="41"/>
                </a:lnTo>
                <a:lnTo>
                  <a:pt x="36" y="41"/>
                </a:lnTo>
                <a:lnTo>
                  <a:pt x="27" y="42"/>
                </a:lnTo>
                <a:lnTo>
                  <a:pt x="18" y="42"/>
                </a:lnTo>
                <a:lnTo>
                  <a:pt x="9" y="41"/>
                </a:lnTo>
                <a:lnTo>
                  <a:pt x="0" y="41"/>
                </a:lnTo>
                <a:lnTo>
                  <a:pt x="29" y="7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5" name=""/>
          <p:cNvSpPr/>
          <p:nvPr/>
        </p:nvSpPr>
        <p:spPr>
          <a:xfrm>
            <a:off x="0" y="222120"/>
            <a:ext cx="10287000" cy="1162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6" name=""/>
          <p:cNvSpPr/>
          <p:nvPr/>
        </p:nvSpPr>
        <p:spPr>
          <a:xfrm>
            <a:off x="9283680" y="3548160"/>
            <a:ext cx="1003320" cy="3063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77" name=""/>
          <p:cNvGrpSpPr/>
          <p:nvPr/>
        </p:nvGrpSpPr>
        <p:grpSpPr>
          <a:xfrm>
            <a:off x="3672000" y="5086440"/>
            <a:ext cx="155520" cy="372960"/>
            <a:chOff x="3672000" y="5086440"/>
            <a:chExt cx="155520" cy="372960"/>
          </a:xfrm>
        </p:grpSpPr>
        <p:sp>
          <p:nvSpPr>
            <p:cNvPr id="3378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0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1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82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4" name=""/>
          <p:cNvSpPr/>
          <p:nvPr/>
        </p:nvSpPr>
        <p:spPr>
          <a:xfrm>
            <a:off x="2592360" y="3763800"/>
            <a:ext cx="334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4" y="0"/>
                </a:moveTo>
                <a:lnTo>
                  <a:pt x="18" y="12"/>
                </a:lnTo>
                <a:lnTo>
                  <a:pt x="21" y="24"/>
                </a:lnTo>
                <a:lnTo>
                  <a:pt x="4" y="20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5" name=""/>
          <p:cNvGrpSpPr/>
          <p:nvPr/>
        </p:nvGrpSpPr>
        <p:grpSpPr>
          <a:xfrm>
            <a:off x="2592360" y="3763800"/>
            <a:ext cx="33480" cy="38160"/>
            <a:chOff x="2592360" y="3763800"/>
            <a:chExt cx="33480" cy="38160"/>
          </a:xfrm>
        </p:grpSpPr>
        <p:sp>
          <p:nvSpPr>
            <p:cNvPr id="3386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8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9" name=""/>
          <p:cNvGrpSpPr/>
          <p:nvPr/>
        </p:nvGrpSpPr>
        <p:grpSpPr>
          <a:xfrm>
            <a:off x="2394000" y="2114640"/>
            <a:ext cx="528480" cy="395280"/>
            <a:chOff x="2394000" y="2114640"/>
            <a:chExt cx="528480" cy="395280"/>
          </a:xfrm>
        </p:grpSpPr>
        <p:sp>
          <p:nvSpPr>
            <p:cNvPr id="3390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92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93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94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96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748" y="197"/>
                </a:lnTo>
                <a:lnTo>
                  <a:pt x="750" y="183"/>
                </a:lnTo>
                <a:lnTo>
                  <a:pt x="769" y="188"/>
                </a:lnTo>
                <a:lnTo>
                  <a:pt x="785" y="243"/>
                </a:lnTo>
                <a:lnTo>
                  <a:pt x="785" y="257"/>
                </a:lnTo>
                <a:lnTo>
                  <a:pt x="777" y="267"/>
                </a:lnTo>
                <a:lnTo>
                  <a:pt x="813" y="251"/>
                </a:lnTo>
                <a:lnTo>
                  <a:pt x="851" y="272"/>
                </a:lnTo>
                <a:lnTo>
                  <a:pt x="872" y="286"/>
                </a:lnTo>
                <a:lnTo>
                  <a:pt x="885" y="308"/>
                </a:lnTo>
                <a:lnTo>
                  <a:pt x="918" y="320"/>
                </a:lnTo>
                <a:lnTo>
                  <a:pt x="930" y="332"/>
                </a:lnTo>
                <a:lnTo>
                  <a:pt x="921" y="355"/>
                </a:lnTo>
                <a:lnTo>
                  <a:pt x="930" y="336"/>
                </a:lnTo>
                <a:lnTo>
                  <a:pt x="992" y="344"/>
                </a:lnTo>
                <a:lnTo>
                  <a:pt x="989" y="382"/>
                </a:lnTo>
                <a:lnTo>
                  <a:pt x="994" y="418"/>
                </a:lnTo>
                <a:lnTo>
                  <a:pt x="992" y="428"/>
                </a:lnTo>
                <a:lnTo>
                  <a:pt x="1008" y="455"/>
                </a:lnTo>
                <a:lnTo>
                  <a:pt x="994" y="464"/>
                </a:lnTo>
                <a:lnTo>
                  <a:pt x="1015" y="464"/>
                </a:lnTo>
                <a:lnTo>
                  <a:pt x="1025" y="477"/>
                </a:lnTo>
                <a:lnTo>
                  <a:pt x="1027" y="488"/>
                </a:lnTo>
                <a:lnTo>
                  <a:pt x="1015" y="502"/>
                </a:lnTo>
                <a:lnTo>
                  <a:pt x="1031" y="491"/>
                </a:lnTo>
                <a:lnTo>
                  <a:pt x="1045" y="500"/>
                </a:lnTo>
                <a:lnTo>
                  <a:pt x="1043" y="488"/>
                </a:lnTo>
                <a:lnTo>
                  <a:pt x="1048" y="488"/>
                </a:lnTo>
                <a:lnTo>
                  <a:pt x="1050" y="483"/>
                </a:lnTo>
                <a:lnTo>
                  <a:pt x="1062" y="493"/>
                </a:lnTo>
                <a:lnTo>
                  <a:pt x="1066" y="483"/>
                </a:lnTo>
                <a:lnTo>
                  <a:pt x="1059" y="472"/>
                </a:lnTo>
                <a:lnTo>
                  <a:pt x="1071" y="458"/>
                </a:lnTo>
                <a:lnTo>
                  <a:pt x="1081" y="458"/>
                </a:lnTo>
                <a:lnTo>
                  <a:pt x="1073" y="455"/>
                </a:lnTo>
                <a:lnTo>
                  <a:pt x="1064" y="447"/>
                </a:lnTo>
                <a:lnTo>
                  <a:pt x="1060" y="392"/>
                </a:lnTo>
                <a:lnTo>
                  <a:pt x="1045" y="368"/>
                </a:lnTo>
                <a:lnTo>
                  <a:pt x="1087" y="335"/>
                </a:lnTo>
                <a:lnTo>
                  <a:pt x="1106" y="298"/>
                </a:lnTo>
                <a:lnTo>
                  <a:pt x="1116" y="295"/>
                </a:lnTo>
                <a:lnTo>
                  <a:pt x="1111" y="281"/>
                </a:lnTo>
                <a:lnTo>
                  <a:pt x="1106" y="294"/>
                </a:lnTo>
                <a:lnTo>
                  <a:pt x="1101" y="265"/>
                </a:lnTo>
                <a:lnTo>
                  <a:pt x="1089" y="207"/>
                </a:lnTo>
                <a:lnTo>
                  <a:pt x="1064" y="183"/>
                </a:lnTo>
                <a:lnTo>
                  <a:pt x="1064" y="171"/>
                </a:lnTo>
                <a:lnTo>
                  <a:pt x="1085" y="161"/>
                </a:lnTo>
                <a:lnTo>
                  <a:pt x="1085" y="144"/>
                </a:lnTo>
                <a:lnTo>
                  <a:pt x="1097" y="147"/>
                </a:lnTo>
                <a:lnTo>
                  <a:pt x="1092" y="142"/>
                </a:lnTo>
                <a:lnTo>
                  <a:pt x="1095" y="128"/>
                </a:lnTo>
                <a:lnTo>
                  <a:pt x="1085" y="128"/>
                </a:lnTo>
                <a:lnTo>
                  <a:pt x="1089" y="118"/>
                </a:lnTo>
                <a:lnTo>
                  <a:pt x="1085" y="106"/>
                </a:lnTo>
                <a:lnTo>
                  <a:pt x="1083" y="93"/>
                </a:lnTo>
                <a:lnTo>
                  <a:pt x="1089" y="91"/>
                </a:lnTo>
                <a:lnTo>
                  <a:pt x="1076" y="87"/>
                </a:lnTo>
                <a:lnTo>
                  <a:pt x="1092" y="43"/>
                </a:lnTo>
                <a:lnTo>
                  <a:pt x="1076" y="41"/>
                </a:lnTo>
                <a:lnTo>
                  <a:pt x="1075" y="17"/>
                </a:lnTo>
                <a:lnTo>
                  <a:pt x="1089" y="0"/>
                </a:lnTo>
                <a:lnTo>
                  <a:pt x="1139" y="22"/>
                </a:lnTo>
                <a:lnTo>
                  <a:pt x="1163" y="5"/>
                </a:lnTo>
                <a:lnTo>
                  <a:pt x="1188" y="22"/>
                </a:lnTo>
                <a:lnTo>
                  <a:pt x="1184" y="41"/>
                </a:lnTo>
                <a:lnTo>
                  <a:pt x="1195" y="33"/>
                </a:lnTo>
                <a:lnTo>
                  <a:pt x="1198" y="49"/>
                </a:lnTo>
                <a:lnTo>
                  <a:pt x="1195" y="52"/>
                </a:lnTo>
                <a:lnTo>
                  <a:pt x="1209" y="50"/>
                </a:lnTo>
                <a:lnTo>
                  <a:pt x="1202" y="58"/>
                </a:lnTo>
                <a:lnTo>
                  <a:pt x="1209" y="72"/>
                </a:lnTo>
                <a:lnTo>
                  <a:pt x="1235" y="77"/>
                </a:lnTo>
                <a:lnTo>
                  <a:pt x="1240" y="87"/>
                </a:lnTo>
                <a:lnTo>
                  <a:pt x="1249" y="77"/>
                </a:lnTo>
                <a:lnTo>
                  <a:pt x="1254" y="84"/>
                </a:lnTo>
                <a:lnTo>
                  <a:pt x="1246" y="104"/>
                </a:lnTo>
                <a:lnTo>
                  <a:pt x="1254" y="123"/>
                </a:lnTo>
                <a:lnTo>
                  <a:pt x="1215" y="125"/>
                </a:lnTo>
                <a:lnTo>
                  <a:pt x="1249" y="132"/>
                </a:lnTo>
                <a:lnTo>
                  <a:pt x="1254" y="144"/>
                </a:lnTo>
                <a:lnTo>
                  <a:pt x="1249" y="159"/>
                </a:lnTo>
                <a:lnTo>
                  <a:pt x="1256" y="159"/>
                </a:lnTo>
                <a:lnTo>
                  <a:pt x="1252" y="166"/>
                </a:lnTo>
                <a:lnTo>
                  <a:pt x="1256" y="175"/>
                </a:lnTo>
                <a:lnTo>
                  <a:pt x="1249" y="180"/>
                </a:lnTo>
                <a:lnTo>
                  <a:pt x="1240" y="175"/>
                </a:lnTo>
                <a:lnTo>
                  <a:pt x="1244" y="183"/>
                </a:lnTo>
                <a:lnTo>
                  <a:pt x="1233" y="188"/>
                </a:lnTo>
                <a:lnTo>
                  <a:pt x="1273" y="178"/>
                </a:lnTo>
                <a:lnTo>
                  <a:pt x="1277" y="199"/>
                </a:lnTo>
                <a:lnTo>
                  <a:pt x="1277" y="212"/>
                </a:lnTo>
                <a:lnTo>
                  <a:pt x="1263" y="216"/>
                </a:lnTo>
                <a:lnTo>
                  <a:pt x="1277" y="213"/>
                </a:lnTo>
                <a:lnTo>
                  <a:pt x="1285" y="190"/>
                </a:lnTo>
                <a:lnTo>
                  <a:pt x="1284" y="202"/>
                </a:lnTo>
                <a:lnTo>
                  <a:pt x="1285" y="199"/>
                </a:lnTo>
                <a:lnTo>
                  <a:pt x="1287" y="213"/>
                </a:lnTo>
                <a:lnTo>
                  <a:pt x="1308" y="197"/>
                </a:lnTo>
                <a:lnTo>
                  <a:pt x="1314" y="180"/>
                </a:lnTo>
                <a:lnTo>
                  <a:pt x="1322" y="188"/>
                </a:lnTo>
                <a:lnTo>
                  <a:pt x="1322" y="199"/>
                </a:lnTo>
                <a:lnTo>
                  <a:pt x="1327" y="188"/>
                </a:lnTo>
                <a:lnTo>
                  <a:pt x="1320" y="178"/>
                </a:lnTo>
                <a:lnTo>
                  <a:pt x="1329" y="178"/>
                </a:lnTo>
                <a:lnTo>
                  <a:pt x="1331" y="166"/>
                </a:lnTo>
                <a:lnTo>
                  <a:pt x="1329" y="159"/>
                </a:lnTo>
                <a:lnTo>
                  <a:pt x="1339" y="152"/>
                </a:lnTo>
                <a:lnTo>
                  <a:pt x="1333" y="139"/>
                </a:lnTo>
                <a:lnTo>
                  <a:pt x="1347" y="112"/>
                </a:lnTo>
                <a:lnTo>
                  <a:pt x="1354" y="112"/>
                </a:lnTo>
                <a:lnTo>
                  <a:pt x="1357" y="125"/>
                </a:lnTo>
                <a:lnTo>
                  <a:pt x="1354" y="132"/>
                </a:lnTo>
                <a:lnTo>
                  <a:pt x="1359" y="132"/>
                </a:lnTo>
                <a:lnTo>
                  <a:pt x="1362" y="147"/>
                </a:lnTo>
                <a:lnTo>
                  <a:pt x="1370" y="150"/>
                </a:lnTo>
                <a:lnTo>
                  <a:pt x="1364" y="153"/>
                </a:lnTo>
                <a:lnTo>
                  <a:pt x="1378" y="164"/>
                </a:lnTo>
                <a:lnTo>
                  <a:pt x="1359" y="175"/>
                </a:lnTo>
                <a:lnTo>
                  <a:pt x="1380" y="171"/>
                </a:lnTo>
                <a:lnTo>
                  <a:pt x="1380" y="183"/>
                </a:lnTo>
                <a:lnTo>
                  <a:pt x="1389" y="190"/>
                </a:lnTo>
                <a:lnTo>
                  <a:pt x="1374" y="197"/>
                </a:lnTo>
                <a:lnTo>
                  <a:pt x="1395" y="202"/>
                </a:lnTo>
                <a:lnTo>
                  <a:pt x="1380" y="216"/>
                </a:lnTo>
                <a:lnTo>
                  <a:pt x="1395" y="212"/>
                </a:lnTo>
                <a:lnTo>
                  <a:pt x="1399" y="219"/>
                </a:lnTo>
                <a:lnTo>
                  <a:pt x="1392" y="224"/>
                </a:lnTo>
                <a:lnTo>
                  <a:pt x="1401" y="224"/>
                </a:lnTo>
                <a:lnTo>
                  <a:pt x="1409" y="235"/>
                </a:lnTo>
                <a:lnTo>
                  <a:pt x="1397" y="245"/>
                </a:lnTo>
                <a:lnTo>
                  <a:pt x="1407" y="243"/>
                </a:lnTo>
                <a:lnTo>
                  <a:pt x="1418" y="262"/>
                </a:lnTo>
                <a:lnTo>
                  <a:pt x="1409" y="272"/>
                </a:lnTo>
                <a:lnTo>
                  <a:pt x="1411" y="276"/>
                </a:lnTo>
                <a:lnTo>
                  <a:pt x="1399" y="272"/>
                </a:lnTo>
                <a:lnTo>
                  <a:pt x="1401" y="275"/>
                </a:lnTo>
                <a:lnTo>
                  <a:pt x="1387" y="279"/>
                </a:lnTo>
                <a:lnTo>
                  <a:pt x="1409" y="281"/>
                </a:lnTo>
                <a:lnTo>
                  <a:pt x="1406" y="286"/>
                </a:lnTo>
                <a:lnTo>
                  <a:pt x="1411" y="294"/>
                </a:lnTo>
                <a:lnTo>
                  <a:pt x="1407" y="298"/>
                </a:lnTo>
                <a:lnTo>
                  <a:pt x="1420" y="295"/>
                </a:lnTo>
                <a:lnTo>
                  <a:pt x="1420" y="311"/>
                </a:lnTo>
                <a:lnTo>
                  <a:pt x="1441" y="316"/>
                </a:lnTo>
                <a:lnTo>
                  <a:pt x="1441" y="330"/>
                </a:lnTo>
                <a:lnTo>
                  <a:pt x="1436" y="336"/>
                </a:lnTo>
                <a:lnTo>
                  <a:pt x="1453" y="335"/>
                </a:lnTo>
                <a:lnTo>
                  <a:pt x="1457" y="339"/>
                </a:lnTo>
                <a:lnTo>
                  <a:pt x="1453" y="352"/>
                </a:lnTo>
                <a:lnTo>
                  <a:pt x="1463" y="339"/>
                </a:lnTo>
                <a:lnTo>
                  <a:pt x="1472" y="354"/>
                </a:lnTo>
                <a:lnTo>
                  <a:pt x="1479" y="355"/>
                </a:lnTo>
                <a:lnTo>
                  <a:pt x="1486" y="349"/>
                </a:lnTo>
                <a:lnTo>
                  <a:pt x="1498" y="366"/>
                </a:lnTo>
                <a:lnTo>
                  <a:pt x="1458" y="385"/>
                </a:lnTo>
                <a:lnTo>
                  <a:pt x="1474" y="382"/>
                </a:lnTo>
                <a:lnTo>
                  <a:pt x="1448" y="392"/>
                </a:lnTo>
                <a:lnTo>
                  <a:pt x="1442" y="404"/>
                </a:lnTo>
                <a:lnTo>
                  <a:pt x="1430" y="395"/>
                </a:lnTo>
                <a:lnTo>
                  <a:pt x="1423" y="399"/>
                </a:lnTo>
                <a:lnTo>
                  <a:pt x="1441" y="406"/>
                </a:lnTo>
                <a:lnTo>
                  <a:pt x="1441" y="418"/>
                </a:lnTo>
                <a:lnTo>
                  <a:pt x="1474" y="387"/>
                </a:lnTo>
                <a:lnTo>
                  <a:pt x="1492" y="385"/>
                </a:lnTo>
                <a:lnTo>
                  <a:pt x="1484" y="382"/>
                </a:lnTo>
                <a:lnTo>
                  <a:pt x="1502" y="380"/>
                </a:lnTo>
                <a:lnTo>
                  <a:pt x="1502" y="412"/>
                </a:lnTo>
                <a:lnTo>
                  <a:pt x="1509" y="396"/>
                </a:lnTo>
                <a:lnTo>
                  <a:pt x="1529" y="406"/>
                </a:lnTo>
                <a:lnTo>
                  <a:pt x="1528" y="409"/>
                </a:lnTo>
                <a:lnTo>
                  <a:pt x="1533" y="421"/>
                </a:lnTo>
                <a:lnTo>
                  <a:pt x="1519" y="421"/>
                </a:lnTo>
                <a:lnTo>
                  <a:pt x="1529" y="428"/>
                </a:lnTo>
                <a:lnTo>
                  <a:pt x="1531" y="440"/>
                </a:lnTo>
                <a:lnTo>
                  <a:pt x="1528" y="442"/>
                </a:lnTo>
                <a:lnTo>
                  <a:pt x="1533" y="453"/>
                </a:lnTo>
                <a:lnTo>
                  <a:pt x="1528" y="450"/>
                </a:lnTo>
                <a:lnTo>
                  <a:pt x="1533" y="459"/>
                </a:lnTo>
                <a:lnTo>
                  <a:pt x="1514" y="483"/>
                </a:lnTo>
                <a:lnTo>
                  <a:pt x="1479" y="491"/>
                </a:lnTo>
                <a:lnTo>
                  <a:pt x="1446" y="532"/>
                </a:lnTo>
                <a:lnTo>
                  <a:pt x="1442" y="529"/>
                </a:lnTo>
                <a:lnTo>
                  <a:pt x="1442" y="524"/>
                </a:lnTo>
                <a:lnTo>
                  <a:pt x="1413" y="537"/>
                </a:lnTo>
                <a:lnTo>
                  <a:pt x="1401" y="532"/>
                </a:lnTo>
                <a:lnTo>
                  <a:pt x="1319" y="532"/>
                </a:lnTo>
                <a:lnTo>
                  <a:pt x="1306" y="541"/>
                </a:lnTo>
                <a:lnTo>
                  <a:pt x="1298" y="562"/>
                </a:lnTo>
                <a:lnTo>
                  <a:pt x="1282" y="565"/>
                </a:lnTo>
                <a:lnTo>
                  <a:pt x="1265" y="582"/>
                </a:lnTo>
                <a:lnTo>
                  <a:pt x="1254" y="601"/>
                </a:lnTo>
                <a:lnTo>
                  <a:pt x="1246" y="606"/>
                </a:lnTo>
                <a:lnTo>
                  <a:pt x="1235" y="630"/>
                </a:lnTo>
                <a:lnTo>
                  <a:pt x="1219" y="652"/>
                </a:lnTo>
                <a:lnTo>
                  <a:pt x="1228" y="647"/>
                </a:lnTo>
                <a:lnTo>
                  <a:pt x="1250" y="614"/>
                </a:lnTo>
                <a:lnTo>
                  <a:pt x="1275" y="592"/>
                </a:lnTo>
                <a:lnTo>
                  <a:pt x="1312" y="570"/>
                </a:lnTo>
                <a:lnTo>
                  <a:pt x="1343" y="568"/>
                </a:lnTo>
                <a:lnTo>
                  <a:pt x="1357" y="578"/>
                </a:lnTo>
                <a:lnTo>
                  <a:pt x="1359" y="592"/>
                </a:lnTo>
                <a:lnTo>
                  <a:pt x="1339" y="611"/>
                </a:lnTo>
                <a:lnTo>
                  <a:pt x="1327" y="606"/>
                </a:lnTo>
                <a:lnTo>
                  <a:pt x="1312" y="611"/>
                </a:lnTo>
                <a:lnTo>
                  <a:pt x="1329" y="616"/>
                </a:lnTo>
                <a:lnTo>
                  <a:pt x="1331" y="623"/>
                </a:lnTo>
                <a:lnTo>
                  <a:pt x="1343" y="616"/>
                </a:lnTo>
                <a:lnTo>
                  <a:pt x="1350" y="621"/>
                </a:lnTo>
                <a:lnTo>
                  <a:pt x="1339" y="644"/>
                </a:lnTo>
                <a:lnTo>
                  <a:pt x="1347" y="644"/>
                </a:lnTo>
                <a:lnTo>
                  <a:pt x="1350" y="663"/>
                </a:lnTo>
                <a:lnTo>
                  <a:pt x="1354" y="671"/>
                </a:lnTo>
                <a:lnTo>
                  <a:pt x="1370" y="679"/>
                </a:lnTo>
                <a:lnTo>
                  <a:pt x="1366" y="683"/>
                </a:lnTo>
                <a:lnTo>
                  <a:pt x="1390" y="693"/>
                </a:lnTo>
                <a:lnTo>
                  <a:pt x="1407" y="685"/>
                </a:lnTo>
                <a:lnTo>
                  <a:pt x="1409" y="693"/>
                </a:lnTo>
                <a:lnTo>
                  <a:pt x="1420" y="695"/>
                </a:lnTo>
                <a:lnTo>
                  <a:pt x="1420" y="703"/>
                </a:lnTo>
                <a:lnTo>
                  <a:pt x="1425" y="704"/>
                </a:lnTo>
                <a:lnTo>
                  <a:pt x="1389" y="724"/>
                </a:lnTo>
                <a:lnTo>
                  <a:pt x="1374" y="724"/>
                </a:lnTo>
                <a:lnTo>
                  <a:pt x="1374" y="731"/>
                </a:lnTo>
                <a:lnTo>
                  <a:pt x="1364" y="729"/>
                </a:lnTo>
                <a:lnTo>
                  <a:pt x="1359" y="739"/>
                </a:lnTo>
                <a:lnTo>
                  <a:pt x="1336" y="764"/>
                </a:lnTo>
                <a:lnTo>
                  <a:pt x="1322" y="755"/>
                </a:lnTo>
                <a:lnTo>
                  <a:pt x="1322" y="743"/>
                </a:lnTo>
                <a:lnTo>
                  <a:pt x="1327" y="729"/>
                </a:lnTo>
                <a:lnTo>
                  <a:pt x="1322" y="731"/>
                </a:lnTo>
                <a:lnTo>
                  <a:pt x="1357" y="704"/>
                </a:lnTo>
                <a:lnTo>
                  <a:pt x="1362" y="712"/>
                </a:lnTo>
                <a:lnTo>
                  <a:pt x="1378" y="703"/>
                </a:lnTo>
                <a:lnTo>
                  <a:pt x="1350" y="704"/>
                </a:lnTo>
                <a:lnTo>
                  <a:pt x="1347" y="701"/>
                </a:lnTo>
                <a:lnTo>
                  <a:pt x="1357" y="688"/>
                </a:lnTo>
                <a:lnTo>
                  <a:pt x="1354" y="683"/>
                </a:lnTo>
                <a:lnTo>
                  <a:pt x="1331" y="707"/>
                </a:lnTo>
                <a:lnTo>
                  <a:pt x="1302" y="709"/>
                </a:lnTo>
                <a:lnTo>
                  <a:pt x="1294" y="707"/>
                </a:lnTo>
                <a:lnTo>
                  <a:pt x="1291" y="695"/>
                </a:lnTo>
                <a:lnTo>
                  <a:pt x="1287" y="693"/>
                </a:lnTo>
                <a:lnTo>
                  <a:pt x="1287" y="647"/>
                </a:lnTo>
                <a:lnTo>
                  <a:pt x="1277" y="635"/>
                </a:lnTo>
                <a:lnTo>
                  <a:pt x="1265" y="642"/>
                </a:lnTo>
                <a:lnTo>
                  <a:pt x="1254" y="633"/>
                </a:lnTo>
                <a:lnTo>
                  <a:pt x="1242" y="654"/>
                </a:lnTo>
                <a:lnTo>
                  <a:pt x="1230" y="704"/>
                </a:lnTo>
                <a:lnTo>
                  <a:pt x="1213" y="707"/>
                </a:lnTo>
                <a:lnTo>
                  <a:pt x="1209" y="717"/>
                </a:lnTo>
                <a:lnTo>
                  <a:pt x="1141" y="717"/>
                </a:lnTo>
                <a:lnTo>
                  <a:pt x="1127" y="731"/>
                </a:lnTo>
                <a:lnTo>
                  <a:pt x="1101" y="745"/>
                </a:lnTo>
                <a:lnTo>
                  <a:pt x="1095" y="743"/>
                </a:lnTo>
                <a:lnTo>
                  <a:pt x="1099" y="753"/>
                </a:lnTo>
                <a:lnTo>
                  <a:pt x="1076" y="750"/>
                </a:lnTo>
                <a:lnTo>
                  <a:pt x="1056" y="758"/>
                </a:lnTo>
                <a:lnTo>
                  <a:pt x="1043" y="772"/>
                </a:lnTo>
                <a:lnTo>
                  <a:pt x="1059" y="775"/>
                </a:lnTo>
                <a:lnTo>
                  <a:pt x="1062" y="786"/>
                </a:lnTo>
                <a:lnTo>
                  <a:pt x="1038" y="786"/>
                </a:lnTo>
                <a:lnTo>
                  <a:pt x="1027" y="794"/>
                </a:lnTo>
                <a:lnTo>
                  <a:pt x="1015" y="791"/>
                </a:lnTo>
                <a:lnTo>
                  <a:pt x="988" y="813"/>
                </a:lnTo>
                <a:lnTo>
                  <a:pt x="975" y="813"/>
                </a:lnTo>
                <a:lnTo>
                  <a:pt x="980" y="801"/>
                </a:lnTo>
                <a:lnTo>
                  <a:pt x="988" y="801"/>
                </a:lnTo>
                <a:lnTo>
                  <a:pt x="986" y="794"/>
                </a:lnTo>
                <a:lnTo>
                  <a:pt x="988" y="780"/>
                </a:lnTo>
                <a:lnTo>
                  <a:pt x="1003" y="770"/>
                </a:lnTo>
                <a:lnTo>
                  <a:pt x="1003" y="743"/>
                </a:lnTo>
                <a:lnTo>
                  <a:pt x="1010" y="724"/>
                </a:lnTo>
                <a:lnTo>
                  <a:pt x="1005" y="707"/>
                </a:lnTo>
                <a:lnTo>
                  <a:pt x="1012" y="707"/>
                </a:lnTo>
                <a:lnTo>
                  <a:pt x="1015" y="720"/>
                </a:lnTo>
                <a:lnTo>
                  <a:pt x="1019" y="717"/>
                </a:lnTo>
                <a:lnTo>
                  <a:pt x="1019" y="729"/>
                </a:lnTo>
                <a:lnTo>
                  <a:pt x="1023" y="724"/>
                </a:lnTo>
                <a:lnTo>
                  <a:pt x="1038" y="731"/>
                </a:lnTo>
                <a:lnTo>
                  <a:pt x="1038" y="720"/>
                </a:lnTo>
                <a:lnTo>
                  <a:pt x="1045" y="722"/>
                </a:lnTo>
                <a:lnTo>
                  <a:pt x="1038" y="712"/>
                </a:lnTo>
                <a:lnTo>
                  <a:pt x="1038" y="704"/>
                </a:lnTo>
                <a:lnTo>
                  <a:pt x="1023" y="685"/>
                </a:lnTo>
                <a:lnTo>
                  <a:pt x="954" y="671"/>
                </a:lnTo>
                <a:lnTo>
                  <a:pt x="951" y="663"/>
                </a:lnTo>
                <a:lnTo>
                  <a:pt x="951" y="666"/>
                </a:lnTo>
                <a:lnTo>
                  <a:pt x="947" y="666"/>
                </a:lnTo>
                <a:lnTo>
                  <a:pt x="949" y="652"/>
                </a:lnTo>
                <a:lnTo>
                  <a:pt x="942" y="649"/>
                </a:lnTo>
                <a:lnTo>
                  <a:pt x="942" y="635"/>
                </a:lnTo>
                <a:lnTo>
                  <a:pt x="937" y="625"/>
                </a:lnTo>
                <a:lnTo>
                  <a:pt x="938" y="614"/>
                </a:lnTo>
                <a:lnTo>
                  <a:pt x="921" y="616"/>
                </a:lnTo>
                <a:lnTo>
                  <a:pt x="909" y="587"/>
                </a:lnTo>
                <a:lnTo>
                  <a:pt x="895" y="584"/>
                </a:lnTo>
                <a:lnTo>
                  <a:pt x="895" y="601"/>
                </a:lnTo>
                <a:lnTo>
                  <a:pt x="888" y="582"/>
                </a:lnTo>
                <a:lnTo>
                  <a:pt x="874" y="578"/>
                </a:lnTo>
                <a:lnTo>
                  <a:pt x="868" y="597"/>
                </a:lnTo>
                <a:lnTo>
                  <a:pt x="868" y="584"/>
                </a:lnTo>
                <a:lnTo>
                  <a:pt x="860" y="600"/>
                </a:lnTo>
                <a:lnTo>
                  <a:pt x="858" y="592"/>
                </a:lnTo>
                <a:lnTo>
                  <a:pt x="848" y="608"/>
                </a:lnTo>
                <a:lnTo>
                  <a:pt x="839" y="614"/>
                </a:lnTo>
                <a:lnTo>
                  <a:pt x="818" y="608"/>
                </a:lnTo>
                <a:lnTo>
                  <a:pt x="808" y="611"/>
                </a:lnTo>
                <a:lnTo>
                  <a:pt x="780" y="592"/>
                </a:lnTo>
                <a:lnTo>
                  <a:pt x="742" y="587"/>
                </a:lnTo>
                <a:lnTo>
                  <a:pt x="731" y="562"/>
                </a:lnTo>
                <a:lnTo>
                  <a:pt x="731" y="580"/>
                </a:lnTo>
                <a:lnTo>
                  <a:pt x="170" y="578"/>
                </a:lnTo>
                <a:lnTo>
                  <a:pt x="166" y="573"/>
                </a:lnTo>
                <a:lnTo>
                  <a:pt x="174" y="568"/>
                </a:lnTo>
                <a:lnTo>
                  <a:pt x="161" y="568"/>
                </a:lnTo>
                <a:lnTo>
                  <a:pt x="161" y="551"/>
                </a:lnTo>
                <a:lnTo>
                  <a:pt x="154" y="560"/>
                </a:lnTo>
                <a:lnTo>
                  <a:pt x="154" y="551"/>
                </a:lnTo>
                <a:lnTo>
                  <a:pt x="145" y="539"/>
                </a:lnTo>
                <a:lnTo>
                  <a:pt x="145" y="546"/>
                </a:lnTo>
                <a:lnTo>
                  <a:pt x="141" y="548"/>
                </a:lnTo>
                <a:lnTo>
                  <a:pt x="133" y="543"/>
                </a:lnTo>
                <a:lnTo>
                  <a:pt x="131" y="537"/>
                </a:lnTo>
                <a:lnTo>
                  <a:pt x="133" y="524"/>
                </a:lnTo>
                <a:lnTo>
                  <a:pt x="102" y="519"/>
                </a:lnTo>
                <a:lnTo>
                  <a:pt x="105" y="515"/>
                </a:lnTo>
                <a:lnTo>
                  <a:pt x="98" y="507"/>
                </a:lnTo>
                <a:lnTo>
                  <a:pt x="100" y="502"/>
                </a:lnTo>
                <a:lnTo>
                  <a:pt x="81" y="507"/>
                </a:lnTo>
                <a:lnTo>
                  <a:pt x="70" y="500"/>
                </a:lnTo>
                <a:lnTo>
                  <a:pt x="68" y="493"/>
                </a:lnTo>
                <a:lnTo>
                  <a:pt x="77" y="491"/>
                </a:lnTo>
                <a:lnTo>
                  <a:pt x="68" y="488"/>
                </a:lnTo>
                <a:lnTo>
                  <a:pt x="79" y="483"/>
                </a:lnTo>
                <a:lnTo>
                  <a:pt x="75" y="483"/>
                </a:lnTo>
                <a:lnTo>
                  <a:pt x="75" y="474"/>
                </a:lnTo>
                <a:lnTo>
                  <a:pt x="68" y="478"/>
                </a:lnTo>
                <a:lnTo>
                  <a:pt x="67" y="447"/>
                </a:lnTo>
                <a:lnTo>
                  <a:pt x="58" y="453"/>
                </a:lnTo>
                <a:lnTo>
                  <a:pt x="58" y="442"/>
                </a:lnTo>
                <a:lnTo>
                  <a:pt x="48" y="445"/>
                </a:lnTo>
                <a:lnTo>
                  <a:pt x="42" y="428"/>
                </a:lnTo>
                <a:lnTo>
                  <a:pt x="42" y="409"/>
                </a:lnTo>
                <a:lnTo>
                  <a:pt x="37" y="412"/>
                </a:lnTo>
                <a:lnTo>
                  <a:pt x="21" y="390"/>
                </a:lnTo>
                <a:lnTo>
                  <a:pt x="25" y="380"/>
                </a:lnTo>
                <a:lnTo>
                  <a:pt x="15" y="371"/>
                </a:lnTo>
                <a:lnTo>
                  <a:pt x="16" y="360"/>
                </a:lnTo>
                <a:lnTo>
                  <a:pt x="21" y="360"/>
                </a:lnTo>
                <a:lnTo>
                  <a:pt x="21" y="346"/>
                </a:lnTo>
                <a:lnTo>
                  <a:pt x="21" y="306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97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98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0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1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3402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4" name=""/>
          <p:cNvSpPr/>
          <p:nvPr/>
        </p:nvSpPr>
        <p:spPr>
          <a:xfrm>
            <a:off x="1344600" y="2090880"/>
            <a:ext cx="1857240" cy="1158840"/>
          </a:xfrm>
          <a:custGeom>
            <a:avLst/>
            <a:gdLst/>
            <a:ahLst/>
            <a:rect l="l" t="t" r="r" b="b"/>
            <a:pathLst>
              <a:path w="1170" h="730">
                <a:moveTo>
                  <a:pt x="813" y="104"/>
                </a:moveTo>
                <a:lnTo>
                  <a:pt x="803" y="101"/>
                </a:lnTo>
                <a:lnTo>
                  <a:pt x="801" y="95"/>
                </a:lnTo>
                <a:lnTo>
                  <a:pt x="780" y="97"/>
                </a:lnTo>
                <a:lnTo>
                  <a:pt x="768" y="106"/>
                </a:lnTo>
                <a:lnTo>
                  <a:pt x="755" y="104"/>
                </a:lnTo>
                <a:lnTo>
                  <a:pt x="743" y="89"/>
                </a:lnTo>
                <a:lnTo>
                  <a:pt x="733" y="95"/>
                </a:lnTo>
                <a:lnTo>
                  <a:pt x="733" y="87"/>
                </a:lnTo>
                <a:lnTo>
                  <a:pt x="745" y="70"/>
                </a:lnTo>
                <a:lnTo>
                  <a:pt x="698" y="100"/>
                </a:lnTo>
                <a:lnTo>
                  <a:pt x="685" y="101"/>
                </a:lnTo>
                <a:lnTo>
                  <a:pt x="683" y="89"/>
                </a:lnTo>
                <a:lnTo>
                  <a:pt x="661" y="100"/>
                </a:lnTo>
                <a:lnTo>
                  <a:pt x="677" y="78"/>
                </a:lnTo>
                <a:lnTo>
                  <a:pt x="706" y="51"/>
                </a:lnTo>
                <a:lnTo>
                  <a:pt x="685" y="46"/>
                </a:lnTo>
                <a:lnTo>
                  <a:pt x="675" y="49"/>
                </a:lnTo>
                <a:lnTo>
                  <a:pt x="646" y="29"/>
                </a:lnTo>
                <a:lnTo>
                  <a:pt x="609" y="24"/>
                </a:lnTo>
                <a:lnTo>
                  <a:pt x="598" y="0"/>
                </a:lnTo>
                <a:lnTo>
                  <a:pt x="598" y="18"/>
                </a:lnTo>
                <a:lnTo>
                  <a:pt x="37" y="15"/>
                </a:lnTo>
                <a:lnTo>
                  <a:pt x="47" y="24"/>
                </a:lnTo>
                <a:lnTo>
                  <a:pt x="41" y="35"/>
                </a:lnTo>
                <a:lnTo>
                  <a:pt x="45" y="37"/>
                </a:lnTo>
                <a:lnTo>
                  <a:pt x="47" y="54"/>
                </a:lnTo>
                <a:lnTo>
                  <a:pt x="35" y="70"/>
                </a:lnTo>
                <a:lnTo>
                  <a:pt x="33" y="65"/>
                </a:lnTo>
                <a:lnTo>
                  <a:pt x="40" y="54"/>
                </a:lnTo>
                <a:lnTo>
                  <a:pt x="40" y="46"/>
                </a:lnTo>
                <a:lnTo>
                  <a:pt x="2" y="37"/>
                </a:lnTo>
                <a:lnTo>
                  <a:pt x="0" y="41"/>
                </a:lnTo>
                <a:lnTo>
                  <a:pt x="10" y="84"/>
                </a:lnTo>
                <a:lnTo>
                  <a:pt x="12" y="84"/>
                </a:lnTo>
                <a:lnTo>
                  <a:pt x="12" y="92"/>
                </a:lnTo>
                <a:lnTo>
                  <a:pt x="16" y="95"/>
                </a:lnTo>
                <a:lnTo>
                  <a:pt x="16" y="101"/>
                </a:lnTo>
                <a:lnTo>
                  <a:pt x="12" y="97"/>
                </a:lnTo>
                <a:lnTo>
                  <a:pt x="12" y="106"/>
                </a:lnTo>
                <a:lnTo>
                  <a:pt x="29" y="114"/>
                </a:lnTo>
                <a:lnTo>
                  <a:pt x="14" y="119"/>
                </a:lnTo>
                <a:lnTo>
                  <a:pt x="10" y="205"/>
                </a:lnTo>
                <a:lnTo>
                  <a:pt x="5" y="221"/>
                </a:lnTo>
                <a:lnTo>
                  <a:pt x="10" y="256"/>
                </a:lnTo>
                <a:lnTo>
                  <a:pt x="12" y="270"/>
                </a:lnTo>
                <a:lnTo>
                  <a:pt x="8" y="303"/>
                </a:lnTo>
                <a:lnTo>
                  <a:pt x="19" y="323"/>
                </a:lnTo>
                <a:lnTo>
                  <a:pt x="21" y="346"/>
                </a:lnTo>
                <a:lnTo>
                  <a:pt x="35" y="371"/>
                </a:lnTo>
                <a:lnTo>
                  <a:pt x="41" y="376"/>
                </a:lnTo>
                <a:lnTo>
                  <a:pt x="43" y="368"/>
                </a:lnTo>
                <a:lnTo>
                  <a:pt x="54" y="371"/>
                </a:lnTo>
                <a:lnTo>
                  <a:pt x="47" y="376"/>
                </a:lnTo>
                <a:lnTo>
                  <a:pt x="52" y="387"/>
                </a:lnTo>
                <a:lnTo>
                  <a:pt x="45" y="381"/>
                </a:lnTo>
                <a:lnTo>
                  <a:pt x="43" y="384"/>
                </a:lnTo>
                <a:lnTo>
                  <a:pt x="47" y="400"/>
                </a:lnTo>
                <a:lnTo>
                  <a:pt x="57" y="407"/>
                </a:lnTo>
                <a:lnTo>
                  <a:pt x="57" y="424"/>
                </a:lnTo>
                <a:lnTo>
                  <a:pt x="82" y="460"/>
                </a:lnTo>
                <a:lnTo>
                  <a:pt x="85" y="474"/>
                </a:lnTo>
                <a:lnTo>
                  <a:pt x="124" y="488"/>
                </a:lnTo>
                <a:lnTo>
                  <a:pt x="127" y="499"/>
                </a:lnTo>
                <a:lnTo>
                  <a:pt x="136" y="501"/>
                </a:lnTo>
                <a:lnTo>
                  <a:pt x="148" y="515"/>
                </a:lnTo>
                <a:lnTo>
                  <a:pt x="153" y="532"/>
                </a:lnTo>
                <a:lnTo>
                  <a:pt x="200" y="528"/>
                </a:lnTo>
                <a:lnTo>
                  <a:pt x="277" y="566"/>
                </a:lnTo>
                <a:lnTo>
                  <a:pt x="333" y="564"/>
                </a:lnTo>
                <a:lnTo>
                  <a:pt x="333" y="554"/>
                </a:lnTo>
                <a:lnTo>
                  <a:pt x="368" y="554"/>
                </a:lnTo>
                <a:lnTo>
                  <a:pt x="398" y="583"/>
                </a:lnTo>
                <a:lnTo>
                  <a:pt x="403" y="600"/>
                </a:lnTo>
                <a:lnTo>
                  <a:pt x="408" y="611"/>
                </a:lnTo>
                <a:lnTo>
                  <a:pt x="431" y="629"/>
                </a:lnTo>
                <a:lnTo>
                  <a:pt x="443" y="607"/>
                </a:lnTo>
                <a:lnTo>
                  <a:pt x="469" y="605"/>
                </a:lnTo>
                <a:lnTo>
                  <a:pt x="485" y="624"/>
                </a:lnTo>
                <a:lnTo>
                  <a:pt x="492" y="646"/>
                </a:lnTo>
                <a:lnTo>
                  <a:pt x="506" y="665"/>
                </a:lnTo>
                <a:lnTo>
                  <a:pt x="518" y="695"/>
                </a:lnTo>
                <a:lnTo>
                  <a:pt x="560" y="712"/>
                </a:lnTo>
                <a:lnTo>
                  <a:pt x="553" y="689"/>
                </a:lnTo>
                <a:lnTo>
                  <a:pt x="553" y="679"/>
                </a:lnTo>
                <a:lnTo>
                  <a:pt x="551" y="676"/>
                </a:lnTo>
                <a:lnTo>
                  <a:pt x="555" y="674"/>
                </a:lnTo>
                <a:lnTo>
                  <a:pt x="553" y="660"/>
                </a:lnTo>
                <a:lnTo>
                  <a:pt x="572" y="646"/>
                </a:lnTo>
                <a:lnTo>
                  <a:pt x="572" y="635"/>
                </a:lnTo>
                <a:lnTo>
                  <a:pt x="588" y="635"/>
                </a:lnTo>
                <a:lnTo>
                  <a:pt x="598" y="630"/>
                </a:lnTo>
                <a:lnTo>
                  <a:pt x="603" y="607"/>
                </a:lnTo>
                <a:lnTo>
                  <a:pt x="609" y="611"/>
                </a:lnTo>
                <a:lnTo>
                  <a:pt x="605" y="616"/>
                </a:lnTo>
                <a:lnTo>
                  <a:pt x="623" y="607"/>
                </a:lnTo>
                <a:lnTo>
                  <a:pt x="656" y="611"/>
                </a:lnTo>
                <a:lnTo>
                  <a:pt x="663" y="607"/>
                </a:lnTo>
                <a:lnTo>
                  <a:pt x="685" y="624"/>
                </a:lnTo>
                <a:lnTo>
                  <a:pt x="698" y="624"/>
                </a:lnTo>
                <a:lnTo>
                  <a:pt x="701" y="616"/>
                </a:lnTo>
                <a:lnTo>
                  <a:pt x="715" y="629"/>
                </a:lnTo>
                <a:lnTo>
                  <a:pt x="718" y="624"/>
                </a:lnTo>
                <a:lnTo>
                  <a:pt x="708" y="611"/>
                </a:lnTo>
                <a:lnTo>
                  <a:pt x="715" y="597"/>
                </a:lnTo>
                <a:lnTo>
                  <a:pt x="696" y="600"/>
                </a:lnTo>
                <a:lnTo>
                  <a:pt x="694" y="592"/>
                </a:lnTo>
                <a:lnTo>
                  <a:pt x="736" y="589"/>
                </a:lnTo>
                <a:lnTo>
                  <a:pt x="741" y="575"/>
                </a:lnTo>
                <a:lnTo>
                  <a:pt x="743" y="592"/>
                </a:lnTo>
                <a:lnTo>
                  <a:pt x="762" y="586"/>
                </a:lnTo>
                <a:lnTo>
                  <a:pt x="762" y="588"/>
                </a:lnTo>
                <a:lnTo>
                  <a:pt x="776" y="588"/>
                </a:lnTo>
                <a:lnTo>
                  <a:pt x="797" y="609"/>
                </a:lnTo>
                <a:lnTo>
                  <a:pt x="823" y="597"/>
                </a:lnTo>
                <a:lnTo>
                  <a:pt x="848" y="624"/>
                </a:lnTo>
                <a:lnTo>
                  <a:pt x="848" y="660"/>
                </a:lnTo>
                <a:lnTo>
                  <a:pt x="855" y="657"/>
                </a:lnTo>
                <a:lnTo>
                  <a:pt x="851" y="671"/>
                </a:lnTo>
                <a:lnTo>
                  <a:pt x="858" y="684"/>
                </a:lnTo>
                <a:lnTo>
                  <a:pt x="863" y="684"/>
                </a:lnTo>
                <a:lnTo>
                  <a:pt x="869" y="708"/>
                </a:lnTo>
                <a:lnTo>
                  <a:pt x="877" y="712"/>
                </a:lnTo>
                <a:lnTo>
                  <a:pt x="881" y="730"/>
                </a:lnTo>
                <a:lnTo>
                  <a:pt x="898" y="725"/>
                </a:lnTo>
                <a:lnTo>
                  <a:pt x="902" y="706"/>
                </a:lnTo>
                <a:lnTo>
                  <a:pt x="902" y="684"/>
                </a:lnTo>
                <a:lnTo>
                  <a:pt x="874" y="586"/>
                </a:lnTo>
                <a:lnTo>
                  <a:pt x="886" y="545"/>
                </a:lnTo>
                <a:lnTo>
                  <a:pt x="893" y="540"/>
                </a:lnTo>
                <a:lnTo>
                  <a:pt x="891" y="532"/>
                </a:lnTo>
                <a:lnTo>
                  <a:pt x="904" y="532"/>
                </a:lnTo>
                <a:lnTo>
                  <a:pt x="921" y="515"/>
                </a:lnTo>
                <a:lnTo>
                  <a:pt x="929" y="501"/>
                </a:lnTo>
                <a:lnTo>
                  <a:pt x="952" y="488"/>
                </a:lnTo>
                <a:lnTo>
                  <a:pt x="958" y="477"/>
                </a:lnTo>
                <a:lnTo>
                  <a:pt x="978" y="467"/>
                </a:lnTo>
                <a:lnTo>
                  <a:pt x="978" y="463"/>
                </a:lnTo>
                <a:lnTo>
                  <a:pt x="975" y="463"/>
                </a:lnTo>
                <a:lnTo>
                  <a:pt x="978" y="455"/>
                </a:lnTo>
                <a:lnTo>
                  <a:pt x="972" y="450"/>
                </a:lnTo>
                <a:lnTo>
                  <a:pt x="978" y="447"/>
                </a:lnTo>
                <a:lnTo>
                  <a:pt x="985" y="453"/>
                </a:lnTo>
                <a:lnTo>
                  <a:pt x="993" y="444"/>
                </a:lnTo>
                <a:lnTo>
                  <a:pt x="991" y="436"/>
                </a:lnTo>
                <a:lnTo>
                  <a:pt x="989" y="444"/>
                </a:lnTo>
                <a:lnTo>
                  <a:pt x="985" y="436"/>
                </a:lnTo>
                <a:lnTo>
                  <a:pt x="975" y="436"/>
                </a:lnTo>
                <a:lnTo>
                  <a:pt x="975" y="424"/>
                </a:lnTo>
                <a:lnTo>
                  <a:pt x="978" y="431"/>
                </a:lnTo>
                <a:lnTo>
                  <a:pt x="985" y="428"/>
                </a:lnTo>
                <a:lnTo>
                  <a:pt x="993" y="431"/>
                </a:lnTo>
                <a:lnTo>
                  <a:pt x="989" y="407"/>
                </a:lnTo>
                <a:lnTo>
                  <a:pt x="978" y="405"/>
                </a:lnTo>
                <a:lnTo>
                  <a:pt x="982" y="403"/>
                </a:lnTo>
                <a:lnTo>
                  <a:pt x="978" y="385"/>
                </a:lnTo>
                <a:lnTo>
                  <a:pt x="982" y="381"/>
                </a:lnTo>
                <a:lnTo>
                  <a:pt x="961" y="362"/>
                </a:lnTo>
                <a:lnTo>
                  <a:pt x="961" y="357"/>
                </a:lnTo>
                <a:lnTo>
                  <a:pt x="980" y="371"/>
                </a:lnTo>
                <a:lnTo>
                  <a:pt x="977" y="359"/>
                </a:lnTo>
                <a:lnTo>
                  <a:pt x="977" y="338"/>
                </a:lnTo>
                <a:lnTo>
                  <a:pt x="989" y="327"/>
                </a:lnTo>
                <a:lnTo>
                  <a:pt x="982" y="346"/>
                </a:lnTo>
                <a:lnTo>
                  <a:pt x="985" y="346"/>
                </a:lnTo>
                <a:lnTo>
                  <a:pt x="982" y="362"/>
                </a:lnTo>
                <a:lnTo>
                  <a:pt x="994" y="376"/>
                </a:lnTo>
                <a:lnTo>
                  <a:pt x="989" y="390"/>
                </a:lnTo>
                <a:lnTo>
                  <a:pt x="991" y="400"/>
                </a:lnTo>
                <a:lnTo>
                  <a:pt x="1008" y="357"/>
                </a:lnTo>
                <a:lnTo>
                  <a:pt x="997" y="325"/>
                </a:lnTo>
                <a:lnTo>
                  <a:pt x="1010" y="338"/>
                </a:lnTo>
                <a:lnTo>
                  <a:pt x="1012" y="344"/>
                </a:lnTo>
                <a:lnTo>
                  <a:pt x="1024" y="323"/>
                </a:lnTo>
                <a:lnTo>
                  <a:pt x="1030" y="308"/>
                </a:lnTo>
                <a:lnTo>
                  <a:pt x="1024" y="299"/>
                </a:lnTo>
                <a:lnTo>
                  <a:pt x="1026" y="291"/>
                </a:lnTo>
                <a:lnTo>
                  <a:pt x="1048" y="275"/>
                </a:lnTo>
                <a:lnTo>
                  <a:pt x="1078" y="270"/>
                </a:lnTo>
                <a:lnTo>
                  <a:pt x="1083" y="261"/>
                </a:lnTo>
                <a:lnTo>
                  <a:pt x="1088" y="265"/>
                </a:lnTo>
                <a:lnTo>
                  <a:pt x="1111" y="261"/>
                </a:lnTo>
                <a:lnTo>
                  <a:pt x="1111" y="251"/>
                </a:lnTo>
                <a:lnTo>
                  <a:pt x="1109" y="261"/>
                </a:lnTo>
                <a:lnTo>
                  <a:pt x="1102" y="261"/>
                </a:lnTo>
                <a:lnTo>
                  <a:pt x="1090" y="242"/>
                </a:lnTo>
                <a:lnTo>
                  <a:pt x="1104" y="198"/>
                </a:lnTo>
                <a:lnTo>
                  <a:pt x="1127" y="185"/>
                </a:lnTo>
                <a:lnTo>
                  <a:pt x="1134" y="169"/>
                </a:lnTo>
                <a:lnTo>
                  <a:pt x="1144" y="179"/>
                </a:lnTo>
                <a:lnTo>
                  <a:pt x="1169" y="164"/>
                </a:lnTo>
                <a:lnTo>
                  <a:pt x="1170" y="161"/>
                </a:lnTo>
                <a:lnTo>
                  <a:pt x="1169" y="157"/>
                </a:lnTo>
                <a:lnTo>
                  <a:pt x="1169" y="147"/>
                </a:lnTo>
                <a:lnTo>
                  <a:pt x="1160" y="144"/>
                </a:lnTo>
                <a:lnTo>
                  <a:pt x="1158" y="133"/>
                </a:lnTo>
                <a:lnTo>
                  <a:pt x="1154" y="130"/>
                </a:lnTo>
                <a:lnTo>
                  <a:pt x="1154" y="84"/>
                </a:lnTo>
                <a:lnTo>
                  <a:pt x="1144" y="73"/>
                </a:lnTo>
                <a:lnTo>
                  <a:pt x="1132" y="79"/>
                </a:lnTo>
                <a:lnTo>
                  <a:pt x="1121" y="70"/>
                </a:lnTo>
                <a:lnTo>
                  <a:pt x="1109" y="92"/>
                </a:lnTo>
                <a:lnTo>
                  <a:pt x="1096" y="142"/>
                </a:lnTo>
                <a:lnTo>
                  <a:pt x="1080" y="144"/>
                </a:lnTo>
                <a:lnTo>
                  <a:pt x="1076" y="155"/>
                </a:lnTo>
                <a:lnTo>
                  <a:pt x="1008" y="155"/>
                </a:lnTo>
                <a:lnTo>
                  <a:pt x="993" y="169"/>
                </a:lnTo>
                <a:lnTo>
                  <a:pt x="980" y="183"/>
                </a:lnTo>
                <a:lnTo>
                  <a:pt x="985" y="185"/>
                </a:lnTo>
                <a:lnTo>
                  <a:pt x="982" y="190"/>
                </a:lnTo>
                <a:lnTo>
                  <a:pt x="985" y="202"/>
                </a:lnTo>
                <a:lnTo>
                  <a:pt x="968" y="210"/>
                </a:lnTo>
                <a:lnTo>
                  <a:pt x="943" y="205"/>
                </a:lnTo>
                <a:lnTo>
                  <a:pt x="925" y="212"/>
                </a:lnTo>
                <a:lnTo>
                  <a:pt x="929" y="224"/>
                </a:lnTo>
                <a:lnTo>
                  <a:pt x="907" y="243"/>
                </a:lnTo>
                <a:lnTo>
                  <a:pt x="869" y="265"/>
                </a:lnTo>
                <a:lnTo>
                  <a:pt x="844" y="265"/>
                </a:lnTo>
                <a:lnTo>
                  <a:pt x="836" y="261"/>
                </a:lnTo>
                <a:lnTo>
                  <a:pt x="842" y="251"/>
                </a:lnTo>
                <a:lnTo>
                  <a:pt x="846" y="239"/>
                </a:lnTo>
                <a:lnTo>
                  <a:pt x="848" y="231"/>
                </a:lnTo>
                <a:lnTo>
                  <a:pt x="853" y="231"/>
                </a:lnTo>
                <a:lnTo>
                  <a:pt x="855" y="217"/>
                </a:lnTo>
                <a:lnTo>
                  <a:pt x="846" y="185"/>
                </a:lnTo>
                <a:lnTo>
                  <a:pt x="839" y="188"/>
                </a:lnTo>
                <a:lnTo>
                  <a:pt x="830" y="198"/>
                </a:lnTo>
                <a:lnTo>
                  <a:pt x="825" y="196"/>
                </a:lnTo>
                <a:lnTo>
                  <a:pt x="839" y="174"/>
                </a:lnTo>
                <a:lnTo>
                  <a:pt x="834" y="144"/>
                </a:lnTo>
                <a:lnTo>
                  <a:pt x="815" y="130"/>
                </a:lnTo>
                <a:lnTo>
                  <a:pt x="803" y="130"/>
                </a:lnTo>
                <a:lnTo>
                  <a:pt x="803" y="142"/>
                </a:lnTo>
                <a:lnTo>
                  <a:pt x="795" y="144"/>
                </a:lnTo>
                <a:lnTo>
                  <a:pt x="795" y="157"/>
                </a:lnTo>
                <a:lnTo>
                  <a:pt x="790" y="160"/>
                </a:lnTo>
                <a:lnTo>
                  <a:pt x="788" y="150"/>
                </a:lnTo>
                <a:lnTo>
                  <a:pt x="778" y="164"/>
                </a:lnTo>
                <a:lnTo>
                  <a:pt x="772" y="198"/>
                </a:lnTo>
                <a:lnTo>
                  <a:pt x="778" y="215"/>
                </a:lnTo>
                <a:lnTo>
                  <a:pt x="778" y="231"/>
                </a:lnTo>
                <a:lnTo>
                  <a:pt x="768" y="253"/>
                </a:lnTo>
                <a:lnTo>
                  <a:pt x="760" y="262"/>
                </a:lnTo>
                <a:lnTo>
                  <a:pt x="752" y="256"/>
                </a:lnTo>
                <a:lnTo>
                  <a:pt x="745" y="242"/>
                </a:lnTo>
                <a:lnTo>
                  <a:pt x="745" y="212"/>
                </a:lnTo>
                <a:lnTo>
                  <a:pt x="753" y="169"/>
                </a:lnTo>
                <a:lnTo>
                  <a:pt x="762" y="150"/>
                </a:lnTo>
                <a:lnTo>
                  <a:pt x="760" y="144"/>
                </a:lnTo>
                <a:lnTo>
                  <a:pt x="755" y="160"/>
                </a:lnTo>
                <a:lnTo>
                  <a:pt x="743" y="169"/>
                </a:lnTo>
                <a:lnTo>
                  <a:pt x="745" y="160"/>
                </a:lnTo>
                <a:lnTo>
                  <a:pt x="760" y="133"/>
                </a:lnTo>
                <a:lnTo>
                  <a:pt x="769" y="125"/>
                </a:lnTo>
                <a:lnTo>
                  <a:pt x="769" y="133"/>
                </a:lnTo>
                <a:lnTo>
                  <a:pt x="797" y="119"/>
                </a:lnTo>
                <a:lnTo>
                  <a:pt x="807" y="125"/>
                </a:lnTo>
                <a:lnTo>
                  <a:pt x="811" y="119"/>
                </a:lnTo>
                <a:lnTo>
                  <a:pt x="823" y="120"/>
                </a:lnTo>
                <a:lnTo>
                  <a:pt x="818" y="104"/>
                </a:lnTo>
                <a:lnTo>
                  <a:pt x="813" y="10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5" name=""/>
          <p:cNvGrpSpPr/>
          <p:nvPr/>
        </p:nvGrpSpPr>
        <p:grpSpPr>
          <a:xfrm>
            <a:off x="1344600" y="2090880"/>
            <a:ext cx="1857240" cy="1158840"/>
            <a:chOff x="1344600" y="2090880"/>
            <a:chExt cx="1857240" cy="1158840"/>
          </a:xfrm>
        </p:grpSpPr>
        <p:sp>
          <p:nvSpPr>
            <p:cNvPr id="3406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8" name=""/>
          <p:cNvSpPr/>
          <p:nvPr/>
        </p:nvSpPr>
        <p:spPr>
          <a:xfrm>
            <a:off x="1133640" y="1660680"/>
            <a:ext cx="33120" cy="101520"/>
          </a:xfrm>
          <a:custGeom>
            <a:avLst/>
            <a:gdLst/>
            <a:ahLst/>
            <a:rect l="l" t="t" r="r" b="b"/>
            <a:pathLst>
              <a:path w="21" h="64">
                <a:moveTo>
                  <a:pt x="0" y="12"/>
                </a:moveTo>
                <a:lnTo>
                  <a:pt x="4" y="44"/>
                </a:lnTo>
                <a:lnTo>
                  <a:pt x="11" y="44"/>
                </a:lnTo>
                <a:lnTo>
                  <a:pt x="11" y="50"/>
                </a:lnTo>
                <a:lnTo>
                  <a:pt x="4" y="55"/>
                </a:lnTo>
                <a:lnTo>
                  <a:pt x="4" y="64"/>
                </a:lnTo>
                <a:lnTo>
                  <a:pt x="21" y="55"/>
                </a:lnTo>
                <a:lnTo>
                  <a:pt x="21" y="14"/>
                </a:lnTo>
                <a:lnTo>
                  <a:pt x="0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9" name=""/>
          <p:cNvGrpSpPr/>
          <p:nvPr/>
        </p:nvGrpSpPr>
        <p:grpSpPr>
          <a:xfrm>
            <a:off x="1133640" y="1660680"/>
            <a:ext cx="33120" cy="101520"/>
            <a:chOff x="1133640" y="1660680"/>
            <a:chExt cx="33120" cy="101520"/>
          </a:xfrm>
        </p:grpSpPr>
        <p:sp>
          <p:nvSpPr>
            <p:cNvPr id="3410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2" name=""/>
          <p:cNvSpPr/>
          <p:nvPr/>
        </p:nvSpPr>
        <p:spPr>
          <a:xfrm>
            <a:off x="2979720" y="2530440"/>
            <a:ext cx="55440" cy="30240"/>
          </a:xfrm>
          <a:custGeom>
            <a:avLst/>
            <a:gdLst/>
            <a:ahLst/>
            <a:rect l="l" t="t" r="r" b="b"/>
            <a:pathLst>
              <a:path w="35" h="19">
                <a:moveTo>
                  <a:pt x="35" y="0"/>
                </a:moveTo>
                <a:lnTo>
                  <a:pt x="30" y="6"/>
                </a:lnTo>
                <a:lnTo>
                  <a:pt x="0" y="19"/>
                </a:lnTo>
                <a:lnTo>
                  <a:pt x="7" y="9"/>
                </a:lnTo>
                <a:lnTo>
                  <a:pt x="3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13" name=""/>
          <p:cNvGrpSpPr/>
          <p:nvPr/>
        </p:nvGrpSpPr>
        <p:grpSpPr>
          <a:xfrm>
            <a:off x="2979720" y="2530440"/>
            <a:ext cx="55440" cy="30240"/>
            <a:chOff x="2979720" y="2530440"/>
            <a:chExt cx="55440" cy="30240"/>
          </a:xfrm>
        </p:grpSpPr>
        <p:sp>
          <p:nvSpPr>
            <p:cNvPr id="3414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6" name=""/>
          <p:cNvSpPr/>
          <p:nvPr/>
        </p:nvSpPr>
        <p:spPr>
          <a:xfrm>
            <a:off x="2482920" y="3519360"/>
            <a:ext cx="38160" cy="95400"/>
          </a:xfrm>
          <a:custGeom>
            <a:avLst/>
            <a:gdLst/>
            <a:ahLst/>
            <a:rect l="l" t="t" r="r" b="b"/>
            <a:pathLst>
              <a:path w="24" h="60">
                <a:moveTo>
                  <a:pt x="8" y="60"/>
                </a:moveTo>
                <a:lnTo>
                  <a:pt x="20" y="36"/>
                </a:lnTo>
                <a:lnTo>
                  <a:pt x="24" y="5"/>
                </a:lnTo>
                <a:lnTo>
                  <a:pt x="17" y="0"/>
                </a:lnTo>
                <a:lnTo>
                  <a:pt x="14" y="0"/>
                </a:lnTo>
                <a:lnTo>
                  <a:pt x="8" y="13"/>
                </a:lnTo>
                <a:lnTo>
                  <a:pt x="1" y="14"/>
                </a:lnTo>
                <a:lnTo>
                  <a:pt x="0" y="60"/>
                </a:lnTo>
                <a:lnTo>
                  <a:pt x="8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17" name=""/>
          <p:cNvGrpSpPr/>
          <p:nvPr/>
        </p:nvGrpSpPr>
        <p:grpSpPr>
          <a:xfrm>
            <a:off x="2482920" y="3519360"/>
            <a:ext cx="38160" cy="95400"/>
            <a:chOff x="2482920" y="3519360"/>
            <a:chExt cx="38160" cy="95400"/>
          </a:xfrm>
        </p:grpSpPr>
        <p:sp>
          <p:nvSpPr>
            <p:cNvPr id="3418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9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0" name=""/>
          <p:cNvSpPr/>
          <p:nvPr/>
        </p:nvSpPr>
        <p:spPr>
          <a:xfrm>
            <a:off x="3452760" y="1965240"/>
            <a:ext cx="209520" cy="284400"/>
          </a:xfrm>
          <a:custGeom>
            <a:avLst/>
            <a:gdLst/>
            <a:ahLst/>
            <a:rect l="l" t="t" r="r" b="b"/>
            <a:pathLst>
              <a:path w="132" h="179">
                <a:moveTo>
                  <a:pt x="62" y="0"/>
                </a:moveTo>
                <a:lnTo>
                  <a:pt x="51" y="8"/>
                </a:lnTo>
                <a:lnTo>
                  <a:pt x="37" y="32"/>
                </a:lnTo>
                <a:lnTo>
                  <a:pt x="41" y="35"/>
                </a:lnTo>
                <a:lnTo>
                  <a:pt x="37" y="49"/>
                </a:lnTo>
                <a:lnTo>
                  <a:pt x="39" y="51"/>
                </a:lnTo>
                <a:lnTo>
                  <a:pt x="33" y="54"/>
                </a:lnTo>
                <a:lnTo>
                  <a:pt x="29" y="75"/>
                </a:lnTo>
                <a:lnTo>
                  <a:pt x="23" y="79"/>
                </a:lnTo>
                <a:lnTo>
                  <a:pt x="25" y="92"/>
                </a:lnTo>
                <a:lnTo>
                  <a:pt x="19" y="92"/>
                </a:lnTo>
                <a:lnTo>
                  <a:pt x="13" y="106"/>
                </a:lnTo>
                <a:lnTo>
                  <a:pt x="2" y="111"/>
                </a:lnTo>
                <a:lnTo>
                  <a:pt x="16" y="116"/>
                </a:lnTo>
                <a:lnTo>
                  <a:pt x="0" y="133"/>
                </a:lnTo>
                <a:lnTo>
                  <a:pt x="0" y="139"/>
                </a:lnTo>
                <a:lnTo>
                  <a:pt x="7" y="144"/>
                </a:lnTo>
                <a:lnTo>
                  <a:pt x="51" y="144"/>
                </a:lnTo>
                <a:lnTo>
                  <a:pt x="70" y="136"/>
                </a:lnTo>
                <a:lnTo>
                  <a:pt x="68" y="142"/>
                </a:lnTo>
                <a:lnTo>
                  <a:pt x="62" y="150"/>
                </a:lnTo>
                <a:lnTo>
                  <a:pt x="76" y="150"/>
                </a:lnTo>
                <a:lnTo>
                  <a:pt x="79" y="139"/>
                </a:lnTo>
                <a:lnTo>
                  <a:pt x="88" y="144"/>
                </a:lnTo>
                <a:lnTo>
                  <a:pt x="68" y="164"/>
                </a:lnTo>
                <a:lnTo>
                  <a:pt x="72" y="169"/>
                </a:lnTo>
                <a:lnTo>
                  <a:pt x="97" y="150"/>
                </a:lnTo>
                <a:lnTo>
                  <a:pt x="101" y="133"/>
                </a:lnTo>
                <a:lnTo>
                  <a:pt x="105" y="133"/>
                </a:lnTo>
                <a:lnTo>
                  <a:pt x="107" y="152"/>
                </a:lnTo>
                <a:lnTo>
                  <a:pt x="103" y="169"/>
                </a:lnTo>
                <a:lnTo>
                  <a:pt x="113" y="159"/>
                </a:lnTo>
                <a:lnTo>
                  <a:pt x="118" y="179"/>
                </a:lnTo>
                <a:lnTo>
                  <a:pt x="123" y="176"/>
                </a:lnTo>
                <a:lnTo>
                  <a:pt x="132" y="150"/>
                </a:lnTo>
                <a:lnTo>
                  <a:pt x="130" y="139"/>
                </a:lnTo>
                <a:lnTo>
                  <a:pt x="123" y="147"/>
                </a:lnTo>
                <a:lnTo>
                  <a:pt x="128" y="123"/>
                </a:lnTo>
                <a:lnTo>
                  <a:pt x="113" y="142"/>
                </a:lnTo>
                <a:lnTo>
                  <a:pt x="109" y="138"/>
                </a:lnTo>
                <a:lnTo>
                  <a:pt x="113" y="128"/>
                </a:lnTo>
                <a:lnTo>
                  <a:pt x="107" y="123"/>
                </a:lnTo>
                <a:lnTo>
                  <a:pt x="121" y="114"/>
                </a:lnTo>
                <a:lnTo>
                  <a:pt x="123" y="106"/>
                </a:lnTo>
                <a:lnTo>
                  <a:pt x="105" y="114"/>
                </a:lnTo>
                <a:lnTo>
                  <a:pt x="116" y="79"/>
                </a:lnTo>
                <a:lnTo>
                  <a:pt x="97" y="77"/>
                </a:lnTo>
                <a:lnTo>
                  <a:pt x="79" y="84"/>
                </a:lnTo>
                <a:lnTo>
                  <a:pt x="83" y="73"/>
                </a:lnTo>
                <a:lnTo>
                  <a:pt x="68" y="77"/>
                </a:lnTo>
                <a:lnTo>
                  <a:pt x="64" y="68"/>
                </a:lnTo>
                <a:lnTo>
                  <a:pt x="76" y="60"/>
                </a:lnTo>
                <a:lnTo>
                  <a:pt x="62" y="58"/>
                </a:lnTo>
                <a:lnTo>
                  <a:pt x="64" y="54"/>
                </a:lnTo>
                <a:lnTo>
                  <a:pt x="51" y="73"/>
                </a:lnTo>
                <a:lnTo>
                  <a:pt x="51" y="56"/>
                </a:lnTo>
                <a:lnTo>
                  <a:pt x="62" y="36"/>
                </a:lnTo>
                <a:lnTo>
                  <a:pt x="62" y="24"/>
                </a:lnTo>
                <a:lnTo>
                  <a:pt x="68" y="24"/>
                </a:lnTo>
                <a:lnTo>
                  <a:pt x="68" y="15"/>
                </a:lnTo>
                <a:lnTo>
                  <a:pt x="67" y="8"/>
                </a:lnTo>
                <a:lnTo>
                  <a:pt x="74" y="0"/>
                </a:lnTo>
                <a:lnTo>
                  <a:pt x="6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1" name=""/>
          <p:cNvGrpSpPr/>
          <p:nvPr/>
        </p:nvGrpSpPr>
        <p:grpSpPr>
          <a:xfrm>
            <a:off x="3452760" y="1965240"/>
            <a:ext cx="209520" cy="284400"/>
            <a:chOff x="3452760" y="1965240"/>
            <a:chExt cx="209520" cy="284400"/>
          </a:xfrm>
        </p:grpSpPr>
        <p:sp>
          <p:nvSpPr>
            <p:cNvPr id="3422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23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4" name=""/>
          <p:cNvSpPr/>
          <p:nvPr/>
        </p:nvSpPr>
        <p:spPr>
          <a:xfrm>
            <a:off x="2592360" y="3801960"/>
            <a:ext cx="106560" cy="103320"/>
          </a:xfrm>
          <a:custGeom>
            <a:avLst/>
            <a:gdLst/>
            <a:ahLst/>
            <a:rect l="l" t="t" r="r" b="b"/>
            <a:pathLst>
              <a:path w="67" h="65">
                <a:moveTo>
                  <a:pt x="67" y="37"/>
                </a:moveTo>
                <a:lnTo>
                  <a:pt x="53" y="22"/>
                </a:lnTo>
                <a:lnTo>
                  <a:pt x="44" y="5"/>
                </a:lnTo>
                <a:lnTo>
                  <a:pt x="35" y="10"/>
                </a:lnTo>
                <a:lnTo>
                  <a:pt x="27" y="3"/>
                </a:lnTo>
                <a:lnTo>
                  <a:pt x="2" y="0"/>
                </a:lnTo>
                <a:lnTo>
                  <a:pt x="0" y="18"/>
                </a:lnTo>
                <a:lnTo>
                  <a:pt x="4" y="27"/>
                </a:lnTo>
                <a:lnTo>
                  <a:pt x="18" y="37"/>
                </a:lnTo>
                <a:lnTo>
                  <a:pt x="18" y="29"/>
                </a:lnTo>
                <a:lnTo>
                  <a:pt x="13" y="24"/>
                </a:lnTo>
                <a:lnTo>
                  <a:pt x="19" y="24"/>
                </a:lnTo>
                <a:lnTo>
                  <a:pt x="27" y="40"/>
                </a:lnTo>
                <a:lnTo>
                  <a:pt x="44" y="48"/>
                </a:lnTo>
                <a:lnTo>
                  <a:pt x="44" y="61"/>
                </a:lnTo>
                <a:lnTo>
                  <a:pt x="53" y="65"/>
                </a:lnTo>
                <a:lnTo>
                  <a:pt x="53" y="59"/>
                </a:lnTo>
                <a:lnTo>
                  <a:pt x="58" y="65"/>
                </a:lnTo>
                <a:lnTo>
                  <a:pt x="65" y="48"/>
                </a:lnTo>
                <a:lnTo>
                  <a:pt x="60" y="46"/>
                </a:lnTo>
                <a:lnTo>
                  <a:pt x="60" y="41"/>
                </a:lnTo>
                <a:lnTo>
                  <a:pt x="67" y="3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5" name=""/>
          <p:cNvGrpSpPr/>
          <p:nvPr/>
        </p:nvGrpSpPr>
        <p:grpSpPr>
          <a:xfrm>
            <a:off x="2592360" y="3801960"/>
            <a:ext cx="106560" cy="103320"/>
            <a:chOff x="2592360" y="3801960"/>
            <a:chExt cx="106560" cy="103320"/>
          </a:xfrm>
        </p:grpSpPr>
        <p:sp>
          <p:nvSpPr>
            <p:cNvPr id="3426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8" name=""/>
          <p:cNvSpPr/>
          <p:nvPr/>
        </p:nvSpPr>
        <p:spPr>
          <a:xfrm>
            <a:off x="2625840" y="3328920"/>
            <a:ext cx="344520" cy="133560"/>
          </a:xfrm>
          <a:custGeom>
            <a:avLst/>
            <a:gdLst/>
            <a:ahLst/>
            <a:rect l="l" t="t" r="r" b="b"/>
            <a:pathLst>
              <a:path w="217" h="84">
                <a:moveTo>
                  <a:pt x="155" y="38"/>
                </a:moveTo>
                <a:lnTo>
                  <a:pt x="165" y="48"/>
                </a:lnTo>
                <a:lnTo>
                  <a:pt x="186" y="53"/>
                </a:lnTo>
                <a:lnTo>
                  <a:pt x="186" y="62"/>
                </a:lnTo>
                <a:lnTo>
                  <a:pt x="203" y="65"/>
                </a:lnTo>
                <a:lnTo>
                  <a:pt x="217" y="76"/>
                </a:lnTo>
                <a:lnTo>
                  <a:pt x="192" y="84"/>
                </a:lnTo>
                <a:lnTo>
                  <a:pt x="147" y="84"/>
                </a:lnTo>
                <a:lnTo>
                  <a:pt x="145" y="84"/>
                </a:lnTo>
                <a:lnTo>
                  <a:pt x="157" y="70"/>
                </a:lnTo>
                <a:lnTo>
                  <a:pt x="136" y="65"/>
                </a:lnTo>
                <a:lnTo>
                  <a:pt x="124" y="43"/>
                </a:lnTo>
                <a:lnTo>
                  <a:pt x="100" y="41"/>
                </a:lnTo>
                <a:lnTo>
                  <a:pt x="87" y="29"/>
                </a:lnTo>
                <a:lnTo>
                  <a:pt x="58" y="27"/>
                </a:lnTo>
                <a:lnTo>
                  <a:pt x="54" y="22"/>
                </a:lnTo>
                <a:lnTo>
                  <a:pt x="62" y="17"/>
                </a:lnTo>
                <a:lnTo>
                  <a:pt x="58" y="14"/>
                </a:lnTo>
                <a:lnTo>
                  <a:pt x="42" y="14"/>
                </a:lnTo>
                <a:lnTo>
                  <a:pt x="33" y="24"/>
                </a:lnTo>
                <a:lnTo>
                  <a:pt x="21" y="27"/>
                </a:lnTo>
                <a:lnTo>
                  <a:pt x="7" y="36"/>
                </a:lnTo>
                <a:lnTo>
                  <a:pt x="0" y="33"/>
                </a:lnTo>
                <a:lnTo>
                  <a:pt x="7" y="32"/>
                </a:lnTo>
                <a:lnTo>
                  <a:pt x="11" y="17"/>
                </a:lnTo>
                <a:lnTo>
                  <a:pt x="21" y="10"/>
                </a:lnTo>
                <a:lnTo>
                  <a:pt x="48" y="0"/>
                </a:lnTo>
                <a:lnTo>
                  <a:pt x="65" y="0"/>
                </a:lnTo>
                <a:lnTo>
                  <a:pt x="95" y="5"/>
                </a:lnTo>
                <a:lnTo>
                  <a:pt x="110" y="19"/>
                </a:lnTo>
                <a:lnTo>
                  <a:pt x="126" y="22"/>
                </a:lnTo>
                <a:lnTo>
                  <a:pt x="138" y="33"/>
                </a:lnTo>
                <a:lnTo>
                  <a:pt x="15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9" name=""/>
          <p:cNvGrpSpPr/>
          <p:nvPr/>
        </p:nvGrpSpPr>
        <p:grpSpPr>
          <a:xfrm>
            <a:off x="2625840" y="3328920"/>
            <a:ext cx="344520" cy="133560"/>
            <a:chOff x="2625840" y="3328920"/>
            <a:chExt cx="344520" cy="133560"/>
          </a:xfrm>
        </p:grpSpPr>
        <p:sp>
          <p:nvSpPr>
            <p:cNvPr id="3430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32" name=""/>
          <p:cNvSpPr/>
          <p:nvPr/>
        </p:nvSpPr>
        <p:spPr>
          <a:xfrm>
            <a:off x="2822400" y="335448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14" y="8"/>
                </a:moveTo>
                <a:lnTo>
                  <a:pt x="21" y="13"/>
                </a:lnTo>
                <a:lnTo>
                  <a:pt x="21" y="17"/>
                </a:lnTo>
                <a:lnTo>
                  <a:pt x="19" y="17"/>
                </a:lnTo>
                <a:lnTo>
                  <a:pt x="0" y="0"/>
                </a:lnTo>
                <a:lnTo>
                  <a:pt x="14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33" name=""/>
          <p:cNvGrpSpPr/>
          <p:nvPr/>
        </p:nvGrpSpPr>
        <p:grpSpPr>
          <a:xfrm>
            <a:off x="2822400" y="3354480"/>
            <a:ext cx="33480" cy="27000"/>
            <a:chOff x="2822400" y="3354480"/>
            <a:chExt cx="33480" cy="27000"/>
          </a:xfrm>
        </p:grpSpPr>
        <p:sp>
          <p:nvSpPr>
            <p:cNvPr id="3434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36" name=""/>
          <p:cNvSpPr/>
          <p:nvPr/>
        </p:nvSpPr>
        <p:spPr>
          <a:xfrm>
            <a:off x="2678040" y="338148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9" y="0"/>
                </a:moveTo>
                <a:lnTo>
                  <a:pt x="11" y="10"/>
                </a:lnTo>
                <a:lnTo>
                  <a:pt x="0" y="13"/>
                </a:lnTo>
                <a:lnTo>
                  <a:pt x="4" y="0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37" name=""/>
          <p:cNvGrpSpPr/>
          <p:nvPr/>
        </p:nvGrpSpPr>
        <p:grpSpPr>
          <a:xfrm>
            <a:off x="2678040" y="3381480"/>
            <a:ext cx="17640" cy="20520"/>
            <a:chOff x="2678040" y="3381480"/>
            <a:chExt cx="17640" cy="20520"/>
          </a:xfrm>
        </p:grpSpPr>
        <p:sp>
          <p:nvSpPr>
            <p:cNvPr id="3438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0" name=""/>
          <p:cNvSpPr/>
          <p:nvPr/>
        </p:nvSpPr>
        <p:spPr>
          <a:xfrm>
            <a:off x="3046320" y="3462480"/>
            <a:ext cx="111240" cy="87120"/>
          </a:xfrm>
          <a:custGeom>
            <a:avLst/>
            <a:gdLst/>
            <a:ahLst/>
            <a:rect l="l" t="t" r="r" b="b"/>
            <a:pathLst>
              <a:path w="70" h="55">
                <a:moveTo>
                  <a:pt x="0" y="0"/>
                </a:moveTo>
                <a:lnTo>
                  <a:pt x="4" y="17"/>
                </a:lnTo>
                <a:lnTo>
                  <a:pt x="0" y="33"/>
                </a:lnTo>
                <a:lnTo>
                  <a:pt x="0" y="46"/>
                </a:lnTo>
                <a:lnTo>
                  <a:pt x="7" y="55"/>
                </a:lnTo>
                <a:lnTo>
                  <a:pt x="21" y="36"/>
                </a:lnTo>
                <a:lnTo>
                  <a:pt x="25" y="43"/>
                </a:lnTo>
                <a:lnTo>
                  <a:pt x="45" y="36"/>
                </a:lnTo>
                <a:lnTo>
                  <a:pt x="66" y="41"/>
                </a:lnTo>
                <a:lnTo>
                  <a:pt x="70" y="31"/>
                </a:lnTo>
                <a:lnTo>
                  <a:pt x="60" y="22"/>
                </a:lnTo>
                <a:lnTo>
                  <a:pt x="45" y="19"/>
                </a:lnTo>
                <a:lnTo>
                  <a:pt x="51" y="14"/>
                </a:lnTo>
                <a:lnTo>
                  <a:pt x="42" y="12"/>
                </a:lnTo>
                <a:lnTo>
                  <a:pt x="37" y="5"/>
                </a:lnTo>
                <a:lnTo>
                  <a:pt x="2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1" name=""/>
          <p:cNvGrpSpPr/>
          <p:nvPr/>
        </p:nvGrpSpPr>
        <p:grpSpPr>
          <a:xfrm>
            <a:off x="3046320" y="3462480"/>
            <a:ext cx="111240" cy="87120"/>
            <a:chOff x="3046320" y="3462480"/>
            <a:chExt cx="111240" cy="87120"/>
          </a:xfrm>
        </p:grpSpPr>
        <p:sp>
          <p:nvSpPr>
            <p:cNvPr id="3442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4" name=""/>
          <p:cNvSpPr/>
          <p:nvPr/>
        </p:nvSpPr>
        <p:spPr>
          <a:xfrm>
            <a:off x="2454120" y="3675240"/>
            <a:ext cx="78120" cy="47520"/>
          </a:xfrm>
          <a:custGeom>
            <a:avLst/>
            <a:gdLst/>
            <a:ahLst/>
            <a:rect l="l" t="t" r="r" b="b"/>
            <a:pathLst>
              <a:path w="49" h="30">
                <a:moveTo>
                  <a:pt x="0" y="18"/>
                </a:moveTo>
                <a:lnTo>
                  <a:pt x="30" y="30"/>
                </a:lnTo>
                <a:lnTo>
                  <a:pt x="40" y="30"/>
                </a:lnTo>
                <a:lnTo>
                  <a:pt x="49" y="25"/>
                </a:lnTo>
                <a:lnTo>
                  <a:pt x="47" y="13"/>
                </a:lnTo>
                <a:lnTo>
                  <a:pt x="35" y="13"/>
                </a:lnTo>
                <a:lnTo>
                  <a:pt x="16" y="0"/>
                </a:lnTo>
                <a:lnTo>
                  <a:pt x="0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5" name=""/>
          <p:cNvGrpSpPr/>
          <p:nvPr/>
        </p:nvGrpSpPr>
        <p:grpSpPr>
          <a:xfrm>
            <a:off x="2454120" y="3675240"/>
            <a:ext cx="78120" cy="47520"/>
            <a:chOff x="2454120" y="3675240"/>
            <a:chExt cx="78120" cy="47520"/>
          </a:xfrm>
        </p:grpSpPr>
        <p:sp>
          <p:nvSpPr>
            <p:cNvPr id="3446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8" name=""/>
          <p:cNvSpPr/>
          <p:nvPr/>
        </p:nvSpPr>
        <p:spPr>
          <a:xfrm>
            <a:off x="2387520" y="3541680"/>
            <a:ext cx="123840" cy="162000"/>
          </a:xfrm>
          <a:custGeom>
            <a:avLst/>
            <a:gdLst/>
            <a:ahLst/>
            <a:rect l="l" t="t" r="r" b="b"/>
            <a:pathLst>
              <a:path w="78" h="102">
                <a:moveTo>
                  <a:pt x="78" y="51"/>
                </a:moveTo>
                <a:lnTo>
                  <a:pt x="68" y="46"/>
                </a:lnTo>
                <a:lnTo>
                  <a:pt x="60" y="46"/>
                </a:lnTo>
                <a:lnTo>
                  <a:pt x="62" y="0"/>
                </a:lnTo>
                <a:lnTo>
                  <a:pt x="29" y="0"/>
                </a:lnTo>
                <a:lnTo>
                  <a:pt x="26" y="13"/>
                </a:lnTo>
                <a:lnTo>
                  <a:pt x="14" y="10"/>
                </a:lnTo>
                <a:lnTo>
                  <a:pt x="31" y="27"/>
                </a:lnTo>
                <a:lnTo>
                  <a:pt x="35" y="41"/>
                </a:lnTo>
                <a:lnTo>
                  <a:pt x="16" y="43"/>
                </a:lnTo>
                <a:lnTo>
                  <a:pt x="4" y="68"/>
                </a:lnTo>
                <a:lnTo>
                  <a:pt x="0" y="80"/>
                </a:lnTo>
                <a:lnTo>
                  <a:pt x="19" y="97"/>
                </a:lnTo>
                <a:lnTo>
                  <a:pt x="43" y="102"/>
                </a:lnTo>
                <a:lnTo>
                  <a:pt x="58" y="84"/>
                </a:lnTo>
                <a:lnTo>
                  <a:pt x="62" y="78"/>
                </a:lnTo>
                <a:lnTo>
                  <a:pt x="60" y="70"/>
                </a:lnTo>
                <a:lnTo>
                  <a:pt x="78" y="56"/>
                </a:lnTo>
                <a:lnTo>
                  <a:pt x="78" y="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9" name=""/>
          <p:cNvGrpSpPr/>
          <p:nvPr/>
        </p:nvGrpSpPr>
        <p:grpSpPr>
          <a:xfrm>
            <a:off x="2387520" y="3541680"/>
            <a:ext cx="123840" cy="162000"/>
            <a:chOff x="2387520" y="3541680"/>
            <a:chExt cx="123840" cy="162000"/>
          </a:xfrm>
        </p:grpSpPr>
        <p:sp>
          <p:nvSpPr>
            <p:cNvPr id="3450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2" name=""/>
          <p:cNvSpPr/>
          <p:nvPr/>
        </p:nvSpPr>
        <p:spPr>
          <a:xfrm>
            <a:off x="2997360" y="350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7" y="0"/>
                </a:moveTo>
                <a:lnTo>
                  <a:pt x="10" y="5"/>
                </a:lnTo>
                <a:lnTo>
                  <a:pt x="2" y="2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53" name=""/>
          <p:cNvGrpSpPr/>
          <p:nvPr/>
        </p:nvGrpSpPr>
        <p:grpSpPr>
          <a:xfrm>
            <a:off x="2997360" y="3500280"/>
            <a:ext cx="15840" cy="7920"/>
            <a:chOff x="2997360" y="3500280"/>
            <a:chExt cx="15840" cy="7920"/>
          </a:xfrm>
        </p:grpSpPr>
        <p:sp>
          <p:nvSpPr>
            <p:cNvPr id="3454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5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56" name=""/>
          <p:cNvGrpSpPr/>
          <p:nvPr/>
        </p:nvGrpSpPr>
        <p:grpSpPr>
          <a:xfrm>
            <a:off x="3009960" y="3454560"/>
            <a:ext cx="6120" cy="2880"/>
            <a:chOff x="3009960" y="3454560"/>
            <a:chExt cx="6120" cy="2880"/>
          </a:xfrm>
        </p:grpSpPr>
        <p:sp>
          <p:nvSpPr>
            <p:cNvPr id="3457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8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9" name=""/>
          <p:cNvSpPr/>
          <p:nvPr/>
        </p:nvSpPr>
        <p:spPr>
          <a:xfrm>
            <a:off x="2963880" y="3457440"/>
            <a:ext cx="88920" cy="77760"/>
          </a:xfrm>
          <a:custGeom>
            <a:avLst/>
            <a:gdLst/>
            <a:ahLst/>
            <a:rect l="l" t="t" r="r" b="b"/>
            <a:pathLst>
              <a:path w="56" h="49">
                <a:moveTo>
                  <a:pt x="52" y="3"/>
                </a:moveTo>
                <a:lnTo>
                  <a:pt x="56" y="19"/>
                </a:lnTo>
                <a:lnTo>
                  <a:pt x="52" y="36"/>
                </a:lnTo>
                <a:lnTo>
                  <a:pt x="52" y="49"/>
                </a:lnTo>
                <a:lnTo>
                  <a:pt x="44" y="44"/>
                </a:lnTo>
                <a:lnTo>
                  <a:pt x="31" y="49"/>
                </a:lnTo>
                <a:lnTo>
                  <a:pt x="16" y="44"/>
                </a:lnTo>
                <a:lnTo>
                  <a:pt x="10" y="49"/>
                </a:lnTo>
                <a:lnTo>
                  <a:pt x="0" y="39"/>
                </a:lnTo>
                <a:lnTo>
                  <a:pt x="0" y="36"/>
                </a:lnTo>
                <a:lnTo>
                  <a:pt x="40" y="36"/>
                </a:lnTo>
                <a:lnTo>
                  <a:pt x="40" y="32"/>
                </a:lnTo>
                <a:lnTo>
                  <a:pt x="31" y="27"/>
                </a:lnTo>
                <a:lnTo>
                  <a:pt x="31" y="13"/>
                </a:lnTo>
                <a:lnTo>
                  <a:pt x="19" y="8"/>
                </a:lnTo>
                <a:lnTo>
                  <a:pt x="29" y="0"/>
                </a:lnTo>
                <a:lnTo>
                  <a:pt x="42" y="8"/>
                </a:lnTo>
                <a:lnTo>
                  <a:pt x="52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0" name=""/>
          <p:cNvGrpSpPr/>
          <p:nvPr/>
        </p:nvGrpSpPr>
        <p:grpSpPr>
          <a:xfrm>
            <a:off x="2963880" y="3457440"/>
            <a:ext cx="88920" cy="77760"/>
            <a:chOff x="2963880" y="3457440"/>
            <a:chExt cx="88920" cy="77760"/>
          </a:xfrm>
        </p:grpSpPr>
        <p:sp>
          <p:nvSpPr>
            <p:cNvPr id="3461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62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63" name=""/>
          <p:cNvSpPr/>
          <p:nvPr/>
        </p:nvSpPr>
        <p:spPr>
          <a:xfrm>
            <a:off x="2479680" y="3614760"/>
            <a:ext cx="196920" cy="115920"/>
          </a:xfrm>
          <a:custGeom>
            <a:avLst/>
            <a:gdLst/>
            <a:ahLst/>
            <a:rect l="l" t="t" r="r" b="b"/>
            <a:pathLst>
              <a:path w="124" h="73">
                <a:moveTo>
                  <a:pt x="124" y="24"/>
                </a:moveTo>
                <a:lnTo>
                  <a:pt x="106" y="8"/>
                </a:lnTo>
                <a:lnTo>
                  <a:pt x="89" y="0"/>
                </a:lnTo>
                <a:lnTo>
                  <a:pt x="20" y="5"/>
                </a:lnTo>
                <a:lnTo>
                  <a:pt x="20" y="10"/>
                </a:lnTo>
                <a:lnTo>
                  <a:pt x="2" y="24"/>
                </a:lnTo>
                <a:lnTo>
                  <a:pt x="3" y="32"/>
                </a:lnTo>
                <a:lnTo>
                  <a:pt x="0" y="38"/>
                </a:lnTo>
                <a:lnTo>
                  <a:pt x="19" y="51"/>
                </a:lnTo>
                <a:lnTo>
                  <a:pt x="31" y="51"/>
                </a:lnTo>
                <a:lnTo>
                  <a:pt x="33" y="63"/>
                </a:lnTo>
                <a:lnTo>
                  <a:pt x="37" y="63"/>
                </a:lnTo>
                <a:lnTo>
                  <a:pt x="41" y="73"/>
                </a:lnTo>
                <a:lnTo>
                  <a:pt x="47" y="70"/>
                </a:lnTo>
                <a:lnTo>
                  <a:pt x="54" y="65"/>
                </a:lnTo>
                <a:lnTo>
                  <a:pt x="54" y="56"/>
                </a:lnTo>
                <a:lnTo>
                  <a:pt x="61" y="56"/>
                </a:lnTo>
                <a:lnTo>
                  <a:pt x="66" y="46"/>
                </a:lnTo>
                <a:lnTo>
                  <a:pt x="74" y="51"/>
                </a:lnTo>
                <a:lnTo>
                  <a:pt x="87" y="41"/>
                </a:lnTo>
                <a:lnTo>
                  <a:pt x="92" y="29"/>
                </a:lnTo>
                <a:lnTo>
                  <a:pt x="103" y="35"/>
                </a:lnTo>
                <a:lnTo>
                  <a:pt x="124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4" name=""/>
          <p:cNvGrpSpPr/>
          <p:nvPr/>
        </p:nvGrpSpPr>
        <p:grpSpPr>
          <a:xfrm>
            <a:off x="2479680" y="3614760"/>
            <a:ext cx="196920" cy="115920"/>
            <a:chOff x="2479680" y="3614760"/>
            <a:chExt cx="196920" cy="115920"/>
          </a:xfrm>
        </p:grpSpPr>
        <p:sp>
          <p:nvSpPr>
            <p:cNvPr id="3465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67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8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3469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1" name=""/>
          <p:cNvSpPr/>
          <p:nvPr/>
        </p:nvSpPr>
        <p:spPr>
          <a:xfrm>
            <a:off x="1587600" y="2928960"/>
            <a:ext cx="973080" cy="739800"/>
          </a:xfrm>
          <a:custGeom>
            <a:avLst/>
            <a:gdLst/>
            <a:ahLst/>
            <a:rect l="l" t="t" r="r" b="b"/>
            <a:pathLst>
              <a:path w="613" h="466">
                <a:moveTo>
                  <a:pt x="407" y="184"/>
                </a:moveTo>
                <a:lnTo>
                  <a:pt x="365" y="167"/>
                </a:lnTo>
                <a:lnTo>
                  <a:pt x="353" y="137"/>
                </a:lnTo>
                <a:lnTo>
                  <a:pt x="339" y="117"/>
                </a:lnTo>
                <a:lnTo>
                  <a:pt x="332" y="96"/>
                </a:lnTo>
                <a:lnTo>
                  <a:pt x="316" y="77"/>
                </a:lnTo>
                <a:lnTo>
                  <a:pt x="291" y="79"/>
                </a:lnTo>
                <a:lnTo>
                  <a:pt x="279" y="101"/>
                </a:lnTo>
                <a:lnTo>
                  <a:pt x="256" y="83"/>
                </a:lnTo>
                <a:lnTo>
                  <a:pt x="250" y="71"/>
                </a:lnTo>
                <a:lnTo>
                  <a:pt x="246" y="55"/>
                </a:lnTo>
                <a:lnTo>
                  <a:pt x="215" y="26"/>
                </a:lnTo>
                <a:lnTo>
                  <a:pt x="180" y="26"/>
                </a:lnTo>
                <a:lnTo>
                  <a:pt x="180" y="36"/>
                </a:lnTo>
                <a:lnTo>
                  <a:pt x="124" y="38"/>
                </a:lnTo>
                <a:lnTo>
                  <a:pt x="47" y="0"/>
                </a:lnTo>
                <a:lnTo>
                  <a:pt x="0" y="4"/>
                </a:lnTo>
                <a:lnTo>
                  <a:pt x="12" y="23"/>
                </a:lnTo>
                <a:lnTo>
                  <a:pt x="25" y="64"/>
                </a:lnTo>
                <a:lnTo>
                  <a:pt x="26" y="61"/>
                </a:lnTo>
                <a:lnTo>
                  <a:pt x="31" y="80"/>
                </a:lnTo>
                <a:lnTo>
                  <a:pt x="45" y="88"/>
                </a:lnTo>
                <a:lnTo>
                  <a:pt x="64" y="115"/>
                </a:lnTo>
                <a:lnTo>
                  <a:pt x="61" y="134"/>
                </a:lnTo>
                <a:lnTo>
                  <a:pt x="45" y="132"/>
                </a:lnTo>
                <a:lnTo>
                  <a:pt x="45" y="137"/>
                </a:lnTo>
                <a:lnTo>
                  <a:pt x="75" y="161"/>
                </a:lnTo>
                <a:lnTo>
                  <a:pt x="78" y="161"/>
                </a:lnTo>
                <a:lnTo>
                  <a:pt x="82" y="156"/>
                </a:lnTo>
                <a:lnTo>
                  <a:pt x="84" y="165"/>
                </a:lnTo>
                <a:lnTo>
                  <a:pt x="99" y="175"/>
                </a:lnTo>
                <a:lnTo>
                  <a:pt x="103" y="189"/>
                </a:lnTo>
                <a:lnTo>
                  <a:pt x="101" y="213"/>
                </a:lnTo>
                <a:lnTo>
                  <a:pt x="110" y="213"/>
                </a:lnTo>
                <a:lnTo>
                  <a:pt x="136" y="243"/>
                </a:lnTo>
                <a:lnTo>
                  <a:pt x="147" y="262"/>
                </a:lnTo>
                <a:lnTo>
                  <a:pt x="157" y="254"/>
                </a:lnTo>
                <a:lnTo>
                  <a:pt x="157" y="244"/>
                </a:lnTo>
                <a:lnTo>
                  <a:pt x="143" y="225"/>
                </a:lnTo>
                <a:lnTo>
                  <a:pt x="138" y="227"/>
                </a:lnTo>
                <a:lnTo>
                  <a:pt x="134" y="225"/>
                </a:lnTo>
                <a:lnTo>
                  <a:pt x="115" y="162"/>
                </a:lnTo>
                <a:lnTo>
                  <a:pt x="110" y="161"/>
                </a:lnTo>
                <a:lnTo>
                  <a:pt x="112" y="167"/>
                </a:lnTo>
                <a:lnTo>
                  <a:pt x="110" y="165"/>
                </a:lnTo>
                <a:lnTo>
                  <a:pt x="80" y="105"/>
                </a:lnTo>
                <a:lnTo>
                  <a:pt x="77" y="105"/>
                </a:lnTo>
                <a:lnTo>
                  <a:pt x="72" y="93"/>
                </a:lnTo>
                <a:lnTo>
                  <a:pt x="58" y="80"/>
                </a:lnTo>
                <a:lnTo>
                  <a:pt x="54" y="69"/>
                </a:lnTo>
                <a:lnTo>
                  <a:pt x="45" y="20"/>
                </a:lnTo>
                <a:lnTo>
                  <a:pt x="60" y="33"/>
                </a:lnTo>
                <a:lnTo>
                  <a:pt x="68" y="33"/>
                </a:lnTo>
                <a:lnTo>
                  <a:pt x="80" y="42"/>
                </a:lnTo>
                <a:lnTo>
                  <a:pt x="91" y="77"/>
                </a:lnTo>
                <a:lnTo>
                  <a:pt x="110" y="110"/>
                </a:lnTo>
                <a:lnTo>
                  <a:pt x="124" y="129"/>
                </a:lnTo>
                <a:lnTo>
                  <a:pt x="134" y="132"/>
                </a:lnTo>
                <a:lnTo>
                  <a:pt x="136" y="146"/>
                </a:lnTo>
                <a:lnTo>
                  <a:pt x="163" y="170"/>
                </a:lnTo>
                <a:lnTo>
                  <a:pt x="159" y="184"/>
                </a:lnTo>
                <a:lnTo>
                  <a:pt x="161" y="192"/>
                </a:lnTo>
                <a:lnTo>
                  <a:pt x="167" y="189"/>
                </a:lnTo>
                <a:lnTo>
                  <a:pt x="167" y="197"/>
                </a:lnTo>
                <a:lnTo>
                  <a:pt x="182" y="202"/>
                </a:lnTo>
                <a:lnTo>
                  <a:pt x="188" y="208"/>
                </a:lnTo>
                <a:lnTo>
                  <a:pt x="190" y="218"/>
                </a:lnTo>
                <a:lnTo>
                  <a:pt x="208" y="237"/>
                </a:lnTo>
                <a:lnTo>
                  <a:pt x="218" y="257"/>
                </a:lnTo>
                <a:lnTo>
                  <a:pt x="234" y="268"/>
                </a:lnTo>
                <a:lnTo>
                  <a:pt x="243" y="303"/>
                </a:lnTo>
                <a:lnTo>
                  <a:pt x="239" y="314"/>
                </a:lnTo>
                <a:lnTo>
                  <a:pt x="243" y="322"/>
                </a:lnTo>
                <a:lnTo>
                  <a:pt x="235" y="324"/>
                </a:lnTo>
                <a:lnTo>
                  <a:pt x="239" y="341"/>
                </a:lnTo>
                <a:lnTo>
                  <a:pt x="250" y="350"/>
                </a:lnTo>
                <a:lnTo>
                  <a:pt x="270" y="365"/>
                </a:lnTo>
                <a:lnTo>
                  <a:pt x="281" y="377"/>
                </a:lnTo>
                <a:lnTo>
                  <a:pt x="309" y="384"/>
                </a:lnTo>
                <a:lnTo>
                  <a:pt x="328" y="403"/>
                </a:lnTo>
                <a:lnTo>
                  <a:pt x="373" y="417"/>
                </a:lnTo>
                <a:lnTo>
                  <a:pt x="394" y="432"/>
                </a:lnTo>
                <a:lnTo>
                  <a:pt x="425" y="442"/>
                </a:lnTo>
                <a:lnTo>
                  <a:pt x="447" y="426"/>
                </a:lnTo>
                <a:lnTo>
                  <a:pt x="456" y="426"/>
                </a:lnTo>
                <a:lnTo>
                  <a:pt x="478" y="437"/>
                </a:lnTo>
                <a:lnTo>
                  <a:pt x="503" y="466"/>
                </a:lnTo>
                <a:lnTo>
                  <a:pt x="508" y="453"/>
                </a:lnTo>
                <a:lnTo>
                  <a:pt x="520" y="429"/>
                </a:lnTo>
                <a:lnTo>
                  <a:pt x="538" y="426"/>
                </a:lnTo>
                <a:lnTo>
                  <a:pt x="534" y="412"/>
                </a:lnTo>
                <a:lnTo>
                  <a:pt x="518" y="396"/>
                </a:lnTo>
                <a:lnTo>
                  <a:pt x="530" y="398"/>
                </a:lnTo>
                <a:lnTo>
                  <a:pt x="532" y="386"/>
                </a:lnTo>
                <a:lnTo>
                  <a:pt x="565" y="386"/>
                </a:lnTo>
                <a:lnTo>
                  <a:pt x="571" y="384"/>
                </a:lnTo>
                <a:lnTo>
                  <a:pt x="578" y="372"/>
                </a:lnTo>
                <a:lnTo>
                  <a:pt x="581" y="372"/>
                </a:lnTo>
                <a:lnTo>
                  <a:pt x="586" y="363"/>
                </a:lnTo>
                <a:lnTo>
                  <a:pt x="588" y="363"/>
                </a:lnTo>
                <a:lnTo>
                  <a:pt x="588" y="369"/>
                </a:lnTo>
                <a:lnTo>
                  <a:pt x="592" y="382"/>
                </a:lnTo>
                <a:lnTo>
                  <a:pt x="599" y="350"/>
                </a:lnTo>
                <a:lnTo>
                  <a:pt x="597" y="347"/>
                </a:lnTo>
                <a:lnTo>
                  <a:pt x="599" y="343"/>
                </a:lnTo>
                <a:lnTo>
                  <a:pt x="597" y="341"/>
                </a:lnTo>
                <a:lnTo>
                  <a:pt x="613" y="303"/>
                </a:lnTo>
                <a:lnTo>
                  <a:pt x="609" y="295"/>
                </a:lnTo>
                <a:lnTo>
                  <a:pt x="599" y="292"/>
                </a:lnTo>
                <a:lnTo>
                  <a:pt x="594" y="297"/>
                </a:lnTo>
                <a:lnTo>
                  <a:pt x="594" y="292"/>
                </a:lnTo>
                <a:lnTo>
                  <a:pt x="588" y="290"/>
                </a:lnTo>
                <a:lnTo>
                  <a:pt x="541" y="305"/>
                </a:lnTo>
                <a:lnTo>
                  <a:pt x="532" y="350"/>
                </a:lnTo>
                <a:lnTo>
                  <a:pt x="522" y="357"/>
                </a:lnTo>
                <a:lnTo>
                  <a:pt x="524" y="365"/>
                </a:lnTo>
                <a:lnTo>
                  <a:pt x="518" y="369"/>
                </a:lnTo>
                <a:lnTo>
                  <a:pt x="501" y="365"/>
                </a:lnTo>
                <a:lnTo>
                  <a:pt x="459" y="377"/>
                </a:lnTo>
                <a:lnTo>
                  <a:pt x="447" y="366"/>
                </a:lnTo>
                <a:lnTo>
                  <a:pt x="435" y="363"/>
                </a:lnTo>
                <a:lnTo>
                  <a:pt x="425" y="352"/>
                </a:lnTo>
                <a:lnTo>
                  <a:pt x="419" y="333"/>
                </a:lnTo>
                <a:lnTo>
                  <a:pt x="402" y="309"/>
                </a:lnTo>
                <a:lnTo>
                  <a:pt x="405" y="295"/>
                </a:lnTo>
                <a:lnTo>
                  <a:pt x="394" y="278"/>
                </a:lnTo>
                <a:lnTo>
                  <a:pt x="394" y="246"/>
                </a:lnTo>
                <a:lnTo>
                  <a:pt x="390" y="213"/>
                </a:lnTo>
                <a:lnTo>
                  <a:pt x="396" y="197"/>
                </a:lnTo>
                <a:lnTo>
                  <a:pt x="407" y="192"/>
                </a:lnTo>
                <a:lnTo>
                  <a:pt x="407" y="1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72" name=""/>
          <p:cNvGrpSpPr/>
          <p:nvPr/>
        </p:nvGrpSpPr>
        <p:grpSpPr>
          <a:xfrm>
            <a:off x="1587600" y="2928960"/>
            <a:ext cx="973080" cy="739800"/>
            <a:chOff x="1587600" y="2928960"/>
            <a:chExt cx="973080" cy="739800"/>
          </a:xfrm>
        </p:grpSpPr>
        <p:sp>
          <p:nvSpPr>
            <p:cNvPr id="3473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5" name=""/>
          <p:cNvSpPr/>
          <p:nvPr/>
        </p:nvSpPr>
        <p:spPr>
          <a:xfrm>
            <a:off x="2538360" y="3652920"/>
            <a:ext cx="138240" cy="164880"/>
          </a:xfrm>
          <a:custGeom>
            <a:avLst/>
            <a:gdLst/>
            <a:ahLst/>
            <a:rect l="l" t="t" r="r" b="b"/>
            <a:pathLst>
              <a:path w="87" h="104">
                <a:moveTo>
                  <a:pt x="78" y="99"/>
                </a:moveTo>
                <a:lnTo>
                  <a:pt x="76" y="87"/>
                </a:lnTo>
                <a:lnTo>
                  <a:pt x="87" y="0"/>
                </a:lnTo>
                <a:lnTo>
                  <a:pt x="66" y="10"/>
                </a:lnTo>
                <a:lnTo>
                  <a:pt x="55" y="5"/>
                </a:lnTo>
                <a:lnTo>
                  <a:pt x="50" y="17"/>
                </a:lnTo>
                <a:lnTo>
                  <a:pt x="36" y="27"/>
                </a:lnTo>
                <a:lnTo>
                  <a:pt x="29" y="22"/>
                </a:lnTo>
                <a:lnTo>
                  <a:pt x="24" y="32"/>
                </a:lnTo>
                <a:lnTo>
                  <a:pt x="17" y="32"/>
                </a:lnTo>
                <a:lnTo>
                  <a:pt x="17" y="41"/>
                </a:lnTo>
                <a:lnTo>
                  <a:pt x="10" y="46"/>
                </a:lnTo>
                <a:lnTo>
                  <a:pt x="3" y="49"/>
                </a:lnTo>
                <a:lnTo>
                  <a:pt x="0" y="49"/>
                </a:lnTo>
                <a:lnTo>
                  <a:pt x="0" y="51"/>
                </a:lnTo>
                <a:lnTo>
                  <a:pt x="36" y="94"/>
                </a:lnTo>
                <a:lnTo>
                  <a:pt x="62" y="96"/>
                </a:lnTo>
                <a:lnTo>
                  <a:pt x="69" y="104"/>
                </a:lnTo>
                <a:lnTo>
                  <a:pt x="78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76" name=""/>
          <p:cNvGrpSpPr/>
          <p:nvPr/>
        </p:nvGrpSpPr>
        <p:grpSpPr>
          <a:xfrm>
            <a:off x="2538360" y="3652920"/>
            <a:ext cx="138240" cy="164880"/>
            <a:chOff x="2538360" y="3652920"/>
            <a:chExt cx="138240" cy="164880"/>
          </a:xfrm>
        </p:grpSpPr>
        <p:sp>
          <p:nvSpPr>
            <p:cNvPr id="3477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9" name=""/>
          <p:cNvSpPr/>
          <p:nvPr/>
        </p:nvSpPr>
        <p:spPr>
          <a:xfrm>
            <a:off x="2720880" y="3930480"/>
            <a:ext cx="7920" cy="17640"/>
          </a:xfrm>
          <a:custGeom>
            <a:avLst/>
            <a:gdLst/>
            <a:ahLst/>
            <a:rect l="l" t="t" r="r" b="b"/>
            <a:pathLst>
              <a:path w="5" h="11">
                <a:moveTo>
                  <a:pt x="2" y="0"/>
                </a:moveTo>
                <a:lnTo>
                  <a:pt x="0" y="8"/>
                </a:lnTo>
                <a:lnTo>
                  <a:pt x="5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0" name=""/>
          <p:cNvGrpSpPr/>
          <p:nvPr/>
        </p:nvGrpSpPr>
        <p:grpSpPr>
          <a:xfrm>
            <a:off x="2720880" y="3930480"/>
            <a:ext cx="7920" cy="17640"/>
            <a:chOff x="2720880" y="3930480"/>
            <a:chExt cx="7920" cy="17640"/>
          </a:xfrm>
        </p:grpSpPr>
        <p:sp>
          <p:nvSpPr>
            <p:cNvPr id="3481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83" name=""/>
          <p:cNvSpPr/>
          <p:nvPr/>
        </p:nvSpPr>
        <p:spPr>
          <a:xfrm>
            <a:off x="2684520" y="3860640"/>
            <a:ext cx="187200" cy="90720"/>
          </a:xfrm>
          <a:custGeom>
            <a:avLst/>
            <a:gdLst/>
            <a:ahLst/>
            <a:rect l="l" t="t" r="r" b="b"/>
            <a:pathLst>
              <a:path w="118" h="57">
                <a:moveTo>
                  <a:pt x="115" y="24"/>
                </a:moveTo>
                <a:lnTo>
                  <a:pt x="115" y="28"/>
                </a:lnTo>
                <a:lnTo>
                  <a:pt x="118" y="38"/>
                </a:lnTo>
                <a:lnTo>
                  <a:pt x="112" y="47"/>
                </a:lnTo>
                <a:lnTo>
                  <a:pt x="108" y="44"/>
                </a:lnTo>
                <a:lnTo>
                  <a:pt x="104" y="54"/>
                </a:lnTo>
                <a:lnTo>
                  <a:pt x="96" y="41"/>
                </a:lnTo>
                <a:lnTo>
                  <a:pt x="101" y="28"/>
                </a:lnTo>
                <a:lnTo>
                  <a:pt x="94" y="28"/>
                </a:lnTo>
                <a:lnTo>
                  <a:pt x="77" y="14"/>
                </a:lnTo>
                <a:lnTo>
                  <a:pt x="52" y="33"/>
                </a:lnTo>
                <a:lnTo>
                  <a:pt x="52" y="41"/>
                </a:lnTo>
                <a:lnTo>
                  <a:pt x="58" y="49"/>
                </a:lnTo>
                <a:lnTo>
                  <a:pt x="50" y="57"/>
                </a:lnTo>
                <a:lnTo>
                  <a:pt x="44" y="57"/>
                </a:lnTo>
                <a:lnTo>
                  <a:pt x="42" y="44"/>
                </a:lnTo>
                <a:lnTo>
                  <a:pt x="35" y="47"/>
                </a:lnTo>
                <a:lnTo>
                  <a:pt x="25" y="33"/>
                </a:lnTo>
                <a:lnTo>
                  <a:pt x="4" y="30"/>
                </a:lnTo>
                <a:lnTo>
                  <a:pt x="2" y="35"/>
                </a:lnTo>
                <a:lnTo>
                  <a:pt x="0" y="28"/>
                </a:lnTo>
                <a:lnTo>
                  <a:pt x="7" y="11"/>
                </a:lnTo>
                <a:lnTo>
                  <a:pt x="2" y="9"/>
                </a:lnTo>
                <a:lnTo>
                  <a:pt x="2" y="4"/>
                </a:lnTo>
                <a:lnTo>
                  <a:pt x="9" y="0"/>
                </a:lnTo>
                <a:lnTo>
                  <a:pt x="14" y="4"/>
                </a:lnTo>
                <a:lnTo>
                  <a:pt x="17" y="14"/>
                </a:lnTo>
                <a:lnTo>
                  <a:pt x="37" y="19"/>
                </a:lnTo>
                <a:lnTo>
                  <a:pt x="58" y="9"/>
                </a:lnTo>
                <a:lnTo>
                  <a:pt x="63" y="11"/>
                </a:lnTo>
                <a:lnTo>
                  <a:pt x="68" y="0"/>
                </a:lnTo>
                <a:lnTo>
                  <a:pt x="77" y="0"/>
                </a:lnTo>
                <a:lnTo>
                  <a:pt x="99" y="6"/>
                </a:lnTo>
                <a:lnTo>
                  <a:pt x="115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4" name=""/>
          <p:cNvGrpSpPr/>
          <p:nvPr/>
        </p:nvGrpSpPr>
        <p:grpSpPr>
          <a:xfrm>
            <a:off x="2684520" y="3860640"/>
            <a:ext cx="187200" cy="90720"/>
            <a:chOff x="2684520" y="3860640"/>
            <a:chExt cx="187200" cy="90720"/>
          </a:xfrm>
        </p:grpSpPr>
        <p:sp>
          <p:nvSpPr>
            <p:cNvPr id="3485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87" name=""/>
          <p:cNvSpPr/>
          <p:nvPr/>
        </p:nvSpPr>
        <p:spPr>
          <a:xfrm>
            <a:off x="2986200" y="3402000"/>
            <a:ext cx="21960" cy="17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14" y="0"/>
                </a:moveTo>
                <a:lnTo>
                  <a:pt x="12" y="7"/>
                </a:lnTo>
                <a:lnTo>
                  <a:pt x="0" y="11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8" name=""/>
          <p:cNvGrpSpPr/>
          <p:nvPr/>
        </p:nvGrpSpPr>
        <p:grpSpPr>
          <a:xfrm>
            <a:off x="2986200" y="3402000"/>
            <a:ext cx="21960" cy="17640"/>
            <a:chOff x="2986200" y="3402000"/>
            <a:chExt cx="21960" cy="17640"/>
          </a:xfrm>
        </p:grpSpPr>
        <p:sp>
          <p:nvSpPr>
            <p:cNvPr id="3489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1" name=""/>
          <p:cNvSpPr/>
          <p:nvPr/>
        </p:nvSpPr>
        <p:spPr>
          <a:xfrm>
            <a:off x="2852640" y="3286080"/>
            <a:ext cx="6480" cy="20520"/>
          </a:xfrm>
          <a:custGeom>
            <a:avLst/>
            <a:gdLst/>
            <a:ahLst/>
            <a:rect l="l" t="t" r="r" b="b"/>
            <a:pathLst>
              <a:path w="4" h="13">
                <a:moveTo>
                  <a:pt x="0" y="8"/>
                </a:moveTo>
                <a:lnTo>
                  <a:pt x="4" y="0"/>
                </a:lnTo>
                <a:lnTo>
                  <a:pt x="4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92" name=""/>
          <p:cNvGrpSpPr/>
          <p:nvPr/>
        </p:nvGrpSpPr>
        <p:grpSpPr>
          <a:xfrm>
            <a:off x="2852640" y="3286080"/>
            <a:ext cx="6480" cy="20520"/>
            <a:chOff x="2852640" y="3286080"/>
            <a:chExt cx="6480" cy="20520"/>
          </a:xfrm>
        </p:grpSpPr>
        <p:sp>
          <p:nvSpPr>
            <p:cNvPr id="3493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4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5" name=""/>
          <p:cNvSpPr/>
          <p:nvPr/>
        </p:nvSpPr>
        <p:spPr>
          <a:xfrm>
            <a:off x="2833560" y="3249720"/>
            <a:ext cx="19080" cy="29880"/>
          </a:xfrm>
          <a:custGeom>
            <a:avLst/>
            <a:gdLst/>
            <a:ahLst/>
            <a:rect l="l" t="t" r="r" b="b"/>
            <a:pathLst>
              <a:path w="12" h="19">
                <a:moveTo>
                  <a:pt x="5" y="1"/>
                </a:moveTo>
                <a:lnTo>
                  <a:pt x="12" y="11"/>
                </a:lnTo>
                <a:lnTo>
                  <a:pt x="10" y="19"/>
                </a:lnTo>
                <a:lnTo>
                  <a:pt x="0" y="11"/>
                </a:lnTo>
                <a:lnTo>
                  <a:pt x="4" y="0"/>
                </a:lnTo>
                <a:lnTo>
                  <a:pt x="5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96" name=""/>
          <p:cNvGrpSpPr/>
          <p:nvPr/>
        </p:nvGrpSpPr>
        <p:grpSpPr>
          <a:xfrm>
            <a:off x="2833560" y="3249720"/>
            <a:ext cx="19080" cy="29880"/>
            <a:chOff x="2833560" y="3249720"/>
            <a:chExt cx="19080" cy="29880"/>
          </a:xfrm>
        </p:grpSpPr>
        <p:sp>
          <p:nvSpPr>
            <p:cNvPr id="3497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8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9" name=""/>
          <p:cNvSpPr/>
          <p:nvPr/>
        </p:nvSpPr>
        <p:spPr>
          <a:xfrm>
            <a:off x="2870280" y="3191040"/>
            <a:ext cx="4680" cy="28440"/>
          </a:xfrm>
          <a:custGeom>
            <a:avLst/>
            <a:gdLst/>
            <a:ahLst/>
            <a:rect l="l" t="t" r="r" b="b"/>
            <a:pathLst>
              <a:path w="3" h="18">
                <a:moveTo>
                  <a:pt x="3" y="5"/>
                </a:moveTo>
                <a:lnTo>
                  <a:pt x="1" y="18"/>
                </a:lnTo>
                <a:lnTo>
                  <a:pt x="0" y="8"/>
                </a:lnTo>
                <a:lnTo>
                  <a:pt x="1" y="0"/>
                </a:lnTo>
                <a:lnTo>
                  <a:pt x="3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0" name=""/>
          <p:cNvGrpSpPr/>
          <p:nvPr/>
        </p:nvGrpSpPr>
        <p:grpSpPr>
          <a:xfrm>
            <a:off x="2870280" y="3191040"/>
            <a:ext cx="4680" cy="28440"/>
            <a:chOff x="2870280" y="3191040"/>
            <a:chExt cx="4680" cy="28440"/>
          </a:xfrm>
        </p:grpSpPr>
        <p:sp>
          <p:nvSpPr>
            <p:cNvPr id="3501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03" name=""/>
          <p:cNvSpPr/>
          <p:nvPr/>
        </p:nvSpPr>
        <p:spPr>
          <a:xfrm>
            <a:off x="2963880" y="3344760"/>
            <a:ext cx="15840" cy="22320"/>
          </a:xfrm>
          <a:custGeom>
            <a:avLst/>
            <a:gdLst/>
            <a:ahLst/>
            <a:rect l="l" t="t" r="r" b="b"/>
            <a:pathLst>
              <a:path w="10" h="14">
                <a:moveTo>
                  <a:pt x="7" y="6"/>
                </a:moveTo>
                <a:lnTo>
                  <a:pt x="7" y="14"/>
                </a:lnTo>
                <a:lnTo>
                  <a:pt x="10" y="3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4" name=""/>
          <p:cNvGrpSpPr/>
          <p:nvPr/>
        </p:nvGrpSpPr>
        <p:grpSpPr>
          <a:xfrm>
            <a:off x="2963880" y="3344760"/>
            <a:ext cx="15840" cy="22320"/>
            <a:chOff x="2963880" y="3344760"/>
            <a:chExt cx="15840" cy="22320"/>
          </a:xfrm>
        </p:grpSpPr>
        <p:sp>
          <p:nvSpPr>
            <p:cNvPr id="3505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06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07" name=""/>
          <p:cNvSpPr/>
          <p:nvPr/>
        </p:nvSpPr>
        <p:spPr>
          <a:xfrm>
            <a:off x="2997360" y="5054760"/>
            <a:ext cx="636480" cy="1465200"/>
          </a:xfrm>
          <a:custGeom>
            <a:avLst/>
            <a:gdLst/>
            <a:ahLst/>
            <a:rect l="l" t="t" r="r" b="b"/>
            <a:pathLst>
              <a:path w="401" h="923">
                <a:moveTo>
                  <a:pt x="382" y="96"/>
                </a:moveTo>
                <a:lnTo>
                  <a:pt x="394" y="98"/>
                </a:lnTo>
                <a:lnTo>
                  <a:pt x="401" y="115"/>
                </a:lnTo>
                <a:lnTo>
                  <a:pt x="397" y="134"/>
                </a:lnTo>
                <a:lnTo>
                  <a:pt x="378" y="147"/>
                </a:lnTo>
                <a:lnTo>
                  <a:pt x="320" y="219"/>
                </a:lnTo>
                <a:lnTo>
                  <a:pt x="314" y="229"/>
                </a:lnTo>
                <a:lnTo>
                  <a:pt x="310" y="293"/>
                </a:lnTo>
                <a:lnTo>
                  <a:pt x="303" y="325"/>
                </a:lnTo>
                <a:lnTo>
                  <a:pt x="303" y="341"/>
                </a:lnTo>
                <a:lnTo>
                  <a:pt x="328" y="363"/>
                </a:lnTo>
                <a:lnTo>
                  <a:pt x="324" y="377"/>
                </a:lnTo>
                <a:lnTo>
                  <a:pt x="331" y="390"/>
                </a:lnTo>
                <a:lnTo>
                  <a:pt x="338" y="392"/>
                </a:lnTo>
                <a:lnTo>
                  <a:pt x="336" y="413"/>
                </a:lnTo>
                <a:lnTo>
                  <a:pt x="322" y="435"/>
                </a:lnTo>
                <a:lnTo>
                  <a:pt x="320" y="445"/>
                </a:lnTo>
                <a:lnTo>
                  <a:pt x="310" y="454"/>
                </a:lnTo>
                <a:lnTo>
                  <a:pt x="249" y="469"/>
                </a:lnTo>
                <a:lnTo>
                  <a:pt x="230" y="469"/>
                </a:lnTo>
                <a:lnTo>
                  <a:pt x="225" y="464"/>
                </a:lnTo>
                <a:lnTo>
                  <a:pt x="225" y="478"/>
                </a:lnTo>
                <a:lnTo>
                  <a:pt x="230" y="486"/>
                </a:lnTo>
                <a:lnTo>
                  <a:pt x="223" y="502"/>
                </a:lnTo>
                <a:lnTo>
                  <a:pt x="225" y="524"/>
                </a:lnTo>
                <a:lnTo>
                  <a:pt x="221" y="532"/>
                </a:lnTo>
                <a:lnTo>
                  <a:pt x="209" y="538"/>
                </a:lnTo>
                <a:lnTo>
                  <a:pt x="194" y="538"/>
                </a:lnTo>
                <a:lnTo>
                  <a:pt x="171" y="522"/>
                </a:lnTo>
                <a:lnTo>
                  <a:pt x="165" y="529"/>
                </a:lnTo>
                <a:lnTo>
                  <a:pt x="169" y="565"/>
                </a:lnTo>
                <a:lnTo>
                  <a:pt x="180" y="577"/>
                </a:lnTo>
                <a:lnTo>
                  <a:pt x="188" y="577"/>
                </a:lnTo>
                <a:lnTo>
                  <a:pt x="183" y="570"/>
                </a:lnTo>
                <a:lnTo>
                  <a:pt x="194" y="565"/>
                </a:lnTo>
                <a:lnTo>
                  <a:pt x="197" y="573"/>
                </a:lnTo>
                <a:lnTo>
                  <a:pt x="198" y="582"/>
                </a:lnTo>
                <a:lnTo>
                  <a:pt x="197" y="589"/>
                </a:lnTo>
                <a:lnTo>
                  <a:pt x="186" y="589"/>
                </a:lnTo>
                <a:lnTo>
                  <a:pt x="180" y="582"/>
                </a:lnTo>
                <a:lnTo>
                  <a:pt x="169" y="587"/>
                </a:lnTo>
                <a:lnTo>
                  <a:pt x="183" y="598"/>
                </a:lnTo>
                <a:lnTo>
                  <a:pt x="171" y="606"/>
                </a:lnTo>
                <a:lnTo>
                  <a:pt x="165" y="616"/>
                </a:lnTo>
                <a:lnTo>
                  <a:pt x="165" y="642"/>
                </a:lnTo>
                <a:lnTo>
                  <a:pt x="157" y="655"/>
                </a:lnTo>
                <a:lnTo>
                  <a:pt x="159" y="663"/>
                </a:lnTo>
                <a:lnTo>
                  <a:pt x="145" y="663"/>
                </a:lnTo>
                <a:lnTo>
                  <a:pt x="132" y="671"/>
                </a:lnTo>
                <a:lnTo>
                  <a:pt x="118" y="695"/>
                </a:lnTo>
                <a:lnTo>
                  <a:pt x="118" y="702"/>
                </a:lnTo>
                <a:lnTo>
                  <a:pt x="124" y="717"/>
                </a:lnTo>
                <a:lnTo>
                  <a:pt x="134" y="731"/>
                </a:lnTo>
                <a:lnTo>
                  <a:pt x="153" y="734"/>
                </a:lnTo>
                <a:lnTo>
                  <a:pt x="155" y="750"/>
                </a:lnTo>
                <a:lnTo>
                  <a:pt x="151" y="770"/>
                </a:lnTo>
                <a:lnTo>
                  <a:pt x="118" y="800"/>
                </a:lnTo>
                <a:lnTo>
                  <a:pt x="111" y="835"/>
                </a:lnTo>
                <a:lnTo>
                  <a:pt x="101" y="840"/>
                </a:lnTo>
                <a:lnTo>
                  <a:pt x="94" y="827"/>
                </a:lnTo>
                <a:lnTo>
                  <a:pt x="99" y="841"/>
                </a:lnTo>
                <a:lnTo>
                  <a:pt x="87" y="854"/>
                </a:lnTo>
                <a:lnTo>
                  <a:pt x="80" y="876"/>
                </a:lnTo>
                <a:lnTo>
                  <a:pt x="85" y="876"/>
                </a:lnTo>
                <a:lnTo>
                  <a:pt x="89" y="892"/>
                </a:lnTo>
                <a:lnTo>
                  <a:pt x="80" y="895"/>
                </a:lnTo>
                <a:lnTo>
                  <a:pt x="89" y="900"/>
                </a:lnTo>
                <a:lnTo>
                  <a:pt x="101" y="923"/>
                </a:lnTo>
                <a:lnTo>
                  <a:pt x="73" y="914"/>
                </a:lnTo>
                <a:lnTo>
                  <a:pt x="24" y="911"/>
                </a:lnTo>
                <a:lnTo>
                  <a:pt x="21" y="903"/>
                </a:lnTo>
                <a:lnTo>
                  <a:pt x="21" y="863"/>
                </a:lnTo>
                <a:lnTo>
                  <a:pt x="0" y="865"/>
                </a:lnTo>
                <a:lnTo>
                  <a:pt x="0" y="841"/>
                </a:lnTo>
                <a:lnTo>
                  <a:pt x="2" y="821"/>
                </a:lnTo>
                <a:lnTo>
                  <a:pt x="16" y="794"/>
                </a:lnTo>
                <a:lnTo>
                  <a:pt x="21" y="777"/>
                </a:lnTo>
                <a:lnTo>
                  <a:pt x="19" y="756"/>
                </a:lnTo>
                <a:lnTo>
                  <a:pt x="33" y="718"/>
                </a:lnTo>
                <a:lnTo>
                  <a:pt x="35" y="680"/>
                </a:lnTo>
                <a:lnTo>
                  <a:pt x="40" y="666"/>
                </a:lnTo>
                <a:lnTo>
                  <a:pt x="29" y="655"/>
                </a:lnTo>
                <a:lnTo>
                  <a:pt x="41" y="649"/>
                </a:lnTo>
                <a:lnTo>
                  <a:pt x="40" y="644"/>
                </a:lnTo>
                <a:lnTo>
                  <a:pt x="29" y="642"/>
                </a:lnTo>
                <a:lnTo>
                  <a:pt x="31" y="625"/>
                </a:lnTo>
                <a:lnTo>
                  <a:pt x="24" y="582"/>
                </a:lnTo>
                <a:lnTo>
                  <a:pt x="33" y="560"/>
                </a:lnTo>
                <a:lnTo>
                  <a:pt x="29" y="543"/>
                </a:lnTo>
                <a:lnTo>
                  <a:pt x="31" y="505"/>
                </a:lnTo>
                <a:lnTo>
                  <a:pt x="40" y="472"/>
                </a:lnTo>
                <a:lnTo>
                  <a:pt x="45" y="456"/>
                </a:lnTo>
                <a:lnTo>
                  <a:pt x="43" y="435"/>
                </a:lnTo>
                <a:lnTo>
                  <a:pt x="45" y="404"/>
                </a:lnTo>
                <a:lnTo>
                  <a:pt x="58" y="385"/>
                </a:lnTo>
                <a:lnTo>
                  <a:pt x="56" y="361"/>
                </a:lnTo>
                <a:lnTo>
                  <a:pt x="70" y="330"/>
                </a:lnTo>
                <a:lnTo>
                  <a:pt x="68" y="308"/>
                </a:lnTo>
                <a:lnTo>
                  <a:pt x="56" y="260"/>
                </a:lnTo>
                <a:lnTo>
                  <a:pt x="58" y="248"/>
                </a:lnTo>
                <a:lnTo>
                  <a:pt x="68" y="221"/>
                </a:lnTo>
                <a:lnTo>
                  <a:pt x="70" y="194"/>
                </a:lnTo>
                <a:lnTo>
                  <a:pt x="76" y="164"/>
                </a:lnTo>
                <a:lnTo>
                  <a:pt x="87" y="151"/>
                </a:lnTo>
                <a:lnTo>
                  <a:pt x="91" y="139"/>
                </a:lnTo>
                <a:lnTo>
                  <a:pt x="101" y="129"/>
                </a:lnTo>
                <a:lnTo>
                  <a:pt x="97" y="93"/>
                </a:lnTo>
                <a:lnTo>
                  <a:pt x="99" y="69"/>
                </a:lnTo>
                <a:lnTo>
                  <a:pt x="124" y="55"/>
                </a:lnTo>
                <a:lnTo>
                  <a:pt x="129" y="36"/>
                </a:lnTo>
                <a:lnTo>
                  <a:pt x="124" y="26"/>
                </a:lnTo>
                <a:lnTo>
                  <a:pt x="145" y="0"/>
                </a:lnTo>
                <a:lnTo>
                  <a:pt x="153" y="6"/>
                </a:lnTo>
                <a:lnTo>
                  <a:pt x="176" y="12"/>
                </a:lnTo>
                <a:lnTo>
                  <a:pt x="183" y="22"/>
                </a:lnTo>
                <a:lnTo>
                  <a:pt x="188" y="5"/>
                </a:lnTo>
                <a:lnTo>
                  <a:pt x="207" y="6"/>
                </a:lnTo>
                <a:lnTo>
                  <a:pt x="216" y="12"/>
                </a:lnTo>
                <a:lnTo>
                  <a:pt x="223" y="14"/>
                </a:lnTo>
                <a:lnTo>
                  <a:pt x="254" y="55"/>
                </a:lnTo>
                <a:lnTo>
                  <a:pt x="279" y="60"/>
                </a:lnTo>
                <a:lnTo>
                  <a:pt x="316" y="88"/>
                </a:lnTo>
                <a:lnTo>
                  <a:pt x="319" y="98"/>
                </a:lnTo>
                <a:lnTo>
                  <a:pt x="303" y="125"/>
                </a:lnTo>
                <a:lnTo>
                  <a:pt x="303" y="134"/>
                </a:lnTo>
                <a:lnTo>
                  <a:pt x="324" y="139"/>
                </a:lnTo>
                <a:lnTo>
                  <a:pt x="336" y="147"/>
                </a:lnTo>
                <a:lnTo>
                  <a:pt x="359" y="142"/>
                </a:lnTo>
                <a:lnTo>
                  <a:pt x="378" y="120"/>
                </a:lnTo>
                <a:lnTo>
                  <a:pt x="382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8" name=""/>
          <p:cNvGrpSpPr/>
          <p:nvPr/>
        </p:nvGrpSpPr>
        <p:grpSpPr>
          <a:xfrm>
            <a:off x="2997360" y="5054760"/>
            <a:ext cx="636480" cy="1465200"/>
            <a:chOff x="2997360" y="5054760"/>
            <a:chExt cx="636480" cy="1465200"/>
          </a:xfrm>
        </p:grpSpPr>
        <p:sp>
          <p:nvSpPr>
            <p:cNvPr id="3509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1" name=""/>
          <p:cNvSpPr/>
          <p:nvPr/>
        </p:nvSpPr>
        <p:spPr>
          <a:xfrm>
            <a:off x="3114720" y="4579920"/>
            <a:ext cx="387360" cy="515880"/>
          </a:xfrm>
          <a:custGeom>
            <a:avLst/>
            <a:gdLst/>
            <a:ahLst/>
            <a:rect l="l" t="t" r="r" b="b"/>
            <a:pathLst>
              <a:path w="244" h="325">
                <a:moveTo>
                  <a:pt x="1" y="193"/>
                </a:moveTo>
                <a:lnTo>
                  <a:pt x="10" y="202"/>
                </a:lnTo>
                <a:lnTo>
                  <a:pt x="12" y="226"/>
                </a:lnTo>
                <a:lnTo>
                  <a:pt x="22" y="234"/>
                </a:lnTo>
                <a:lnTo>
                  <a:pt x="22" y="248"/>
                </a:lnTo>
                <a:lnTo>
                  <a:pt x="19" y="251"/>
                </a:lnTo>
                <a:lnTo>
                  <a:pt x="16" y="258"/>
                </a:lnTo>
                <a:lnTo>
                  <a:pt x="26" y="278"/>
                </a:lnTo>
                <a:lnTo>
                  <a:pt x="35" y="324"/>
                </a:lnTo>
                <a:lnTo>
                  <a:pt x="49" y="325"/>
                </a:lnTo>
                <a:lnTo>
                  <a:pt x="70" y="299"/>
                </a:lnTo>
                <a:lnTo>
                  <a:pt x="78" y="306"/>
                </a:lnTo>
                <a:lnTo>
                  <a:pt x="101" y="311"/>
                </a:lnTo>
                <a:lnTo>
                  <a:pt x="109" y="321"/>
                </a:lnTo>
                <a:lnTo>
                  <a:pt x="113" y="305"/>
                </a:lnTo>
                <a:lnTo>
                  <a:pt x="132" y="306"/>
                </a:lnTo>
                <a:lnTo>
                  <a:pt x="142" y="311"/>
                </a:lnTo>
                <a:lnTo>
                  <a:pt x="148" y="287"/>
                </a:lnTo>
                <a:lnTo>
                  <a:pt x="148" y="270"/>
                </a:lnTo>
                <a:lnTo>
                  <a:pt x="158" y="246"/>
                </a:lnTo>
                <a:lnTo>
                  <a:pt x="198" y="234"/>
                </a:lnTo>
                <a:lnTo>
                  <a:pt x="214" y="234"/>
                </a:lnTo>
                <a:lnTo>
                  <a:pt x="225" y="239"/>
                </a:lnTo>
                <a:lnTo>
                  <a:pt x="235" y="256"/>
                </a:lnTo>
                <a:lnTo>
                  <a:pt x="240" y="253"/>
                </a:lnTo>
                <a:lnTo>
                  <a:pt x="244" y="205"/>
                </a:lnTo>
                <a:lnTo>
                  <a:pt x="237" y="188"/>
                </a:lnTo>
                <a:lnTo>
                  <a:pt x="229" y="183"/>
                </a:lnTo>
                <a:lnTo>
                  <a:pt x="229" y="161"/>
                </a:lnTo>
                <a:lnTo>
                  <a:pt x="193" y="160"/>
                </a:lnTo>
                <a:lnTo>
                  <a:pt x="188" y="136"/>
                </a:lnTo>
                <a:lnTo>
                  <a:pt x="192" y="120"/>
                </a:lnTo>
                <a:lnTo>
                  <a:pt x="181" y="97"/>
                </a:lnTo>
                <a:lnTo>
                  <a:pt x="174" y="92"/>
                </a:lnTo>
                <a:lnTo>
                  <a:pt x="160" y="92"/>
                </a:lnTo>
                <a:lnTo>
                  <a:pt x="153" y="82"/>
                </a:lnTo>
                <a:lnTo>
                  <a:pt x="134" y="78"/>
                </a:lnTo>
                <a:lnTo>
                  <a:pt x="130" y="70"/>
                </a:lnTo>
                <a:lnTo>
                  <a:pt x="106" y="65"/>
                </a:lnTo>
                <a:lnTo>
                  <a:pt x="90" y="54"/>
                </a:lnTo>
                <a:lnTo>
                  <a:pt x="87" y="40"/>
                </a:lnTo>
                <a:lnTo>
                  <a:pt x="88" y="13"/>
                </a:lnTo>
                <a:lnTo>
                  <a:pt x="85" y="0"/>
                </a:lnTo>
                <a:lnTo>
                  <a:pt x="59" y="5"/>
                </a:lnTo>
                <a:lnTo>
                  <a:pt x="43" y="24"/>
                </a:lnTo>
                <a:lnTo>
                  <a:pt x="26" y="35"/>
                </a:lnTo>
                <a:lnTo>
                  <a:pt x="0" y="32"/>
                </a:lnTo>
                <a:lnTo>
                  <a:pt x="19" y="65"/>
                </a:lnTo>
                <a:lnTo>
                  <a:pt x="12" y="78"/>
                </a:lnTo>
                <a:lnTo>
                  <a:pt x="12" y="116"/>
                </a:lnTo>
                <a:lnTo>
                  <a:pt x="5" y="120"/>
                </a:lnTo>
                <a:lnTo>
                  <a:pt x="10" y="133"/>
                </a:lnTo>
                <a:lnTo>
                  <a:pt x="5" y="142"/>
                </a:lnTo>
                <a:lnTo>
                  <a:pt x="5" y="152"/>
                </a:lnTo>
                <a:lnTo>
                  <a:pt x="12" y="166"/>
                </a:lnTo>
                <a:lnTo>
                  <a:pt x="0" y="186"/>
                </a:lnTo>
                <a:lnTo>
                  <a:pt x="1" y="1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12" name=""/>
          <p:cNvGrpSpPr/>
          <p:nvPr/>
        </p:nvGrpSpPr>
        <p:grpSpPr>
          <a:xfrm>
            <a:off x="3114720" y="4579920"/>
            <a:ext cx="387360" cy="515880"/>
            <a:chOff x="3114720" y="4579920"/>
            <a:chExt cx="387360" cy="515880"/>
          </a:xfrm>
        </p:grpSpPr>
        <p:sp>
          <p:nvSpPr>
            <p:cNvPr id="3513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5" name=""/>
          <p:cNvSpPr/>
          <p:nvPr/>
        </p:nvSpPr>
        <p:spPr>
          <a:xfrm>
            <a:off x="3730680" y="4226040"/>
            <a:ext cx="73080" cy="60120"/>
          </a:xfrm>
          <a:custGeom>
            <a:avLst/>
            <a:gdLst/>
            <a:ahLst/>
            <a:rect l="l" t="t" r="r" b="b"/>
            <a:pathLst>
              <a:path w="46" h="38">
                <a:moveTo>
                  <a:pt x="46" y="3"/>
                </a:moveTo>
                <a:lnTo>
                  <a:pt x="44" y="15"/>
                </a:lnTo>
                <a:lnTo>
                  <a:pt x="31" y="32"/>
                </a:lnTo>
                <a:lnTo>
                  <a:pt x="16" y="38"/>
                </a:lnTo>
                <a:lnTo>
                  <a:pt x="2" y="34"/>
                </a:lnTo>
                <a:lnTo>
                  <a:pt x="0" y="8"/>
                </a:lnTo>
                <a:lnTo>
                  <a:pt x="7" y="3"/>
                </a:lnTo>
                <a:lnTo>
                  <a:pt x="35" y="0"/>
                </a:lnTo>
                <a:lnTo>
                  <a:pt x="4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16" name=""/>
          <p:cNvGrpSpPr/>
          <p:nvPr/>
        </p:nvGrpSpPr>
        <p:grpSpPr>
          <a:xfrm>
            <a:off x="3730680" y="4226040"/>
            <a:ext cx="73080" cy="60120"/>
            <a:chOff x="3730680" y="4226040"/>
            <a:chExt cx="73080" cy="60120"/>
          </a:xfrm>
        </p:grpSpPr>
        <p:sp>
          <p:nvSpPr>
            <p:cNvPr id="3517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9" name=""/>
          <p:cNvSpPr/>
          <p:nvPr/>
        </p:nvSpPr>
        <p:spPr>
          <a:xfrm>
            <a:off x="2982960" y="4029120"/>
            <a:ext cx="1254240" cy="1530360"/>
          </a:xfrm>
          <a:custGeom>
            <a:avLst/>
            <a:gdLst/>
            <a:ahLst/>
            <a:rect l="l" t="t" r="r" b="b"/>
            <a:pathLst>
              <a:path w="790" h="964">
                <a:moveTo>
                  <a:pt x="391" y="743"/>
                </a:moveTo>
                <a:lnTo>
                  <a:pt x="403" y="745"/>
                </a:lnTo>
                <a:lnTo>
                  <a:pt x="410" y="762"/>
                </a:lnTo>
                <a:lnTo>
                  <a:pt x="405" y="781"/>
                </a:lnTo>
                <a:lnTo>
                  <a:pt x="387" y="794"/>
                </a:lnTo>
                <a:lnTo>
                  <a:pt x="329" y="866"/>
                </a:lnTo>
                <a:lnTo>
                  <a:pt x="345" y="863"/>
                </a:lnTo>
                <a:lnTo>
                  <a:pt x="358" y="877"/>
                </a:lnTo>
                <a:lnTo>
                  <a:pt x="360" y="887"/>
                </a:lnTo>
                <a:lnTo>
                  <a:pt x="368" y="882"/>
                </a:lnTo>
                <a:lnTo>
                  <a:pt x="379" y="895"/>
                </a:lnTo>
                <a:lnTo>
                  <a:pt x="405" y="914"/>
                </a:lnTo>
                <a:lnTo>
                  <a:pt x="410" y="926"/>
                </a:lnTo>
                <a:lnTo>
                  <a:pt x="420" y="936"/>
                </a:lnTo>
                <a:lnTo>
                  <a:pt x="412" y="947"/>
                </a:lnTo>
                <a:lnTo>
                  <a:pt x="414" y="964"/>
                </a:lnTo>
                <a:lnTo>
                  <a:pt x="433" y="940"/>
                </a:lnTo>
                <a:lnTo>
                  <a:pt x="436" y="923"/>
                </a:lnTo>
                <a:lnTo>
                  <a:pt x="461" y="901"/>
                </a:lnTo>
                <a:lnTo>
                  <a:pt x="476" y="876"/>
                </a:lnTo>
                <a:lnTo>
                  <a:pt x="486" y="844"/>
                </a:lnTo>
                <a:lnTo>
                  <a:pt x="509" y="814"/>
                </a:lnTo>
                <a:lnTo>
                  <a:pt x="513" y="789"/>
                </a:lnTo>
                <a:lnTo>
                  <a:pt x="515" y="786"/>
                </a:lnTo>
                <a:lnTo>
                  <a:pt x="511" y="779"/>
                </a:lnTo>
                <a:lnTo>
                  <a:pt x="509" y="757"/>
                </a:lnTo>
                <a:lnTo>
                  <a:pt x="518" y="738"/>
                </a:lnTo>
                <a:lnTo>
                  <a:pt x="550" y="704"/>
                </a:lnTo>
                <a:lnTo>
                  <a:pt x="591" y="683"/>
                </a:lnTo>
                <a:lnTo>
                  <a:pt x="596" y="675"/>
                </a:lnTo>
                <a:lnTo>
                  <a:pt x="641" y="672"/>
                </a:lnTo>
                <a:lnTo>
                  <a:pt x="645" y="664"/>
                </a:lnTo>
                <a:lnTo>
                  <a:pt x="661" y="649"/>
                </a:lnTo>
                <a:lnTo>
                  <a:pt x="666" y="632"/>
                </a:lnTo>
                <a:lnTo>
                  <a:pt x="691" y="587"/>
                </a:lnTo>
                <a:lnTo>
                  <a:pt x="693" y="555"/>
                </a:lnTo>
                <a:lnTo>
                  <a:pt x="701" y="541"/>
                </a:lnTo>
                <a:lnTo>
                  <a:pt x="708" y="497"/>
                </a:lnTo>
                <a:lnTo>
                  <a:pt x="703" y="464"/>
                </a:lnTo>
                <a:lnTo>
                  <a:pt x="708" y="432"/>
                </a:lnTo>
                <a:lnTo>
                  <a:pt x="724" y="423"/>
                </a:lnTo>
                <a:lnTo>
                  <a:pt x="741" y="387"/>
                </a:lnTo>
                <a:lnTo>
                  <a:pt x="761" y="367"/>
                </a:lnTo>
                <a:lnTo>
                  <a:pt x="781" y="334"/>
                </a:lnTo>
                <a:lnTo>
                  <a:pt x="790" y="288"/>
                </a:lnTo>
                <a:lnTo>
                  <a:pt x="786" y="257"/>
                </a:lnTo>
                <a:lnTo>
                  <a:pt x="778" y="244"/>
                </a:lnTo>
                <a:lnTo>
                  <a:pt x="746" y="240"/>
                </a:lnTo>
                <a:lnTo>
                  <a:pt x="697" y="194"/>
                </a:lnTo>
                <a:lnTo>
                  <a:pt x="689" y="189"/>
                </a:lnTo>
                <a:lnTo>
                  <a:pt x="649" y="189"/>
                </a:lnTo>
                <a:lnTo>
                  <a:pt x="616" y="175"/>
                </a:lnTo>
                <a:lnTo>
                  <a:pt x="598" y="184"/>
                </a:lnTo>
                <a:lnTo>
                  <a:pt x="600" y="175"/>
                </a:lnTo>
                <a:lnTo>
                  <a:pt x="591" y="173"/>
                </a:lnTo>
                <a:lnTo>
                  <a:pt x="596" y="165"/>
                </a:lnTo>
                <a:lnTo>
                  <a:pt x="589" y="156"/>
                </a:lnTo>
                <a:lnTo>
                  <a:pt x="579" y="161"/>
                </a:lnTo>
                <a:lnTo>
                  <a:pt x="577" y="151"/>
                </a:lnTo>
                <a:lnTo>
                  <a:pt x="544" y="137"/>
                </a:lnTo>
                <a:lnTo>
                  <a:pt x="523" y="139"/>
                </a:lnTo>
                <a:lnTo>
                  <a:pt x="518" y="156"/>
                </a:lnTo>
                <a:lnTo>
                  <a:pt x="507" y="161"/>
                </a:lnTo>
                <a:lnTo>
                  <a:pt x="499" y="180"/>
                </a:lnTo>
                <a:lnTo>
                  <a:pt x="497" y="162"/>
                </a:lnTo>
                <a:lnTo>
                  <a:pt x="457" y="165"/>
                </a:lnTo>
                <a:lnTo>
                  <a:pt x="455" y="170"/>
                </a:lnTo>
                <a:lnTo>
                  <a:pt x="455" y="162"/>
                </a:lnTo>
                <a:lnTo>
                  <a:pt x="471" y="162"/>
                </a:lnTo>
                <a:lnTo>
                  <a:pt x="471" y="151"/>
                </a:lnTo>
                <a:lnTo>
                  <a:pt x="466" y="146"/>
                </a:lnTo>
                <a:lnTo>
                  <a:pt x="469" y="139"/>
                </a:lnTo>
                <a:lnTo>
                  <a:pt x="457" y="148"/>
                </a:lnTo>
                <a:lnTo>
                  <a:pt x="455" y="132"/>
                </a:lnTo>
                <a:lnTo>
                  <a:pt x="482" y="98"/>
                </a:lnTo>
                <a:lnTo>
                  <a:pt x="486" y="83"/>
                </a:lnTo>
                <a:lnTo>
                  <a:pt x="476" y="79"/>
                </a:lnTo>
                <a:lnTo>
                  <a:pt x="461" y="28"/>
                </a:lnTo>
                <a:lnTo>
                  <a:pt x="455" y="23"/>
                </a:lnTo>
                <a:lnTo>
                  <a:pt x="453" y="26"/>
                </a:lnTo>
                <a:lnTo>
                  <a:pt x="434" y="60"/>
                </a:lnTo>
                <a:lnTo>
                  <a:pt x="422" y="72"/>
                </a:lnTo>
                <a:lnTo>
                  <a:pt x="403" y="74"/>
                </a:lnTo>
                <a:lnTo>
                  <a:pt x="393" y="66"/>
                </a:lnTo>
                <a:lnTo>
                  <a:pt x="382" y="61"/>
                </a:lnTo>
                <a:lnTo>
                  <a:pt x="366" y="64"/>
                </a:lnTo>
                <a:lnTo>
                  <a:pt x="364" y="77"/>
                </a:lnTo>
                <a:lnTo>
                  <a:pt x="352" y="77"/>
                </a:lnTo>
                <a:lnTo>
                  <a:pt x="340" y="74"/>
                </a:lnTo>
                <a:lnTo>
                  <a:pt x="309" y="91"/>
                </a:lnTo>
                <a:lnTo>
                  <a:pt x="296" y="86"/>
                </a:lnTo>
                <a:lnTo>
                  <a:pt x="288" y="79"/>
                </a:lnTo>
                <a:lnTo>
                  <a:pt x="288" y="66"/>
                </a:lnTo>
                <a:lnTo>
                  <a:pt x="283" y="61"/>
                </a:lnTo>
                <a:lnTo>
                  <a:pt x="286" y="36"/>
                </a:lnTo>
                <a:lnTo>
                  <a:pt x="292" y="31"/>
                </a:lnTo>
                <a:lnTo>
                  <a:pt x="288" y="17"/>
                </a:lnTo>
                <a:lnTo>
                  <a:pt x="281" y="14"/>
                </a:lnTo>
                <a:lnTo>
                  <a:pt x="279" y="0"/>
                </a:lnTo>
                <a:lnTo>
                  <a:pt x="267" y="0"/>
                </a:lnTo>
                <a:lnTo>
                  <a:pt x="260" y="14"/>
                </a:lnTo>
                <a:lnTo>
                  <a:pt x="220" y="31"/>
                </a:lnTo>
                <a:lnTo>
                  <a:pt x="185" y="20"/>
                </a:lnTo>
                <a:lnTo>
                  <a:pt x="185" y="28"/>
                </a:lnTo>
                <a:lnTo>
                  <a:pt x="194" y="36"/>
                </a:lnTo>
                <a:lnTo>
                  <a:pt x="192" y="47"/>
                </a:lnTo>
                <a:lnTo>
                  <a:pt x="194" y="64"/>
                </a:lnTo>
                <a:lnTo>
                  <a:pt x="213" y="64"/>
                </a:lnTo>
                <a:lnTo>
                  <a:pt x="213" y="69"/>
                </a:lnTo>
                <a:lnTo>
                  <a:pt x="199" y="77"/>
                </a:lnTo>
                <a:lnTo>
                  <a:pt x="192" y="86"/>
                </a:lnTo>
                <a:lnTo>
                  <a:pt x="166" y="102"/>
                </a:lnTo>
                <a:lnTo>
                  <a:pt x="152" y="102"/>
                </a:lnTo>
                <a:lnTo>
                  <a:pt x="141" y="91"/>
                </a:lnTo>
                <a:lnTo>
                  <a:pt x="137" y="93"/>
                </a:lnTo>
                <a:lnTo>
                  <a:pt x="129" y="74"/>
                </a:lnTo>
                <a:lnTo>
                  <a:pt x="119" y="79"/>
                </a:lnTo>
                <a:lnTo>
                  <a:pt x="112" y="74"/>
                </a:lnTo>
                <a:lnTo>
                  <a:pt x="110" y="79"/>
                </a:lnTo>
                <a:lnTo>
                  <a:pt x="79" y="79"/>
                </a:lnTo>
                <a:lnTo>
                  <a:pt x="81" y="96"/>
                </a:lnTo>
                <a:lnTo>
                  <a:pt x="89" y="96"/>
                </a:lnTo>
                <a:lnTo>
                  <a:pt x="93" y="107"/>
                </a:lnTo>
                <a:lnTo>
                  <a:pt x="75" y="107"/>
                </a:lnTo>
                <a:lnTo>
                  <a:pt x="75" y="124"/>
                </a:lnTo>
                <a:lnTo>
                  <a:pt x="85" y="134"/>
                </a:lnTo>
                <a:lnTo>
                  <a:pt x="89" y="151"/>
                </a:lnTo>
                <a:lnTo>
                  <a:pt x="77" y="219"/>
                </a:lnTo>
                <a:lnTo>
                  <a:pt x="44" y="228"/>
                </a:lnTo>
                <a:lnTo>
                  <a:pt x="27" y="240"/>
                </a:lnTo>
                <a:lnTo>
                  <a:pt x="15" y="260"/>
                </a:lnTo>
                <a:lnTo>
                  <a:pt x="13" y="276"/>
                </a:lnTo>
                <a:lnTo>
                  <a:pt x="7" y="281"/>
                </a:lnTo>
                <a:lnTo>
                  <a:pt x="0" y="300"/>
                </a:lnTo>
                <a:lnTo>
                  <a:pt x="4" y="317"/>
                </a:lnTo>
                <a:lnTo>
                  <a:pt x="16" y="331"/>
                </a:lnTo>
                <a:lnTo>
                  <a:pt x="16" y="344"/>
                </a:lnTo>
                <a:lnTo>
                  <a:pt x="27" y="344"/>
                </a:lnTo>
                <a:lnTo>
                  <a:pt x="33" y="355"/>
                </a:lnTo>
                <a:lnTo>
                  <a:pt x="44" y="355"/>
                </a:lnTo>
                <a:lnTo>
                  <a:pt x="67" y="341"/>
                </a:lnTo>
                <a:lnTo>
                  <a:pt x="67" y="380"/>
                </a:lnTo>
                <a:lnTo>
                  <a:pt x="68" y="382"/>
                </a:lnTo>
                <a:lnTo>
                  <a:pt x="84" y="380"/>
                </a:lnTo>
                <a:lnTo>
                  <a:pt x="110" y="382"/>
                </a:lnTo>
                <a:lnTo>
                  <a:pt x="126" y="372"/>
                </a:lnTo>
                <a:lnTo>
                  <a:pt x="143" y="353"/>
                </a:lnTo>
                <a:lnTo>
                  <a:pt x="168" y="348"/>
                </a:lnTo>
                <a:lnTo>
                  <a:pt x="171" y="361"/>
                </a:lnTo>
                <a:lnTo>
                  <a:pt x="170" y="387"/>
                </a:lnTo>
                <a:lnTo>
                  <a:pt x="174" y="401"/>
                </a:lnTo>
                <a:lnTo>
                  <a:pt x="189" y="413"/>
                </a:lnTo>
                <a:lnTo>
                  <a:pt x="213" y="418"/>
                </a:lnTo>
                <a:lnTo>
                  <a:pt x="218" y="426"/>
                </a:lnTo>
                <a:lnTo>
                  <a:pt x="236" y="430"/>
                </a:lnTo>
                <a:lnTo>
                  <a:pt x="244" y="440"/>
                </a:lnTo>
                <a:lnTo>
                  <a:pt x="257" y="440"/>
                </a:lnTo>
                <a:lnTo>
                  <a:pt x="265" y="445"/>
                </a:lnTo>
                <a:lnTo>
                  <a:pt x="276" y="468"/>
                </a:lnTo>
                <a:lnTo>
                  <a:pt x="271" y="483"/>
                </a:lnTo>
                <a:lnTo>
                  <a:pt x="277" y="508"/>
                </a:lnTo>
                <a:lnTo>
                  <a:pt x="312" y="509"/>
                </a:lnTo>
                <a:lnTo>
                  <a:pt x="312" y="531"/>
                </a:lnTo>
                <a:lnTo>
                  <a:pt x="321" y="536"/>
                </a:lnTo>
                <a:lnTo>
                  <a:pt x="327" y="552"/>
                </a:lnTo>
                <a:lnTo>
                  <a:pt x="323" y="601"/>
                </a:lnTo>
                <a:lnTo>
                  <a:pt x="319" y="603"/>
                </a:lnTo>
                <a:lnTo>
                  <a:pt x="323" y="652"/>
                </a:lnTo>
                <a:lnTo>
                  <a:pt x="340" y="658"/>
                </a:lnTo>
                <a:lnTo>
                  <a:pt x="354" y="653"/>
                </a:lnTo>
                <a:lnTo>
                  <a:pt x="364" y="658"/>
                </a:lnTo>
                <a:lnTo>
                  <a:pt x="372" y="697"/>
                </a:lnTo>
                <a:lnTo>
                  <a:pt x="393" y="699"/>
                </a:lnTo>
                <a:lnTo>
                  <a:pt x="396" y="713"/>
                </a:lnTo>
                <a:lnTo>
                  <a:pt x="391" y="7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0" name=""/>
          <p:cNvGrpSpPr/>
          <p:nvPr/>
        </p:nvGrpSpPr>
        <p:grpSpPr>
          <a:xfrm>
            <a:off x="2982960" y="4029120"/>
            <a:ext cx="1254240" cy="1530360"/>
            <a:chOff x="2982960" y="4029120"/>
            <a:chExt cx="1254240" cy="1530360"/>
          </a:xfrm>
        </p:grpSpPr>
        <p:sp>
          <p:nvSpPr>
            <p:cNvPr id="3521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2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23" name=""/>
          <p:cNvSpPr/>
          <p:nvPr/>
        </p:nvSpPr>
        <p:spPr>
          <a:xfrm>
            <a:off x="3714840" y="422100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5"/>
                </a:moveTo>
                <a:lnTo>
                  <a:pt x="2" y="18"/>
                </a:lnTo>
                <a:lnTo>
                  <a:pt x="0" y="10"/>
                </a:lnTo>
                <a:lnTo>
                  <a:pt x="4" y="3"/>
                </a:lnTo>
                <a:lnTo>
                  <a:pt x="10" y="0"/>
                </a:lnTo>
                <a:lnTo>
                  <a:pt x="6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4" name=""/>
          <p:cNvGrpSpPr/>
          <p:nvPr/>
        </p:nvGrpSpPr>
        <p:grpSpPr>
          <a:xfrm>
            <a:off x="3714840" y="4221000"/>
            <a:ext cx="15840" cy="28800"/>
            <a:chOff x="3714840" y="4221000"/>
            <a:chExt cx="15840" cy="28800"/>
          </a:xfrm>
        </p:grpSpPr>
        <p:sp>
          <p:nvSpPr>
            <p:cNvPr id="3525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27" name=""/>
          <p:cNvSpPr/>
          <p:nvPr/>
        </p:nvSpPr>
        <p:spPr>
          <a:xfrm>
            <a:off x="3760920" y="4214880"/>
            <a:ext cx="936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4"/>
                </a:moveTo>
                <a:lnTo>
                  <a:pt x="0" y="7"/>
                </a:lnTo>
                <a:lnTo>
                  <a:pt x="4" y="0"/>
                </a:lnTo>
                <a:lnTo>
                  <a:pt x="6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8" name=""/>
          <p:cNvGrpSpPr/>
          <p:nvPr/>
        </p:nvGrpSpPr>
        <p:grpSpPr>
          <a:xfrm>
            <a:off x="3760920" y="4214880"/>
            <a:ext cx="9360" cy="11160"/>
            <a:chOff x="3760920" y="4214880"/>
            <a:chExt cx="9360" cy="11160"/>
          </a:xfrm>
        </p:grpSpPr>
        <p:sp>
          <p:nvSpPr>
            <p:cNvPr id="3529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0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1" name=""/>
          <p:cNvSpPr/>
          <p:nvPr/>
        </p:nvSpPr>
        <p:spPr>
          <a:xfrm>
            <a:off x="3736800" y="4203720"/>
            <a:ext cx="20880" cy="15840"/>
          </a:xfrm>
          <a:custGeom>
            <a:avLst/>
            <a:gdLst/>
            <a:ahLst/>
            <a:rect l="l" t="t" r="r" b="b"/>
            <a:pathLst>
              <a:path w="13" h="10">
                <a:moveTo>
                  <a:pt x="5" y="0"/>
                </a:moveTo>
                <a:lnTo>
                  <a:pt x="0" y="2"/>
                </a:lnTo>
                <a:lnTo>
                  <a:pt x="2" y="10"/>
                </a:lnTo>
                <a:lnTo>
                  <a:pt x="13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2" name=""/>
          <p:cNvGrpSpPr/>
          <p:nvPr/>
        </p:nvGrpSpPr>
        <p:grpSpPr>
          <a:xfrm>
            <a:off x="3736800" y="4203720"/>
            <a:ext cx="20880" cy="15840"/>
            <a:chOff x="3736800" y="4203720"/>
            <a:chExt cx="20880" cy="15840"/>
          </a:xfrm>
        </p:grpSpPr>
        <p:sp>
          <p:nvSpPr>
            <p:cNvPr id="3533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5" name=""/>
          <p:cNvSpPr/>
          <p:nvPr/>
        </p:nvSpPr>
        <p:spPr>
          <a:xfrm>
            <a:off x="2924280" y="4886280"/>
            <a:ext cx="276120" cy="1727280"/>
          </a:xfrm>
          <a:custGeom>
            <a:avLst/>
            <a:gdLst/>
            <a:ahLst/>
            <a:rect l="l" t="t" r="r" b="b"/>
            <a:pathLst>
              <a:path w="174" h="1088">
                <a:moveTo>
                  <a:pt x="102" y="14"/>
                </a:moveTo>
                <a:lnTo>
                  <a:pt x="107" y="60"/>
                </a:lnTo>
                <a:lnTo>
                  <a:pt x="109" y="98"/>
                </a:lnTo>
                <a:lnTo>
                  <a:pt x="107" y="132"/>
                </a:lnTo>
                <a:lnTo>
                  <a:pt x="102" y="144"/>
                </a:lnTo>
                <a:lnTo>
                  <a:pt x="104" y="193"/>
                </a:lnTo>
                <a:lnTo>
                  <a:pt x="97" y="207"/>
                </a:lnTo>
                <a:lnTo>
                  <a:pt x="97" y="234"/>
                </a:lnTo>
                <a:lnTo>
                  <a:pt x="83" y="289"/>
                </a:lnTo>
                <a:lnTo>
                  <a:pt x="85" y="317"/>
                </a:lnTo>
                <a:lnTo>
                  <a:pt x="79" y="327"/>
                </a:lnTo>
                <a:lnTo>
                  <a:pt x="77" y="336"/>
                </a:lnTo>
                <a:lnTo>
                  <a:pt x="83" y="387"/>
                </a:lnTo>
                <a:lnTo>
                  <a:pt x="79" y="423"/>
                </a:lnTo>
                <a:lnTo>
                  <a:pt x="54" y="508"/>
                </a:lnTo>
                <a:lnTo>
                  <a:pt x="48" y="508"/>
                </a:lnTo>
                <a:lnTo>
                  <a:pt x="50" y="522"/>
                </a:lnTo>
                <a:lnTo>
                  <a:pt x="42" y="527"/>
                </a:lnTo>
                <a:lnTo>
                  <a:pt x="42" y="563"/>
                </a:lnTo>
                <a:lnTo>
                  <a:pt x="46" y="592"/>
                </a:lnTo>
                <a:lnTo>
                  <a:pt x="39" y="603"/>
                </a:lnTo>
                <a:lnTo>
                  <a:pt x="35" y="652"/>
                </a:lnTo>
                <a:lnTo>
                  <a:pt x="44" y="664"/>
                </a:lnTo>
                <a:lnTo>
                  <a:pt x="54" y="657"/>
                </a:lnTo>
                <a:lnTo>
                  <a:pt x="67" y="660"/>
                </a:lnTo>
                <a:lnTo>
                  <a:pt x="56" y="669"/>
                </a:lnTo>
                <a:lnTo>
                  <a:pt x="65" y="671"/>
                </a:lnTo>
                <a:lnTo>
                  <a:pt x="65" y="685"/>
                </a:lnTo>
                <a:lnTo>
                  <a:pt x="62" y="681"/>
                </a:lnTo>
                <a:lnTo>
                  <a:pt x="58" y="683"/>
                </a:lnTo>
                <a:lnTo>
                  <a:pt x="62" y="688"/>
                </a:lnTo>
                <a:lnTo>
                  <a:pt x="56" y="693"/>
                </a:lnTo>
                <a:lnTo>
                  <a:pt x="58" y="702"/>
                </a:lnTo>
                <a:lnTo>
                  <a:pt x="53" y="717"/>
                </a:lnTo>
                <a:lnTo>
                  <a:pt x="56" y="729"/>
                </a:lnTo>
                <a:lnTo>
                  <a:pt x="48" y="742"/>
                </a:lnTo>
                <a:lnTo>
                  <a:pt x="58" y="748"/>
                </a:lnTo>
                <a:lnTo>
                  <a:pt x="60" y="761"/>
                </a:lnTo>
                <a:lnTo>
                  <a:pt x="46" y="770"/>
                </a:lnTo>
                <a:lnTo>
                  <a:pt x="46" y="777"/>
                </a:lnTo>
                <a:lnTo>
                  <a:pt x="50" y="782"/>
                </a:lnTo>
                <a:lnTo>
                  <a:pt x="44" y="784"/>
                </a:lnTo>
                <a:lnTo>
                  <a:pt x="42" y="789"/>
                </a:lnTo>
                <a:lnTo>
                  <a:pt x="50" y="786"/>
                </a:lnTo>
                <a:lnTo>
                  <a:pt x="44" y="791"/>
                </a:lnTo>
                <a:lnTo>
                  <a:pt x="48" y="794"/>
                </a:lnTo>
                <a:lnTo>
                  <a:pt x="42" y="799"/>
                </a:lnTo>
                <a:lnTo>
                  <a:pt x="42" y="808"/>
                </a:lnTo>
                <a:lnTo>
                  <a:pt x="46" y="802"/>
                </a:lnTo>
                <a:lnTo>
                  <a:pt x="44" y="811"/>
                </a:lnTo>
                <a:lnTo>
                  <a:pt x="37" y="821"/>
                </a:lnTo>
                <a:lnTo>
                  <a:pt x="37" y="811"/>
                </a:lnTo>
                <a:lnTo>
                  <a:pt x="34" y="816"/>
                </a:lnTo>
                <a:lnTo>
                  <a:pt x="30" y="813"/>
                </a:lnTo>
                <a:lnTo>
                  <a:pt x="32" y="808"/>
                </a:lnTo>
                <a:lnTo>
                  <a:pt x="30" y="799"/>
                </a:lnTo>
                <a:lnTo>
                  <a:pt x="13" y="799"/>
                </a:lnTo>
                <a:lnTo>
                  <a:pt x="19" y="808"/>
                </a:lnTo>
                <a:lnTo>
                  <a:pt x="2" y="821"/>
                </a:lnTo>
                <a:lnTo>
                  <a:pt x="0" y="830"/>
                </a:lnTo>
                <a:lnTo>
                  <a:pt x="7" y="835"/>
                </a:lnTo>
                <a:lnTo>
                  <a:pt x="4" y="825"/>
                </a:lnTo>
                <a:lnTo>
                  <a:pt x="11" y="823"/>
                </a:lnTo>
                <a:lnTo>
                  <a:pt x="19" y="830"/>
                </a:lnTo>
                <a:lnTo>
                  <a:pt x="30" y="827"/>
                </a:lnTo>
                <a:lnTo>
                  <a:pt x="34" y="837"/>
                </a:lnTo>
                <a:lnTo>
                  <a:pt x="32" y="840"/>
                </a:lnTo>
                <a:lnTo>
                  <a:pt x="34" y="845"/>
                </a:lnTo>
                <a:lnTo>
                  <a:pt x="25" y="851"/>
                </a:lnTo>
                <a:lnTo>
                  <a:pt x="34" y="857"/>
                </a:lnTo>
                <a:lnTo>
                  <a:pt x="32" y="864"/>
                </a:lnTo>
                <a:lnTo>
                  <a:pt x="37" y="862"/>
                </a:lnTo>
                <a:lnTo>
                  <a:pt x="46" y="878"/>
                </a:lnTo>
                <a:lnTo>
                  <a:pt x="32" y="873"/>
                </a:lnTo>
                <a:lnTo>
                  <a:pt x="30" y="881"/>
                </a:lnTo>
                <a:lnTo>
                  <a:pt x="23" y="871"/>
                </a:lnTo>
                <a:lnTo>
                  <a:pt x="25" y="886"/>
                </a:lnTo>
                <a:lnTo>
                  <a:pt x="35" y="883"/>
                </a:lnTo>
                <a:lnTo>
                  <a:pt x="39" y="890"/>
                </a:lnTo>
                <a:lnTo>
                  <a:pt x="30" y="887"/>
                </a:lnTo>
                <a:lnTo>
                  <a:pt x="30" y="922"/>
                </a:lnTo>
                <a:lnTo>
                  <a:pt x="37" y="909"/>
                </a:lnTo>
                <a:lnTo>
                  <a:pt x="35" y="922"/>
                </a:lnTo>
                <a:lnTo>
                  <a:pt x="37" y="928"/>
                </a:lnTo>
                <a:lnTo>
                  <a:pt x="30" y="931"/>
                </a:lnTo>
                <a:lnTo>
                  <a:pt x="21" y="947"/>
                </a:lnTo>
                <a:lnTo>
                  <a:pt x="35" y="960"/>
                </a:lnTo>
                <a:lnTo>
                  <a:pt x="32" y="965"/>
                </a:lnTo>
                <a:lnTo>
                  <a:pt x="32" y="969"/>
                </a:lnTo>
                <a:lnTo>
                  <a:pt x="39" y="969"/>
                </a:lnTo>
                <a:lnTo>
                  <a:pt x="39" y="972"/>
                </a:lnTo>
                <a:lnTo>
                  <a:pt x="32" y="974"/>
                </a:lnTo>
                <a:lnTo>
                  <a:pt x="32" y="984"/>
                </a:lnTo>
                <a:lnTo>
                  <a:pt x="42" y="993"/>
                </a:lnTo>
                <a:lnTo>
                  <a:pt x="44" y="1018"/>
                </a:lnTo>
                <a:lnTo>
                  <a:pt x="46" y="1020"/>
                </a:lnTo>
                <a:lnTo>
                  <a:pt x="44" y="1001"/>
                </a:lnTo>
                <a:lnTo>
                  <a:pt x="50" y="1018"/>
                </a:lnTo>
                <a:lnTo>
                  <a:pt x="54" y="1013"/>
                </a:lnTo>
                <a:lnTo>
                  <a:pt x="50" y="1006"/>
                </a:lnTo>
                <a:lnTo>
                  <a:pt x="60" y="1009"/>
                </a:lnTo>
                <a:lnTo>
                  <a:pt x="54" y="1001"/>
                </a:lnTo>
                <a:lnTo>
                  <a:pt x="65" y="1009"/>
                </a:lnTo>
                <a:lnTo>
                  <a:pt x="60" y="1018"/>
                </a:lnTo>
                <a:lnTo>
                  <a:pt x="65" y="1028"/>
                </a:lnTo>
                <a:lnTo>
                  <a:pt x="58" y="1039"/>
                </a:lnTo>
                <a:lnTo>
                  <a:pt x="83" y="1039"/>
                </a:lnTo>
                <a:lnTo>
                  <a:pt x="91" y="1051"/>
                </a:lnTo>
                <a:lnTo>
                  <a:pt x="86" y="1061"/>
                </a:lnTo>
                <a:lnTo>
                  <a:pt x="70" y="1073"/>
                </a:lnTo>
                <a:lnTo>
                  <a:pt x="70" y="1069"/>
                </a:lnTo>
                <a:lnTo>
                  <a:pt x="67" y="1069"/>
                </a:lnTo>
                <a:lnTo>
                  <a:pt x="69" y="1078"/>
                </a:lnTo>
                <a:lnTo>
                  <a:pt x="81" y="1088"/>
                </a:lnTo>
                <a:lnTo>
                  <a:pt x="91" y="1088"/>
                </a:lnTo>
                <a:lnTo>
                  <a:pt x="97" y="1047"/>
                </a:lnTo>
                <a:lnTo>
                  <a:pt x="128" y="1025"/>
                </a:lnTo>
                <a:lnTo>
                  <a:pt x="147" y="1029"/>
                </a:lnTo>
                <a:lnTo>
                  <a:pt x="118" y="1020"/>
                </a:lnTo>
                <a:lnTo>
                  <a:pt x="70" y="1018"/>
                </a:lnTo>
                <a:lnTo>
                  <a:pt x="67" y="1009"/>
                </a:lnTo>
                <a:lnTo>
                  <a:pt x="67" y="969"/>
                </a:lnTo>
                <a:lnTo>
                  <a:pt x="46" y="972"/>
                </a:lnTo>
                <a:lnTo>
                  <a:pt x="46" y="947"/>
                </a:lnTo>
                <a:lnTo>
                  <a:pt x="48" y="927"/>
                </a:lnTo>
                <a:lnTo>
                  <a:pt x="62" y="900"/>
                </a:lnTo>
                <a:lnTo>
                  <a:pt x="67" y="883"/>
                </a:lnTo>
                <a:lnTo>
                  <a:pt x="65" y="862"/>
                </a:lnTo>
                <a:lnTo>
                  <a:pt x="79" y="825"/>
                </a:lnTo>
                <a:lnTo>
                  <a:pt x="81" y="786"/>
                </a:lnTo>
                <a:lnTo>
                  <a:pt x="85" y="772"/>
                </a:lnTo>
                <a:lnTo>
                  <a:pt x="74" y="761"/>
                </a:lnTo>
                <a:lnTo>
                  <a:pt x="86" y="756"/>
                </a:lnTo>
                <a:lnTo>
                  <a:pt x="85" y="750"/>
                </a:lnTo>
                <a:lnTo>
                  <a:pt x="74" y="748"/>
                </a:lnTo>
                <a:lnTo>
                  <a:pt x="77" y="731"/>
                </a:lnTo>
                <a:lnTo>
                  <a:pt x="70" y="688"/>
                </a:lnTo>
                <a:lnTo>
                  <a:pt x="79" y="666"/>
                </a:lnTo>
                <a:lnTo>
                  <a:pt x="74" y="649"/>
                </a:lnTo>
                <a:lnTo>
                  <a:pt x="77" y="611"/>
                </a:lnTo>
                <a:lnTo>
                  <a:pt x="85" y="578"/>
                </a:lnTo>
                <a:lnTo>
                  <a:pt x="91" y="563"/>
                </a:lnTo>
                <a:lnTo>
                  <a:pt x="89" y="541"/>
                </a:lnTo>
                <a:lnTo>
                  <a:pt x="91" y="510"/>
                </a:lnTo>
                <a:lnTo>
                  <a:pt x="104" y="491"/>
                </a:lnTo>
                <a:lnTo>
                  <a:pt x="102" y="467"/>
                </a:lnTo>
                <a:lnTo>
                  <a:pt x="116" y="436"/>
                </a:lnTo>
                <a:lnTo>
                  <a:pt x="114" y="414"/>
                </a:lnTo>
                <a:lnTo>
                  <a:pt x="102" y="366"/>
                </a:lnTo>
                <a:lnTo>
                  <a:pt x="104" y="354"/>
                </a:lnTo>
                <a:lnTo>
                  <a:pt x="114" y="327"/>
                </a:lnTo>
                <a:lnTo>
                  <a:pt x="116" y="300"/>
                </a:lnTo>
                <a:lnTo>
                  <a:pt x="121" y="270"/>
                </a:lnTo>
                <a:lnTo>
                  <a:pt x="132" y="257"/>
                </a:lnTo>
                <a:lnTo>
                  <a:pt x="137" y="245"/>
                </a:lnTo>
                <a:lnTo>
                  <a:pt x="147" y="235"/>
                </a:lnTo>
                <a:lnTo>
                  <a:pt x="142" y="199"/>
                </a:lnTo>
                <a:lnTo>
                  <a:pt x="144" y="175"/>
                </a:lnTo>
                <a:lnTo>
                  <a:pt x="170" y="161"/>
                </a:lnTo>
                <a:lnTo>
                  <a:pt x="174" y="142"/>
                </a:lnTo>
                <a:lnTo>
                  <a:pt x="170" y="132"/>
                </a:lnTo>
                <a:lnTo>
                  <a:pt x="155" y="130"/>
                </a:lnTo>
                <a:lnTo>
                  <a:pt x="147" y="84"/>
                </a:lnTo>
                <a:lnTo>
                  <a:pt x="137" y="65"/>
                </a:lnTo>
                <a:lnTo>
                  <a:pt x="139" y="58"/>
                </a:lnTo>
                <a:lnTo>
                  <a:pt x="142" y="55"/>
                </a:lnTo>
                <a:lnTo>
                  <a:pt x="142" y="41"/>
                </a:lnTo>
                <a:lnTo>
                  <a:pt x="132" y="33"/>
                </a:lnTo>
                <a:lnTo>
                  <a:pt x="130" y="9"/>
                </a:lnTo>
                <a:lnTo>
                  <a:pt x="121" y="0"/>
                </a:lnTo>
                <a:lnTo>
                  <a:pt x="116" y="9"/>
                </a:lnTo>
                <a:lnTo>
                  <a:pt x="102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6" name=""/>
          <p:cNvGrpSpPr/>
          <p:nvPr/>
        </p:nvGrpSpPr>
        <p:grpSpPr>
          <a:xfrm>
            <a:off x="2924280" y="4886280"/>
            <a:ext cx="276120" cy="1727280"/>
            <a:chOff x="2924280" y="4886280"/>
            <a:chExt cx="276120" cy="1727280"/>
          </a:xfrm>
        </p:grpSpPr>
        <p:sp>
          <p:nvSpPr>
            <p:cNvPr id="3537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9" name=""/>
          <p:cNvSpPr/>
          <p:nvPr/>
        </p:nvSpPr>
        <p:spPr>
          <a:xfrm>
            <a:off x="2936880" y="6303960"/>
            <a:ext cx="23760" cy="81000"/>
          </a:xfrm>
          <a:custGeom>
            <a:avLst/>
            <a:gdLst/>
            <a:ahLst/>
            <a:rect l="l" t="t" r="r" b="b"/>
            <a:pathLst>
              <a:path w="15" h="51">
                <a:moveTo>
                  <a:pt x="5" y="13"/>
                </a:moveTo>
                <a:lnTo>
                  <a:pt x="9" y="0"/>
                </a:lnTo>
                <a:lnTo>
                  <a:pt x="15" y="10"/>
                </a:lnTo>
                <a:lnTo>
                  <a:pt x="13" y="51"/>
                </a:lnTo>
                <a:lnTo>
                  <a:pt x="9" y="46"/>
                </a:lnTo>
                <a:lnTo>
                  <a:pt x="9" y="32"/>
                </a:lnTo>
                <a:lnTo>
                  <a:pt x="0" y="24"/>
                </a:lnTo>
                <a:lnTo>
                  <a:pt x="5" y="24"/>
                </a:lnTo>
                <a:lnTo>
                  <a:pt x="0" y="17"/>
                </a:lnTo>
                <a:lnTo>
                  <a:pt x="5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0" name=""/>
          <p:cNvGrpSpPr/>
          <p:nvPr/>
        </p:nvGrpSpPr>
        <p:grpSpPr>
          <a:xfrm>
            <a:off x="2936880" y="6303960"/>
            <a:ext cx="23760" cy="81000"/>
            <a:chOff x="2936880" y="6303960"/>
            <a:chExt cx="23760" cy="81000"/>
          </a:xfrm>
        </p:grpSpPr>
        <p:sp>
          <p:nvSpPr>
            <p:cNvPr id="3541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43" name=""/>
          <p:cNvSpPr/>
          <p:nvPr/>
        </p:nvSpPr>
        <p:spPr>
          <a:xfrm>
            <a:off x="2930400" y="6292800"/>
            <a:ext cx="6480" cy="190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4"/>
                </a:moveTo>
                <a:lnTo>
                  <a:pt x="0" y="0"/>
                </a:lnTo>
                <a:lnTo>
                  <a:pt x="4" y="7"/>
                </a:lnTo>
                <a:lnTo>
                  <a:pt x="0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4" name=""/>
          <p:cNvGrpSpPr/>
          <p:nvPr/>
        </p:nvGrpSpPr>
        <p:grpSpPr>
          <a:xfrm>
            <a:off x="2930400" y="6292800"/>
            <a:ext cx="6480" cy="19080"/>
            <a:chOff x="2930400" y="6292800"/>
            <a:chExt cx="6480" cy="19080"/>
          </a:xfrm>
        </p:grpSpPr>
        <p:sp>
          <p:nvSpPr>
            <p:cNvPr id="3545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47" name=""/>
          <p:cNvSpPr/>
          <p:nvPr/>
        </p:nvSpPr>
        <p:spPr>
          <a:xfrm>
            <a:off x="2930400" y="6273720"/>
            <a:ext cx="11160" cy="25560"/>
          </a:xfrm>
          <a:custGeom>
            <a:avLst/>
            <a:gdLst/>
            <a:ahLst/>
            <a:rect l="l" t="t" r="r" b="b"/>
            <a:pathLst>
              <a:path w="7" h="16">
                <a:moveTo>
                  <a:pt x="0" y="2"/>
                </a:moveTo>
                <a:lnTo>
                  <a:pt x="2" y="0"/>
                </a:lnTo>
                <a:lnTo>
                  <a:pt x="7" y="1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8" name=""/>
          <p:cNvGrpSpPr/>
          <p:nvPr/>
        </p:nvGrpSpPr>
        <p:grpSpPr>
          <a:xfrm>
            <a:off x="2930400" y="6273720"/>
            <a:ext cx="11160" cy="25560"/>
            <a:chOff x="2930400" y="6273720"/>
            <a:chExt cx="11160" cy="25560"/>
          </a:xfrm>
        </p:grpSpPr>
        <p:sp>
          <p:nvSpPr>
            <p:cNvPr id="3549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1" name=""/>
          <p:cNvSpPr/>
          <p:nvPr/>
        </p:nvSpPr>
        <p:spPr>
          <a:xfrm>
            <a:off x="2957400" y="6246720"/>
            <a:ext cx="972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0" y="3"/>
                </a:lnTo>
                <a:lnTo>
                  <a:pt x="2" y="0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52" name=""/>
          <p:cNvGrpSpPr/>
          <p:nvPr/>
        </p:nvGrpSpPr>
        <p:grpSpPr>
          <a:xfrm>
            <a:off x="2957400" y="6246720"/>
            <a:ext cx="9720" cy="12960"/>
            <a:chOff x="2957400" y="6246720"/>
            <a:chExt cx="9720" cy="12960"/>
          </a:xfrm>
        </p:grpSpPr>
        <p:sp>
          <p:nvSpPr>
            <p:cNvPr id="3553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5" name=""/>
          <p:cNvSpPr/>
          <p:nvPr/>
        </p:nvSpPr>
        <p:spPr>
          <a:xfrm>
            <a:off x="2970360" y="610884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3"/>
                </a:moveTo>
                <a:lnTo>
                  <a:pt x="8" y="0"/>
                </a:lnTo>
                <a:lnTo>
                  <a:pt x="1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56" name=""/>
          <p:cNvGrpSpPr/>
          <p:nvPr/>
        </p:nvGrpSpPr>
        <p:grpSpPr>
          <a:xfrm>
            <a:off x="2970360" y="6108840"/>
            <a:ext cx="15840" cy="12600"/>
            <a:chOff x="2970360" y="6108840"/>
            <a:chExt cx="15840" cy="12600"/>
          </a:xfrm>
        </p:grpSpPr>
        <p:sp>
          <p:nvSpPr>
            <p:cNvPr id="3557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9" name=""/>
          <p:cNvSpPr/>
          <p:nvPr/>
        </p:nvSpPr>
        <p:spPr>
          <a:xfrm>
            <a:off x="2989440" y="6073920"/>
            <a:ext cx="23760" cy="27000"/>
          </a:xfrm>
          <a:custGeom>
            <a:avLst/>
            <a:gdLst/>
            <a:ahLst/>
            <a:rect l="l" t="t" r="r" b="b"/>
            <a:pathLst>
              <a:path w="15" h="17">
                <a:moveTo>
                  <a:pt x="9" y="0"/>
                </a:moveTo>
                <a:lnTo>
                  <a:pt x="15" y="5"/>
                </a:lnTo>
                <a:lnTo>
                  <a:pt x="13" y="13"/>
                </a:lnTo>
                <a:lnTo>
                  <a:pt x="5" y="17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0" name=""/>
          <p:cNvGrpSpPr/>
          <p:nvPr/>
        </p:nvGrpSpPr>
        <p:grpSpPr>
          <a:xfrm>
            <a:off x="2989440" y="6073920"/>
            <a:ext cx="23760" cy="27000"/>
            <a:chOff x="2989440" y="6073920"/>
            <a:chExt cx="23760" cy="27000"/>
          </a:xfrm>
        </p:grpSpPr>
        <p:sp>
          <p:nvSpPr>
            <p:cNvPr id="3561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63" name=""/>
          <p:cNvSpPr/>
          <p:nvPr/>
        </p:nvSpPr>
        <p:spPr>
          <a:xfrm>
            <a:off x="2963880" y="5935680"/>
            <a:ext cx="30240" cy="90360"/>
          </a:xfrm>
          <a:custGeom>
            <a:avLst/>
            <a:gdLst/>
            <a:ahLst/>
            <a:rect l="l" t="t" r="r" b="b"/>
            <a:pathLst>
              <a:path w="19" h="57">
                <a:moveTo>
                  <a:pt x="10" y="0"/>
                </a:moveTo>
                <a:lnTo>
                  <a:pt x="17" y="5"/>
                </a:lnTo>
                <a:lnTo>
                  <a:pt x="19" y="22"/>
                </a:lnTo>
                <a:lnTo>
                  <a:pt x="15" y="30"/>
                </a:lnTo>
                <a:lnTo>
                  <a:pt x="17" y="38"/>
                </a:lnTo>
                <a:lnTo>
                  <a:pt x="15" y="38"/>
                </a:lnTo>
                <a:lnTo>
                  <a:pt x="17" y="47"/>
                </a:lnTo>
                <a:lnTo>
                  <a:pt x="15" y="47"/>
                </a:lnTo>
                <a:lnTo>
                  <a:pt x="12" y="57"/>
                </a:lnTo>
                <a:lnTo>
                  <a:pt x="2" y="54"/>
                </a:lnTo>
                <a:lnTo>
                  <a:pt x="0" y="47"/>
                </a:lnTo>
                <a:lnTo>
                  <a:pt x="7" y="8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4" name=""/>
          <p:cNvGrpSpPr/>
          <p:nvPr/>
        </p:nvGrpSpPr>
        <p:grpSpPr>
          <a:xfrm>
            <a:off x="2963880" y="5935680"/>
            <a:ext cx="30240" cy="90360"/>
            <a:chOff x="2963880" y="5935680"/>
            <a:chExt cx="30240" cy="90360"/>
          </a:xfrm>
        </p:grpSpPr>
        <p:sp>
          <p:nvSpPr>
            <p:cNvPr id="3565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67" name=""/>
          <p:cNvSpPr/>
          <p:nvPr/>
        </p:nvSpPr>
        <p:spPr>
          <a:xfrm>
            <a:off x="2757600" y="4168800"/>
            <a:ext cx="179280" cy="241200"/>
          </a:xfrm>
          <a:custGeom>
            <a:avLst/>
            <a:gdLst/>
            <a:ahLst/>
            <a:rect l="l" t="t" r="r" b="b"/>
            <a:pathLst>
              <a:path w="113" h="152">
                <a:moveTo>
                  <a:pt x="111" y="36"/>
                </a:moveTo>
                <a:lnTo>
                  <a:pt x="94" y="24"/>
                </a:lnTo>
                <a:lnTo>
                  <a:pt x="92" y="27"/>
                </a:lnTo>
                <a:lnTo>
                  <a:pt x="71" y="27"/>
                </a:lnTo>
                <a:lnTo>
                  <a:pt x="64" y="14"/>
                </a:lnTo>
                <a:lnTo>
                  <a:pt x="38" y="0"/>
                </a:lnTo>
                <a:lnTo>
                  <a:pt x="14" y="14"/>
                </a:lnTo>
                <a:lnTo>
                  <a:pt x="14" y="29"/>
                </a:lnTo>
                <a:lnTo>
                  <a:pt x="8" y="51"/>
                </a:lnTo>
                <a:lnTo>
                  <a:pt x="0" y="57"/>
                </a:lnTo>
                <a:lnTo>
                  <a:pt x="0" y="87"/>
                </a:lnTo>
                <a:lnTo>
                  <a:pt x="10" y="96"/>
                </a:lnTo>
                <a:lnTo>
                  <a:pt x="16" y="84"/>
                </a:lnTo>
                <a:lnTo>
                  <a:pt x="20" y="95"/>
                </a:lnTo>
                <a:lnTo>
                  <a:pt x="18" y="106"/>
                </a:lnTo>
                <a:lnTo>
                  <a:pt x="8" y="115"/>
                </a:lnTo>
                <a:lnTo>
                  <a:pt x="10" y="123"/>
                </a:lnTo>
                <a:lnTo>
                  <a:pt x="3" y="130"/>
                </a:lnTo>
                <a:lnTo>
                  <a:pt x="5" y="139"/>
                </a:lnTo>
                <a:lnTo>
                  <a:pt x="14" y="137"/>
                </a:lnTo>
                <a:lnTo>
                  <a:pt x="22" y="139"/>
                </a:lnTo>
                <a:lnTo>
                  <a:pt x="26" y="152"/>
                </a:lnTo>
                <a:lnTo>
                  <a:pt x="35" y="149"/>
                </a:lnTo>
                <a:lnTo>
                  <a:pt x="41" y="144"/>
                </a:lnTo>
                <a:lnTo>
                  <a:pt x="43" y="125"/>
                </a:lnTo>
                <a:lnTo>
                  <a:pt x="47" y="115"/>
                </a:lnTo>
                <a:lnTo>
                  <a:pt x="53" y="115"/>
                </a:lnTo>
                <a:lnTo>
                  <a:pt x="55" y="109"/>
                </a:lnTo>
                <a:lnTo>
                  <a:pt x="84" y="95"/>
                </a:lnTo>
                <a:lnTo>
                  <a:pt x="103" y="73"/>
                </a:lnTo>
                <a:lnTo>
                  <a:pt x="111" y="55"/>
                </a:lnTo>
                <a:lnTo>
                  <a:pt x="113" y="55"/>
                </a:lnTo>
                <a:lnTo>
                  <a:pt x="104" y="38"/>
                </a:lnTo>
                <a:lnTo>
                  <a:pt x="111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8" name=""/>
          <p:cNvGrpSpPr/>
          <p:nvPr/>
        </p:nvGrpSpPr>
        <p:grpSpPr>
          <a:xfrm>
            <a:off x="2757600" y="4168800"/>
            <a:ext cx="179280" cy="241200"/>
            <a:chOff x="2757600" y="4168800"/>
            <a:chExt cx="179280" cy="241200"/>
          </a:xfrm>
        </p:grpSpPr>
        <p:sp>
          <p:nvSpPr>
            <p:cNvPr id="3569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1" name=""/>
          <p:cNvSpPr/>
          <p:nvPr/>
        </p:nvSpPr>
        <p:spPr>
          <a:xfrm>
            <a:off x="3606840" y="4011480"/>
            <a:ext cx="93600" cy="135000"/>
          </a:xfrm>
          <a:custGeom>
            <a:avLst/>
            <a:gdLst/>
            <a:ahLst/>
            <a:rect l="l" t="t" r="r" b="b"/>
            <a:pathLst>
              <a:path w="59" h="85">
                <a:moveTo>
                  <a:pt x="0" y="77"/>
                </a:moveTo>
                <a:lnTo>
                  <a:pt x="5" y="71"/>
                </a:lnTo>
                <a:lnTo>
                  <a:pt x="10" y="46"/>
                </a:lnTo>
                <a:lnTo>
                  <a:pt x="2" y="31"/>
                </a:lnTo>
                <a:lnTo>
                  <a:pt x="2" y="14"/>
                </a:lnTo>
                <a:lnTo>
                  <a:pt x="10" y="3"/>
                </a:lnTo>
                <a:lnTo>
                  <a:pt x="12" y="0"/>
                </a:lnTo>
                <a:lnTo>
                  <a:pt x="37" y="12"/>
                </a:lnTo>
                <a:lnTo>
                  <a:pt x="54" y="27"/>
                </a:lnTo>
                <a:lnTo>
                  <a:pt x="59" y="36"/>
                </a:lnTo>
                <a:lnTo>
                  <a:pt x="40" y="71"/>
                </a:lnTo>
                <a:lnTo>
                  <a:pt x="28" y="82"/>
                </a:lnTo>
                <a:lnTo>
                  <a:pt x="10" y="85"/>
                </a:lnTo>
                <a:lnTo>
                  <a:pt x="0" y="7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72" name=""/>
          <p:cNvGrpSpPr/>
          <p:nvPr/>
        </p:nvGrpSpPr>
        <p:grpSpPr>
          <a:xfrm>
            <a:off x="3606840" y="4011480"/>
            <a:ext cx="93600" cy="135000"/>
            <a:chOff x="3606840" y="4011480"/>
            <a:chExt cx="93600" cy="135000"/>
          </a:xfrm>
        </p:grpSpPr>
        <p:sp>
          <p:nvSpPr>
            <p:cNvPr id="3573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4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5" name=""/>
          <p:cNvSpPr/>
          <p:nvPr/>
        </p:nvSpPr>
        <p:spPr>
          <a:xfrm>
            <a:off x="3387600" y="3913200"/>
            <a:ext cx="152640" cy="258840"/>
          </a:xfrm>
          <a:custGeom>
            <a:avLst/>
            <a:gdLst/>
            <a:ahLst/>
            <a:rect l="l" t="t" r="r" b="b"/>
            <a:pathLst>
              <a:path w="96" h="163">
                <a:moveTo>
                  <a:pt x="12" y="73"/>
                </a:moveTo>
                <a:lnTo>
                  <a:pt x="0" y="51"/>
                </a:lnTo>
                <a:lnTo>
                  <a:pt x="3" y="36"/>
                </a:lnTo>
                <a:lnTo>
                  <a:pt x="16" y="27"/>
                </a:lnTo>
                <a:lnTo>
                  <a:pt x="10" y="27"/>
                </a:lnTo>
                <a:lnTo>
                  <a:pt x="10" y="14"/>
                </a:lnTo>
                <a:lnTo>
                  <a:pt x="28" y="3"/>
                </a:lnTo>
                <a:lnTo>
                  <a:pt x="31" y="0"/>
                </a:lnTo>
                <a:lnTo>
                  <a:pt x="35" y="0"/>
                </a:lnTo>
                <a:lnTo>
                  <a:pt x="53" y="14"/>
                </a:lnTo>
                <a:lnTo>
                  <a:pt x="57" y="33"/>
                </a:lnTo>
                <a:lnTo>
                  <a:pt x="72" y="38"/>
                </a:lnTo>
                <a:lnTo>
                  <a:pt x="86" y="57"/>
                </a:lnTo>
                <a:lnTo>
                  <a:pt x="77" y="76"/>
                </a:lnTo>
                <a:lnTo>
                  <a:pt x="68" y="79"/>
                </a:lnTo>
                <a:lnTo>
                  <a:pt x="63" y="98"/>
                </a:lnTo>
                <a:lnTo>
                  <a:pt x="73" y="113"/>
                </a:lnTo>
                <a:lnTo>
                  <a:pt x="82" y="115"/>
                </a:lnTo>
                <a:lnTo>
                  <a:pt x="88" y="136"/>
                </a:lnTo>
                <a:lnTo>
                  <a:pt x="96" y="149"/>
                </a:lnTo>
                <a:lnTo>
                  <a:pt x="84" y="146"/>
                </a:lnTo>
                <a:lnTo>
                  <a:pt x="53" y="163"/>
                </a:lnTo>
                <a:lnTo>
                  <a:pt x="40" y="158"/>
                </a:lnTo>
                <a:lnTo>
                  <a:pt x="33" y="152"/>
                </a:lnTo>
                <a:lnTo>
                  <a:pt x="33" y="139"/>
                </a:lnTo>
                <a:lnTo>
                  <a:pt x="28" y="134"/>
                </a:lnTo>
                <a:lnTo>
                  <a:pt x="31" y="108"/>
                </a:lnTo>
                <a:lnTo>
                  <a:pt x="37" y="103"/>
                </a:lnTo>
                <a:lnTo>
                  <a:pt x="33" y="89"/>
                </a:lnTo>
                <a:lnTo>
                  <a:pt x="26" y="87"/>
                </a:lnTo>
                <a:lnTo>
                  <a:pt x="24" y="73"/>
                </a:lnTo>
                <a:lnTo>
                  <a:pt x="12" y="7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76" name=""/>
          <p:cNvGrpSpPr/>
          <p:nvPr/>
        </p:nvGrpSpPr>
        <p:grpSpPr>
          <a:xfrm>
            <a:off x="3387600" y="3913200"/>
            <a:ext cx="152640" cy="258840"/>
            <a:chOff x="3387600" y="3913200"/>
            <a:chExt cx="152640" cy="258840"/>
          </a:xfrm>
        </p:grpSpPr>
        <p:sp>
          <p:nvSpPr>
            <p:cNvPr id="3577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8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9" name=""/>
          <p:cNvSpPr/>
          <p:nvPr/>
        </p:nvSpPr>
        <p:spPr>
          <a:xfrm>
            <a:off x="3340080" y="4951440"/>
            <a:ext cx="270000" cy="338040"/>
          </a:xfrm>
          <a:custGeom>
            <a:avLst/>
            <a:gdLst/>
            <a:ahLst/>
            <a:rect l="l" t="t" r="r" b="b"/>
            <a:pathLst>
              <a:path w="170" h="213">
                <a:moveTo>
                  <a:pt x="93" y="22"/>
                </a:moveTo>
                <a:lnTo>
                  <a:pt x="83" y="5"/>
                </a:lnTo>
                <a:lnTo>
                  <a:pt x="72" y="0"/>
                </a:lnTo>
                <a:lnTo>
                  <a:pt x="56" y="0"/>
                </a:lnTo>
                <a:lnTo>
                  <a:pt x="16" y="12"/>
                </a:lnTo>
                <a:lnTo>
                  <a:pt x="7" y="36"/>
                </a:lnTo>
                <a:lnTo>
                  <a:pt x="7" y="53"/>
                </a:lnTo>
                <a:lnTo>
                  <a:pt x="0" y="77"/>
                </a:lnTo>
                <a:lnTo>
                  <a:pt x="7" y="80"/>
                </a:lnTo>
                <a:lnTo>
                  <a:pt x="37" y="121"/>
                </a:lnTo>
                <a:lnTo>
                  <a:pt x="63" y="126"/>
                </a:lnTo>
                <a:lnTo>
                  <a:pt x="100" y="154"/>
                </a:lnTo>
                <a:lnTo>
                  <a:pt x="102" y="164"/>
                </a:lnTo>
                <a:lnTo>
                  <a:pt x="87" y="191"/>
                </a:lnTo>
                <a:lnTo>
                  <a:pt x="87" y="200"/>
                </a:lnTo>
                <a:lnTo>
                  <a:pt x="107" y="205"/>
                </a:lnTo>
                <a:lnTo>
                  <a:pt x="120" y="213"/>
                </a:lnTo>
                <a:lnTo>
                  <a:pt x="143" y="208"/>
                </a:lnTo>
                <a:lnTo>
                  <a:pt x="161" y="186"/>
                </a:lnTo>
                <a:lnTo>
                  <a:pt x="166" y="162"/>
                </a:lnTo>
                <a:lnTo>
                  <a:pt x="170" y="132"/>
                </a:lnTo>
                <a:lnTo>
                  <a:pt x="168" y="118"/>
                </a:lnTo>
                <a:lnTo>
                  <a:pt x="147" y="115"/>
                </a:lnTo>
                <a:lnTo>
                  <a:pt x="138" y="77"/>
                </a:lnTo>
                <a:lnTo>
                  <a:pt x="128" y="72"/>
                </a:lnTo>
                <a:lnTo>
                  <a:pt x="114" y="77"/>
                </a:lnTo>
                <a:lnTo>
                  <a:pt x="98" y="71"/>
                </a:lnTo>
                <a:lnTo>
                  <a:pt x="9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0" name=""/>
          <p:cNvGrpSpPr/>
          <p:nvPr/>
        </p:nvGrpSpPr>
        <p:grpSpPr>
          <a:xfrm>
            <a:off x="3340080" y="4951440"/>
            <a:ext cx="270000" cy="338040"/>
            <a:chOff x="3340080" y="4951440"/>
            <a:chExt cx="270000" cy="338040"/>
          </a:xfrm>
        </p:grpSpPr>
        <p:sp>
          <p:nvSpPr>
            <p:cNvPr id="3581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2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83" name=""/>
          <p:cNvSpPr/>
          <p:nvPr/>
        </p:nvSpPr>
        <p:spPr>
          <a:xfrm>
            <a:off x="2739960" y="4226040"/>
            <a:ext cx="405000" cy="682560"/>
          </a:xfrm>
          <a:custGeom>
            <a:avLst/>
            <a:gdLst/>
            <a:ahLst/>
            <a:rect l="l" t="t" r="r" b="b"/>
            <a:pathLst>
              <a:path w="255" h="430">
                <a:moveTo>
                  <a:pt x="237" y="416"/>
                </a:moveTo>
                <a:lnTo>
                  <a:pt x="232" y="425"/>
                </a:lnTo>
                <a:lnTo>
                  <a:pt x="218" y="430"/>
                </a:lnTo>
                <a:lnTo>
                  <a:pt x="182" y="397"/>
                </a:lnTo>
                <a:lnTo>
                  <a:pt x="153" y="383"/>
                </a:lnTo>
                <a:lnTo>
                  <a:pt x="124" y="361"/>
                </a:lnTo>
                <a:lnTo>
                  <a:pt x="101" y="334"/>
                </a:lnTo>
                <a:lnTo>
                  <a:pt x="99" y="310"/>
                </a:lnTo>
                <a:lnTo>
                  <a:pt x="75" y="267"/>
                </a:lnTo>
                <a:lnTo>
                  <a:pt x="49" y="193"/>
                </a:lnTo>
                <a:lnTo>
                  <a:pt x="37" y="181"/>
                </a:lnTo>
                <a:lnTo>
                  <a:pt x="27" y="157"/>
                </a:lnTo>
                <a:lnTo>
                  <a:pt x="4" y="135"/>
                </a:lnTo>
                <a:lnTo>
                  <a:pt x="9" y="128"/>
                </a:lnTo>
                <a:lnTo>
                  <a:pt x="4" y="120"/>
                </a:lnTo>
                <a:lnTo>
                  <a:pt x="0" y="100"/>
                </a:lnTo>
                <a:lnTo>
                  <a:pt x="19" y="79"/>
                </a:lnTo>
                <a:lnTo>
                  <a:pt x="21" y="87"/>
                </a:lnTo>
                <a:lnTo>
                  <a:pt x="14" y="94"/>
                </a:lnTo>
                <a:lnTo>
                  <a:pt x="16" y="103"/>
                </a:lnTo>
                <a:lnTo>
                  <a:pt x="25" y="101"/>
                </a:lnTo>
                <a:lnTo>
                  <a:pt x="33" y="103"/>
                </a:lnTo>
                <a:lnTo>
                  <a:pt x="37" y="116"/>
                </a:lnTo>
                <a:lnTo>
                  <a:pt x="46" y="114"/>
                </a:lnTo>
                <a:lnTo>
                  <a:pt x="52" y="108"/>
                </a:lnTo>
                <a:lnTo>
                  <a:pt x="54" y="89"/>
                </a:lnTo>
                <a:lnTo>
                  <a:pt x="58" y="79"/>
                </a:lnTo>
                <a:lnTo>
                  <a:pt x="64" y="79"/>
                </a:lnTo>
                <a:lnTo>
                  <a:pt x="66" y="73"/>
                </a:lnTo>
                <a:lnTo>
                  <a:pt x="96" y="59"/>
                </a:lnTo>
                <a:lnTo>
                  <a:pt x="114" y="37"/>
                </a:lnTo>
                <a:lnTo>
                  <a:pt x="122" y="19"/>
                </a:lnTo>
                <a:lnTo>
                  <a:pt x="124" y="19"/>
                </a:lnTo>
                <a:lnTo>
                  <a:pt x="115" y="3"/>
                </a:lnTo>
                <a:lnTo>
                  <a:pt x="122" y="0"/>
                </a:lnTo>
                <a:lnTo>
                  <a:pt x="133" y="3"/>
                </a:lnTo>
                <a:lnTo>
                  <a:pt x="147" y="22"/>
                </a:lnTo>
                <a:lnTo>
                  <a:pt x="155" y="24"/>
                </a:lnTo>
                <a:lnTo>
                  <a:pt x="157" y="38"/>
                </a:lnTo>
                <a:lnTo>
                  <a:pt x="164" y="38"/>
                </a:lnTo>
                <a:lnTo>
                  <a:pt x="168" y="56"/>
                </a:lnTo>
                <a:lnTo>
                  <a:pt x="182" y="56"/>
                </a:lnTo>
                <a:lnTo>
                  <a:pt x="190" y="51"/>
                </a:lnTo>
                <a:lnTo>
                  <a:pt x="202" y="54"/>
                </a:lnTo>
                <a:lnTo>
                  <a:pt x="209" y="51"/>
                </a:lnTo>
                <a:lnTo>
                  <a:pt x="223" y="59"/>
                </a:lnTo>
                <a:lnTo>
                  <a:pt x="228" y="65"/>
                </a:lnTo>
                <a:lnTo>
                  <a:pt x="218" y="87"/>
                </a:lnTo>
                <a:lnTo>
                  <a:pt x="230" y="94"/>
                </a:lnTo>
                <a:lnTo>
                  <a:pt x="197" y="103"/>
                </a:lnTo>
                <a:lnTo>
                  <a:pt x="180" y="116"/>
                </a:lnTo>
                <a:lnTo>
                  <a:pt x="168" y="135"/>
                </a:lnTo>
                <a:lnTo>
                  <a:pt x="166" y="152"/>
                </a:lnTo>
                <a:lnTo>
                  <a:pt x="159" y="157"/>
                </a:lnTo>
                <a:lnTo>
                  <a:pt x="153" y="176"/>
                </a:lnTo>
                <a:lnTo>
                  <a:pt x="157" y="193"/>
                </a:lnTo>
                <a:lnTo>
                  <a:pt x="169" y="207"/>
                </a:lnTo>
                <a:lnTo>
                  <a:pt x="169" y="219"/>
                </a:lnTo>
                <a:lnTo>
                  <a:pt x="180" y="219"/>
                </a:lnTo>
                <a:lnTo>
                  <a:pt x="186" y="231"/>
                </a:lnTo>
                <a:lnTo>
                  <a:pt x="197" y="231"/>
                </a:lnTo>
                <a:lnTo>
                  <a:pt x="220" y="217"/>
                </a:lnTo>
                <a:lnTo>
                  <a:pt x="220" y="255"/>
                </a:lnTo>
                <a:lnTo>
                  <a:pt x="221" y="258"/>
                </a:lnTo>
                <a:lnTo>
                  <a:pt x="236" y="255"/>
                </a:lnTo>
                <a:lnTo>
                  <a:pt x="255" y="288"/>
                </a:lnTo>
                <a:lnTo>
                  <a:pt x="248" y="301"/>
                </a:lnTo>
                <a:lnTo>
                  <a:pt x="248" y="339"/>
                </a:lnTo>
                <a:lnTo>
                  <a:pt x="242" y="343"/>
                </a:lnTo>
                <a:lnTo>
                  <a:pt x="246" y="356"/>
                </a:lnTo>
                <a:lnTo>
                  <a:pt x="242" y="365"/>
                </a:lnTo>
                <a:lnTo>
                  <a:pt x="242" y="375"/>
                </a:lnTo>
                <a:lnTo>
                  <a:pt x="248" y="389"/>
                </a:lnTo>
                <a:lnTo>
                  <a:pt x="236" y="408"/>
                </a:lnTo>
                <a:lnTo>
                  <a:pt x="237" y="4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4" name=""/>
          <p:cNvGrpSpPr/>
          <p:nvPr/>
        </p:nvGrpSpPr>
        <p:grpSpPr>
          <a:xfrm>
            <a:off x="2739960" y="4226040"/>
            <a:ext cx="405000" cy="682560"/>
            <a:chOff x="2739960" y="4226040"/>
            <a:chExt cx="405000" cy="682560"/>
          </a:xfrm>
        </p:grpSpPr>
        <p:sp>
          <p:nvSpPr>
            <p:cNvPr id="3585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6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87" name=""/>
          <p:cNvSpPr/>
          <p:nvPr/>
        </p:nvSpPr>
        <p:spPr>
          <a:xfrm>
            <a:off x="3487680" y="4000680"/>
            <a:ext cx="135000" cy="149040"/>
          </a:xfrm>
          <a:custGeom>
            <a:avLst/>
            <a:gdLst/>
            <a:ahLst/>
            <a:rect l="l" t="t" r="r" b="b"/>
            <a:pathLst>
              <a:path w="85" h="94">
                <a:moveTo>
                  <a:pt x="33" y="94"/>
                </a:moveTo>
                <a:lnTo>
                  <a:pt x="25" y="81"/>
                </a:lnTo>
                <a:lnTo>
                  <a:pt x="19" y="60"/>
                </a:lnTo>
                <a:lnTo>
                  <a:pt x="10" y="58"/>
                </a:lnTo>
                <a:lnTo>
                  <a:pt x="0" y="43"/>
                </a:lnTo>
                <a:lnTo>
                  <a:pt x="4" y="24"/>
                </a:lnTo>
                <a:lnTo>
                  <a:pt x="14" y="22"/>
                </a:lnTo>
                <a:lnTo>
                  <a:pt x="23" y="3"/>
                </a:lnTo>
                <a:lnTo>
                  <a:pt x="64" y="0"/>
                </a:lnTo>
                <a:lnTo>
                  <a:pt x="85" y="5"/>
                </a:lnTo>
                <a:lnTo>
                  <a:pt x="85" y="10"/>
                </a:lnTo>
                <a:lnTo>
                  <a:pt x="77" y="22"/>
                </a:lnTo>
                <a:lnTo>
                  <a:pt x="77" y="38"/>
                </a:lnTo>
                <a:lnTo>
                  <a:pt x="85" y="53"/>
                </a:lnTo>
                <a:lnTo>
                  <a:pt x="81" y="77"/>
                </a:lnTo>
                <a:lnTo>
                  <a:pt x="75" y="84"/>
                </a:lnTo>
                <a:lnTo>
                  <a:pt x="64" y="79"/>
                </a:lnTo>
                <a:lnTo>
                  <a:pt x="47" y="81"/>
                </a:lnTo>
                <a:lnTo>
                  <a:pt x="45" y="94"/>
                </a:lnTo>
                <a:lnTo>
                  <a:pt x="33" y="9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8" name=""/>
          <p:cNvGrpSpPr/>
          <p:nvPr/>
        </p:nvGrpSpPr>
        <p:grpSpPr>
          <a:xfrm>
            <a:off x="3487680" y="4000680"/>
            <a:ext cx="135000" cy="149040"/>
            <a:chOff x="3487680" y="4000680"/>
            <a:chExt cx="135000" cy="149040"/>
          </a:xfrm>
        </p:grpSpPr>
        <p:sp>
          <p:nvSpPr>
            <p:cNvPr id="3589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1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92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3593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4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5" name=""/>
          <p:cNvSpPr/>
          <p:nvPr/>
        </p:nvSpPr>
        <p:spPr>
          <a:xfrm>
            <a:off x="3478320" y="5398920"/>
            <a:ext cx="169920" cy="214560"/>
          </a:xfrm>
          <a:custGeom>
            <a:avLst/>
            <a:gdLst/>
            <a:ahLst/>
            <a:rect l="l" t="t" r="r" b="b"/>
            <a:pathLst>
              <a:path w="107" h="135">
                <a:moveTo>
                  <a:pt x="16" y="3"/>
                </a:moveTo>
                <a:lnTo>
                  <a:pt x="33" y="0"/>
                </a:lnTo>
                <a:lnTo>
                  <a:pt x="46" y="14"/>
                </a:lnTo>
                <a:lnTo>
                  <a:pt x="48" y="24"/>
                </a:lnTo>
                <a:lnTo>
                  <a:pt x="56" y="19"/>
                </a:lnTo>
                <a:lnTo>
                  <a:pt x="67" y="32"/>
                </a:lnTo>
                <a:lnTo>
                  <a:pt x="93" y="51"/>
                </a:lnTo>
                <a:lnTo>
                  <a:pt x="97" y="62"/>
                </a:lnTo>
                <a:lnTo>
                  <a:pt x="107" y="73"/>
                </a:lnTo>
                <a:lnTo>
                  <a:pt x="99" y="84"/>
                </a:lnTo>
                <a:lnTo>
                  <a:pt x="102" y="101"/>
                </a:lnTo>
                <a:lnTo>
                  <a:pt x="86" y="127"/>
                </a:lnTo>
                <a:lnTo>
                  <a:pt x="70" y="135"/>
                </a:lnTo>
                <a:lnTo>
                  <a:pt x="44" y="132"/>
                </a:lnTo>
                <a:lnTo>
                  <a:pt x="25" y="122"/>
                </a:lnTo>
                <a:lnTo>
                  <a:pt x="11" y="120"/>
                </a:lnTo>
                <a:lnTo>
                  <a:pt x="0" y="108"/>
                </a:lnTo>
                <a:lnTo>
                  <a:pt x="7" y="76"/>
                </a:lnTo>
                <a:lnTo>
                  <a:pt x="11" y="13"/>
                </a:lnTo>
                <a:lnTo>
                  <a:pt x="1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96" name=""/>
          <p:cNvGrpSpPr/>
          <p:nvPr/>
        </p:nvGrpSpPr>
        <p:grpSpPr>
          <a:xfrm>
            <a:off x="3478320" y="5398920"/>
            <a:ext cx="169920" cy="214560"/>
            <a:chOff x="3478320" y="5398920"/>
            <a:chExt cx="169920" cy="214560"/>
          </a:xfrm>
        </p:grpSpPr>
        <p:sp>
          <p:nvSpPr>
            <p:cNvPr id="3597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8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9" name=""/>
          <p:cNvSpPr/>
          <p:nvPr/>
        </p:nvSpPr>
        <p:spPr>
          <a:xfrm>
            <a:off x="2997360" y="3760920"/>
            <a:ext cx="439560" cy="430200"/>
          </a:xfrm>
          <a:custGeom>
            <a:avLst/>
            <a:gdLst/>
            <a:ahLst/>
            <a:rect l="l" t="t" r="r" b="b"/>
            <a:pathLst>
              <a:path w="277" h="271">
                <a:moveTo>
                  <a:pt x="41" y="9"/>
                </a:moveTo>
                <a:lnTo>
                  <a:pt x="29" y="14"/>
                </a:lnTo>
                <a:lnTo>
                  <a:pt x="14" y="31"/>
                </a:lnTo>
                <a:lnTo>
                  <a:pt x="0" y="74"/>
                </a:lnTo>
                <a:lnTo>
                  <a:pt x="10" y="74"/>
                </a:lnTo>
                <a:lnTo>
                  <a:pt x="19" y="96"/>
                </a:lnTo>
                <a:lnTo>
                  <a:pt x="21" y="115"/>
                </a:lnTo>
                <a:lnTo>
                  <a:pt x="29" y="123"/>
                </a:lnTo>
                <a:lnTo>
                  <a:pt x="40" y="125"/>
                </a:lnTo>
                <a:lnTo>
                  <a:pt x="56" y="123"/>
                </a:lnTo>
                <a:lnTo>
                  <a:pt x="66" y="128"/>
                </a:lnTo>
                <a:lnTo>
                  <a:pt x="80" y="147"/>
                </a:lnTo>
                <a:lnTo>
                  <a:pt x="120" y="144"/>
                </a:lnTo>
                <a:lnTo>
                  <a:pt x="111" y="183"/>
                </a:lnTo>
                <a:lnTo>
                  <a:pt x="113" y="194"/>
                </a:lnTo>
                <a:lnTo>
                  <a:pt x="124" y="211"/>
                </a:lnTo>
                <a:lnTo>
                  <a:pt x="113" y="224"/>
                </a:lnTo>
                <a:lnTo>
                  <a:pt x="122" y="235"/>
                </a:lnTo>
                <a:lnTo>
                  <a:pt x="132" y="259"/>
                </a:lnTo>
                <a:lnTo>
                  <a:pt x="143" y="271"/>
                </a:lnTo>
                <a:lnTo>
                  <a:pt x="157" y="271"/>
                </a:lnTo>
                <a:lnTo>
                  <a:pt x="184" y="254"/>
                </a:lnTo>
                <a:lnTo>
                  <a:pt x="190" y="245"/>
                </a:lnTo>
                <a:lnTo>
                  <a:pt x="204" y="238"/>
                </a:lnTo>
                <a:lnTo>
                  <a:pt x="204" y="233"/>
                </a:lnTo>
                <a:lnTo>
                  <a:pt x="186" y="233"/>
                </a:lnTo>
                <a:lnTo>
                  <a:pt x="184" y="216"/>
                </a:lnTo>
                <a:lnTo>
                  <a:pt x="186" y="205"/>
                </a:lnTo>
                <a:lnTo>
                  <a:pt x="176" y="197"/>
                </a:lnTo>
                <a:lnTo>
                  <a:pt x="176" y="189"/>
                </a:lnTo>
                <a:lnTo>
                  <a:pt x="211" y="199"/>
                </a:lnTo>
                <a:lnTo>
                  <a:pt x="252" y="183"/>
                </a:lnTo>
                <a:lnTo>
                  <a:pt x="258" y="169"/>
                </a:lnTo>
                <a:lnTo>
                  <a:pt x="246" y="147"/>
                </a:lnTo>
                <a:lnTo>
                  <a:pt x="250" y="132"/>
                </a:lnTo>
                <a:lnTo>
                  <a:pt x="263" y="123"/>
                </a:lnTo>
                <a:lnTo>
                  <a:pt x="256" y="123"/>
                </a:lnTo>
                <a:lnTo>
                  <a:pt x="256" y="110"/>
                </a:lnTo>
                <a:lnTo>
                  <a:pt x="275" y="98"/>
                </a:lnTo>
                <a:lnTo>
                  <a:pt x="277" y="96"/>
                </a:lnTo>
                <a:lnTo>
                  <a:pt x="268" y="87"/>
                </a:lnTo>
                <a:lnTo>
                  <a:pt x="261" y="91"/>
                </a:lnTo>
                <a:lnTo>
                  <a:pt x="252" y="91"/>
                </a:lnTo>
                <a:lnTo>
                  <a:pt x="256" y="84"/>
                </a:lnTo>
                <a:lnTo>
                  <a:pt x="252" y="69"/>
                </a:lnTo>
                <a:lnTo>
                  <a:pt x="237" y="60"/>
                </a:lnTo>
                <a:lnTo>
                  <a:pt x="225" y="60"/>
                </a:lnTo>
                <a:lnTo>
                  <a:pt x="219" y="47"/>
                </a:lnTo>
                <a:lnTo>
                  <a:pt x="213" y="46"/>
                </a:lnTo>
                <a:lnTo>
                  <a:pt x="232" y="38"/>
                </a:lnTo>
                <a:lnTo>
                  <a:pt x="188" y="38"/>
                </a:lnTo>
                <a:lnTo>
                  <a:pt x="186" y="38"/>
                </a:lnTo>
                <a:lnTo>
                  <a:pt x="195" y="43"/>
                </a:lnTo>
                <a:lnTo>
                  <a:pt x="167" y="50"/>
                </a:lnTo>
                <a:lnTo>
                  <a:pt x="157" y="50"/>
                </a:lnTo>
                <a:lnTo>
                  <a:pt x="146" y="38"/>
                </a:lnTo>
                <a:lnTo>
                  <a:pt x="110" y="43"/>
                </a:lnTo>
                <a:lnTo>
                  <a:pt x="101" y="24"/>
                </a:lnTo>
                <a:lnTo>
                  <a:pt x="76" y="19"/>
                </a:lnTo>
                <a:lnTo>
                  <a:pt x="70" y="0"/>
                </a:lnTo>
                <a:lnTo>
                  <a:pt x="62" y="12"/>
                </a:lnTo>
                <a:lnTo>
                  <a:pt x="73" y="14"/>
                </a:lnTo>
                <a:lnTo>
                  <a:pt x="73" y="19"/>
                </a:lnTo>
                <a:lnTo>
                  <a:pt x="52" y="24"/>
                </a:lnTo>
                <a:lnTo>
                  <a:pt x="40" y="36"/>
                </a:lnTo>
                <a:lnTo>
                  <a:pt x="40" y="46"/>
                </a:lnTo>
                <a:lnTo>
                  <a:pt x="45" y="60"/>
                </a:lnTo>
                <a:lnTo>
                  <a:pt x="47" y="69"/>
                </a:lnTo>
                <a:lnTo>
                  <a:pt x="35" y="77"/>
                </a:lnTo>
                <a:lnTo>
                  <a:pt x="29" y="63"/>
                </a:lnTo>
                <a:lnTo>
                  <a:pt x="29" y="52"/>
                </a:lnTo>
                <a:lnTo>
                  <a:pt x="35" y="36"/>
                </a:lnTo>
                <a:lnTo>
                  <a:pt x="31" y="14"/>
                </a:lnTo>
                <a:lnTo>
                  <a:pt x="41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0" name=""/>
          <p:cNvGrpSpPr/>
          <p:nvPr/>
        </p:nvGrpSpPr>
        <p:grpSpPr>
          <a:xfrm>
            <a:off x="2997360" y="3760920"/>
            <a:ext cx="439560" cy="430200"/>
            <a:chOff x="2997360" y="3760920"/>
            <a:chExt cx="439560" cy="430200"/>
          </a:xfrm>
        </p:grpSpPr>
        <p:sp>
          <p:nvSpPr>
            <p:cNvPr id="3601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03" name=""/>
          <p:cNvSpPr/>
          <p:nvPr/>
        </p:nvSpPr>
        <p:spPr>
          <a:xfrm>
            <a:off x="3287880" y="3800520"/>
            <a:ext cx="17280" cy="12600"/>
          </a:xfrm>
          <a:custGeom>
            <a:avLst/>
            <a:gdLst/>
            <a:ahLst/>
            <a:rect l="l" t="t" r="r" b="b"/>
            <a:pathLst>
              <a:path w="11" h="8">
                <a:moveTo>
                  <a:pt x="9" y="0"/>
                </a:moveTo>
                <a:lnTo>
                  <a:pt x="11" y="5"/>
                </a:lnTo>
                <a:lnTo>
                  <a:pt x="7" y="8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4" name=""/>
          <p:cNvGrpSpPr/>
          <p:nvPr/>
        </p:nvGrpSpPr>
        <p:grpSpPr>
          <a:xfrm>
            <a:off x="3287880" y="3800520"/>
            <a:ext cx="17280" cy="12600"/>
            <a:chOff x="3287880" y="3800520"/>
            <a:chExt cx="17280" cy="12600"/>
          </a:xfrm>
        </p:grpSpPr>
        <p:sp>
          <p:nvSpPr>
            <p:cNvPr id="3605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07" name=""/>
          <p:cNvSpPr/>
          <p:nvPr/>
        </p:nvSpPr>
        <p:spPr>
          <a:xfrm>
            <a:off x="2816280" y="3753000"/>
            <a:ext cx="390600" cy="622080"/>
          </a:xfrm>
          <a:custGeom>
            <a:avLst/>
            <a:gdLst/>
            <a:ahLst/>
            <a:rect l="l" t="t" r="r" b="b"/>
            <a:pathLst>
              <a:path w="246" h="392">
                <a:moveTo>
                  <a:pt x="21" y="123"/>
                </a:moveTo>
                <a:lnTo>
                  <a:pt x="25" y="112"/>
                </a:lnTo>
                <a:lnTo>
                  <a:pt x="30" y="115"/>
                </a:lnTo>
                <a:lnTo>
                  <a:pt x="35" y="106"/>
                </a:lnTo>
                <a:lnTo>
                  <a:pt x="32" y="96"/>
                </a:lnTo>
                <a:lnTo>
                  <a:pt x="32" y="92"/>
                </a:lnTo>
                <a:lnTo>
                  <a:pt x="44" y="106"/>
                </a:lnTo>
                <a:lnTo>
                  <a:pt x="44" y="92"/>
                </a:lnTo>
                <a:lnTo>
                  <a:pt x="67" y="70"/>
                </a:lnTo>
                <a:lnTo>
                  <a:pt x="68" y="49"/>
                </a:lnTo>
                <a:lnTo>
                  <a:pt x="81" y="36"/>
                </a:lnTo>
                <a:lnTo>
                  <a:pt x="89" y="36"/>
                </a:lnTo>
                <a:lnTo>
                  <a:pt x="91" y="41"/>
                </a:lnTo>
                <a:lnTo>
                  <a:pt x="98" y="29"/>
                </a:lnTo>
                <a:lnTo>
                  <a:pt x="116" y="27"/>
                </a:lnTo>
                <a:lnTo>
                  <a:pt x="135" y="17"/>
                </a:lnTo>
                <a:lnTo>
                  <a:pt x="141" y="8"/>
                </a:lnTo>
                <a:lnTo>
                  <a:pt x="149" y="0"/>
                </a:lnTo>
                <a:lnTo>
                  <a:pt x="157" y="8"/>
                </a:lnTo>
                <a:lnTo>
                  <a:pt x="155" y="14"/>
                </a:lnTo>
                <a:lnTo>
                  <a:pt x="143" y="19"/>
                </a:lnTo>
                <a:lnTo>
                  <a:pt x="128" y="36"/>
                </a:lnTo>
                <a:lnTo>
                  <a:pt x="114" y="79"/>
                </a:lnTo>
                <a:lnTo>
                  <a:pt x="124" y="79"/>
                </a:lnTo>
                <a:lnTo>
                  <a:pt x="133" y="101"/>
                </a:lnTo>
                <a:lnTo>
                  <a:pt x="135" y="120"/>
                </a:lnTo>
                <a:lnTo>
                  <a:pt x="143" y="128"/>
                </a:lnTo>
                <a:lnTo>
                  <a:pt x="154" y="130"/>
                </a:lnTo>
                <a:lnTo>
                  <a:pt x="170" y="128"/>
                </a:lnTo>
                <a:lnTo>
                  <a:pt x="180" y="133"/>
                </a:lnTo>
                <a:lnTo>
                  <a:pt x="194" y="152"/>
                </a:lnTo>
                <a:lnTo>
                  <a:pt x="234" y="149"/>
                </a:lnTo>
                <a:lnTo>
                  <a:pt x="225" y="188"/>
                </a:lnTo>
                <a:lnTo>
                  <a:pt x="227" y="199"/>
                </a:lnTo>
                <a:lnTo>
                  <a:pt x="238" y="216"/>
                </a:lnTo>
                <a:lnTo>
                  <a:pt x="227" y="229"/>
                </a:lnTo>
                <a:lnTo>
                  <a:pt x="236" y="240"/>
                </a:lnTo>
                <a:lnTo>
                  <a:pt x="246" y="264"/>
                </a:lnTo>
                <a:lnTo>
                  <a:pt x="243" y="267"/>
                </a:lnTo>
                <a:lnTo>
                  <a:pt x="234" y="248"/>
                </a:lnTo>
                <a:lnTo>
                  <a:pt x="224" y="253"/>
                </a:lnTo>
                <a:lnTo>
                  <a:pt x="217" y="248"/>
                </a:lnTo>
                <a:lnTo>
                  <a:pt x="215" y="253"/>
                </a:lnTo>
                <a:lnTo>
                  <a:pt x="184" y="253"/>
                </a:lnTo>
                <a:lnTo>
                  <a:pt x="187" y="269"/>
                </a:lnTo>
                <a:lnTo>
                  <a:pt x="194" y="269"/>
                </a:lnTo>
                <a:lnTo>
                  <a:pt x="199" y="281"/>
                </a:lnTo>
                <a:lnTo>
                  <a:pt x="180" y="281"/>
                </a:lnTo>
                <a:lnTo>
                  <a:pt x="180" y="298"/>
                </a:lnTo>
                <a:lnTo>
                  <a:pt x="190" y="308"/>
                </a:lnTo>
                <a:lnTo>
                  <a:pt x="194" y="324"/>
                </a:lnTo>
                <a:lnTo>
                  <a:pt x="182" y="392"/>
                </a:lnTo>
                <a:lnTo>
                  <a:pt x="170" y="384"/>
                </a:lnTo>
                <a:lnTo>
                  <a:pt x="180" y="363"/>
                </a:lnTo>
                <a:lnTo>
                  <a:pt x="176" y="356"/>
                </a:lnTo>
                <a:lnTo>
                  <a:pt x="161" y="349"/>
                </a:lnTo>
                <a:lnTo>
                  <a:pt x="155" y="351"/>
                </a:lnTo>
                <a:lnTo>
                  <a:pt x="143" y="349"/>
                </a:lnTo>
                <a:lnTo>
                  <a:pt x="135" y="354"/>
                </a:lnTo>
                <a:lnTo>
                  <a:pt x="121" y="354"/>
                </a:lnTo>
                <a:lnTo>
                  <a:pt x="116" y="336"/>
                </a:lnTo>
                <a:lnTo>
                  <a:pt x="110" y="336"/>
                </a:lnTo>
                <a:lnTo>
                  <a:pt x="108" y="322"/>
                </a:lnTo>
                <a:lnTo>
                  <a:pt x="100" y="319"/>
                </a:lnTo>
                <a:lnTo>
                  <a:pt x="86" y="300"/>
                </a:lnTo>
                <a:lnTo>
                  <a:pt x="75" y="298"/>
                </a:lnTo>
                <a:lnTo>
                  <a:pt x="58" y="286"/>
                </a:lnTo>
                <a:lnTo>
                  <a:pt x="56" y="289"/>
                </a:lnTo>
                <a:lnTo>
                  <a:pt x="35" y="289"/>
                </a:lnTo>
                <a:lnTo>
                  <a:pt x="27" y="276"/>
                </a:lnTo>
                <a:lnTo>
                  <a:pt x="2" y="262"/>
                </a:lnTo>
                <a:lnTo>
                  <a:pt x="0" y="257"/>
                </a:lnTo>
                <a:lnTo>
                  <a:pt x="7" y="253"/>
                </a:lnTo>
                <a:lnTo>
                  <a:pt x="9" y="235"/>
                </a:lnTo>
                <a:lnTo>
                  <a:pt x="27" y="229"/>
                </a:lnTo>
                <a:lnTo>
                  <a:pt x="30" y="218"/>
                </a:lnTo>
                <a:lnTo>
                  <a:pt x="42" y="204"/>
                </a:lnTo>
                <a:lnTo>
                  <a:pt x="32" y="204"/>
                </a:lnTo>
                <a:lnTo>
                  <a:pt x="32" y="142"/>
                </a:lnTo>
                <a:lnTo>
                  <a:pt x="2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8" name=""/>
          <p:cNvGrpSpPr/>
          <p:nvPr/>
        </p:nvGrpSpPr>
        <p:grpSpPr>
          <a:xfrm>
            <a:off x="2816280" y="3753000"/>
            <a:ext cx="390600" cy="622080"/>
            <a:chOff x="2816280" y="3753000"/>
            <a:chExt cx="390600" cy="622080"/>
          </a:xfrm>
        </p:grpSpPr>
        <p:sp>
          <p:nvSpPr>
            <p:cNvPr id="3609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1" name=""/>
          <p:cNvSpPr/>
          <p:nvPr/>
        </p:nvSpPr>
        <p:spPr>
          <a:xfrm>
            <a:off x="1222200" y="2003400"/>
            <a:ext cx="160560" cy="147600"/>
          </a:xfrm>
          <a:custGeom>
            <a:avLst/>
            <a:gdLst/>
            <a:ahLst/>
            <a:rect l="l" t="t" r="r" b="b"/>
            <a:pathLst>
              <a:path w="101" h="93">
                <a:moveTo>
                  <a:pt x="16" y="19"/>
                </a:moveTo>
                <a:lnTo>
                  <a:pt x="16" y="10"/>
                </a:lnTo>
                <a:lnTo>
                  <a:pt x="0" y="8"/>
                </a:lnTo>
                <a:lnTo>
                  <a:pt x="7" y="0"/>
                </a:lnTo>
                <a:lnTo>
                  <a:pt x="56" y="19"/>
                </a:lnTo>
                <a:lnTo>
                  <a:pt x="72" y="51"/>
                </a:lnTo>
                <a:lnTo>
                  <a:pt x="93" y="68"/>
                </a:lnTo>
                <a:lnTo>
                  <a:pt x="101" y="89"/>
                </a:lnTo>
                <a:lnTo>
                  <a:pt x="96" y="93"/>
                </a:lnTo>
                <a:lnTo>
                  <a:pt x="72" y="84"/>
                </a:lnTo>
                <a:lnTo>
                  <a:pt x="75" y="76"/>
                </a:lnTo>
                <a:lnTo>
                  <a:pt x="72" y="79"/>
                </a:lnTo>
                <a:lnTo>
                  <a:pt x="66" y="76"/>
                </a:lnTo>
                <a:lnTo>
                  <a:pt x="70" y="70"/>
                </a:lnTo>
                <a:lnTo>
                  <a:pt x="58" y="73"/>
                </a:lnTo>
                <a:lnTo>
                  <a:pt x="54" y="68"/>
                </a:lnTo>
                <a:lnTo>
                  <a:pt x="58" y="68"/>
                </a:lnTo>
                <a:lnTo>
                  <a:pt x="54" y="60"/>
                </a:lnTo>
                <a:lnTo>
                  <a:pt x="40" y="55"/>
                </a:lnTo>
                <a:lnTo>
                  <a:pt x="37" y="48"/>
                </a:lnTo>
                <a:lnTo>
                  <a:pt x="47" y="46"/>
                </a:lnTo>
                <a:lnTo>
                  <a:pt x="27" y="38"/>
                </a:lnTo>
                <a:lnTo>
                  <a:pt x="23" y="27"/>
                </a:lnTo>
                <a:lnTo>
                  <a:pt x="21" y="32"/>
                </a:lnTo>
                <a:lnTo>
                  <a:pt x="11" y="29"/>
                </a:lnTo>
                <a:lnTo>
                  <a:pt x="11" y="17"/>
                </a:lnTo>
                <a:lnTo>
                  <a:pt x="16" y="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2" name=""/>
          <p:cNvGrpSpPr/>
          <p:nvPr/>
        </p:nvGrpSpPr>
        <p:grpSpPr>
          <a:xfrm>
            <a:off x="1222200" y="2003400"/>
            <a:ext cx="160560" cy="147600"/>
            <a:chOff x="1222200" y="2003400"/>
            <a:chExt cx="160560" cy="147600"/>
          </a:xfrm>
        </p:grpSpPr>
        <p:sp>
          <p:nvSpPr>
            <p:cNvPr id="3613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5" name=""/>
          <p:cNvSpPr/>
          <p:nvPr/>
        </p:nvSpPr>
        <p:spPr>
          <a:xfrm>
            <a:off x="1158840" y="1824120"/>
            <a:ext cx="28440" cy="36360"/>
          </a:xfrm>
          <a:custGeom>
            <a:avLst/>
            <a:gdLst/>
            <a:ahLst/>
            <a:rect l="l" t="t" r="r" b="b"/>
            <a:pathLst>
              <a:path w="18" h="23">
                <a:moveTo>
                  <a:pt x="11" y="6"/>
                </a:moveTo>
                <a:lnTo>
                  <a:pt x="18" y="17"/>
                </a:lnTo>
                <a:lnTo>
                  <a:pt x="16" y="23"/>
                </a:lnTo>
                <a:lnTo>
                  <a:pt x="0" y="0"/>
                </a:lnTo>
                <a:lnTo>
                  <a:pt x="11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6" name=""/>
          <p:cNvGrpSpPr/>
          <p:nvPr/>
        </p:nvGrpSpPr>
        <p:grpSpPr>
          <a:xfrm>
            <a:off x="1158840" y="1824120"/>
            <a:ext cx="28440" cy="36360"/>
            <a:chOff x="1158840" y="1824120"/>
            <a:chExt cx="28440" cy="36360"/>
          </a:xfrm>
        </p:grpSpPr>
        <p:sp>
          <p:nvSpPr>
            <p:cNvPr id="3617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9" name=""/>
          <p:cNvSpPr/>
          <p:nvPr/>
        </p:nvSpPr>
        <p:spPr>
          <a:xfrm>
            <a:off x="1154160" y="1835280"/>
            <a:ext cx="223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0" y="0"/>
                </a:moveTo>
                <a:lnTo>
                  <a:pt x="10" y="5"/>
                </a:lnTo>
                <a:lnTo>
                  <a:pt x="14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0" name=""/>
          <p:cNvGrpSpPr/>
          <p:nvPr/>
        </p:nvGrpSpPr>
        <p:grpSpPr>
          <a:xfrm>
            <a:off x="1154160" y="1835280"/>
            <a:ext cx="22320" cy="29880"/>
            <a:chOff x="1154160" y="1835280"/>
            <a:chExt cx="22320" cy="29880"/>
          </a:xfrm>
        </p:grpSpPr>
        <p:sp>
          <p:nvSpPr>
            <p:cNvPr id="3621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23" name=""/>
          <p:cNvSpPr/>
          <p:nvPr/>
        </p:nvSpPr>
        <p:spPr>
          <a:xfrm>
            <a:off x="1150920" y="180828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0" y="5"/>
                </a:moveTo>
                <a:lnTo>
                  <a:pt x="4" y="0"/>
                </a:lnTo>
                <a:lnTo>
                  <a:pt x="5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4" name=""/>
          <p:cNvGrpSpPr/>
          <p:nvPr/>
        </p:nvGrpSpPr>
        <p:grpSpPr>
          <a:xfrm>
            <a:off x="1150920" y="1808280"/>
            <a:ext cx="7920" cy="12600"/>
            <a:chOff x="1150920" y="1808280"/>
            <a:chExt cx="7920" cy="12600"/>
          </a:xfrm>
        </p:grpSpPr>
        <p:sp>
          <p:nvSpPr>
            <p:cNvPr id="3625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27" name=""/>
          <p:cNvSpPr/>
          <p:nvPr/>
        </p:nvSpPr>
        <p:spPr>
          <a:xfrm>
            <a:off x="3160800" y="135396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0" y="5"/>
                </a:moveTo>
                <a:lnTo>
                  <a:pt x="0" y="14"/>
                </a:lnTo>
                <a:lnTo>
                  <a:pt x="8" y="8"/>
                </a:lnTo>
                <a:lnTo>
                  <a:pt x="8" y="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8" name=""/>
          <p:cNvGrpSpPr/>
          <p:nvPr/>
        </p:nvGrpSpPr>
        <p:grpSpPr>
          <a:xfrm>
            <a:off x="3160800" y="1353960"/>
            <a:ext cx="12600" cy="22320"/>
            <a:chOff x="3160800" y="1353960"/>
            <a:chExt cx="12600" cy="22320"/>
          </a:xfrm>
        </p:grpSpPr>
        <p:sp>
          <p:nvSpPr>
            <p:cNvPr id="3629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0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1" name=""/>
          <p:cNvSpPr/>
          <p:nvPr/>
        </p:nvSpPr>
        <p:spPr>
          <a:xfrm>
            <a:off x="2678040" y="2281320"/>
            <a:ext cx="47520" cy="23760"/>
          </a:xfrm>
          <a:custGeom>
            <a:avLst/>
            <a:gdLst/>
            <a:ahLst/>
            <a:rect l="l" t="t" r="r" b="b"/>
            <a:pathLst>
              <a:path w="30" h="15">
                <a:moveTo>
                  <a:pt x="23" y="2"/>
                </a:moveTo>
                <a:lnTo>
                  <a:pt x="28" y="0"/>
                </a:lnTo>
                <a:lnTo>
                  <a:pt x="30" y="12"/>
                </a:lnTo>
                <a:lnTo>
                  <a:pt x="26" y="15"/>
                </a:lnTo>
                <a:lnTo>
                  <a:pt x="0" y="2"/>
                </a:lnTo>
                <a:lnTo>
                  <a:pt x="23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32" name=""/>
          <p:cNvGrpSpPr/>
          <p:nvPr/>
        </p:nvGrpSpPr>
        <p:grpSpPr>
          <a:xfrm>
            <a:off x="2678040" y="2281320"/>
            <a:ext cx="47520" cy="23760"/>
            <a:chOff x="2678040" y="2281320"/>
            <a:chExt cx="47520" cy="23760"/>
          </a:xfrm>
        </p:grpSpPr>
        <p:sp>
          <p:nvSpPr>
            <p:cNvPr id="3633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5" name=""/>
          <p:cNvSpPr/>
          <p:nvPr/>
        </p:nvSpPr>
        <p:spPr>
          <a:xfrm>
            <a:off x="2714760" y="1868400"/>
            <a:ext cx="42840" cy="270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" y="0"/>
                </a:moveTo>
                <a:lnTo>
                  <a:pt x="21" y="0"/>
                </a:lnTo>
                <a:lnTo>
                  <a:pt x="27" y="17"/>
                </a:lnTo>
                <a:lnTo>
                  <a:pt x="0" y="5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36" name=""/>
          <p:cNvGrpSpPr/>
          <p:nvPr/>
        </p:nvGrpSpPr>
        <p:grpSpPr>
          <a:xfrm>
            <a:off x="2714760" y="1868400"/>
            <a:ext cx="42840" cy="27000"/>
            <a:chOff x="2714760" y="1868400"/>
            <a:chExt cx="42840" cy="27000"/>
          </a:xfrm>
        </p:grpSpPr>
        <p:sp>
          <p:nvSpPr>
            <p:cNvPr id="3637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8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9" name=""/>
          <p:cNvSpPr/>
          <p:nvPr/>
        </p:nvSpPr>
        <p:spPr>
          <a:xfrm>
            <a:off x="2773440" y="1216080"/>
            <a:ext cx="30240" cy="65160"/>
          </a:xfrm>
          <a:custGeom>
            <a:avLst/>
            <a:gdLst/>
            <a:ahLst/>
            <a:rect l="l" t="t" r="r" b="b"/>
            <a:pathLst>
              <a:path w="19" h="41">
                <a:moveTo>
                  <a:pt x="4" y="0"/>
                </a:moveTo>
                <a:lnTo>
                  <a:pt x="0" y="5"/>
                </a:lnTo>
                <a:lnTo>
                  <a:pt x="0" y="29"/>
                </a:lnTo>
                <a:lnTo>
                  <a:pt x="8" y="41"/>
                </a:lnTo>
                <a:lnTo>
                  <a:pt x="19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0" name=""/>
          <p:cNvGrpSpPr/>
          <p:nvPr/>
        </p:nvGrpSpPr>
        <p:grpSpPr>
          <a:xfrm>
            <a:off x="2773440" y="1216080"/>
            <a:ext cx="30240" cy="65160"/>
            <a:chOff x="2773440" y="1216080"/>
            <a:chExt cx="30240" cy="65160"/>
          </a:xfrm>
        </p:grpSpPr>
        <p:sp>
          <p:nvSpPr>
            <p:cNvPr id="3641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43" name=""/>
          <p:cNvSpPr/>
          <p:nvPr/>
        </p:nvSpPr>
        <p:spPr>
          <a:xfrm>
            <a:off x="3379680" y="2224080"/>
            <a:ext cx="57240" cy="77760"/>
          </a:xfrm>
          <a:custGeom>
            <a:avLst/>
            <a:gdLst/>
            <a:ahLst/>
            <a:rect l="l" t="t" r="r" b="b"/>
            <a:pathLst>
              <a:path w="36" h="49">
                <a:moveTo>
                  <a:pt x="19" y="0"/>
                </a:moveTo>
                <a:lnTo>
                  <a:pt x="4" y="30"/>
                </a:lnTo>
                <a:lnTo>
                  <a:pt x="0" y="41"/>
                </a:lnTo>
                <a:lnTo>
                  <a:pt x="4" y="49"/>
                </a:lnTo>
                <a:lnTo>
                  <a:pt x="21" y="46"/>
                </a:lnTo>
                <a:lnTo>
                  <a:pt x="36" y="36"/>
                </a:lnTo>
                <a:lnTo>
                  <a:pt x="31" y="24"/>
                </a:lnTo>
                <a:lnTo>
                  <a:pt x="27" y="32"/>
                </a:lnTo>
                <a:lnTo>
                  <a:pt x="17" y="32"/>
                </a:lnTo>
                <a:lnTo>
                  <a:pt x="26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4" name=""/>
          <p:cNvGrpSpPr/>
          <p:nvPr/>
        </p:nvGrpSpPr>
        <p:grpSpPr>
          <a:xfrm>
            <a:off x="3379680" y="2224080"/>
            <a:ext cx="57240" cy="77760"/>
            <a:chOff x="3379680" y="2224080"/>
            <a:chExt cx="57240" cy="77760"/>
          </a:xfrm>
        </p:grpSpPr>
        <p:sp>
          <p:nvSpPr>
            <p:cNvPr id="3645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47" name=""/>
          <p:cNvSpPr/>
          <p:nvPr/>
        </p:nvSpPr>
        <p:spPr>
          <a:xfrm>
            <a:off x="3249720" y="1270080"/>
            <a:ext cx="27000" cy="22320"/>
          </a:xfrm>
          <a:custGeom>
            <a:avLst/>
            <a:gdLst/>
            <a:ahLst/>
            <a:rect l="l" t="t" r="r" b="b"/>
            <a:pathLst>
              <a:path w="17" h="14">
                <a:moveTo>
                  <a:pt x="10" y="0"/>
                </a:moveTo>
                <a:lnTo>
                  <a:pt x="17" y="4"/>
                </a:lnTo>
                <a:lnTo>
                  <a:pt x="15" y="14"/>
                </a:lnTo>
                <a:lnTo>
                  <a:pt x="0" y="6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8" name=""/>
          <p:cNvGrpSpPr/>
          <p:nvPr/>
        </p:nvGrpSpPr>
        <p:grpSpPr>
          <a:xfrm>
            <a:off x="3249720" y="1270080"/>
            <a:ext cx="27000" cy="22320"/>
            <a:chOff x="3249720" y="1270080"/>
            <a:chExt cx="27000" cy="22320"/>
          </a:xfrm>
        </p:grpSpPr>
        <p:sp>
          <p:nvSpPr>
            <p:cNvPr id="3649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1" name=""/>
          <p:cNvSpPr/>
          <p:nvPr/>
        </p:nvSpPr>
        <p:spPr>
          <a:xfrm>
            <a:off x="3284640" y="2060640"/>
            <a:ext cx="88920" cy="46080"/>
          </a:xfrm>
          <a:custGeom>
            <a:avLst/>
            <a:gdLst/>
            <a:ahLst/>
            <a:rect l="l" t="t" r="r" b="b"/>
            <a:pathLst>
              <a:path w="56" h="29">
                <a:moveTo>
                  <a:pt x="9" y="0"/>
                </a:moveTo>
                <a:lnTo>
                  <a:pt x="37" y="13"/>
                </a:lnTo>
                <a:lnTo>
                  <a:pt x="52" y="19"/>
                </a:lnTo>
                <a:lnTo>
                  <a:pt x="56" y="29"/>
                </a:lnTo>
                <a:lnTo>
                  <a:pt x="44" y="29"/>
                </a:lnTo>
                <a:lnTo>
                  <a:pt x="21" y="19"/>
                </a:lnTo>
                <a:lnTo>
                  <a:pt x="16" y="13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52" name=""/>
          <p:cNvGrpSpPr/>
          <p:nvPr/>
        </p:nvGrpSpPr>
        <p:grpSpPr>
          <a:xfrm>
            <a:off x="3284640" y="2060640"/>
            <a:ext cx="88920" cy="46080"/>
            <a:chOff x="3284640" y="2060640"/>
            <a:chExt cx="88920" cy="46080"/>
          </a:xfrm>
        </p:grpSpPr>
        <p:sp>
          <p:nvSpPr>
            <p:cNvPr id="3653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5" name=""/>
          <p:cNvSpPr/>
          <p:nvPr/>
        </p:nvSpPr>
        <p:spPr>
          <a:xfrm>
            <a:off x="3287880" y="2224080"/>
            <a:ext cx="77760" cy="57240"/>
          </a:xfrm>
          <a:custGeom>
            <a:avLst/>
            <a:gdLst/>
            <a:ahLst/>
            <a:rect l="l" t="t" r="r" b="b"/>
            <a:pathLst>
              <a:path w="49" h="36">
                <a:moveTo>
                  <a:pt x="7" y="0"/>
                </a:moveTo>
                <a:lnTo>
                  <a:pt x="7" y="8"/>
                </a:lnTo>
                <a:lnTo>
                  <a:pt x="13" y="17"/>
                </a:lnTo>
                <a:lnTo>
                  <a:pt x="49" y="22"/>
                </a:lnTo>
                <a:lnTo>
                  <a:pt x="36" y="36"/>
                </a:lnTo>
                <a:lnTo>
                  <a:pt x="28" y="24"/>
                </a:lnTo>
                <a:lnTo>
                  <a:pt x="17" y="27"/>
                </a:lnTo>
                <a:lnTo>
                  <a:pt x="0" y="13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56" name=""/>
          <p:cNvGrpSpPr/>
          <p:nvPr/>
        </p:nvGrpSpPr>
        <p:grpSpPr>
          <a:xfrm>
            <a:off x="3287880" y="2224080"/>
            <a:ext cx="77760" cy="57240"/>
            <a:chOff x="3287880" y="2224080"/>
            <a:chExt cx="77760" cy="57240"/>
          </a:xfrm>
        </p:grpSpPr>
        <p:sp>
          <p:nvSpPr>
            <p:cNvPr id="3657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9" name=""/>
          <p:cNvSpPr/>
          <p:nvPr/>
        </p:nvSpPr>
        <p:spPr>
          <a:xfrm>
            <a:off x="3071880" y="118116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7"/>
                </a:lnTo>
                <a:lnTo>
                  <a:pt x="9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0" name=""/>
          <p:cNvGrpSpPr/>
          <p:nvPr/>
        </p:nvGrpSpPr>
        <p:grpSpPr>
          <a:xfrm>
            <a:off x="3071880" y="1181160"/>
            <a:ext cx="19080" cy="15840"/>
            <a:chOff x="3071880" y="1181160"/>
            <a:chExt cx="19080" cy="15840"/>
          </a:xfrm>
        </p:grpSpPr>
        <p:sp>
          <p:nvSpPr>
            <p:cNvPr id="3661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63" name=""/>
          <p:cNvSpPr/>
          <p:nvPr/>
        </p:nvSpPr>
        <p:spPr>
          <a:xfrm>
            <a:off x="3944880" y="1405080"/>
            <a:ext cx="972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1"/>
                </a:moveTo>
                <a:lnTo>
                  <a:pt x="0" y="4"/>
                </a:lnTo>
                <a:lnTo>
                  <a:pt x="0" y="0"/>
                </a:lnTo>
                <a:lnTo>
                  <a:pt x="6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4" name=""/>
          <p:cNvGrpSpPr/>
          <p:nvPr/>
        </p:nvGrpSpPr>
        <p:grpSpPr>
          <a:xfrm>
            <a:off x="3944880" y="1405080"/>
            <a:ext cx="9720" cy="6120"/>
            <a:chOff x="3944880" y="1405080"/>
            <a:chExt cx="9720" cy="6120"/>
          </a:xfrm>
        </p:grpSpPr>
        <p:sp>
          <p:nvSpPr>
            <p:cNvPr id="3665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67" name=""/>
          <p:cNvSpPr/>
          <p:nvPr/>
        </p:nvSpPr>
        <p:spPr>
          <a:xfrm>
            <a:off x="1776240" y="1405080"/>
            <a:ext cx="155880" cy="90360"/>
          </a:xfrm>
          <a:custGeom>
            <a:avLst/>
            <a:gdLst/>
            <a:ahLst/>
            <a:rect l="l" t="t" r="r" b="b"/>
            <a:pathLst>
              <a:path w="98" h="57">
                <a:moveTo>
                  <a:pt x="0" y="57"/>
                </a:moveTo>
                <a:lnTo>
                  <a:pt x="31" y="11"/>
                </a:lnTo>
                <a:lnTo>
                  <a:pt x="42" y="9"/>
                </a:lnTo>
                <a:lnTo>
                  <a:pt x="35" y="4"/>
                </a:lnTo>
                <a:lnTo>
                  <a:pt x="40" y="0"/>
                </a:lnTo>
                <a:lnTo>
                  <a:pt x="54" y="1"/>
                </a:lnTo>
                <a:lnTo>
                  <a:pt x="42" y="11"/>
                </a:lnTo>
                <a:lnTo>
                  <a:pt x="42" y="22"/>
                </a:lnTo>
                <a:lnTo>
                  <a:pt x="54" y="19"/>
                </a:lnTo>
                <a:lnTo>
                  <a:pt x="47" y="25"/>
                </a:lnTo>
                <a:lnTo>
                  <a:pt x="73" y="22"/>
                </a:lnTo>
                <a:lnTo>
                  <a:pt x="98" y="28"/>
                </a:lnTo>
                <a:lnTo>
                  <a:pt x="42" y="35"/>
                </a:lnTo>
                <a:lnTo>
                  <a:pt x="21" y="47"/>
                </a:lnTo>
                <a:lnTo>
                  <a:pt x="21" y="57"/>
                </a:lnTo>
                <a:lnTo>
                  <a:pt x="0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8" name=""/>
          <p:cNvGrpSpPr/>
          <p:nvPr/>
        </p:nvGrpSpPr>
        <p:grpSpPr>
          <a:xfrm>
            <a:off x="1776240" y="1405080"/>
            <a:ext cx="155880" cy="90360"/>
            <a:chOff x="1776240" y="1405080"/>
            <a:chExt cx="155880" cy="90360"/>
          </a:xfrm>
        </p:grpSpPr>
        <p:sp>
          <p:nvSpPr>
            <p:cNvPr id="3669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0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71" name=""/>
          <p:cNvSpPr/>
          <p:nvPr/>
        </p:nvSpPr>
        <p:spPr>
          <a:xfrm>
            <a:off x="2163600" y="1793880"/>
            <a:ext cx="100080" cy="239760"/>
          </a:xfrm>
          <a:custGeom>
            <a:avLst/>
            <a:gdLst/>
            <a:ahLst/>
            <a:rect l="l" t="t" r="r" b="b"/>
            <a:pathLst>
              <a:path w="63" h="151">
                <a:moveTo>
                  <a:pt x="25" y="0"/>
                </a:moveTo>
                <a:lnTo>
                  <a:pt x="28" y="4"/>
                </a:lnTo>
                <a:lnTo>
                  <a:pt x="23" y="14"/>
                </a:lnTo>
                <a:lnTo>
                  <a:pt x="31" y="9"/>
                </a:lnTo>
                <a:lnTo>
                  <a:pt x="33" y="14"/>
                </a:lnTo>
                <a:lnTo>
                  <a:pt x="29" y="17"/>
                </a:lnTo>
                <a:lnTo>
                  <a:pt x="29" y="23"/>
                </a:lnTo>
                <a:lnTo>
                  <a:pt x="33" y="42"/>
                </a:lnTo>
                <a:lnTo>
                  <a:pt x="40" y="52"/>
                </a:lnTo>
                <a:lnTo>
                  <a:pt x="44" y="83"/>
                </a:lnTo>
                <a:lnTo>
                  <a:pt x="63" y="120"/>
                </a:lnTo>
                <a:lnTo>
                  <a:pt x="59" y="143"/>
                </a:lnTo>
                <a:lnTo>
                  <a:pt x="56" y="142"/>
                </a:lnTo>
                <a:lnTo>
                  <a:pt x="52" y="151"/>
                </a:lnTo>
                <a:lnTo>
                  <a:pt x="48" y="151"/>
                </a:lnTo>
                <a:lnTo>
                  <a:pt x="45" y="139"/>
                </a:lnTo>
                <a:lnTo>
                  <a:pt x="54" y="118"/>
                </a:lnTo>
                <a:lnTo>
                  <a:pt x="48" y="120"/>
                </a:lnTo>
                <a:lnTo>
                  <a:pt x="52" y="102"/>
                </a:lnTo>
                <a:lnTo>
                  <a:pt x="45" y="101"/>
                </a:lnTo>
                <a:lnTo>
                  <a:pt x="42" y="110"/>
                </a:lnTo>
                <a:lnTo>
                  <a:pt x="33" y="83"/>
                </a:lnTo>
                <a:lnTo>
                  <a:pt x="29" y="93"/>
                </a:lnTo>
                <a:lnTo>
                  <a:pt x="23" y="93"/>
                </a:lnTo>
                <a:lnTo>
                  <a:pt x="21" y="79"/>
                </a:lnTo>
                <a:lnTo>
                  <a:pt x="10" y="67"/>
                </a:lnTo>
                <a:lnTo>
                  <a:pt x="7" y="55"/>
                </a:lnTo>
                <a:lnTo>
                  <a:pt x="14" y="50"/>
                </a:lnTo>
                <a:lnTo>
                  <a:pt x="0" y="45"/>
                </a:lnTo>
                <a:lnTo>
                  <a:pt x="0" y="36"/>
                </a:lnTo>
                <a:lnTo>
                  <a:pt x="7" y="19"/>
                </a:lnTo>
                <a:lnTo>
                  <a:pt x="25" y="23"/>
                </a:lnTo>
                <a:lnTo>
                  <a:pt x="21" y="12"/>
                </a:lnTo>
                <a:lnTo>
                  <a:pt x="23" y="4"/>
                </a:lnTo>
                <a:lnTo>
                  <a:pt x="12" y="0"/>
                </a:lnTo>
                <a:lnTo>
                  <a:pt x="2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72" name=""/>
          <p:cNvGrpSpPr/>
          <p:nvPr/>
        </p:nvGrpSpPr>
        <p:grpSpPr>
          <a:xfrm>
            <a:off x="2163600" y="1793880"/>
            <a:ext cx="100080" cy="239760"/>
            <a:chOff x="2163600" y="1793880"/>
            <a:chExt cx="100080" cy="239760"/>
          </a:xfrm>
        </p:grpSpPr>
        <p:sp>
          <p:nvSpPr>
            <p:cNvPr id="3673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4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75" name=""/>
          <p:cNvSpPr/>
          <p:nvPr/>
        </p:nvSpPr>
        <p:spPr>
          <a:xfrm>
            <a:off x="3649680" y="4991040"/>
            <a:ext cx="285840" cy="198360"/>
          </a:xfrm>
          <a:custGeom>
            <a:avLst/>
            <a:gdLst/>
            <a:ahLst/>
            <a:rect l="l" t="t" r="r" b="b"/>
            <a:pathLst>
              <a:path w="180" h="125">
                <a:moveTo>
                  <a:pt x="101" y="125"/>
                </a:moveTo>
                <a:lnTo>
                  <a:pt x="100" y="125"/>
                </a:lnTo>
                <a:lnTo>
                  <a:pt x="100" y="122"/>
                </a:lnTo>
                <a:lnTo>
                  <a:pt x="95" y="120"/>
                </a:lnTo>
                <a:lnTo>
                  <a:pt x="91" y="122"/>
                </a:lnTo>
                <a:lnTo>
                  <a:pt x="91" y="112"/>
                </a:lnTo>
                <a:lnTo>
                  <a:pt x="79" y="112"/>
                </a:lnTo>
                <a:lnTo>
                  <a:pt x="77" y="110"/>
                </a:lnTo>
                <a:lnTo>
                  <a:pt x="77" y="106"/>
                </a:lnTo>
                <a:lnTo>
                  <a:pt x="70" y="96"/>
                </a:lnTo>
                <a:lnTo>
                  <a:pt x="68" y="82"/>
                </a:lnTo>
                <a:lnTo>
                  <a:pt x="60" y="74"/>
                </a:lnTo>
                <a:lnTo>
                  <a:pt x="47" y="74"/>
                </a:lnTo>
                <a:lnTo>
                  <a:pt x="33" y="66"/>
                </a:lnTo>
                <a:lnTo>
                  <a:pt x="23" y="66"/>
                </a:lnTo>
                <a:lnTo>
                  <a:pt x="14" y="69"/>
                </a:lnTo>
                <a:lnTo>
                  <a:pt x="4" y="69"/>
                </a:lnTo>
                <a:lnTo>
                  <a:pt x="0" y="66"/>
                </a:lnTo>
                <a:lnTo>
                  <a:pt x="9" y="60"/>
                </a:lnTo>
                <a:lnTo>
                  <a:pt x="16" y="46"/>
                </a:lnTo>
                <a:lnTo>
                  <a:pt x="14" y="43"/>
                </a:lnTo>
                <a:lnTo>
                  <a:pt x="21" y="36"/>
                </a:lnTo>
                <a:lnTo>
                  <a:pt x="23" y="26"/>
                </a:lnTo>
                <a:lnTo>
                  <a:pt x="30" y="14"/>
                </a:lnTo>
                <a:lnTo>
                  <a:pt x="37" y="6"/>
                </a:lnTo>
                <a:lnTo>
                  <a:pt x="37" y="5"/>
                </a:lnTo>
                <a:lnTo>
                  <a:pt x="46" y="0"/>
                </a:lnTo>
                <a:lnTo>
                  <a:pt x="56" y="3"/>
                </a:lnTo>
                <a:lnTo>
                  <a:pt x="70" y="0"/>
                </a:lnTo>
                <a:lnTo>
                  <a:pt x="70" y="5"/>
                </a:lnTo>
                <a:lnTo>
                  <a:pt x="72" y="6"/>
                </a:lnTo>
                <a:lnTo>
                  <a:pt x="81" y="9"/>
                </a:lnTo>
                <a:lnTo>
                  <a:pt x="85" y="5"/>
                </a:lnTo>
                <a:lnTo>
                  <a:pt x="98" y="5"/>
                </a:lnTo>
                <a:lnTo>
                  <a:pt x="103" y="0"/>
                </a:lnTo>
                <a:lnTo>
                  <a:pt x="112" y="3"/>
                </a:lnTo>
                <a:lnTo>
                  <a:pt x="114" y="6"/>
                </a:lnTo>
                <a:lnTo>
                  <a:pt x="114" y="9"/>
                </a:lnTo>
                <a:lnTo>
                  <a:pt x="117" y="17"/>
                </a:lnTo>
                <a:lnTo>
                  <a:pt x="116" y="22"/>
                </a:lnTo>
                <a:lnTo>
                  <a:pt x="120" y="31"/>
                </a:lnTo>
                <a:lnTo>
                  <a:pt x="124" y="33"/>
                </a:lnTo>
                <a:lnTo>
                  <a:pt x="128" y="33"/>
                </a:lnTo>
                <a:lnTo>
                  <a:pt x="131" y="38"/>
                </a:lnTo>
                <a:lnTo>
                  <a:pt x="126" y="52"/>
                </a:lnTo>
                <a:lnTo>
                  <a:pt x="131" y="55"/>
                </a:lnTo>
                <a:lnTo>
                  <a:pt x="134" y="62"/>
                </a:lnTo>
                <a:lnTo>
                  <a:pt x="134" y="65"/>
                </a:lnTo>
                <a:lnTo>
                  <a:pt x="138" y="66"/>
                </a:lnTo>
                <a:lnTo>
                  <a:pt x="147" y="65"/>
                </a:lnTo>
                <a:lnTo>
                  <a:pt x="149" y="60"/>
                </a:lnTo>
                <a:lnTo>
                  <a:pt x="161" y="57"/>
                </a:lnTo>
                <a:lnTo>
                  <a:pt x="168" y="55"/>
                </a:lnTo>
                <a:lnTo>
                  <a:pt x="171" y="60"/>
                </a:lnTo>
                <a:lnTo>
                  <a:pt x="178" y="60"/>
                </a:lnTo>
                <a:lnTo>
                  <a:pt x="180" y="60"/>
                </a:lnTo>
                <a:lnTo>
                  <a:pt x="176" y="65"/>
                </a:lnTo>
                <a:lnTo>
                  <a:pt x="168" y="69"/>
                </a:lnTo>
                <a:lnTo>
                  <a:pt x="166" y="74"/>
                </a:lnTo>
                <a:lnTo>
                  <a:pt x="166" y="79"/>
                </a:lnTo>
                <a:lnTo>
                  <a:pt x="153" y="88"/>
                </a:lnTo>
                <a:lnTo>
                  <a:pt x="151" y="91"/>
                </a:lnTo>
                <a:lnTo>
                  <a:pt x="145" y="91"/>
                </a:lnTo>
                <a:lnTo>
                  <a:pt x="128" y="101"/>
                </a:lnTo>
                <a:lnTo>
                  <a:pt x="105" y="122"/>
                </a:lnTo>
                <a:lnTo>
                  <a:pt x="101" y="12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6" name=""/>
          <p:cNvSpPr/>
          <p:nvPr/>
        </p:nvSpPr>
        <p:spPr>
          <a:xfrm>
            <a:off x="3911760" y="5013360"/>
            <a:ext cx="128520" cy="103320"/>
          </a:xfrm>
          <a:custGeom>
            <a:avLst/>
            <a:gdLst/>
            <a:ahLst/>
            <a:rect l="l" t="t" r="r" b="b"/>
            <a:pathLst>
              <a:path w="81" h="65">
                <a:moveTo>
                  <a:pt x="2" y="41"/>
                </a:moveTo>
                <a:lnTo>
                  <a:pt x="6" y="46"/>
                </a:lnTo>
                <a:lnTo>
                  <a:pt x="12" y="46"/>
                </a:lnTo>
                <a:lnTo>
                  <a:pt x="14" y="46"/>
                </a:lnTo>
                <a:lnTo>
                  <a:pt x="10" y="51"/>
                </a:lnTo>
                <a:lnTo>
                  <a:pt x="2" y="55"/>
                </a:lnTo>
                <a:lnTo>
                  <a:pt x="0" y="60"/>
                </a:lnTo>
                <a:lnTo>
                  <a:pt x="0" y="65"/>
                </a:lnTo>
                <a:lnTo>
                  <a:pt x="3" y="65"/>
                </a:lnTo>
                <a:lnTo>
                  <a:pt x="3" y="62"/>
                </a:lnTo>
                <a:lnTo>
                  <a:pt x="2" y="57"/>
                </a:lnTo>
                <a:lnTo>
                  <a:pt x="3" y="57"/>
                </a:lnTo>
                <a:lnTo>
                  <a:pt x="8" y="55"/>
                </a:lnTo>
                <a:lnTo>
                  <a:pt x="12" y="57"/>
                </a:lnTo>
                <a:lnTo>
                  <a:pt x="19" y="52"/>
                </a:lnTo>
                <a:lnTo>
                  <a:pt x="27" y="55"/>
                </a:lnTo>
                <a:lnTo>
                  <a:pt x="31" y="55"/>
                </a:lnTo>
                <a:lnTo>
                  <a:pt x="31" y="51"/>
                </a:lnTo>
                <a:lnTo>
                  <a:pt x="33" y="51"/>
                </a:lnTo>
                <a:lnTo>
                  <a:pt x="38" y="55"/>
                </a:lnTo>
                <a:lnTo>
                  <a:pt x="41" y="55"/>
                </a:lnTo>
                <a:lnTo>
                  <a:pt x="58" y="51"/>
                </a:lnTo>
                <a:lnTo>
                  <a:pt x="60" y="43"/>
                </a:lnTo>
                <a:lnTo>
                  <a:pt x="77" y="32"/>
                </a:lnTo>
                <a:lnTo>
                  <a:pt x="77" y="22"/>
                </a:lnTo>
                <a:lnTo>
                  <a:pt x="81" y="10"/>
                </a:lnTo>
                <a:lnTo>
                  <a:pt x="64" y="8"/>
                </a:lnTo>
                <a:lnTo>
                  <a:pt x="62" y="0"/>
                </a:lnTo>
                <a:lnTo>
                  <a:pt x="60" y="0"/>
                </a:lnTo>
                <a:lnTo>
                  <a:pt x="55" y="5"/>
                </a:lnTo>
                <a:lnTo>
                  <a:pt x="52" y="22"/>
                </a:lnTo>
                <a:lnTo>
                  <a:pt x="33" y="32"/>
                </a:lnTo>
                <a:lnTo>
                  <a:pt x="19" y="32"/>
                </a:lnTo>
                <a:lnTo>
                  <a:pt x="2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77" name=""/>
          <p:cNvGrpSpPr/>
          <p:nvPr/>
        </p:nvGrpSpPr>
        <p:grpSpPr>
          <a:xfrm>
            <a:off x="3911760" y="5013360"/>
            <a:ext cx="128520" cy="103320"/>
            <a:chOff x="3911760" y="5013360"/>
            <a:chExt cx="128520" cy="103320"/>
          </a:xfrm>
        </p:grpSpPr>
        <p:sp>
          <p:nvSpPr>
            <p:cNvPr id="3678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0" name=""/>
          <p:cNvSpPr/>
          <p:nvPr/>
        </p:nvSpPr>
        <p:spPr>
          <a:xfrm>
            <a:off x="3603600" y="5095800"/>
            <a:ext cx="206280" cy="154080"/>
          </a:xfrm>
          <a:custGeom>
            <a:avLst/>
            <a:gdLst/>
            <a:ahLst/>
            <a:rect l="l" t="t" r="r" b="b"/>
            <a:pathLst>
              <a:path w="130" h="97">
                <a:moveTo>
                  <a:pt x="120" y="80"/>
                </a:moveTo>
                <a:lnTo>
                  <a:pt x="113" y="78"/>
                </a:lnTo>
                <a:lnTo>
                  <a:pt x="101" y="84"/>
                </a:lnTo>
                <a:lnTo>
                  <a:pt x="97" y="82"/>
                </a:lnTo>
                <a:lnTo>
                  <a:pt x="91" y="80"/>
                </a:lnTo>
                <a:lnTo>
                  <a:pt x="85" y="82"/>
                </a:lnTo>
                <a:lnTo>
                  <a:pt x="80" y="82"/>
                </a:lnTo>
                <a:lnTo>
                  <a:pt x="76" y="87"/>
                </a:lnTo>
                <a:lnTo>
                  <a:pt x="68" y="89"/>
                </a:lnTo>
                <a:lnTo>
                  <a:pt x="66" y="92"/>
                </a:lnTo>
                <a:lnTo>
                  <a:pt x="66" y="94"/>
                </a:lnTo>
                <a:lnTo>
                  <a:pt x="64" y="97"/>
                </a:lnTo>
                <a:lnTo>
                  <a:pt x="52" y="94"/>
                </a:lnTo>
                <a:lnTo>
                  <a:pt x="42" y="92"/>
                </a:lnTo>
                <a:lnTo>
                  <a:pt x="26" y="92"/>
                </a:lnTo>
                <a:lnTo>
                  <a:pt x="19" y="92"/>
                </a:lnTo>
                <a:lnTo>
                  <a:pt x="14" y="80"/>
                </a:lnTo>
                <a:lnTo>
                  <a:pt x="10" y="78"/>
                </a:lnTo>
                <a:lnTo>
                  <a:pt x="4" y="80"/>
                </a:lnTo>
                <a:lnTo>
                  <a:pt x="0" y="78"/>
                </a:lnTo>
                <a:lnTo>
                  <a:pt x="2" y="63"/>
                </a:lnTo>
                <a:lnTo>
                  <a:pt x="4" y="51"/>
                </a:lnTo>
                <a:lnTo>
                  <a:pt x="4" y="48"/>
                </a:lnTo>
                <a:lnTo>
                  <a:pt x="4" y="41"/>
                </a:lnTo>
                <a:lnTo>
                  <a:pt x="8" y="37"/>
                </a:lnTo>
                <a:lnTo>
                  <a:pt x="8" y="24"/>
                </a:lnTo>
                <a:lnTo>
                  <a:pt x="14" y="18"/>
                </a:lnTo>
                <a:lnTo>
                  <a:pt x="14" y="13"/>
                </a:lnTo>
                <a:lnTo>
                  <a:pt x="29" y="0"/>
                </a:lnTo>
                <a:lnTo>
                  <a:pt x="33" y="3"/>
                </a:lnTo>
                <a:lnTo>
                  <a:pt x="43" y="3"/>
                </a:lnTo>
                <a:lnTo>
                  <a:pt x="52" y="0"/>
                </a:lnTo>
                <a:lnTo>
                  <a:pt x="62" y="0"/>
                </a:lnTo>
                <a:lnTo>
                  <a:pt x="76" y="8"/>
                </a:lnTo>
                <a:lnTo>
                  <a:pt x="89" y="8"/>
                </a:lnTo>
                <a:lnTo>
                  <a:pt x="97" y="15"/>
                </a:lnTo>
                <a:lnTo>
                  <a:pt x="99" y="29"/>
                </a:lnTo>
                <a:lnTo>
                  <a:pt x="106" y="40"/>
                </a:lnTo>
                <a:lnTo>
                  <a:pt x="106" y="43"/>
                </a:lnTo>
                <a:lnTo>
                  <a:pt x="108" y="46"/>
                </a:lnTo>
                <a:lnTo>
                  <a:pt x="120" y="46"/>
                </a:lnTo>
                <a:lnTo>
                  <a:pt x="120" y="56"/>
                </a:lnTo>
                <a:lnTo>
                  <a:pt x="124" y="54"/>
                </a:lnTo>
                <a:lnTo>
                  <a:pt x="129" y="56"/>
                </a:lnTo>
                <a:lnTo>
                  <a:pt x="129" y="59"/>
                </a:lnTo>
                <a:lnTo>
                  <a:pt x="130" y="59"/>
                </a:lnTo>
                <a:lnTo>
                  <a:pt x="129" y="63"/>
                </a:lnTo>
                <a:lnTo>
                  <a:pt x="122" y="63"/>
                </a:lnTo>
                <a:lnTo>
                  <a:pt x="118" y="65"/>
                </a:lnTo>
                <a:lnTo>
                  <a:pt x="118" y="68"/>
                </a:lnTo>
                <a:lnTo>
                  <a:pt x="122" y="70"/>
                </a:lnTo>
                <a:lnTo>
                  <a:pt x="12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1" name=""/>
          <p:cNvGrpSpPr/>
          <p:nvPr/>
        </p:nvGrpSpPr>
        <p:grpSpPr>
          <a:xfrm>
            <a:off x="3603600" y="5095800"/>
            <a:ext cx="206280" cy="154080"/>
            <a:chOff x="3603600" y="5095800"/>
            <a:chExt cx="206280" cy="154080"/>
          </a:xfrm>
        </p:grpSpPr>
        <p:sp>
          <p:nvSpPr>
            <p:cNvPr id="3682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4" name=""/>
          <p:cNvSpPr/>
          <p:nvPr/>
        </p:nvSpPr>
        <p:spPr>
          <a:xfrm>
            <a:off x="3633840" y="5219640"/>
            <a:ext cx="160200" cy="130320"/>
          </a:xfrm>
          <a:custGeom>
            <a:avLst/>
            <a:gdLst/>
            <a:ahLst/>
            <a:rect l="l" t="t" r="r" b="b"/>
            <a:pathLst>
              <a:path w="101" h="82">
                <a:moveTo>
                  <a:pt x="0" y="36"/>
                </a:moveTo>
                <a:lnTo>
                  <a:pt x="2" y="26"/>
                </a:lnTo>
                <a:lnTo>
                  <a:pt x="0" y="14"/>
                </a:lnTo>
                <a:lnTo>
                  <a:pt x="8" y="14"/>
                </a:lnTo>
                <a:lnTo>
                  <a:pt x="23" y="14"/>
                </a:lnTo>
                <a:lnTo>
                  <a:pt x="33" y="17"/>
                </a:lnTo>
                <a:lnTo>
                  <a:pt x="45" y="19"/>
                </a:lnTo>
                <a:lnTo>
                  <a:pt x="47" y="17"/>
                </a:lnTo>
                <a:lnTo>
                  <a:pt x="47" y="14"/>
                </a:lnTo>
                <a:lnTo>
                  <a:pt x="49" y="12"/>
                </a:lnTo>
                <a:lnTo>
                  <a:pt x="57" y="9"/>
                </a:lnTo>
                <a:lnTo>
                  <a:pt x="61" y="4"/>
                </a:lnTo>
                <a:lnTo>
                  <a:pt x="66" y="4"/>
                </a:lnTo>
                <a:lnTo>
                  <a:pt x="72" y="3"/>
                </a:lnTo>
                <a:lnTo>
                  <a:pt x="78" y="4"/>
                </a:lnTo>
                <a:lnTo>
                  <a:pt x="82" y="6"/>
                </a:lnTo>
                <a:lnTo>
                  <a:pt x="94" y="0"/>
                </a:lnTo>
                <a:lnTo>
                  <a:pt x="101" y="3"/>
                </a:lnTo>
                <a:lnTo>
                  <a:pt x="101" y="4"/>
                </a:lnTo>
                <a:lnTo>
                  <a:pt x="99" y="9"/>
                </a:lnTo>
                <a:lnTo>
                  <a:pt x="101" y="14"/>
                </a:lnTo>
                <a:lnTo>
                  <a:pt x="101" y="24"/>
                </a:lnTo>
                <a:lnTo>
                  <a:pt x="101" y="33"/>
                </a:lnTo>
                <a:lnTo>
                  <a:pt x="101" y="44"/>
                </a:lnTo>
                <a:lnTo>
                  <a:pt x="101" y="58"/>
                </a:lnTo>
                <a:lnTo>
                  <a:pt x="99" y="63"/>
                </a:lnTo>
                <a:lnTo>
                  <a:pt x="99" y="64"/>
                </a:lnTo>
                <a:lnTo>
                  <a:pt x="82" y="82"/>
                </a:lnTo>
                <a:lnTo>
                  <a:pt x="78" y="79"/>
                </a:lnTo>
                <a:lnTo>
                  <a:pt x="75" y="82"/>
                </a:lnTo>
                <a:lnTo>
                  <a:pt x="72" y="79"/>
                </a:lnTo>
                <a:lnTo>
                  <a:pt x="76" y="74"/>
                </a:lnTo>
                <a:lnTo>
                  <a:pt x="76" y="72"/>
                </a:lnTo>
                <a:lnTo>
                  <a:pt x="80" y="64"/>
                </a:lnTo>
                <a:lnTo>
                  <a:pt x="80" y="63"/>
                </a:lnTo>
                <a:lnTo>
                  <a:pt x="68" y="63"/>
                </a:lnTo>
                <a:lnTo>
                  <a:pt x="59" y="55"/>
                </a:lnTo>
                <a:lnTo>
                  <a:pt x="49" y="45"/>
                </a:lnTo>
                <a:lnTo>
                  <a:pt x="37" y="38"/>
                </a:lnTo>
                <a:lnTo>
                  <a:pt x="33" y="36"/>
                </a:lnTo>
                <a:lnTo>
                  <a:pt x="4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5" name=""/>
          <p:cNvGrpSpPr/>
          <p:nvPr/>
        </p:nvGrpSpPr>
        <p:grpSpPr>
          <a:xfrm>
            <a:off x="3633840" y="5219640"/>
            <a:ext cx="160200" cy="130320"/>
            <a:chOff x="3633840" y="5219640"/>
            <a:chExt cx="160200" cy="130320"/>
          </a:xfrm>
        </p:grpSpPr>
        <p:sp>
          <p:nvSpPr>
            <p:cNvPr id="3686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8" name=""/>
          <p:cNvSpPr/>
          <p:nvPr/>
        </p:nvSpPr>
        <p:spPr>
          <a:xfrm>
            <a:off x="3843360" y="4543560"/>
            <a:ext cx="307800" cy="374400"/>
          </a:xfrm>
          <a:custGeom>
            <a:avLst/>
            <a:gdLst/>
            <a:ahLst/>
            <a:rect l="l" t="t" r="r" b="b"/>
            <a:pathLst>
              <a:path w="194" h="236">
                <a:moveTo>
                  <a:pt x="16" y="45"/>
                </a:moveTo>
                <a:lnTo>
                  <a:pt x="4" y="60"/>
                </a:lnTo>
                <a:lnTo>
                  <a:pt x="7" y="63"/>
                </a:lnTo>
                <a:lnTo>
                  <a:pt x="0" y="69"/>
                </a:lnTo>
                <a:lnTo>
                  <a:pt x="2" y="74"/>
                </a:lnTo>
                <a:lnTo>
                  <a:pt x="11" y="80"/>
                </a:lnTo>
                <a:lnTo>
                  <a:pt x="9" y="82"/>
                </a:lnTo>
                <a:lnTo>
                  <a:pt x="11" y="86"/>
                </a:lnTo>
                <a:lnTo>
                  <a:pt x="7" y="91"/>
                </a:lnTo>
                <a:lnTo>
                  <a:pt x="7" y="99"/>
                </a:lnTo>
                <a:lnTo>
                  <a:pt x="11" y="101"/>
                </a:lnTo>
                <a:lnTo>
                  <a:pt x="11" y="108"/>
                </a:lnTo>
                <a:lnTo>
                  <a:pt x="12" y="110"/>
                </a:lnTo>
                <a:lnTo>
                  <a:pt x="11" y="113"/>
                </a:lnTo>
                <a:lnTo>
                  <a:pt x="12" y="121"/>
                </a:lnTo>
                <a:lnTo>
                  <a:pt x="11" y="124"/>
                </a:lnTo>
                <a:lnTo>
                  <a:pt x="9" y="130"/>
                </a:lnTo>
                <a:lnTo>
                  <a:pt x="16" y="142"/>
                </a:lnTo>
                <a:lnTo>
                  <a:pt x="16" y="151"/>
                </a:lnTo>
                <a:lnTo>
                  <a:pt x="14" y="159"/>
                </a:lnTo>
                <a:lnTo>
                  <a:pt x="14" y="165"/>
                </a:lnTo>
                <a:lnTo>
                  <a:pt x="25" y="162"/>
                </a:lnTo>
                <a:lnTo>
                  <a:pt x="49" y="142"/>
                </a:lnTo>
                <a:lnTo>
                  <a:pt x="60" y="142"/>
                </a:lnTo>
                <a:lnTo>
                  <a:pt x="62" y="142"/>
                </a:lnTo>
                <a:lnTo>
                  <a:pt x="60" y="146"/>
                </a:lnTo>
                <a:lnTo>
                  <a:pt x="66" y="151"/>
                </a:lnTo>
                <a:lnTo>
                  <a:pt x="70" y="151"/>
                </a:lnTo>
                <a:lnTo>
                  <a:pt x="75" y="149"/>
                </a:lnTo>
                <a:lnTo>
                  <a:pt x="82" y="151"/>
                </a:lnTo>
                <a:lnTo>
                  <a:pt x="95" y="162"/>
                </a:lnTo>
                <a:lnTo>
                  <a:pt x="105" y="162"/>
                </a:lnTo>
                <a:lnTo>
                  <a:pt x="114" y="168"/>
                </a:lnTo>
                <a:lnTo>
                  <a:pt x="116" y="173"/>
                </a:lnTo>
                <a:lnTo>
                  <a:pt x="117" y="173"/>
                </a:lnTo>
                <a:lnTo>
                  <a:pt x="130" y="173"/>
                </a:lnTo>
                <a:lnTo>
                  <a:pt x="142" y="181"/>
                </a:lnTo>
                <a:lnTo>
                  <a:pt x="147" y="183"/>
                </a:lnTo>
                <a:lnTo>
                  <a:pt x="145" y="187"/>
                </a:lnTo>
                <a:lnTo>
                  <a:pt x="138" y="195"/>
                </a:lnTo>
                <a:lnTo>
                  <a:pt x="136" y="200"/>
                </a:lnTo>
                <a:lnTo>
                  <a:pt x="133" y="205"/>
                </a:lnTo>
                <a:lnTo>
                  <a:pt x="130" y="209"/>
                </a:lnTo>
                <a:lnTo>
                  <a:pt x="130" y="214"/>
                </a:lnTo>
                <a:lnTo>
                  <a:pt x="138" y="222"/>
                </a:lnTo>
                <a:lnTo>
                  <a:pt x="136" y="226"/>
                </a:lnTo>
                <a:lnTo>
                  <a:pt x="149" y="236"/>
                </a:lnTo>
                <a:lnTo>
                  <a:pt x="159" y="224"/>
                </a:lnTo>
                <a:lnTo>
                  <a:pt x="159" y="209"/>
                </a:lnTo>
                <a:lnTo>
                  <a:pt x="166" y="181"/>
                </a:lnTo>
                <a:lnTo>
                  <a:pt x="163" y="173"/>
                </a:lnTo>
                <a:lnTo>
                  <a:pt x="161" y="146"/>
                </a:lnTo>
                <a:lnTo>
                  <a:pt x="163" y="137"/>
                </a:lnTo>
                <a:lnTo>
                  <a:pt x="161" y="130"/>
                </a:lnTo>
                <a:lnTo>
                  <a:pt x="163" y="123"/>
                </a:lnTo>
                <a:lnTo>
                  <a:pt x="161" y="118"/>
                </a:lnTo>
                <a:lnTo>
                  <a:pt x="168" y="110"/>
                </a:lnTo>
                <a:lnTo>
                  <a:pt x="168" y="105"/>
                </a:lnTo>
                <a:lnTo>
                  <a:pt x="169" y="99"/>
                </a:lnTo>
                <a:lnTo>
                  <a:pt x="171" y="99"/>
                </a:lnTo>
                <a:lnTo>
                  <a:pt x="173" y="105"/>
                </a:lnTo>
                <a:lnTo>
                  <a:pt x="178" y="104"/>
                </a:lnTo>
                <a:lnTo>
                  <a:pt x="190" y="83"/>
                </a:lnTo>
                <a:lnTo>
                  <a:pt x="194" y="69"/>
                </a:lnTo>
                <a:lnTo>
                  <a:pt x="190" y="72"/>
                </a:lnTo>
                <a:lnTo>
                  <a:pt x="186" y="67"/>
                </a:lnTo>
                <a:lnTo>
                  <a:pt x="178" y="53"/>
                </a:lnTo>
                <a:lnTo>
                  <a:pt x="186" y="50"/>
                </a:lnTo>
                <a:lnTo>
                  <a:pt x="187" y="38"/>
                </a:lnTo>
                <a:lnTo>
                  <a:pt x="186" y="33"/>
                </a:lnTo>
                <a:lnTo>
                  <a:pt x="182" y="26"/>
                </a:lnTo>
                <a:lnTo>
                  <a:pt x="182" y="22"/>
                </a:lnTo>
                <a:lnTo>
                  <a:pt x="178" y="17"/>
                </a:lnTo>
                <a:lnTo>
                  <a:pt x="171" y="6"/>
                </a:lnTo>
                <a:lnTo>
                  <a:pt x="169" y="9"/>
                </a:lnTo>
                <a:lnTo>
                  <a:pt x="166" y="4"/>
                </a:lnTo>
                <a:lnTo>
                  <a:pt x="157" y="4"/>
                </a:lnTo>
                <a:lnTo>
                  <a:pt x="152" y="0"/>
                </a:lnTo>
                <a:lnTo>
                  <a:pt x="140" y="12"/>
                </a:lnTo>
                <a:lnTo>
                  <a:pt x="136" y="14"/>
                </a:lnTo>
                <a:lnTo>
                  <a:pt x="134" y="14"/>
                </a:lnTo>
                <a:lnTo>
                  <a:pt x="133" y="17"/>
                </a:lnTo>
                <a:lnTo>
                  <a:pt x="130" y="22"/>
                </a:lnTo>
                <a:lnTo>
                  <a:pt x="128" y="22"/>
                </a:lnTo>
                <a:lnTo>
                  <a:pt x="124" y="22"/>
                </a:lnTo>
                <a:lnTo>
                  <a:pt x="124" y="17"/>
                </a:lnTo>
                <a:lnTo>
                  <a:pt x="119" y="14"/>
                </a:lnTo>
                <a:lnTo>
                  <a:pt x="117" y="9"/>
                </a:lnTo>
                <a:lnTo>
                  <a:pt x="117" y="6"/>
                </a:lnTo>
                <a:lnTo>
                  <a:pt x="112" y="4"/>
                </a:lnTo>
                <a:lnTo>
                  <a:pt x="110" y="6"/>
                </a:lnTo>
                <a:lnTo>
                  <a:pt x="103" y="9"/>
                </a:lnTo>
                <a:lnTo>
                  <a:pt x="99" y="19"/>
                </a:lnTo>
                <a:lnTo>
                  <a:pt x="91" y="19"/>
                </a:lnTo>
                <a:lnTo>
                  <a:pt x="84" y="23"/>
                </a:lnTo>
                <a:lnTo>
                  <a:pt x="81" y="26"/>
                </a:lnTo>
                <a:lnTo>
                  <a:pt x="75" y="22"/>
                </a:lnTo>
                <a:lnTo>
                  <a:pt x="70" y="23"/>
                </a:lnTo>
                <a:lnTo>
                  <a:pt x="65" y="22"/>
                </a:lnTo>
                <a:lnTo>
                  <a:pt x="60" y="23"/>
                </a:lnTo>
                <a:lnTo>
                  <a:pt x="60" y="38"/>
                </a:lnTo>
                <a:lnTo>
                  <a:pt x="52" y="50"/>
                </a:lnTo>
                <a:lnTo>
                  <a:pt x="44" y="53"/>
                </a:lnTo>
                <a:lnTo>
                  <a:pt x="37" y="58"/>
                </a:lnTo>
                <a:lnTo>
                  <a:pt x="31" y="60"/>
                </a:lnTo>
                <a:lnTo>
                  <a:pt x="21" y="47"/>
                </a:lnTo>
                <a:lnTo>
                  <a:pt x="16" y="4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9" name=""/>
          <p:cNvGrpSpPr/>
          <p:nvPr/>
        </p:nvGrpSpPr>
        <p:grpSpPr>
          <a:xfrm>
            <a:off x="3843360" y="4543560"/>
            <a:ext cx="307800" cy="374400"/>
            <a:chOff x="3843360" y="4543560"/>
            <a:chExt cx="307800" cy="374400"/>
          </a:xfrm>
        </p:grpSpPr>
        <p:sp>
          <p:nvSpPr>
            <p:cNvPr id="3690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2" name=""/>
          <p:cNvSpPr/>
          <p:nvPr/>
        </p:nvSpPr>
        <p:spPr>
          <a:xfrm>
            <a:off x="4124160" y="4578480"/>
            <a:ext cx="63720" cy="79200"/>
          </a:xfrm>
          <a:custGeom>
            <a:avLst/>
            <a:gdLst/>
            <a:ahLst/>
            <a:rect l="l" t="t" r="r" b="b"/>
            <a:pathLst>
              <a:path w="40" h="50">
                <a:moveTo>
                  <a:pt x="17" y="47"/>
                </a:moveTo>
                <a:lnTo>
                  <a:pt x="23" y="38"/>
                </a:lnTo>
                <a:lnTo>
                  <a:pt x="36" y="26"/>
                </a:lnTo>
                <a:lnTo>
                  <a:pt x="40" y="23"/>
                </a:lnTo>
                <a:lnTo>
                  <a:pt x="29" y="14"/>
                </a:lnTo>
                <a:lnTo>
                  <a:pt x="4" y="0"/>
                </a:lnTo>
                <a:lnTo>
                  <a:pt x="4" y="4"/>
                </a:lnTo>
                <a:lnTo>
                  <a:pt x="9" y="12"/>
                </a:lnTo>
                <a:lnTo>
                  <a:pt x="10" y="17"/>
                </a:lnTo>
                <a:lnTo>
                  <a:pt x="9" y="28"/>
                </a:lnTo>
                <a:lnTo>
                  <a:pt x="0" y="31"/>
                </a:lnTo>
                <a:lnTo>
                  <a:pt x="9" y="45"/>
                </a:lnTo>
                <a:lnTo>
                  <a:pt x="12" y="50"/>
                </a:lnTo>
                <a:lnTo>
                  <a:pt x="17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93" name=""/>
          <p:cNvGrpSpPr/>
          <p:nvPr/>
        </p:nvGrpSpPr>
        <p:grpSpPr>
          <a:xfrm>
            <a:off x="4124160" y="4578480"/>
            <a:ext cx="63720" cy="79200"/>
            <a:chOff x="4124160" y="4578480"/>
            <a:chExt cx="63720" cy="79200"/>
          </a:xfrm>
        </p:grpSpPr>
        <p:sp>
          <p:nvSpPr>
            <p:cNvPr id="3694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6" name=""/>
          <p:cNvSpPr/>
          <p:nvPr/>
        </p:nvSpPr>
        <p:spPr>
          <a:xfrm>
            <a:off x="4124160" y="4554360"/>
            <a:ext cx="101880" cy="60480"/>
          </a:xfrm>
          <a:custGeom>
            <a:avLst/>
            <a:gdLst/>
            <a:ahLst/>
            <a:rect l="l" t="t" r="r" b="b"/>
            <a:pathLst>
              <a:path w="64" h="38">
                <a:moveTo>
                  <a:pt x="64" y="0"/>
                </a:moveTo>
                <a:lnTo>
                  <a:pt x="45" y="0"/>
                </a:lnTo>
                <a:lnTo>
                  <a:pt x="40" y="8"/>
                </a:lnTo>
                <a:lnTo>
                  <a:pt x="25" y="10"/>
                </a:lnTo>
                <a:lnTo>
                  <a:pt x="21" y="8"/>
                </a:lnTo>
                <a:lnTo>
                  <a:pt x="10" y="0"/>
                </a:lnTo>
                <a:lnTo>
                  <a:pt x="0" y="10"/>
                </a:lnTo>
                <a:lnTo>
                  <a:pt x="4" y="15"/>
                </a:lnTo>
                <a:lnTo>
                  <a:pt x="29" y="29"/>
                </a:lnTo>
                <a:lnTo>
                  <a:pt x="40" y="38"/>
                </a:lnTo>
                <a:lnTo>
                  <a:pt x="62" y="10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97" name=""/>
          <p:cNvGrpSpPr/>
          <p:nvPr/>
        </p:nvGrpSpPr>
        <p:grpSpPr>
          <a:xfrm>
            <a:off x="4124160" y="4554360"/>
            <a:ext cx="101880" cy="60480"/>
            <a:chOff x="4124160" y="4554360"/>
            <a:chExt cx="101880" cy="60480"/>
          </a:xfrm>
        </p:grpSpPr>
        <p:sp>
          <p:nvSpPr>
            <p:cNvPr id="3698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0" name=""/>
          <p:cNvSpPr/>
          <p:nvPr/>
        </p:nvSpPr>
        <p:spPr>
          <a:xfrm>
            <a:off x="4021200" y="4489560"/>
            <a:ext cx="216000" cy="88920"/>
          </a:xfrm>
          <a:custGeom>
            <a:avLst/>
            <a:gdLst/>
            <a:ahLst/>
            <a:rect l="l" t="t" r="r" b="b"/>
            <a:pathLst>
              <a:path w="136" h="56">
                <a:moveTo>
                  <a:pt x="56" y="13"/>
                </a:moveTo>
                <a:lnTo>
                  <a:pt x="47" y="17"/>
                </a:lnTo>
                <a:lnTo>
                  <a:pt x="37" y="8"/>
                </a:lnTo>
                <a:lnTo>
                  <a:pt x="12" y="5"/>
                </a:lnTo>
                <a:lnTo>
                  <a:pt x="12" y="10"/>
                </a:lnTo>
                <a:lnTo>
                  <a:pt x="14" y="17"/>
                </a:lnTo>
                <a:lnTo>
                  <a:pt x="10" y="29"/>
                </a:lnTo>
                <a:lnTo>
                  <a:pt x="5" y="32"/>
                </a:lnTo>
                <a:lnTo>
                  <a:pt x="0" y="38"/>
                </a:lnTo>
                <a:lnTo>
                  <a:pt x="5" y="41"/>
                </a:lnTo>
                <a:lnTo>
                  <a:pt x="5" y="43"/>
                </a:lnTo>
                <a:lnTo>
                  <a:pt x="8" y="48"/>
                </a:lnTo>
                <a:lnTo>
                  <a:pt x="12" y="51"/>
                </a:lnTo>
                <a:lnTo>
                  <a:pt x="12" y="56"/>
                </a:lnTo>
                <a:lnTo>
                  <a:pt x="16" y="56"/>
                </a:lnTo>
                <a:lnTo>
                  <a:pt x="19" y="56"/>
                </a:lnTo>
                <a:lnTo>
                  <a:pt x="21" y="51"/>
                </a:lnTo>
                <a:lnTo>
                  <a:pt x="22" y="48"/>
                </a:lnTo>
                <a:lnTo>
                  <a:pt x="24" y="48"/>
                </a:lnTo>
                <a:lnTo>
                  <a:pt x="29" y="46"/>
                </a:lnTo>
                <a:lnTo>
                  <a:pt x="41" y="34"/>
                </a:lnTo>
                <a:lnTo>
                  <a:pt x="45" y="38"/>
                </a:lnTo>
                <a:lnTo>
                  <a:pt x="54" y="38"/>
                </a:lnTo>
                <a:lnTo>
                  <a:pt x="57" y="43"/>
                </a:lnTo>
                <a:lnTo>
                  <a:pt x="59" y="41"/>
                </a:lnTo>
                <a:lnTo>
                  <a:pt x="66" y="51"/>
                </a:lnTo>
                <a:lnTo>
                  <a:pt x="76" y="41"/>
                </a:lnTo>
                <a:lnTo>
                  <a:pt x="87" y="48"/>
                </a:lnTo>
                <a:lnTo>
                  <a:pt x="91" y="51"/>
                </a:lnTo>
                <a:lnTo>
                  <a:pt x="105" y="48"/>
                </a:lnTo>
                <a:lnTo>
                  <a:pt x="111" y="41"/>
                </a:lnTo>
                <a:lnTo>
                  <a:pt x="129" y="41"/>
                </a:lnTo>
                <a:lnTo>
                  <a:pt x="136" y="24"/>
                </a:lnTo>
                <a:lnTo>
                  <a:pt x="136" y="13"/>
                </a:lnTo>
                <a:lnTo>
                  <a:pt x="136" y="0"/>
                </a:lnTo>
                <a:lnTo>
                  <a:pt x="126" y="5"/>
                </a:lnTo>
                <a:lnTo>
                  <a:pt x="122" y="10"/>
                </a:lnTo>
                <a:lnTo>
                  <a:pt x="101" y="17"/>
                </a:lnTo>
                <a:lnTo>
                  <a:pt x="97" y="24"/>
                </a:lnTo>
                <a:lnTo>
                  <a:pt x="91" y="27"/>
                </a:lnTo>
                <a:lnTo>
                  <a:pt x="91" y="22"/>
                </a:lnTo>
                <a:lnTo>
                  <a:pt x="84" y="17"/>
                </a:lnTo>
                <a:lnTo>
                  <a:pt x="92" y="5"/>
                </a:lnTo>
                <a:lnTo>
                  <a:pt x="91" y="3"/>
                </a:lnTo>
                <a:lnTo>
                  <a:pt x="84" y="0"/>
                </a:lnTo>
                <a:lnTo>
                  <a:pt x="72" y="13"/>
                </a:lnTo>
                <a:lnTo>
                  <a:pt x="66" y="17"/>
                </a:lnTo>
                <a:lnTo>
                  <a:pt x="61" y="13"/>
                </a:lnTo>
                <a:lnTo>
                  <a:pt x="57" y="15"/>
                </a:lnTo>
                <a:lnTo>
                  <a:pt x="56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1" name=""/>
          <p:cNvGrpSpPr/>
          <p:nvPr/>
        </p:nvGrpSpPr>
        <p:grpSpPr>
          <a:xfrm>
            <a:off x="4021200" y="4489560"/>
            <a:ext cx="216000" cy="88920"/>
            <a:chOff x="4021200" y="4489560"/>
            <a:chExt cx="216000" cy="88920"/>
          </a:xfrm>
        </p:grpSpPr>
        <p:sp>
          <p:nvSpPr>
            <p:cNvPr id="3702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4" name=""/>
          <p:cNvSpPr/>
          <p:nvPr/>
        </p:nvSpPr>
        <p:spPr>
          <a:xfrm>
            <a:off x="4105440" y="4444920"/>
            <a:ext cx="131760" cy="87480"/>
          </a:xfrm>
          <a:custGeom>
            <a:avLst/>
            <a:gdLst/>
            <a:ahLst/>
            <a:rect l="l" t="t" r="r" b="b"/>
            <a:pathLst>
              <a:path w="83" h="55">
                <a:moveTo>
                  <a:pt x="79" y="12"/>
                </a:moveTo>
                <a:lnTo>
                  <a:pt x="69" y="12"/>
                </a:lnTo>
                <a:lnTo>
                  <a:pt x="58" y="12"/>
                </a:lnTo>
                <a:lnTo>
                  <a:pt x="50" y="6"/>
                </a:lnTo>
                <a:lnTo>
                  <a:pt x="48" y="9"/>
                </a:lnTo>
                <a:lnTo>
                  <a:pt x="45" y="22"/>
                </a:lnTo>
                <a:lnTo>
                  <a:pt x="43" y="22"/>
                </a:lnTo>
                <a:lnTo>
                  <a:pt x="39" y="19"/>
                </a:lnTo>
                <a:lnTo>
                  <a:pt x="33" y="19"/>
                </a:lnTo>
                <a:lnTo>
                  <a:pt x="27" y="17"/>
                </a:lnTo>
                <a:lnTo>
                  <a:pt x="27" y="12"/>
                </a:lnTo>
                <a:lnTo>
                  <a:pt x="31" y="4"/>
                </a:lnTo>
                <a:lnTo>
                  <a:pt x="31" y="0"/>
                </a:lnTo>
                <a:lnTo>
                  <a:pt x="19" y="4"/>
                </a:lnTo>
                <a:lnTo>
                  <a:pt x="14" y="12"/>
                </a:lnTo>
                <a:lnTo>
                  <a:pt x="3" y="9"/>
                </a:lnTo>
                <a:lnTo>
                  <a:pt x="0" y="23"/>
                </a:lnTo>
                <a:lnTo>
                  <a:pt x="3" y="33"/>
                </a:lnTo>
                <a:lnTo>
                  <a:pt x="2" y="41"/>
                </a:lnTo>
                <a:lnTo>
                  <a:pt x="3" y="43"/>
                </a:lnTo>
                <a:lnTo>
                  <a:pt x="8" y="41"/>
                </a:lnTo>
                <a:lnTo>
                  <a:pt x="12" y="45"/>
                </a:lnTo>
                <a:lnTo>
                  <a:pt x="19" y="41"/>
                </a:lnTo>
                <a:lnTo>
                  <a:pt x="31" y="28"/>
                </a:lnTo>
                <a:lnTo>
                  <a:pt x="38" y="31"/>
                </a:lnTo>
                <a:lnTo>
                  <a:pt x="39" y="33"/>
                </a:lnTo>
                <a:lnTo>
                  <a:pt x="31" y="45"/>
                </a:lnTo>
                <a:lnTo>
                  <a:pt x="38" y="50"/>
                </a:lnTo>
                <a:lnTo>
                  <a:pt x="38" y="55"/>
                </a:lnTo>
                <a:lnTo>
                  <a:pt x="43" y="52"/>
                </a:lnTo>
                <a:lnTo>
                  <a:pt x="48" y="45"/>
                </a:lnTo>
                <a:lnTo>
                  <a:pt x="69" y="38"/>
                </a:lnTo>
                <a:lnTo>
                  <a:pt x="73" y="33"/>
                </a:lnTo>
                <a:lnTo>
                  <a:pt x="83" y="28"/>
                </a:lnTo>
                <a:lnTo>
                  <a:pt x="79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5" name=""/>
          <p:cNvGrpSpPr/>
          <p:nvPr/>
        </p:nvGrpSpPr>
        <p:grpSpPr>
          <a:xfrm>
            <a:off x="4105440" y="4444920"/>
            <a:ext cx="131760" cy="87480"/>
            <a:chOff x="4105440" y="4444920"/>
            <a:chExt cx="131760" cy="87480"/>
          </a:xfrm>
        </p:grpSpPr>
        <p:sp>
          <p:nvSpPr>
            <p:cNvPr id="3706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07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8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9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0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3711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13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4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3715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17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8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3719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21" name=""/>
          <p:cNvSpPr/>
          <p:nvPr/>
        </p:nvSpPr>
        <p:spPr>
          <a:xfrm>
            <a:off x="9337680" y="528480"/>
            <a:ext cx="949320" cy="1711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2" name=""/>
          <p:cNvSpPr/>
          <p:nvPr/>
        </p:nvSpPr>
        <p:spPr>
          <a:xfrm>
            <a:off x="1003320" y="6026040"/>
            <a:ext cx="2806560" cy="619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3" name=""/>
          <p:cNvSpPr/>
          <p:nvPr/>
        </p:nvSpPr>
        <p:spPr>
          <a:xfrm>
            <a:off x="681120" y="1093680"/>
            <a:ext cx="8694720" cy="476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4" name=""/>
          <p:cNvSpPr/>
          <p:nvPr/>
        </p:nvSpPr>
        <p:spPr>
          <a:xfrm>
            <a:off x="750960" y="146160"/>
            <a:ext cx="8744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Global Product Offerings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5" name=""/>
          <p:cNvSpPr/>
          <p:nvPr/>
        </p:nvSpPr>
        <p:spPr>
          <a:xfrm>
            <a:off x="3011400" y="1438200"/>
            <a:ext cx="1843200" cy="12430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6" name=""/>
          <p:cNvSpPr/>
          <p:nvPr/>
        </p:nvSpPr>
        <p:spPr>
          <a:xfrm>
            <a:off x="3011400" y="1127160"/>
            <a:ext cx="184320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7" name=""/>
          <p:cNvSpPr/>
          <p:nvPr/>
        </p:nvSpPr>
        <p:spPr>
          <a:xfrm>
            <a:off x="3665520" y="1135080"/>
            <a:ext cx="58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8" name=""/>
          <p:cNvSpPr/>
          <p:nvPr/>
        </p:nvSpPr>
        <p:spPr>
          <a:xfrm>
            <a:off x="3047040" y="1452600"/>
            <a:ext cx="1840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LPG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Petrochemicals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9" name=""/>
          <p:cNvSpPr/>
          <p:nvPr/>
        </p:nvSpPr>
        <p:spPr>
          <a:xfrm>
            <a:off x="669960" y="2174760"/>
            <a:ext cx="1974960" cy="23446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0" name=""/>
          <p:cNvSpPr/>
          <p:nvPr/>
        </p:nvSpPr>
        <p:spPr>
          <a:xfrm>
            <a:off x="819000" y="2208240"/>
            <a:ext cx="1663920" cy="13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Plastics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LPG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Petrochemicals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1" name=""/>
          <p:cNvSpPr/>
          <p:nvPr/>
        </p:nvSpPr>
        <p:spPr>
          <a:xfrm>
            <a:off x="669960" y="1876320"/>
            <a:ext cx="1974960" cy="3304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2" name=""/>
          <p:cNvSpPr/>
          <p:nvPr/>
        </p:nvSpPr>
        <p:spPr>
          <a:xfrm>
            <a:off x="840960" y="1870200"/>
            <a:ext cx="157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3" name=""/>
          <p:cNvSpPr/>
          <p:nvPr/>
        </p:nvSpPr>
        <p:spPr>
          <a:xfrm>
            <a:off x="7842240" y="2936880"/>
            <a:ext cx="1843200" cy="36180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4" name=""/>
          <p:cNvSpPr/>
          <p:nvPr/>
        </p:nvSpPr>
        <p:spPr>
          <a:xfrm>
            <a:off x="7840800" y="2611440"/>
            <a:ext cx="184284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5" name=""/>
          <p:cNvSpPr/>
          <p:nvPr/>
        </p:nvSpPr>
        <p:spPr>
          <a:xfrm>
            <a:off x="8016840" y="2833560"/>
            <a:ext cx="1538280" cy="40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6" name=""/>
          <p:cNvSpPr/>
          <p:nvPr/>
        </p:nvSpPr>
        <p:spPr>
          <a:xfrm>
            <a:off x="8317080" y="2598840"/>
            <a:ext cx="9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Far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7" name=""/>
          <p:cNvSpPr/>
          <p:nvPr/>
        </p:nvSpPr>
        <p:spPr>
          <a:xfrm>
            <a:off x="6605640" y="5538960"/>
            <a:ext cx="1827000" cy="2872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8" name=""/>
          <p:cNvSpPr/>
          <p:nvPr/>
        </p:nvSpPr>
        <p:spPr>
          <a:xfrm>
            <a:off x="6597720" y="5219640"/>
            <a:ext cx="184284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9" name=""/>
          <p:cNvSpPr/>
          <p:nvPr/>
        </p:nvSpPr>
        <p:spPr>
          <a:xfrm>
            <a:off x="6773760" y="5557680"/>
            <a:ext cx="153828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0" name=""/>
          <p:cNvSpPr/>
          <p:nvPr/>
        </p:nvSpPr>
        <p:spPr>
          <a:xfrm>
            <a:off x="6995160" y="5232240"/>
            <a:ext cx="104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Australia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1" name=""/>
          <p:cNvSpPr/>
          <p:nvPr/>
        </p:nvSpPr>
        <p:spPr>
          <a:xfrm>
            <a:off x="5251320" y="1816200"/>
            <a:ext cx="1843200" cy="32040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2" name=""/>
          <p:cNvSpPr/>
          <p:nvPr/>
        </p:nvSpPr>
        <p:spPr>
          <a:xfrm>
            <a:off x="5251320" y="1504800"/>
            <a:ext cx="1843200" cy="3304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3" name=""/>
          <p:cNvSpPr/>
          <p:nvPr/>
        </p:nvSpPr>
        <p:spPr>
          <a:xfrm>
            <a:off x="5785560" y="1498680"/>
            <a:ext cx="82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Nordic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4" name=""/>
          <p:cNvSpPr/>
          <p:nvPr/>
        </p:nvSpPr>
        <p:spPr>
          <a:xfrm>
            <a:off x="5839560" y="187164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5" name=""/>
          <p:cNvSpPr/>
          <p:nvPr/>
        </p:nvSpPr>
        <p:spPr>
          <a:xfrm>
            <a:off x="4241880" y="3154320"/>
            <a:ext cx="1834920" cy="78732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6" name=""/>
          <p:cNvSpPr/>
          <p:nvPr/>
        </p:nvSpPr>
        <p:spPr>
          <a:xfrm>
            <a:off x="4238640" y="2828880"/>
            <a:ext cx="1843200" cy="4320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7" name=""/>
          <p:cNvSpPr/>
          <p:nvPr/>
        </p:nvSpPr>
        <p:spPr>
          <a:xfrm>
            <a:off x="4389480" y="3357720"/>
            <a:ext cx="1538280" cy="61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8" name=""/>
          <p:cNvSpPr/>
          <p:nvPr/>
        </p:nvSpPr>
        <p:spPr>
          <a:xfrm>
            <a:off x="4566600" y="2816280"/>
            <a:ext cx="117180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Continent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9" name=""/>
          <p:cNvGraphicFramePr/>
          <p:nvPr/>
        </p:nvGraphicFramePr>
        <p:xfrm>
          <a:off x="585720" y="1160640"/>
          <a:ext cx="9853560" cy="584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5720" y="1160640"/>
                    <a:ext cx="9853560" cy="584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51" name=""/>
          <p:cNvSpPr/>
          <p:nvPr/>
        </p:nvSpPr>
        <p:spPr>
          <a:xfrm>
            <a:off x="714240" y="142920"/>
            <a:ext cx="883944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br>
              <a:rPr sz="2400"/>
            </a:b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Daily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2" name=""/>
          <p:cNvSpPr/>
          <p:nvPr/>
        </p:nvSpPr>
        <p:spPr>
          <a:xfrm>
            <a:off x="3065400" y="1144440"/>
            <a:ext cx="3743280" cy="11192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3" name=""/>
          <p:cNvSpPr/>
          <p:nvPr/>
        </p:nvSpPr>
        <p:spPr>
          <a:xfrm>
            <a:off x="3919680" y="1314360"/>
            <a:ext cx="129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4" name=""/>
          <p:cNvSpPr/>
          <p:nvPr/>
        </p:nvSpPr>
        <p:spPr>
          <a:xfrm>
            <a:off x="4923000" y="1157400"/>
            <a:ext cx="2138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Gross Notional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5" name=""/>
          <p:cNvSpPr/>
          <p:nvPr/>
        </p:nvSpPr>
        <p:spPr>
          <a:xfrm>
            <a:off x="3080880" y="1622520"/>
            <a:ext cx="34124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1089000"/>
                <a:tab algn="l" pos="2340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To Date: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70,000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$27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1089000"/>
                <a:tab algn="l" pos="2340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March: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28,000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$11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6" name=""/>
          <p:cNvSpPr/>
          <p:nvPr/>
        </p:nvSpPr>
        <p:spPr>
          <a:xfrm>
            <a:off x="5388120" y="1542960"/>
            <a:ext cx="1225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7" name=""/>
          <p:cNvSpPr/>
          <p:nvPr/>
        </p:nvSpPr>
        <p:spPr>
          <a:xfrm>
            <a:off x="561960" y="250920"/>
            <a:ext cx="9144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 Versus Traditional Channels*</a:t>
            </a:r>
            <a:br>
              <a:rPr sz="3000"/>
            </a:b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First Quarter 2000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58" name=""/>
          <p:cNvGraphicFramePr/>
          <p:nvPr/>
        </p:nvGraphicFramePr>
        <p:xfrm>
          <a:off x="811080" y="1881360"/>
          <a:ext cx="4021200" cy="37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1881360"/>
                    <a:ext cx="4021200" cy="37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60" name=""/>
          <p:cNvGraphicFramePr/>
          <p:nvPr/>
        </p:nvGraphicFramePr>
        <p:xfrm>
          <a:off x="5979960" y="1874880"/>
          <a:ext cx="4302360" cy="3782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79960" y="1874880"/>
                    <a:ext cx="4302360" cy="378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62" name=""/>
          <p:cNvSpPr/>
          <p:nvPr/>
        </p:nvSpPr>
        <p:spPr>
          <a:xfrm>
            <a:off x="1947960" y="1397160"/>
            <a:ext cx="1914480" cy="3902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3" name=""/>
          <p:cNvSpPr/>
          <p:nvPr/>
        </p:nvSpPr>
        <p:spPr>
          <a:xfrm>
            <a:off x="6843600" y="1397160"/>
            <a:ext cx="2019240" cy="3902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4" name=""/>
          <p:cNvSpPr/>
          <p:nvPr/>
        </p:nvSpPr>
        <p:spPr>
          <a:xfrm>
            <a:off x="909720" y="267336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5" name=""/>
          <p:cNvSpPr/>
          <p:nvPr/>
        </p:nvSpPr>
        <p:spPr>
          <a:xfrm>
            <a:off x="6119640" y="267480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6" name=""/>
          <p:cNvSpPr/>
          <p:nvPr/>
        </p:nvSpPr>
        <p:spPr>
          <a:xfrm>
            <a:off x="2162160" y="415440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73%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7" name=""/>
          <p:cNvSpPr/>
          <p:nvPr/>
        </p:nvSpPr>
        <p:spPr>
          <a:xfrm>
            <a:off x="7445520" y="4151160"/>
            <a:ext cx="2323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61%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8" name=""/>
          <p:cNvSpPr/>
          <p:nvPr/>
        </p:nvSpPr>
        <p:spPr>
          <a:xfrm>
            <a:off x="141120" y="6415200"/>
            <a:ext cx="48387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Estimate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9" name=""/>
          <p:cNvSpPr/>
          <p:nvPr/>
        </p:nvSpPr>
        <p:spPr>
          <a:xfrm>
            <a:off x="5176800" y="475452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0" name=""/>
          <p:cNvSpPr/>
          <p:nvPr/>
        </p:nvSpPr>
        <p:spPr>
          <a:xfrm>
            <a:off x="3413160" y="558648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1" name=""/>
          <p:cNvSpPr/>
          <p:nvPr/>
        </p:nvSpPr>
        <p:spPr>
          <a:xfrm>
            <a:off x="5499000" y="5710320"/>
            <a:ext cx="190440" cy="18072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2" name=""/>
          <p:cNvSpPr/>
          <p:nvPr/>
        </p:nvSpPr>
        <p:spPr>
          <a:xfrm>
            <a:off x="3521160" y="5681520"/>
            <a:ext cx="190440" cy="181080"/>
          </a:xfrm>
          <a:prstGeom prst="rect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3" name=""/>
          <p:cNvSpPr/>
          <p:nvPr/>
        </p:nvSpPr>
        <p:spPr>
          <a:xfrm>
            <a:off x="5265720" y="558792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markets: differences and similarities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trading company of the future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challenge of energy contract valuation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Internet on energy trading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4" name=""/>
          <p:cNvSpPr/>
          <p:nvPr/>
        </p:nvSpPr>
        <p:spPr>
          <a:xfrm>
            <a:off x="930960" y="243000"/>
            <a:ext cx="84999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Rapidly Increasing Utilization of EnronOnline*</a:t>
            </a:r>
            <a:br>
              <a:rPr sz="3000"/>
            </a:b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(Transactions)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75" name=""/>
          <p:cNvGraphicFramePr/>
          <p:nvPr/>
        </p:nvGraphicFramePr>
        <p:xfrm>
          <a:off x="1714680" y="1244520"/>
          <a:ext cx="6859440" cy="457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4680" y="1244520"/>
                    <a:ext cx="6859440" cy="457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77" name=""/>
          <p:cNvSpPr/>
          <p:nvPr/>
        </p:nvSpPr>
        <p:spPr>
          <a:xfrm>
            <a:off x="234180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8" name=""/>
          <p:cNvSpPr/>
          <p:nvPr/>
        </p:nvSpPr>
        <p:spPr>
          <a:xfrm>
            <a:off x="399600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9" name=""/>
          <p:cNvSpPr/>
          <p:nvPr/>
        </p:nvSpPr>
        <p:spPr>
          <a:xfrm>
            <a:off x="561528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0" name=""/>
          <p:cNvSpPr/>
          <p:nvPr/>
        </p:nvSpPr>
        <p:spPr>
          <a:xfrm>
            <a:off x="728208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1" name=""/>
          <p:cNvSpPr/>
          <p:nvPr/>
        </p:nvSpPr>
        <p:spPr>
          <a:xfrm>
            <a:off x="237492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2" name=""/>
          <p:cNvSpPr/>
          <p:nvPr/>
        </p:nvSpPr>
        <p:spPr>
          <a:xfrm>
            <a:off x="402876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3" name=""/>
          <p:cNvSpPr/>
          <p:nvPr/>
        </p:nvSpPr>
        <p:spPr>
          <a:xfrm>
            <a:off x="564984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4" name=""/>
          <p:cNvSpPr/>
          <p:nvPr/>
        </p:nvSpPr>
        <p:spPr>
          <a:xfrm>
            <a:off x="731520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5" name=""/>
          <p:cNvSpPr/>
          <p:nvPr/>
        </p:nvSpPr>
        <p:spPr>
          <a:xfrm>
            <a:off x="2456280" y="48243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6" name=""/>
          <p:cNvSpPr/>
          <p:nvPr/>
        </p:nvSpPr>
        <p:spPr>
          <a:xfrm>
            <a:off x="4065840" y="47307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7" name=""/>
          <p:cNvSpPr/>
          <p:nvPr/>
        </p:nvSpPr>
        <p:spPr>
          <a:xfrm>
            <a:off x="5675760" y="46101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8" name=""/>
          <p:cNvSpPr/>
          <p:nvPr/>
        </p:nvSpPr>
        <p:spPr>
          <a:xfrm>
            <a:off x="7358400" y="437832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9" name=""/>
          <p:cNvSpPr/>
          <p:nvPr/>
        </p:nvSpPr>
        <p:spPr>
          <a:xfrm>
            <a:off x="3203640" y="609300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0" name=""/>
          <p:cNvSpPr/>
          <p:nvPr/>
        </p:nvSpPr>
        <p:spPr>
          <a:xfrm>
            <a:off x="5289480" y="6216480"/>
            <a:ext cx="190440" cy="1810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1" name=""/>
          <p:cNvSpPr/>
          <p:nvPr/>
        </p:nvSpPr>
        <p:spPr>
          <a:xfrm>
            <a:off x="3311640" y="6188040"/>
            <a:ext cx="190440" cy="181080"/>
          </a:xfrm>
          <a:prstGeom prst="rect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2" name=""/>
          <p:cNvSpPr/>
          <p:nvPr/>
        </p:nvSpPr>
        <p:spPr>
          <a:xfrm>
            <a:off x="5056200" y="609444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3" name=""/>
          <p:cNvSpPr/>
          <p:nvPr/>
        </p:nvSpPr>
        <p:spPr>
          <a:xfrm>
            <a:off x="266760" y="6576840"/>
            <a:ext cx="75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*Estimate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4" name=""/>
          <p:cNvSpPr/>
          <p:nvPr/>
        </p:nvSpPr>
        <p:spPr>
          <a:xfrm>
            <a:off x="0" y="173160"/>
            <a:ext cx="10287000" cy="8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Enron’s Wholesale Energy Network</a:t>
            </a:r>
            <a:br>
              <a:rPr sz="3000"/>
            </a:b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North America</a:t>
            </a: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95" name=""/>
          <p:cNvGrpSpPr/>
          <p:nvPr/>
        </p:nvGrpSpPr>
        <p:grpSpPr>
          <a:xfrm>
            <a:off x="2470320" y="1812960"/>
            <a:ext cx="967680" cy="799560"/>
            <a:chOff x="2470320" y="1812960"/>
            <a:chExt cx="967680" cy="799560"/>
          </a:xfrm>
        </p:grpSpPr>
        <p:sp>
          <p:nvSpPr>
            <p:cNvPr id="3796" name=""/>
            <p:cNvSpPr/>
            <p:nvPr/>
          </p:nvSpPr>
          <p:spPr>
            <a:xfrm>
              <a:off x="2470320" y="1812960"/>
              <a:ext cx="967680" cy="79956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2470320" y="1812960"/>
              <a:ext cx="967680" cy="79956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98" name=""/>
          <p:cNvGrpSpPr/>
          <p:nvPr/>
        </p:nvGrpSpPr>
        <p:grpSpPr>
          <a:xfrm>
            <a:off x="2676600" y="1441440"/>
            <a:ext cx="806040" cy="593280"/>
            <a:chOff x="2676600" y="1441440"/>
            <a:chExt cx="806040" cy="593280"/>
          </a:xfrm>
        </p:grpSpPr>
        <p:sp>
          <p:nvSpPr>
            <p:cNvPr id="3799" name=""/>
            <p:cNvSpPr/>
            <p:nvPr/>
          </p:nvSpPr>
          <p:spPr>
            <a:xfrm>
              <a:off x="2676600" y="1441440"/>
              <a:ext cx="806040" cy="59328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0" name=""/>
            <p:cNvSpPr/>
            <p:nvPr/>
          </p:nvSpPr>
          <p:spPr>
            <a:xfrm>
              <a:off x="2676600" y="1441440"/>
              <a:ext cx="806040" cy="59328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01" name=""/>
          <p:cNvSpPr/>
          <p:nvPr/>
        </p:nvSpPr>
        <p:spPr>
          <a:xfrm>
            <a:off x="2676600" y="1441440"/>
            <a:ext cx="806400" cy="593640"/>
          </a:xfrm>
          <a:custGeom>
            <a:avLst/>
            <a:gdLst/>
            <a:ahLst/>
            <a:rect l="l" t="t" r="r" b="b"/>
            <a:pathLst>
              <a:path w="914" h="675">
                <a:moveTo>
                  <a:pt x="810" y="675"/>
                </a:moveTo>
                <a:lnTo>
                  <a:pt x="692" y="642"/>
                </a:lnTo>
                <a:lnTo>
                  <a:pt x="613" y="624"/>
                </a:lnTo>
                <a:lnTo>
                  <a:pt x="552" y="632"/>
                </a:lnTo>
                <a:lnTo>
                  <a:pt x="520" y="617"/>
                </a:lnTo>
                <a:lnTo>
                  <a:pt x="480" y="617"/>
                </a:lnTo>
                <a:lnTo>
                  <a:pt x="423" y="628"/>
                </a:lnTo>
                <a:lnTo>
                  <a:pt x="366" y="610"/>
                </a:lnTo>
                <a:lnTo>
                  <a:pt x="298" y="610"/>
                </a:lnTo>
                <a:lnTo>
                  <a:pt x="247" y="596"/>
                </a:lnTo>
                <a:lnTo>
                  <a:pt x="161" y="585"/>
                </a:lnTo>
                <a:lnTo>
                  <a:pt x="122" y="538"/>
                </a:lnTo>
                <a:lnTo>
                  <a:pt x="125" y="481"/>
                </a:lnTo>
                <a:lnTo>
                  <a:pt x="100" y="463"/>
                </a:lnTo>
                <a:lnTo>
                  <a:pt x="72" y="456"/>
                </a:lnTo>
                <a:lnTo>
                  <a:pt x="54" y="427"/>
                </a:lnTo>
                <a:lnTo>
                  <a:pt x="11" y="420"/>
                </a:lnTo>
                <a:lnTo>
                  <a:pt x="0" y="398"/>
                </a:lnTo>
                <a:lnTo>
                  <a:pt x="4" y="370"/>
                </a:lnTo>
                <a:lnTo>
                  <a:pt x="25" y="363"/>
                </a:lnTo>
                <a:lnTo>
                  <a:pt x="36" y="345"/>
                </a:lnTo>
                <a:lnTo>
                  <a:pt x="18" y="294"/>
                </a:lnTo>
                <a:lnTo>
                  <a:pt x="22" y="201"/>
                </a:lnTo>
                <a:lnTo>
                  <a:pt x="29" y="162"/>
                </a:lnTo>
                <a:lnTo>
                  <a:pt x="4" y="104"/>
                </a:lnTo>
                <a:lnTo>
                  <a:pt x="4" y="65"/>
                </a:lnTo>
                <a:lnTo>
                  <a:pt x="25" y="47"/>
                </a:lnTo>
                <a:lnTo>
                  <a:pt x="50" y="54"/>
                </a:lnTo>
                <a:lnTo>
                  <a:pt x="82" y="83"/>
                </a:lnTo>
                <a:lnTo>
                  <a:pt x="129" y="104"/>
                </a:lnTo>
                <a:lnTo>
                  <a:pt x="183" y="112"/>
                </a:lnTo>
                <a:lnTo>
                  <a:pt x="208" y="115"/>
                </a:lnTo>
                <a:lnTo>
                  <a:pt x="240" y="165"/>
                </a:lnTo>
                <a:lnTo>
                  <a:pt x="226" y="183"/>
                </a:lnTo>
                <a:lnTo>
                  <a:pt x="222" y="194"/>
                </a:lnTo>
                <a:lnTo>
                  <a:pt x="233" y="216"/>
                </a:lnTo>
                <a:lnTo>
                  <a:pt x="240" y="223"/>
                </a:lnTo>
                <a:lnTo>
                  <a:pt x="204" y="294"/>
                </a:lnTo>
                <a:lnTo>
                  <a:pt x="219" y="294"/>
                </a:lnTo>
                <a:lnTo>
                  <a:pt x="269" y="294"/>
                </a:lnTo>
                <a:lnTo>
                  <a:pt x="262" y="212"/>
                </a:lnTo>
                <a:lnTo>
                  <a:pt x="298" y="205"/>
                </a:lnTo>
                <a:lnTo>
                  <a:pt x="301" y="180"/>
                </a:lnTo>
                <a:lnTo>
                  <a:pt x="287" y="169"/>
                </a:lnTo>
                <a:lnTo>
                  <a:pt x="247" y="162"/>
                </a:lnTo>
                <a:lnTo>
                  <a:pt x="247" y="144"/>
                </a:lnTo>
                <a:lnTo>
                  <a:pt x="294" y="76"/>
                </a:lnTo>
                <a:lnTo>
                  <a:pt x="262" y="22"/>
                </a:lnTo>
                <a:lnTo>
                  <a:pt x="280" y="0"/>
                </a:lnTo>
                <a:lnTo>
                  <a:pt x="914" y="158"/>
                </a:lnTo>
                <a:lnTo>
                  <a:pt x="810" y="6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2" name=""/>
          <p:cNvSpPr/>
          <p:nvPr/>
        </p:nvSpPr>
        <p:spPr>
          <a:xfrm>
            <a:off x="2676600" y="1441440"/>
            <a:ext cx="806400" cy="593640"/>
          </a:xfrm>
          <a:custGeom>
            <a:avLst/>
            <a:gdLst/>
            <a:ahLst/>
            <a:rect l="l" t="t" r="r" b="b"/>
            <a:pathLst>
              <a:path w="914" h="675">
                <a:moveTo>
                  <a:pt x="810" y="675"/>
                </a:moveTo>
                <a:lnTo>
                  <a:pt x="692" y="642"/>
                </a:lnTo>
                <a:lnTo>
                  <a:pt x="613" y="624"/>
                </a:lnTo>
                <a:lnTo>
                  <a:pt x="552" y="632"/>
                </a:lnTo>
                <a:lnTo>
                  <a:pt x="520" y="617"/>
                </a:lnTo>
                <a:lnTo>
                  <a:pt x="480" y="617"/>
                </a:lnTo>
                <a:lnTo>
                  <a:pt x="423" y="628"/>
                </a:lnTo>
                <a:lnTo>
                  <a:pt x="366" y="610"/>
                </a:lnTo>
                <a:lnTo>
                  <a:pt x="298" y="610"/>
                </a:lnTo>
                <a:lnTo>
                  <a:pt x="247" y="596"/>
                </a:lnTo>
                <a:lnTo>
                  <a:pt x="161" y="585"/>
                </a:lnTo>
                <a:lnTo>
                  <a:pt x="122" y="538"/>
                </a:lnTo>
                <a:lnTo>
                  <a:pt x="125" y="481"/>
                </a:lnTo>
                <a:lnTo>
                  <a:pt x="100" y="463"/>
                </a:lnTo>
                <a:lnTo>
                  <a:pt x="72" y="456"/>
                </a:lnTo>
                <a:lnTo>
                  <a:pt x="54" y="427"/>
                </a:lnTo>
                <a:lnTo>
                  <a:pt x="11" y="420"/>
                </a:lnTo>
                <a:lnTo>
                  <a:pt x="0" y="398"/>
                </a:lnTo>
                <a:lnTo>
                  <a:pt x="4" y="370"/>
                </a:lnTo>
                <a:lnTo>
                  <a:pt x="25" y="363"/>
                </a:lnTo>
                <a:lnTo>
                  <a:pt x="36" y="345"/>
                </a:lnTo>
                <a:lnTo>
                  <a:pt x="18" y="294"/>
                </a:lnTo>
                <a:lnTo>
                  <a:pt x="22" y="201"/>
                </a:lnTo>
                <a:lnTo>
                  <a:pt x="29" y="162"/>
                </a:lnTo>
                <a:lnTo>
                  <a:pt x="4" y="104"/>
                </a:lnTo>
                <a:lnTo>
                  <a:pt x="4" y="65"/>
                </a:lnTo>
                <a:lnTo>
                  <a:pt x="25" y="47"/>
                </a:lnTo>
                <a:lnTo>
                  <a:pt x="50" y="54"/>
                </a:lnTo>
                <a:lnTo>
                  <a:pt x="82" y="83"/>
                </a:lnTo>
                <a:lnTo>
                  <a:pt x="129" y="104"/>
                </a:lnTo>
                <a:lnTo>
                  <a:pt x="183" y="112"/>
                </a:lnTo>
                <a:lnTo>
                  <a:pt x="208" y="115"/>
                </a:lnTo>
                <a:lnTo>
                  <a:pt x="240" y="165"/>
                </a:lnTo>
                <a:lnTo>
                  <a:pt x="226" y="183"/>
                </a:lnTo>
                <a:lnTo>
                  <a:pt x="222" y="194"/>
                </a:lnTo>
                <a:lnTo>
                  <a:pt x="233" y="216"/>
                </a:lnTo>
                <a:lnTo>
                  <a:pt x="240" y="223"/>
                </a:lnTo>
                <a:lnTo>
                  <a:pt x="204" y="294"/>
                </a:lnTo>
                <a:lnTo>
                  <a:pt x="219" y="294"/>
                </a:lnTo>
                <a:lnTo>
                  <a:pt x="269" y="294"/>
                </a:lnTo>
                <a:lnTo>
                  <a:pt x="262" y="212"/>
                </a:lnTo>
                <a:lnTo>
                  <a:pt x="298" y="205"/>
                </a:lnTo>
                <a:lnTo>
                  <a:pt x="301" y="180"/>
                </a:lnTo>
                <a:lnTo>
                  <a:pt x="287" y="169"/>
                </a:lnTo>
                <a:lnTo>
                  <a:pt x="247" y="162"/>
                </a:lnTo>
                <a:lnTo>
                  <a:pt x="247" y="144"/>
                </a:lnTo>
                <a:lnTo>
                  <a:pt x="294" y="76"/>
                </a:lnTo>
                <a:lnTo>
                  <a:pt x="262" y="22"/>
                </a:lnTo>
                <a:lnTo>
                  <a:pt x="280" y="0"/>
                </a:lnTo>
                <a:lnTo>
                  <a:pt x="914" y="158"/>
                </a:lnTo>
                <a:lnTo>
                  <a:pt x="810" y="675"/>
                </a:lnTo>
              </a:path>
            </a:pathLst>
          </a:custGeom>
          <a:solidFill>
            <a:srgbClr val="008226"/>
          </a:solidFill>
          <a:ln w="1116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03" name=""/>
          <p:cNvGrpSpPr/>
          <p:nvPr/>
        </p:nvGrpSpPr>
        <p:grpSpPr>
          <a:xfrm>
            <a:off x="4703760" y="1749600"/>
            <a:ext cx="796680" cy="489960"/>
            <a:chOff x="4703760" y="1749600"/>
            <a:chExt cx="796680" cy="489960"/>
          </a:xfrm>
        </p:grpSpPr>
        <p:sp>
          <p:nvSpPr>
            <p:cNvPr id="3804" name=""/>
            <p:cNvSpPr/>
            <p:nvPr/>
          </p:nvSpPr>
          <p:spPr>
            <a:xfrm>
              <a:off x="4703760" y="1749600"/>
              <a:ext cx="796680" cy="48996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4703760" y="1749600"/>
              <a:ext cx="796680" cy="48996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06" name=""/>
          <p:cNvGrpSpPr/>
          <p:nvPr/>
        </p:nvGrpSpPr>
        <p:grpSpPr>
          <a:xfrm>
            <a:off x="2975040" y="3967200"/>
            <a:ext cx="4171680" cy="2674440"/>
            <a:chOff x="2975040" y="3967200"/>
            <a:chExt cx="4171680" cy="2674440"/>
          </a:xfrm>
        </p:grpSpPr>
        <p:sp>
          <p:nvSpPr>
            <p:cNvPr id="3807" name=""/>
            <p:cNvSpPr/>
            <p:nvPr/>
          </p:nvSpPr>
          <p:spPr>
            <a:xfrm>
              <a:off x="2975040" y="3967200"/>
              <a:ext cx="4171680" cy="26744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8" name=""/>
            <p:cNvSpPr/>
            <p:nvPr/>
          </p:nvSpPr>
          <p:spPr>
            <a:xfrm>
              <a:off x="2975040" y="3967200"/>
              <a:ext cx="4171680" cy="26744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09" name=""/>
          <p:cNvGrpSpPr/>
          <p:nvPr/>
        </p:nvGrpSpPr>
        <p:grpSpPr>
          <a:xfrm>
            <a:off x="6669000" y="4361040"/>
            <a:ext cx="1099800" cy="834480"/>
            <a:chOff x="6669000" y="4361040"/>
            <a:chExt cx="1099800" cy="834480"/>
          </a:xfrm>
        </p:grpSpPr>
        <p:sp>
          <p:nvSpPr>
            <p:cNvPr id="3810" name=""/>
            <p:cNvSpPr/>
            <p:nvPr/>
          </p:nvSpPr>
          <p:spPr>
            <a:xfrm>
              <a:off x="6669000" y="4361040"/>
              <a:ext cx="1099800" cy="83448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6669000" y="4361040"/>
              <a:ext cx="1099800" cy="83448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12" name=""/>
          <p:cNvGrpSpPr/>
          <p:nvPr/>
        </p:nvGrpSpPr>
        <p:grpSpPr>
          <a:xfrm>
            <a:off x="5632560" y="1082520"/>
            <a:ext cx="2228400" cy="1657080"/>
            <a:chOff x="5632560" y="1082520"/>
            <a:chExt cx="2228400" cy="1657080"/>
          </a:xfrm>
        </p:grpSpPr>
        <p:sp>
          <p:nvSpPr>
            <p:cNvPr id="3813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14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15" name=""/>
          <p:cNvSpPr/>
          <p:nvPr/>
        </p:nvSpPr>
        <p:spPr>
          <a:xfrm>
            <a:off x="5891040" y="1590840"/>
            <a:ext cx="2013120" cy="16128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6" name=""/>
          <p:cNvSpPr/>
          <p:nvPr/>
        </p:nvSpPr>
        <p:spPr>
          <a:xfrm>
            <a:off x="5587920" y="1138320"/>
            <a:ext cx="246240" cy="33012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17" name=""/>
          <p:cNvGrpSpPr/>
          <p:nvPr/>
        </p:nvGrpSpPr>
        <p:grpSpPr>
          <a:xfrm>
            <a:off x="5632560" y="1082520"/>
            <a:ext cx="2228040" cy="1656720"/>
            <a:chOff x="5632560" y="1082520"/>
            <a:chExt cx="2228040" cy="1656720"/>
          </a:xfrm>
        </p:grpSpPr>
        <p:grpSp>
          <p:nvGrpSpPr>
            <p:cNvPr id="3818" name=""/>
            <p:cNvGrpSpPr/>
            <p:nvPr/>
          </p:nvGrpSpPr>
          <p:grpSpPr>
            <a:xfrm>
              <a:off x="5632560" y="1082520"/>
              <a:ext cx="2228040" cy="1656720"/>
              <a:chOff x="5632560" y="1082520"/>
              <a:chExt cx="2228040" cy="1656720"/>
            </a:xfrm>
          </p:grpSpPr>
          <p:sp>
            <p:nvSpPr>
              <p:cNvPr id="3819" name=""/>
              <p:cNvSpPr/>
              <p:nvPr/>
            </p:nvSpPr>
            <p:spPr>
              <a:xfrm>
                <a:off x="5632560" y="1082520"/>
                <a:ext cx="2228040" cy="165672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0" name=""/>
              <p:cNvSpPr/>
              <p:nvPr/>
            </p:nvSpPr>
            <p:spPr>
              <a:xfrm>
                <a:off x="5632560" y="1082520"/>
                <a:ext cx="2228040" cy="165672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noFill/>
              <a:ln w="111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821" name=""/>
            <p:cNvSpPr/>
            <p:nvPr/>
          </p:nvSpPr>
          <p:spPr>
            <a:xfrm>
              <a:off x="7089120" y="2362320"/>
              <a:ext cx="13680" cy="1368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2" name=""/>
          <p:cNvGrpSpPr/>
          <p:nvPr/>
        </p:nvGrpSpPr>
        <p:grpSpPr>
          <a:xfrm>
            <a:off x="7129440" y="1082520"/>
            <a:ext cx="1645920" cy="988920"/>
            <a:chOff x="7129440" y="1082520"/>
            <a:chExt cx="1645920" cy="988920"/>
          </a:xfrm>
        </p:grpSpPr>
        <p:sp>
          <p:nvSpPr>
            <p:cNvPr id="3823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4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5" name=""/>
          <p:cNvGrpSpPr/>
          <p:nvPr/>
        </p:nvGrpSpPr>
        <p:grpSpPr>
          <a:xfrm>
            <a:off x="5086440" y="1082520"/>
            <a:ext cx="825120" cy="690480"/>
            <a:chOff x="5086440" y="1082520"/>
            <a:chExt cx="825120" cy="690480"/>
          </a:xfrm>
        </p:grpSpPr>
        <p:sp>
          <p:nvSpPr>
            <p:cNvPr id="3826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8" name=""/>
          <p:cNvGrpSpPr/>
          <p:nvPr/>
        </p:nvGrpSpPr>
        <p:grpSpPr>
          <a:xfrm>
            <a:off x="4272120" y="1079640"/>
            <a:ext cx="850320" cy="685440"/>
            <a:chOff x="4272120" y="1079640"/>
            <a:chExt cx="850320" cy="685440"/>
          </a:xfrm>
        </p:grpSpPr>
        <p:sp>
          <p:nvSpPr>
            <p:cNvPr id="3829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1" name=""/>
          <p:cNvGrpSpPr/>
          <p:nvPr/>
        </p:nvGrpSpPr>
        <p:grpSpPr>
          <a:xfrm>
            <a:off x="3422520" y="1076400"/>
            <a:ext cx="961920" cy="620280"/>
            <a:chOff x="3422520" y="1076400"/>
            <a:chExt cx="961920" cy="620280"/>
          </a:xfrm>
        </p:grpSpPr>
        <p:sp>
          <p:nvSpPr>
            <p:cNvPr id="3832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3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4" name=""/>
          <p:cNvGrpSpPr/>
          <p:nvPr/>
        </p:nvGrpSpPr>
        <p:grpSpPr>
          <a:xfrm>
            <a:off x="2782800" y="1076400"/>
            <a:ext cx="1042560" cy="556920"/>
            <a:chOff x="2782800" y="1076400"/>
            <a:chExt cx="1042560" cy="556920"/>
          </a:xfrm>
        </p:grpSpPr>
        <p:sp>
          <p:nvSpPr>
            <p:cNvPr id="3835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7" name=""/>
          <p:cNvGrpSpPr/>
          <p:nvPr/>
        </p:nvGrpSpPr>
        <p:grpSpPr>
          <a:xfrm>
            <a:off x="3284640" y="1581120"/>
            <a:ext cx="677520" cy="1136160"/>
            <a:chOff x="3284640" y="1581120"/>
            <a:chExt cx="677520" cy="1136160"/>
          </a:xfrm>
        </p:grpSpPr>
        <p:sp>
          <p:nvSpPr>
            <p:cNvPr id="3838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9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0" name=""/>
          <p:cNvGrpSpPr/>
          <p:nvPr/>
        </p:nvGrpSpPr>
        <p:grpSpPr>
          <a:xfrm>
            <a:off x="3541680" y="1589040"/>
            <a:ext cx="1204560" cy="769680"/>
            <a:chOff x="3541680" y="1589040"/>
            <a:chExt cx="1204560" cy="769680"/>
          </a:xfrm>
        </p:grpSpPr>
        <p:sp>
          <p:nvSpPr>
            <p:cNvPr id="3841" name=""/>
            <p:cNvSpPr/>
            <p:nvPr/>
          </p:nvSpPr>
          <p:spPr>
            <a:xfrm>
              <a:off x="3541680" y="1589040"/>
              <a:ext cx="1204560" cy="76968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2" name=""/>
            <p:cNvSpPr/>
            <p:nvPr/>
          </p:nvSpPr>
          <p:spPr>
            <a:xfrm>
              <a:off x="3541680" y="1589040"/>
              <a:ext cx="1204560" cy="76968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3" name=""/>
          <p:cNvGrpSpPr/>
          <p:nvPr/>
        </p:nvGrpSpPr>
        <p:grpSpPr>
          <a:xfrm>
            <a:off x="3890880" y="2278080"/>
            <a:ext cx="804600" cy="685440"/>
            <a:chOff x="3890880" y="2278080"/>
            <a:chExt cx="804600" cy="685440"/>
          </a:xfrm>
        </p:grpSpPr>
        <p:sp>
          <p:nvSpPr>
            <p:cNvPr id="3844" name=""/>
            <p:cNvSpPr/>
            <p:nvPr/>
          </p:nvSpPr>
          <p:spPr>
            <a:xfrm>
              <a:off x="3890880" y="2278080"/>
              <a:ext cx="804600" cy="68544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5" name=""/>
            <p:cNvSpPr/>
            <p:nvPr/>
          </p:nvSpPr>
          <p:spPr>
            <a:xfrm>
              <a:off x="3890880" y="2278080"/>
              <a:ext cx="804600" cy="68544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6" name=""/>
          <p:cNvGrpSpPr/>
          <p:nvPr/>
        </p:nvGrpSpPr>
        <p:grpSpPr>
          <a:xfrm>
            <a:off x="4683240" y="2219400"/>
            <a:ext cx="837720" cy="536040"/>
            <a:chOff x="4683240" y="2219400"/>
            <a:chExt cx="837720" cy="536040"/>
          </a:xfrm>
        </p:grpSpPr>
        <p:sp>
          <p:nvSpPr>
            <p:cNvPr id="3847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8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9" name=""/>
          <p:cNvGrpSpPr/>
          <p:nvPr/>
        </p:nvGrpSpPr>
        <p:grpSpPr>
          <a:xfrm>
            <a:off x="4657680" y="2670120"/>
            <a:ext cx="985680" cy="461520"/>
            <a:chOff x="4657680" y="2670120"/>
            <a:chExt cx="985680" cy="461520"/>
          </a:xfrm>
        </p:grpSpPr>
        <p:sp>
          <p:nvSpPr>
            <p:cNvPr id="3850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2" name=""/>
          <p:cNvGrpSpPr/>
          <p:nvPr/>
        </p:nvGrpSpPr>
        <p:grpSpPr>
          <a:xfrm>
            <a:off x="3465360" y="2666880"/>
            <a:ext cx="631440" cy="828360"/>
            <a:chOff x="3465360" y="2666880"/>
            <a:chExt cx="631440" cy="828360"/>
          </a:xfrm>
        </p:grpSpPr>
        <p:sp>
          <p:nvSpPr>
            <p:cNvPr id="3853" name=""/>
            <p:cNvSpPr/>
            <p:nvPr/>
          </p:nvSpPr>
          <p:spPr>
            <a:xfrm>
              <a:off x="3465360" y="2666880"/>
              <a:ext cx="631440" cy="82836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4" name=""/>
            <p:cNvSpPr/>
            <p:nvPr/>
          </p:nvSpPr>
          <p:spPr>
            <a:xfrm>
              <a:off x="3465360" y="2666880"/>
              <a:ext cx="631440" cy="82836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5" name=""/>
          <p:cNvGrpSpPr/>
          <p:nvPr/>
        </p:nvGrpSpPr>
        <p:grpSpPr>
          <a:xfrm>
            <a:off x="4033800" y="2897280"/>
            <a:ext cx="837720" cy="677520"/>
            <a:chOff x="4033800" y="2897280"/>
            <a:chExt cx="837720" cy="677520"/>
          </a:xfrm>
        </p:grpSpPr>
        <p:sp>
          <p:nvSpPr>
            <p:cNvPr id="3856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8" name=""/>
          <p:cNvGrpSpPr/>
          <p:nvPr/>
        </p:nvGrpSpPr>
        <p:grpSpPr>
          <a:xfrm>
            <a:off x="4867200" y="3132000"/>
            <a:ext cx="877680" cy="461880"/>
            <a:chOff x="4867200" y="3132000"/>
            <a:chExt cx="877680" cy="461880"/>
          </a:xfrm>
        </p:grpSpPr>
        <p:sp>
          <p:nvSpPr>
            <p:cNvPr id="3859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1" name=""/>
          <p:cNvGrpSpPr/>
          <p:nvPr/>
        </p:nvGrpSpPr>
        <p:grpSpPr>
          <a:xfrm>
            <a:off x="4746600" y="3565440"/>
            <a:ext cx="1022040" cy="514080"/>
            <a:chOff x="4746600" y="3565440"/>
            <a:chExt cx="1022040" cy="514080"/>
          </a:xfrm>
        </p:grpSpPr>
        <p:sp>
          <p:nvSpPr>
            <p:cNvPr id="3862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3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4" name=""/>
          <p:cNvGrpSpPr/>
          <p:nvPr/>
        </p:nvGrpSpPr>
        <p:grpSpPr>
          <a:xfrm>
            <a:off x="3943440" y="3498840"/>
            <a:ext cx="802800" cy="852120"/>
            <a:chOff x="3943440" y="3498840"/>
            <a:chExt cx="802800" cy="852120"/>
          </a:xfrm>
        </p:grpSpPr>
        <p:sp>
          <p:nvSpPr>
            <p:cNvPr id="3865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7" name=""/>
          <p:cNvGrpSpPr/>
          <p:nvPr/>
        </p:nvGrpSpPr>
        <p:grpSpPr>
          <a:xfrm>
            <a:off x="3270240" y="3403440"/>
            <a:ext cx="761760" cy="928440"/>
            <a:chOff x="3270240" y="3403440"/>
            <a:chExt cx="761760" cy="928440"/>
          </a:xfrm>
        </p:grpSpPr>
        <p:sp>
          <p:nvSpPr>
            <p:cNvPr id="3868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0" name=""/>
          <p:cNvGrpSpPr/>
          <p:nvPr/>
        </p:nvGrpSpPr>
        <p:grpSpPr>
          <a:xfrm>
            <a:off x="2844720" y="2538360"/>
            <a:ext cx="738000" cy="1147320"/>
            <a:chOff x="2844720" y="2538360"/>
            <a:chExt cx="738000" cy="1147320"/>
          </a:xfrm>
        </p:grpSpPr>
        <p:sp>
          <p:nvSpPr>
            <p:cNvPr id="3871" name=""/>
            <p:cNvSpPr/>
            <p:nvPr/>
          </p:nvSpPr>
          <p:spPr>
            <a:xfrm>
              <a:off x="2844720" y="2538360"/>
              <a:ext cx="738000" cy="11473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2" name=""/>
            <p:cNvSpPr/>
            <p:nvPr/>
          </p:nvSpPr>
          <p:spPr>
            <a:xfrm>
              <a:off x="2844720" y="2538360"/>
              <a:ext cx="738000" cy="11473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3" name=""/>
          <p:cNvGrpSpPr/>
          <p:nvPr/>
        </p:nvGrpSpPr>
        <p:grpSpPr>
          <a:xfrm>
            <a:off x="2406600" y="2422440"/>
            <a:ext cx="975960" cy="1598400"/>
            <a:chOff x="2406600" y="2422440"/>
            <a:chExt cx="975960" cy="1598400"/>
          </a:xfrm>
        </p:grpSpPr>
        <p:sp>
          <p:nvSpPr>
            <p:cNvPr id="3874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6" name=""/>
          <p:cNvGrpSpPr/>
          <p:nvPr/>
        </p:nvGrpSpPr>
        <p:grpSpPr>
          <a:xfrm>
            <a:off x="5427720" y="1717560"/>
            <a:ext cx="758520" cy="901440"/>
            <a:chOff x="5427720" y="1717560"/>
            <a:chExt cx="758520" cy="901440"/>
          </a:xfrm>
        </p:grpSpPr>
        <p:sp>
          <p:nvSpPr>
            <p:cNvPr id="3877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8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9" name=""/>
          <p:cNvGrpSpPr/>
          <p:nvPr/>
        </p:nvGrpSpPr>
        <p:grpSpPr>
          <a:xfrm>
            <a:off x="5500800" y="2604960"/>
            <a:ext cx="713880" cy="460080"/>
            <a:chOff x="5500800" y="2604960"/>
            <a:chExt cx="713880" cy="460080"/>
          </a:xfrm>
        </p:grpSpPr>
        <p:sp>
          <p:nvSpPr>
            <p:cNvPr id="3880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2" name=""/>
          <p:cNvGrpSpPr/>
          <p:nvPr/>
        </p:nvGrpSpPr>
        <p:grpSpPr>
          <a:xfrm>
            <a:off x="5603760" y="3027240"/>
            <a:ext cx="793440" cy="685440"/>
            <a:chOff x="5603760" y="3027240"/>
            <a:chExt cx="793440" cy="685440"/>
          </a:xfrm>
        </p:grpSpPr>
        <p:sp>
          <p:nvSpPr>
            <p:cNvPr id="3883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5" name=""/>
          <p:cNvGrpSpPr/>
          <p:nvPr/>
        </p:nvGrpSpPr>
        <p:grpSpPr>
          <a:xfrm>
            <a:off x="5740560" y="3638520"/>
            <a:ext cx="601200" cy="545760"/>
            <a:chOff x="5740560" y="3638520"/>
            <a:chExt cx="601200" cy="545760"/>
          </a:xfrm>
        </p:grpSpPr>
        <p:sp>
          <p:nvSpPr>
            <p:cNvPr id="3886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8" name=""/>
          <p:cNvGrpSpPr/>
          <p:nvPr/>
        </p:nvGrpSpPr>
        <p:grpSpPr>
          <a:xfrm>
            <a:off x="6083280" y="2720880"/>
            <a:ext cx="482400" cy="822240"/>
            <a:chOff x="6083280" y="2720880"/>
            <a:chExt cx="482400" cy="822240"/>
          </a:xfrm>
        </p:grpSpPr>
        <p:sp>
          <p:nvSpPr>
            <p:cNvPr id="3889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1" name=""/>
          <p:cNvGrpSpPr/>
          <p:nvPr/>
        </p:nvGrpSpPr>
        <p:grpSpPr>
          <a:xfrm>
            <a:off x="5891040" y="2063880"/>
            <a:ext cx="618840" cy="666360"/>
            <a:chOff x="5891040" y="2063880"/>
            <a:chExt cx="618840" cy="666360"/>
          </a:xfrm>
        </p:grpSpPr>
        <p:sp>
          <p:nvSpPr>
            <p:cNvPr id="3892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4" name=""/>
          <p:cNvGrpSpPr/>
          <p:nvPr/>
        </p:nvGrpSpPr>
        <p:grpSpPr>
          <a:xfrm>
            <a:off x="6149880" y="1963800"/>
            <a:ext cx="577440" cy="336240"/>
            <a:chOff x="6149880" y="1963800"/>
            <a:chExt cx="577440" cy="336240"/>
          </a:xfrm>
        </p:grpSpPr>
        <p:sp>
          <p:nvSpPr>
            <p:cNvPr id="3895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6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7" name=""/>
          <p:cNvGrpSpPr/>
          <p:nvPr/>
        </p:nvGrpSpPr>
        <p:grpSpPr>
          <a:xfrm>
            <a:off x="6497640" y="2784600"/>
            <a:ext cx="375840" cy="631440"/>
            <a:chOff x="6497640" y="2784600"/>
            <a:chExt cx="375840" cy="631440"/>
          </a:xfrm>
        </p:grpSpPr>
        <p:sp>
          <p:nvSpPr>
            <p:cNvPr id="3898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0" name=""/>
          <p:cNvGrpSpPr/>
          <p:nvPr/>
        </p:nvGrpSpPr>
        <p:grpSpPr>
          <a:xfrm>
            <a:off x="6581880" y="2198520"/>
            <a:ext cx="469440" cy="598320"/>
            <a:chOff x="6581880" y="2198520"/>
            <a:chExt cx="469440" cy="598320"/>
          </a:xfrm>
        </p:grpSpPr>
        <p:sp>
          <p:nvSpPr>
            <p:cNvPr id="3901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3" name=""/>
          <p:cNvGrpSpPr/>
          <p:nvPr/>
        </p:nvGrpSpPr>
        <p:grpSpPr>
          <a:xfrm>
            <a:off x="6823080" y="2676600"/>
            <a:ext cx="496440" cy="578880"/>
            <a:chOff x="6823080" y="2676600"/>
            <a:chExt cx="496440" cy="578880"/>
          </a:xfrm>
        </p:grpSpPr>
        <p:sp>
          <p:nvSpPr>
            <p:cNvPr id="3904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6" name=""/>
          <p:cNvGrpSpPr/>
          <p:nvPr/>
        </p:nvGrpSpPr>
        <p:grpSpPr>
          <a:xfrm>
            <a:off x="7278840" y="2554200"/>
            <a:ext cx="680400" cy="447480"/>
            <a:chOff x="7278840" y="2554200"/>
            <a:chExt cx="680400" cy="447480"/>
          </a:xfrm>
        </p:grpSpPr>
        <p:sp>
          <p:nvSpPr>
            <p:cNvPr id="3907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9" name=""/>
          <p:cNvGrpSpPr/>
          <p:nvPr/>
        </p:nvGrpSpPr>
        <p:grpSpPr>
          <a:xfrm>
            <a:off x="7134120" y="2921040"/>
            <a:ext cx="468000" cy="493200"/>
            <a:chOff x="7134120" y="2921040"/>
            <a:chExt cx="468000" cy="493200"/>
          </a:xfrm>
        </p:grpSpPr>
        <p:sp>
          <p:nvSpPr>
            <p:cNvPr id="3910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2" name=""/>
          <p:cNvGrpSpPr/>
          <p:nvPr/>
        </p:nvGrpSpPr>
        <p:grpSpPr>
          <a:xfrm>
            <a:off x="6354720" y="3171960"/>
            <a:ext cx="853920" cy="458280"/>
            <a:chOff x="6354720" y="3171960"/>
            <a:chExt cx="853920" cy="458280"/>
          </a:xfrm>
        </p:grpSpPr>
        <p:sp>
          <p:nvSpPr>
            <p:cNvPr id="3913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5" name=""/>
          <p:cNvGrpSpPr/>
          <p:nvPr/>
        </p:nvGrpSpPr>
        <p:grpSpPr>
          <a:xfrm>
            <a:off x="7454880" y="2916360"/>
            <a:ext cx="542520" cy="250200"/>
            <a:chOff x="7454880" y="2916360"/>
            <a:chExt cx="542520" cy="250200"/>
          </a:xfrm>
        </p:grpSpPr>
        <p:sp>
          <p:nvSpPr>
            <p:cNvPr id="3916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8" name=""/>
          <p:cNvGrpSpPr/>
          <p:nvPr/>
        </p:nvGrpSpPr>
        <p:grpSpPr>
          <a:xfrm>
            <a:off x="8088480" y="1963800"/>
            <a:ext cx="215280" cy="415440"/>
            <a:chOff x="8088480" y="1963800"/>
            <a:chExt cx="215280" cy="415440"/>
          </a:xfrm>
        </p:grpSpPr>
        <p:sp>
          <p:nvSpPr>
            <p:cNvPr id="3919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1" name=""/>
          <p:cNvGrpSpPr/>
          <p:nvPr/>
        </p:nvGrpSpPr>
        <p:grpSpPr>
          <a:xfrm>
            <a:off x="8172360" y="1576440"/>
            <a:ext cx="418680" cy="701280"/>
            <a:chOff x="8172360" y="1576440"/>
            <a:chExt cx="418680" cy="701280"/>
          </a:xfrm>
        </p:grpSpPr>
        <p:sp>
          <p:nvSpPr>
            <p:cNvPr id="3922" name=""/>
            <p:cNvSpPr/>
            <p:nvPr/>
          </p:nvSpPr>
          <p:spPr>
            <a:xfrm>
              <a:off x="8172360" y="1576440"/>
              <a:ext cx="418680" cy="7012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8172360" y="1576440"/>
              <a:ext cx="418680" cy="7012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4" name=""/>
          <p:cNvGrpSpPr/>
          <p:nvPr/>
        </p:nvGrpSpPr>
        <p:grpSpPr>
          <a:xfrm>
            <a:off x="8021520" y="2319480"/>
            <a:ext cx="429840" cy="202680"/>
            <a:chOff x="8021520" y="2319480"/>
            <a:chExt cx="429840" cy="202680"/>
          </a:xfrm>
        </p:grpSpPr>
        <p:sp>
          <p:nvSpPr>
            <p:cNvPr id="3925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7" name=""/>
          <p:cNvGrpSpPr/>
          <p:nvPr/>
        </p:nvGrpSpPr>
        <p:grpSpPr>
          <a:xfrm>
            <a:off x="8232840" y="2451240"/>
            <a:ext cx="75600" cy="107280"/>
            <a:chOff x="8232840" y="2451240"/>
            <a:chExt cx="75600" cy="107280"/>
          </a:xfrm>
        </p:grpSpPr>
        <p:sp>
          <p:nvSpPr>
            <p:cNvPr id="3928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0" name=""/>
          <p:cNvGrpSpPr/>
          <p:nvPr/>
        </p:nvGrpSpPr>
        <p:grpSpPr>
          <a:xfrm>
            <a:off x="8043840" y="2459160"/>
            <a:ext cx="199800" cy="198000"/>
            <a:chOff x="8043840" y="2459160"/>
            <a:chExt cx="199800" cy="198000"/>
          </a:xfrm>
        </p:grpSpPr>
        <p:sp>
          <p:nvSpPr>
            <p:cNvPr id="3931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3" name=""/>
          <p:cNvGrpSpPr/>
          <p:nvPr/>
        </p:nvGrpSpPr>
        <p:grpSpPr>
          <a:xfrm>
            <a:off x="8085240" y="2602080"/>
            <a:ext cx="147240" cy="105840"/>
            <a:chOff x="8085240" y="2602080"/>
            <a:chExt cx="147240" cy="105840"/>
          </a:xfrm>
        </p:grpSpPr>
        <p:sp>
          <p:nvSpPr>
            <p:cNvPr id="3934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6" name=""/>
          <p:cNvGrpSpPr/>
          <p:nvPr/>
        </p:nvGrpSpPr>
        <p:grpSpPr>
          <a:xfrm>
            <a:off x="8348760" y="2494080"/>
            <a:ext cx="42480" cy="20160"/>
            <a:chOff x="8348760" y="2494080"/>
            <a:chExt cx="42480" cy="20160"/>
          </a:xfrm>
        </p:grpSpPr>
        <p:sp>
          <p:nvSpPr>
            <p:cNvPr id="3937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9" name=""/>
          <p:cNvGrpSpPr/>
          <p:nvPr/>
        </p:nvGrpSpPr>
        <p:grpSpPr>
          <a:xfrm>
            <a:off x="7059600" y="3008160"/>
            <a:ext cx="909360" cy="522000"/>
            <a:chOff x="7059600" y="3008160"/>
            <a:chExt cx="909360" cy="522000"/>
          </a:xfrm>
        </p:grpSpPr>
        <p:sp>
          <p:nvSpPr>
            <p:cNvPr id="3940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2" name=""/>
          <p:cNvGrpSpPr/>
          <p:nvPr/>
        </p:nvGrpSpPr>
        <p:grpSpPr>
          <a:xfrm>
            <a:off x="7004160" y="3378240"/>
            <a:ext cx="1007640" cy="455040"/>
            <a:chOff x="7004160" y="3378240"/>
            <a:chExt cx="1007640" cy="455040"/>
          </a:xfrm>
        </p:grpSpPr>
        <p:sp>
          <p:nvSpPr>
            <p:cNvPr id="3943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5" name=""/>
          <p:cNvGrpSpPr/>
          <p:nvPr/>
        </p:nvGrpSpPr>
        <p:grpSpPr>
          <a:xfrm>
            <a:off x="6289560" y="3495600"/>
            <a:ext cx="993600" cy="361800"/>
            <a:chOff x="6289560" y="3495600"/>
            <a:chExt cx="993600" cy="361800"/>
          </a:xfrm>
        </p:grpSpPr>
        <p:sp>
          <p:nvSpPr>
            <p:cNvPr id="3946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7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8" name=""/>
          <p:cNvGrpSpPr/>
          <p:nvPr/>
        </p:nvGrpSpPr>
        <p:grpSpPr>
          <a:xfrm>
            <a:off x="7129440" y="3703680"/>
            <a:ext cx="596520" cy="455040"/>
            <a:chOff x="7129440" y="3703680"/>
            <a:chExt cx="596520" cy="455040"/>
          </a:xfrm>
        </p:grpSpPr>
        <p:sp>
          <p:nvSpPr>
            <p:cNvPr id="3949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1" name=""/>
          <p:cNvGrpSpPr/>
          <p:nvPr/>
        </p:nvGrpSpPr>
        <p:grpSpPr>
          <a:xfrm>
            <a:off x="6858000" y="3767040"/>
            <a:ext cx="634680" cy="672840"/>
            <a:chOff x="6858000" y="3767040"/>
            <a:chExt cx="634680" cy="672840"/>
          </a:xfrm>
        </p:grpSpPr>
        <p:sp>
          <p:nvSpPr>
            <p:cNvPr id="3952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4" name=""/>
          <p:cNvGrpSpPr/>
          <p:nvPr/>
        </p:nvGrpSpPr>
        <p:grpSpPr>
          <a:xfrm>
            <a:off x="6545160" y="3805200"/>
            <a:ext cx="458640" cy="767880"/>
            <a:chOff x="6545160" y="3805200"/>
            <a:chExt cx="458640" cy="767880"/>
          </a:xfrm>
        </p:grpSpPr>
        <p:sp>
          <p:nvSpPr>
            <p:cNvPr id="3955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7" name=""/>
          <p:cNvGrpSpPr/>
          <p:nvPr/>
        </p:nvGrpSpPr>
        <p:grpSpPr>
          <a:xfrm>
            <a:off x="6159600" y="3841920"/>
            <a:ext cx="420120" cy="748800"/>
            <a:chOff x="6159600" y="3841920"/>
            <a:chExt cx="420120" cy="748800"/>
          </a:xfrm>
        </p:grpSpPr>
        <p:sp>
          <p:nvSpPr>
            <p:cNvPr id="3958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9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0" name=""/>
          <p:cNvGrpSpPr/>
          <p:nvPr/>
        </p:nvGrpSpPr>
        <p:grpSpPr>
          <a:xfrm>
            <a:off x="4262400" y="3641760"/>
            <a:ext cx="1649160" cy="1630080"/>
            <a:chOff x="4262400" y="3641760"/>
            <a:chExt cx="1649160" cy="1630080"/>
          </a:xfrm>
        </p:grpSpPr>
        <p:sp>
          <p:nvSpPr>
            <p:cNvPr id="3961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3" name=""/>
          <p:cNvGrpSpPr/>
          <p:nvPr/>
        </p:nvGrpSpPr>
        <p:grpSpPr>
          <a:xfrm>
            <a:off x="7091280" y="2367000"/>
            <a:ext cx="7560" cy="1440"/>
            <a:chOff x="7091280" y="2367000"/>
            <a:chExt cx="7560" cy="1440"/>
          </a:xfrm>
        </p:grpSpPr>
        <p:sp>
          <p:nvSpPr>
            <p:cNvPr id="3964" name=""/>
            <p:cNvSpPr/>
            <p:nvPr/>
          </p:nvSpPr>
          <p:spPr>
            <a:xfrm>
              <a:off x="7091280" y="2367000"/>
              <a:ext cx="756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7091280" y="2367000"/>
              <a:ext cx="756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6" name=""/>
          <p:cNvGrpSpPr/>
          <p:nvPr/>
        </p:nvGrpSpPr>
        <p:grpSpPr>
          <a:xfrm>
            <a:off x="6242040" y="1863720"/>
            <a:ext cx="87120" cy="72720"/>
            <a:chOff x="6242040" y="1863720"/>
            <a:chExt cx="87120" cy="72720"/>
          </a:xfrm>
        </p:grpSpPr>
        <p:sp>
          <p:nvSpPr>
            <p:cNvPr id="3967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9" name=""/>
          <p:cNvGrpSpPr/>
          <p:nvPr/>
        </p:nvGrpSpPr>
        <p:grpSpPr>
          <a:xfrm>
            <a:off x="6561000" y="1900080"/>
            <a:ext cx="68040" cy="17280"/>
            <a:chOff x="6561000" y="1900080"/>
            <a:chExt cx="68040" cy="17280"/>
          </a:xfrm>
        </p:grpSpPr>
        <p:sp>
          <p:nvSpPr>
            <p:cNvPr id="3970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2" name=""/>
          <p:cNvGrpSpPr/>
          <p:nvPr/>
        </p:nvGrpSpPr>
        <p:grpSpPr>
          <a:xfrm>
            <a:off x="7343640" y="2055960"/>
            <a:ext cx="749160" cy="936000"/>
            <a:chOff x="7343640" y="2055960"/>
            <a:chExt cx="749160" cy="936000"/>
          </a:xfrm>
        </p:grpSpPr>
        <p:sp>
          <p:nvSpPr>
            <p:cNvPr id="3973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5" name=""/>
          <p:cNvGrpSpPr/>
          <p:nvPr/>
        </p:nvGrpSpPr>
        <p:grpSpPr>
          <a:xfrm>
            <a:off x="7866000" y="2894040"/>
            <a:ext cx="131400" cy="186840"/>
            <a:chOff x="7866000" y="2894040"/>
            <a:chExt cx="131400" cy="186840"/>
          </a:xfrm>
        </p:grpSpPr>
        <p:sp>
          <p:nvSpPr>
            <p:cNvPr id="3976" name=""/>
            <p:cNvSpPr/>
            <p:nvPr/>
          </p:nvSpPr>
          <p:spPr>
            <a:xfrm>
              <a:off x="7866000" y="2894040"/>
              <a:ext cx="131400" cy="1868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7866000" y="2894040"/>
              <a:ext cx="131400" cy="1868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8" name=""/>
          <p:cNvGrpSpPr/>
          <p:nvPr/>
        </p:nvGrpSpPr>
        <p:grpSpPr>
          <a:xfrm>
            <a:off x="6832440" y="2108160"/>
            <a:ext cx="234720" cy="102960"/>
            <a:chOff x="6832440" y="2108160"/>
            <a:chExt cx="234720" cy="102960"/>
          </a:xfrm>
        </p:grpSpPr>
        <p:sp>
          <p:nvSpPr>
            <p:cNvPr id="3979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1" name=""/>
          <p:cNvGrpSpPr/>
          <p:nvPr/>
        </p:nvGrpSpPr>
        <p:grpSpPr>
          <a:xfrm>
            <a:off x="7948440" y="2013120"/>
            <a:ext cx="203040" cy="391680"/>
            <a:chOff x="7948440" y="2013120"/>
            <a:chExt cx="203040" cy="391680"/>
          </a:xfrm>
        </p:grpSpPr>
        <p:sp>
          <p:nvSpPr>
            <p:cNvPr id="3982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3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4" name=""/>
          <p:cNvGrpSpPr/>
          <p:nvPr/>
        </p:nvGrpSpPr>
        <p:grpSpPr>
          <a:xfrm>
            <a:off x="7737480" y="5141880"/>
            <a:ext cx="55080" cy="75960"/>
            <a:chOff x="7737480" y="5141880"/>
            <a:chExt cx="55080" cy="75960"/>
          </a:xfrm>
        </p:grpSpPr>
        <p:sp>
          <p:nvSpPr>
            <p:cNvPr id="3985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7" name=""/>
          <p:cNvGrpSpPr/>
          <p:nvPr/>
        </p:nvGrpSpPr>
        <p:grpSpPr>
          <a:xfrm>
            <a:off x="7675560" y="5200560"/>
            <a:ext cx="33120" cy="44280"/>
            <a:chOff x="7675560" y="5200560"/>
            <a:chExt cx="33120" cy="44280"/>
          </a:xfrm>
        </p:grpSpPr>
        <p:sp>
          <p:nvSpPr>
            <p:cNvPr id="3988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0" name=""/>
          <p:cNvGrpSpPr/>
          <p:nvPr/>
        </p:nvGrpSpPr>
        <p:grpSpPr>
          <a:xfrm>
            <a:off x="7602480" y="5221440"/>
            <a:ext cx="28440" cy="18360"/>
            <a:chOff x="7602480" y="5221440"/>
            <a:chExt cx="28440" cy="18360"/>
          </a:xfrm>
        </p:grpSpPr>
        <p:sp>
          <p:nvSpPr>
            <p:cNvPr id="3991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3" name=""/>
          <p:cNvGrpSpPr/>
          <p:nvPr/>
        </p:nvGrpSpPr>
        <p:grpSpPr>
          <a:xfrm>
            <a:off x="7647120" y="5249880"/>
            <a:ext cx="13680" cy="34560"/>
            <a:chOff x="7647120" y="5249880"/>
            <a:chExt cx="13680" cy="34560"/>
          </a:xfrm>
        </p:grpSpPr>
        <p:sp>
          <p:nvSpPr>
            <p:cNvPr id="3994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5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6" name=""/>
          <p:cNvGrpSpPr/>
          <p:nvPr/>
        </p:nvGrpSpPr>
        <p:grpSpPr>
          <a:xfrm>
            <a:off x="7553160" y="5237280"/>
            <a:ext cx="25200" cy="23400"/>
            <a:chOff x="7553160" y="5237280"/>
            <a:chExt cx="25200" cy="23400"/>
          </a:xfrm>
        </p:grpSpPr>
        <p:sp>
          <p:nvSpPr>
            <p:cNvPr id="3997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9" name=""/>
          <p:cNvGrpSpPr/>
          <p:nvPr/>
        </p:nvGrpSpPr>
        <p:grpSpPr>
          <a:xfrm>
            <a:off x="7499520" y="5249880"/>
            <a:ext cx="15480" cy="15480"/>
            <a:chOff x="7499520" y="5249880"/>
            <a:chExt cx="15480" cy="15480"/>
          </a:xfrm>
        </p:grpSpPr>
        <p:sp>
          <p:nvSpPr>
            <p:cNvPr id="4000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1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2" name=""/>
          <p:cNvGrpSpPr/>
          <p:nvPr/>
        </p:nvGrpSpPr>
        <p:grpSpPr>
          <a:xfrm>
            <a:off x="7462800" y="5253120"/>
            <a:ext cx="12600" cy="7920"/>
            <a:chOff x="7462800" y="5253120"/>
            <a:chExt cx="12600" cy="7920"/>
          </a:xfrm>
        </p:grpSpPr>
        <p:sp>
          <p:nvSpPr>
            <p:cNvPr id="4003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5" name=""/>
          <p:cNvGrpSpPr/>
          <p:nvPr/>
        </p:nvGrpSpPr>
        <p:grpSpPr>
          <a:xfrm>
            <a:off x="7439040" y="5276880"/>
            <a:ext cx="18720" cy="7560"/>
            <a:chOff x="7439040" y="5276880"/>
            <a:chExt cx="18720" cy="7560"/>
          </a:xfrm>
        </p:grpSpPr>
        <p:sp>
          <p:nvSpPr>
            <p:cNvPr id="4006" name=""/>
            <p:cNvSpPr/>
            <p:nvPr/>
          </p:nvSpPr>
          <p:spPr>
            <a:xfrm>
              <a:off x="7439040" y="5276880"/>
              <a:ext cx="18720" cy="756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7439040" y="5276880"/>
              <a:ext cx="18720" cy="7560"/>
            </a:xfrm>
            <a:prstGeom prst="line">
              <a:avLst/>
            </a:prstGeom>
            <a:ln w="1116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8" name=""/>
          <p:cNvGrpSpPr/>
          <p:nvPr/>
        </p:nvGrpSpPr>
        <p:grpSpPr>
          <a:xfrm>
            <a:off x="7518240" y="5275440"/>
            <a:ext cx="36360" cy="24840"/>
            <a:chOff x="7518240" y="5275440"/>
            <a:chExt cx="36360" cy="24840"/>
          </a:xfrm>
        </p:grpSpPr>
        <p:sp>
          <p:nvSpPr>
            <p:cNvPr id="4009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1" name=""/>
          <p:cNvGrpSpPr/>
          <p:nvPr/>
        </p:nvGrpSpPr>
        <p:grpSpPr>
          <a:xfrm>
            <a:off x="7578720" y="5272200"/>
            <a:ext cx="43920" cy="12240"/>
            <a:chOff x="7578720" y="5272200"/>
            <a:chExt cx="43920" cy="12240"/>
          </a:xfrm>
        </p:grpSpPr>
        <p:sp>
          <p:nvSpPr>
            <p:cNvPr id="4012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4" name=""/>
          <p:cNvGrpSpPr/>
          <p:nvPr/>
        </p:nvGrpSpPr>
        <p:grpSpPr>
          <a:xfrm>
            <a:off x="7475400" y="5275440"/>
            <a:ext cx="7560" cy="21600"/>
            <a:chOff x="7475400" y="5275440"/>
            <a:chExt cx="7560" cy="21600"/>
          </a:xfrm>
        </p:grpSpPr>
        <p:sp>
          <p:nvSpPr>
            <p:cNvPr id="4015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7" name=""/>
          <p:cNvGrpSpPr/>
          <p:nvPr/>
        </p:nvGrpSpPr>
        <p:grpSpPr>
          <a:xfrm>
            <a:off x="5835600" y="4172040"/>
            <a:ext cx="701280" cy="602640"/>
            <a:chOff x="5835600" y="4172040"/>
            <a:chExt cx="701280" cy="602640"/>
          </a:xfrm>
        </p:grpSpPr>
        <p:sp>
          <p:nvSpPr>
            <p:cNvPr id="4018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9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20" name=""/>
          <p:cNvGrpSpPr/>
          <p:nvPr/>
        </p:nvGrpSpPr>
        <p:grpSpPr>
          <a:xfrm>
            <a:off x="8245440" y="2262240"/>
            <a:ext cx="50400" cy="101160"/>
            <a:chOff x="8245440" y="2262240"/>
            <a:chExt cx="50400" cy="101160"/>
          </a:xfrm>
        </p:grpSpPr>
        <p:sp>
          <p:nvSpPr>
            <p:cNvPr id="4021" name=""/>
            <p:cNvSpPr/>
            <p:nvPr/>
          </p:nvSpPr>
          <p:spPr>
            <a:xfrm>
              <a:off x="8245440" y="2262240"/>
              <a:ext cx="50400" cy="1011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8245440" y="2262240"/>
              <a:ext cx="50400" cy="1011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23" name=""/>
          <p:cNvGrpSpPr/>
          <p:nvPr/>
        </p:nvGrpSpPr>
        <p:grpSpPr>
          <a:xfrm>
            <a:off x="2557440" y="1108080"/>
            <a:ext cx="5905440" cy="4043160"/>
            <a:chOff x="2557440" y="1108080"/>
            <a:chExt cx="5905440" cy="4043160"/>
          </a:xfrm>
        </p:grpSpPr>
        <p:grpSp>
          <p:nvGrpSpPr>
            <p:cNvPr id="4024" name=""/>
            <p:cNvGrpSpPr/>
            <p:nvPr/>
          </p:nvGrpSpPr>
          <p:grpSpPr>
            <a:xfrm>
              <a:off x="2557440" y="1108080"/>
              <a:ext cx="5905440" cy="4043160"/>
              <a:chOff x="2557440" y="1108080"/>
              <a:chExt cx="5905440" cy="4043160"/>
            </a:xfrm>
          </p:grpSpPr>
          <p:grpSp>
            <p:nvGrpSpPr>
              <p:cNvPr id="4025" name=""/>
              <p:cNvGrpSpPr/>
              <p:nvPr/>
            </p:nvGrpSpPr>
            <p:grpSpPr>
              <a:xfrm>
                <a:off x="2557440" y="1108080"/>
                <a:ext cx="5905440" cy="4043160"/>
                <a:chOff x="2557440" y="1108080"/>
                <a:chExt cx="5905440" cy="4043160"/>
              </a:xfrm>
            </p:grpSpPr>
            <p:sp>
              <p:nvSpPr>
                <p:cNvPr id="4026" name=""/>
                <p:cNvSpPr/>
                <p:nvPr/>
              </p:nvSpPr>
              <p:spPr>
                <a:xfrm flipV="1">
                  <a:off x="6512400" y="4595040"/>
                  <a:ext cx="38520" cy="15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027" name=""/>
                <p:cNvGrpSpPr/>
                <p:nvPr/>
              </p:nvGrpSpPr>
              <p:grpSpPr>
                <a:xfrm>
                  <a:off x="2557440" y="1689480"/>
                  <a:ext cx="5829480" cy="3366360"/>
                  <a:chOff x="2557440" y="1689480"/>
                  <a:chExt cx="5829480" cy="3366360"/>
                </a:xfrm>
              </p:grpSpPr>
              <p:sp>
                <p:nvSpPr>
                  <p:cNvPr id="4028" name=""/>
                  <p:cNvSpPr/>
                  <p:nvPr/>
                </p:nvSpPr>
                <p:spPr>
                  <a:xfrm flipH="1">
                    <a:off x="8320320" y="2343240"/>
                    <a:ext cx="66600" cy="20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4029" name=""/>
                  <p:cNvGrpSpPr/>
                  <p:nvPr/>
                </p:nvGrpSpPr>
                <p:grpSpPr>
                  <a:xfrm>
                    <a:off x="2557440" y="1689480"/>
                    <a:ext cx="4453200" cy="3366360"/>
                    <a:chOff x="2557440" y="1689480"/>
                    <a:chExt cx="4453200" cy="3366360"/>
                  </a:xfrm>
                </p:grpSpPr>
                <p:sp>
                  <p:nvSpPr>
                    <p:cNvPr id="4030" name=""/>
                    <p:cNvSpPr/>
                    <p:nvPr/>
                  </p:nvSpPr>
                  <p:spPr>
                    <a:xfrm flipH="1">
                      <a:off x="4716000" y="4224240"/>
                      <a:ext cx="78840" cy="3787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1" name=""/>
                    <p:cNvSpPr/>
                    <p:nvPr/>
                  </p:nvSpPr>
                  <p:spPr>
                    <a:xfrm>
                      <a:off x="2653920" y="1689480"/>
                      <a:ext cx="953280" cy="61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2" name=""/>
                    <p:cNvSpPr/>
                    <p:nvPr/>
                  </p:nvSpPr>
                  <p:spPr>
                    <a:xfrm>
                      <a:off x="2608560" y="2440440"/>
                      <a:ext cx="232560" cy="23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3" name=""/>
                    <p:cNvSpPr/>
                    <p:nvPr/>
                  </p:nvSpPr>
                  <p:spPr>
                    <a:xfrm>
                      <a:off x="2557440" y="2704680"/>
                      <a:ext cx="202320" cy="278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4" name=""/>
                    <p:cNvSpPr/>
                    <p:nvPr/>
                  </p:nvSpPr>
                  <p:spPr>
                    <a:xfrm>
                      <a:off x="2860200" y="3092760"/>
                      <a:ext cx="81000" cy="41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5" name=""/>
                    <p:cNvSpPr/>
                    <p:nvPr/>
                  </p:nvSpPr>
                  <p:spPr>
                    <a:xfrm>
                      <a:off x="2835720" y="3229920"/>
                      <a:ext cx="232560" cy="47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6" name=""/>
                    <p:cNvSpPr/>
                    <p:nvPr/>
                  </p:nvSpPr>
                  <p:spPr>
                    <a:xfrm>
                      <a:off x="2805840" y="3370680"/>
                      <a:ext cx="226800" cy="3031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7" name=""/>
                    <p:cNvSpPr/>
                    <p:nvPr/>
                  </p:nvSpPr>
                  <p:spPr>
                    <a:xfrm>
                      <a:off x="3053880" y="3624480"/>
                      <a:ext cx="63360" cy="33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8" name=""/>
                    <p:cNvSpPr/>
                    <p:nvPr/>
                  </p:nvSpPr>
                  <p:spPr>
                    <a:xfrm flipH="1">
                      <a:off x="5176080" y="4726080"/>
                      <a:ext cx="86040" cy="1674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9" name=""/>
                    <p:cNvSpPr/>
                    <p:nvPr/>
                  </p:nvSpPr>
                  <p:spPr>
                    <a:xfrm>
                      <a:off x="5384160" y="4767120"/>
                      <a:ext cx="232560" cy="28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40" name=""/>
                    <p:cNvSpPr/>
                    <p:nvPr/>
                  </p:nvSpPr>
                  <p:spPr>
                    <a:xfrm>
                      <a:off x="6563160" y="3103200"/>
                      <a:ext cx="447480" cy="44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  <p:sp>
              <p:nvSpPr>
                <p:cNvPr id="4041" name=""/>
                <p:cNvSpPr/>
                <p:nvPr/>
              </p:nvSpPr>
              <p:spPr>
                <a:xfrm flipH="1" flipV="1">
                  <a:off x="6551280" y="4020480"/>
                  <a:ext cx="72000" cy="24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2320" bIns="-22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042" name=""/>
                <p:cNvGrpSpPr/>
                <p:nvPr/>
              </p:nvGrpSpPr>
              <p:grpSpPr>
                <a:xfrm>
                  <a:off x="3087720" y="2638440"/>
                  <a:ext cx="4263120" cy="1956240"/>
                  <a:chOff x="3087720" y="2638440"/>
                  <a:chExt cx="4263120" cy="1956240"/>
                </a:xfrm>
              </p:grpSpPr>
              <p:sp>
                <p:nvSpPr>
                  <p:cNvPr id="4043" name=""/>
                  <p:cNvSpPr/>
                  <p:nvPr/>
                </p:nvSpPr>
                <p:spPr>
                  <a:xfrm>
                    <a:off x="3087720" y="3644640"/>
                    <a:ext cx="324360" cy="51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320" bIns="43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4" name=""/>
                  <p:cNvSpPr/>
                  <p:nvPr/>
                </p:nvSpPr>
                <p:spPr>
                  <a:xfrm>
                    <a:off x="4415040" y="4256280"/>
                    <a:ext cx="713520" cy="33840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5" name=""/>
                  <p:cNvSpPr/>
                  <p:nvPr/>
                </p:nvSpPr>
                <p:spPr>
                  <a:xfrm flipH="1">
                    <a:off x="4534560" y="2638440"/>
                    <a:ext cx="31320" cy="167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6" name=""/>
                  <p:cNvSpPr/>
                  <p:nvPr/>
                </p:nvSpPr>
                <p:spPr>
                  <a:xfrm>
                    <a:off x="4478040" y="2810880"/>
                    <a:ext cx="2291040" cy="141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7" name=""/>
                  <p:cNvSpPr/>
                  <p:nvPr/>
                </p:nvSpPr>
                <p:spPr>
                  <a:xfrm>
                    <a:off x="5338080" y="3114000"/>
                    <a:ext cx="20880" cy="176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8" name=""/>
                  <p:cNvSpPr/>
                  <p:nvPr/>
                </p:nvSpPr>
                <p:spPr>
                  <a:xfrm>
                    <a:off x="4615560" y="3796200"/>
                    <a:ext cx="793080" cy="55656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9" name=""/>
                  <p:cNvSpPr/>
                  <p:nvPr/>
                </p:nvSpPr>
                <p:spPr>
                  <a:xfrm flipV="1">
                    <a:off x="5817960" y="4134240"/>
                    <a:ext cx="26280" cy="105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0" name=""/>
                  <p:cNvSpPr/>
                  <p:nvPr/>
                </p:nvSpPr>
                <p:spPr>
                  <a:xfrm>
                    <a:off x="6702120" y="4012920"/>
                    <a:ext cx="31680" cy="118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1" name=""/>
                  <p:cNvSpPr/>
                  <p:nvPr/>
                </p:nvSpPr>
                <p:spPr>
                  <a:xfrm>
                    <a:off x="6496560" y="4104720"/>
                    <a:ext cx="50760" cy="12636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2" name=""/>
                  <p:cNvSpPr/>
                  <p:nvPr/>
                </p:nvSpPr>
                <p:spPr>
                  <a:xfrm flipH="1" flipV="1">
                    <a:off x="6980760" y="2983320"/>
                    <a:ext cx="370080" cy="129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3" name=""/>
                  <p:cNvSpPr/>
                  <p:nvPr/>
                </p:nvSpPr>
                <p:spPr>
                  <a:xfrm flipH="1">
                    <a:off x="6141600" y="3817440"/>
                    <a:ext cx="29880" cy="271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4" name=""/>
                  <p:cNvSpPr/>
                  <p:nvPr/>
                </p:nvSpPr>
                <p:spPr>
                  <a:xfrm>
                    <a:off x="6041520" y="3983040"/>
                    <a:ext cx="48960" cy="156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5" name=""/>
                  <p:cNvSpPr/>
                  <p:nvPr/>
                </p:nvSpPr>
                <p:spPr>
                  <a:xfrm flipV="1">
                    <a:off x="5923440" y="4179960"/>
                    <a:ext cx="185040" cy="5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6" name=""/>
                  <p:cNvSpPr/>
                  <p:nvPr/>
                </p:nvSpPr>
                <p:spPr>
                  <a:xfrm>
                    <a:off x="6693480" y="3387240"/>
                    <a:ext cx="203040" cy="756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800" bIns="28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7" name=""/>
                  <p:cNvSpPr/>
                  <p:nvPr/>
                </p:nvSpPr>
                <p:spPr>
                  <a:xfrm flipH="1">
                    <a:off x="6579360" y="3963600"/>
                    <a:ext cx="1440" cy="70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3400" bIns="23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8" name=""/>
                  <p:cNvSpPr/>
                  <p:nvPr/>
                </p:nvSpPr>
                <p:spPr>
                  <a:xfrm flipV="1">
                    <a:off x="6274080" y="4177080"/>
                    <a:ext cx="1440" cy="48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4059" name=""/>
                <p:cNvGrpSpPr/>
                <p:nvPr/>
              </p:nvGrpSpPr>
              <p:grpSpPr>
                <a:xfrm>
                  <a:off x="2714040" y="1108080"/>
                  <a:ext cx="5748840" cy="4043160"/>
                  <a:chOff x="2714040" y="1108080"/>
                  <a:chExt cx="5748840" cy="4043160"/>
                </a:xfrm>
              </p:grpSpPr>
              <p:grpSp>
                <p:nvGrpSpPr>
                  <p:cNvPr id="4060" name=""/>
                  <p:cNvGrpSpPr/>
                  <p:nvPr/>
                </p:nvGrpSpPr>
                <p:grpSpPr>
                  <a:xfrm>
                    <a:off x="4215600" y="2224080"/>
                    <a:ext cx="4247280" cy="2618640"/>
                    <a:chOff x="4215600" y="2224080"/>
                    <a:chExt cx="4247280" cy="2618640"/>
                  </a:xfrm>
                </p:grpSpPr>
                <p:sp>
                  <p:nvSpPr>
                    <p:cNvPr id="4061" name=""/>
                    <p:cNvSpPr/>
                    <p:nvPr/>
                  </p:nvSpPr>
                  <p:spPr>
                    <a:xfrm>
                      <a:off x="4215600" y="3016800"/>
                      <a:ext cx="93240" cy="19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2" name=""/>
                    <p:cNvSpPr/>
                    <p:nvPr/>
                  </p:nvSpPr>
                  <p:spPr>
                    <a:xfrm flipH="1">
                      <a:off x="4726440" y="3452400"/>
                      <a:ext cx="75600" cy="810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3" name=""/>
                    <p:cNvSpPr/>
                    <p:nvPr/>
                  </p:nvSpPr>
                  <p:spPr>
                    <a:xfrm>
                      <a:off x="5475600" y="2932200"/>
                      <a:ext cx="211320" cy="495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4" name=""/>
                    <p:cNvSpPr/>
                    <p:nvPr/>
                  </p:nvSpPr>
                  <p:spPr>
                    <a:xfrm>
                      <a:off x="4994280" y="3224880"/>
                      <a:ext cx="904320" cy="327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5" name=""/>
                    <p:cNvSpPr/>
                    <p:nvPr/>
                  </p:nvSpPr>
                  <p:spPr>
                    <a:xfrm>
                      <a:off x="5130360" y="2819520"/>
                      <a:ext cx="1476720" cy="67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6" name=""/>
                    <p:cNvSpPr/>
                    <p:nvPr/>
                  </p:nvSpPr>
                  <p:spPr>
                    <a:xfrm>
                      <a:off x="8300880" y="2224080"/>
                      <a:ext cx="49320" cy="101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7" name=""/>
                    <p:cNvSpPr/>
                    <p:nvPr/>
                  </p:nvSpPr>
                  <p:spPr>
                    <a:xfrm>
                      <a:off x="8320320" y="2375280"/>
                      <a:ext cx="142560" cy="59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2960" bIns="129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8" name=""/>
                    <p:cNvSpPr/>
                    <p:nvPr/>
                  </p:nvSpPr>
                  <p:spPr>
                    <a:xfrm flipH="1">
                      <a:off x="7613280" y="2401920"/>
                      <a:ext cx="64800" cy="2059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9" name=""/>
                    <p:cNvSpPr/>
                    <p:nvPr/>
                  </p:nvSpPr>
                  <p:spPr>
                    <a:xfrm>
                      <a:off x="7448040" y="2401920"/>
                      <a:ext cx="766440" cy="28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0" name=""/>
                    <p:cNvSpPr/>
                    <p:nvPr/>
                  </p:nvSpPr>
                  <p:spPr>
                    <a:xfrm>
                      <a:off x="7126920" y="3047040"/>
                      <a:ext cx="768240" cy="384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1" name=""/>
                    <p:cNvSpPr/>
                    <p:nvPr/>
                  </p:nvSpPr>
                  <p:spPr>
                    <a:xfrm>
                      <a:off x="6536520" y="2835360"/>
                      <a:ext cx="865080" cy="1942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2" name=""/>
                    <p:cNvSpPr/>
                    <p:nvPr/>
                  </p:nvSpPr>
                  <p:spPr>
                    <a:xfrm flipH="1" flipV="1">
                      <a:off x="7365240" y="3968640"/>
                      <a:ext cx="182880" cy="1512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3" name=""/>
                    <p:cNvSpPr/>
                    <p:nvPr/>
                  </p:nvSpPr>
                  <p:spPr>
                    <a:xfrm>
                      <a:off x="6269040" y="4509720"/>
                      <a:ext cx="332640" cy="205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4" name=""/>
                    <p:cNvSpPr/>
                    <p:nvPr/>
                  </p:nvSpPr>
                  <p:spPr>
                    <a:xfrm>
                      <a:off x="6404400" y="3022200"/>
                      <a:ext cx="870840" cy="879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5" name=""/>
                    <p:cNvSpPr/>
                    <p:nvPr/>
                  </p:nvSpPr>
                  <p:spPr>
                    <a:xfrm>
                      <a:off x="5990400" y="3982680"/>
                      <a:ext cx="345240" cy="860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6" name=""/>
                    <p:cNvSpPr/>
                    <p:nvPr/>
                  </p:nvSpPr>
                  <p:spPr>
                    <a:xfrm>
                      <a:off x="6649200" y="3027240"/>
                      <a:ext cx="179640" cy="419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7" name=""/>
                    <p:cNvSpPr/>
                    <p:nvPr/>
                  </p:nvSpPr>
                  <p:spPr>
                    <a:xfrm>
                      <a:off x="6242400" y="3633840"/>
                      <a:ext cx="283320" cy="500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8" name=""/>
                    <p:cNvSpPr/>
                    <p:nvPr/>
                  </p:nvSpPr>
                  <p:spPr>
                    <a:xfrm>
                      <a:off x="5703120" y="4044600"/>
                      <a:ext cx="565920" cy="37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grpSp>
                <p:nvGrpSpPr>
                  <p:cNvPr id="4079" name=""/>
                  <p:cNvGrpSpPr/>
                  <p:nvPr/>
                </p:nvGrpSpPr>
                <p:grpSpPr>
                  <a:xfrm>
                    <a:off x="2714040" y="1108080"/>
                    <a:ext cx="5678280" cy="4043160"/>
                    <a:chOff x="2714040" y="1108080"/>
                    <a:chExt cx="5678280" cy="4043160"/>
                  </a:xfrm>
                </p:grpSpPr>
                <p:sp>
                  <p:nvSpPr>
                    <p:cNvPr id="4080" name=""/>
                    <p:cNvSpPr/>
                    <p:nvPr/>
                  </p:nvSpPr>
                  <p:spPr>
                    <a:xfrm>
                      <a:off x="5484240" y="3681360"/>
                      <a:ext cx="298080" cy="1036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1" name=""/>
                    <p:cNvSpPr/>
                    <p:nvPr/>
                  </p:nvSpPr>
                  <p:spPr>
                    <a:xfrm>
                      <a:off x="4140000" y="1108080"/>
                      <a:ext cx="17280" cy="361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2" name=""/>
                    <p:cNvSpPr/>
                    <p:nvPr/>
                  </p:nvSpPr>
                  <p:spPr>
                    <a:xfrm>
                      <a:off x="2761560" y="1210320"/>
                      <a:ext cx="1143720" cy="2021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3" name=""/>
                    <p:cNvSpPr/>
                    <p:nvPr/>
                  </p:nvSpPr>
                  <p:spPr>
                    <a:xfrm>
                      <a:off x="2881440" y="1425240"/>
                      <a:ext cx="202320" cy="517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4" name=""/>
                    <p:cNvSpPr/>
                    <p:nvPr/>
                  </p:nvSpPr>
                  <p:spPr>
                    <a:xfrm>
                      <a:off x="3873600" y="1342440"/>
                      <a:ext cx="542520" cy="334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5" name=""/>
                    <p:cNvSpPr/>
                    <p:nvPr/>
                  </p:nvSpPr>
                  <p:spPr>
                    <a:xfrm>
                      <a:off x="3866400" y="1310400"/>
                      <a:ext cx="3653640" cy="955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6" name=""/>
                    <p:cNvSpPr/>
                    <p:nvPr/>
                  </p:nvSpPr>
                  <p:spPr>
                    <a:xfrm>
                      <a:off x="3159720" y="1703880"/>
                      <a:ext cx="1092600" cy="1774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7" name=""/>
                    <p:cNvSpPr/>
                    <p:nvPr/>
                  </p:nvSpPr>
                  <p:spPr>
                    <a:xfrm>
                      <a:off x="4050000" y="1652760"/>
                      <a:ext cx="214920" cy="109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8" name=""/>
                    <p:cNvSpPr/>
                    <p:nvPr/>
                  </p:nvSpPr>
                  <p:spPr>
                    <a:xfrm>
                      <a:off x="2714040" y="3092760"/>
                      <a:ext cx="967320" cy="88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9" name=""/>
                    <p:cNvSpPr/>
                    <p:nvPr/>
                  </p:nvSpPr>
                  <p:spPr>
                    <a:xfrm flipV="1">
                      <a:off x="3265920" y="3871440"/>
                      <a:ext cx="5040" cy="116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0" name=""/>
                    <p:cNvSpPr/>
                    <p:nvPr/>
                  </p:nvSpPr>
                  <p:spPr>
                    <a:xfrm>
                      <a:off x="3593520" y="3641040"/>
                      <a:ext cx="1535040" cy="9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1" name=""/>
                    <p:cNvSpPr/>
                    <p:nvPr/>
                  </p:nvSpPr>
                  <p:spPr>
                    <a:xfrm>
                      <a:off x="4307400" y="2313360"/>
                      <a:ext cx="100080" cy="4597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2" name=""/>
                    <p:cNvSpPr/>
                    <p:nvPr/>
                  </p:nvSpPr>
                  <p:spPr>
                    <a:xfrm>
                      <a:off x="4115160" y="2710440"/>
                      <a:ext cx="1350000" cy="112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3" name=""/>
                    <p:cNvSpPr/>
                    <p:nvPr/>
                  </p:nvSpPr>
                  <p:spPr>
                    <a:xfrm>
                      <a:off x="4196160" y="2764800"/>
                      <a:ext cx="1793880" cy="793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4" name=""/>
                    <p:cNvSpPr/>
                    <p:nvPr/>
                  </p:nvSpPr>
                  <p:spPr>
                    <a:xfrm>
                      <a:off x="4717800" y="3244320"/>
                      <a:ext cx="154800" cy="308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5" name=""/>
                    <p:cNvSpPr/>
                    <p:nvPr/>
                  </p:nvSpPr>
                  <p:spPr>
                    <a:xfrm flipV="1">
                      <a:off x="4751280" y="4226040"/>
                      <a:ext cx="475920" cy="2412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6" name=""/>
                    <p:cNvSpPr/>
                    <p:nvPr/>
                  </p:nvSpPr>
                  <p:spPr>
                    <a:xfrm flipH="1" flipV="1">
                      <a:off x="4918680" y="4391640"/>
                      <a:ext cx="267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7" name=""/>
                    <p:cNvSpPr/>
                    <p:nvPr/>
                  </p:nvSpPr>
                  <p:spPr>
                    <a:xfrm>
                      <a:off x="5460120" y="3128040"/>
                      <a:ext cx="327600" cy="62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8" name=""/>
                    <p:cNvSpPr/>
                    <p:nvPr/>
                  </p:nvSpPr>
                  <p:spPr>
                    <a:xfrm>
                      <a:off x="5128560" y="3522960"/>
                      <a:ext cx="371520" cy="318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9" name=""/>
                    <p:cNvSpPr/>
                    <p:nvPr/>
                  </p:nvSpPr>
                  <p:spPr>
                    <a:xfrm>
                      <a:off x="5278320" y="3719880"/>
                      <a:ext cx="111204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0" name=""/>
                    <p:cNvSpPr/>
                    <p:nvPr/>
                  </p:nvSpPr>
                  <p:spPr>
                    <a:xfrm>
                      <a:off x="5869080" y="3679560"/>
                      <a:ext cx="176040" cy="162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1" name=""/>
                    <p:cNvSpPr/>
                    <p:nvPr/>
                  </p:nvSpPr>
                  <p:spPr>
                    <a:xfrm>
                      <a:off x="5156640" y="2724480"/>
                      <a:ext cx="1379880" cy="765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2" name=""/>
                    <p:cNvSpPr/>
                    <p:nvPr/>
                  </p:nvSpPr>
                  <p:spPr>
                    <a:xfrm>
                      <a:off x="5526720" y="1749600"/>
                      <a:ext cx="771840" cy="63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3" name=""/>
                    <p:cNvSpPr/>
                    <p:nvPr/>
                  </p:nvSpPr>
                  <p:spPr>
                    <a:xfrm>
                      <a:off x="5530320" y="1749600"/>
                      <a:ext cx="1168560" cy="43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4" name=""/>
                    <p:cNvSpPr/>
                    <p:nvPr/>
                  </p:nvSpPr>
                  <p:spPr>
                    <a:xfrm>
                      <a:off x="7462080" y="1888920"/>
                      <a:ext cx="671400" cy="112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5" name=""/>
                    <p:cNvSpPr/>
                    <p:nvPr/>
                  </p:nvSpPr>
                  <p:spPr>
                    <a:xfrm>
                      <a:off x="7331760" y="1985760"/>
                      <a:ext cx="604080" cy="500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6" name=""/>
                    <p:cNvSpPr/>
                    <p:nvPr/>
                  </p:nvSpPr>
                  <p:spPr>
                    <a:xfrm>
                      <a:off x="7405560" y="2299320"/>
                      <a:ext cx="986760" cy="608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7" name=""/>
                    <p:cNvSpPr/>
                    <p:nvPr/>
                  </p:nvSpPr>
                  <p:spPr>
                    <a:xfrm>
                      <a:off x="5740200" y="2401920"/>
                      <a:ext cx="2606400" cy="1774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8" name=""/>
                    <p:cNvSpPr/>
                    <p:nvPr/>
                  </p:nvSpPr>
                  <p:spPr>
                    <a:xfrm>
                      <a:off x="6693480" y="2086560"/>
                      <a:ext cx="424800" cy="542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9" name=""/>
                    <p:cNvSpPr/>
                    <p:nvPr/>
                  </p:nvSpPr>
                  <p:spPr>
                    <a:xfrm>
                      <a:off x="6284520" y="2304720"/>
                      <a:ext cx="222120" cy="37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0" name=""/>
                    <p:cNvSpPr/>
                    <p:nvPr/>
                  </p:nvSpPr>
                  <p:spPr>
                    <a:xfrm>
                      <a:off x="6475320" y="2532240"/>
                      <a:ext cx="378720" cy="324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1" name=""/>
                    <p:cNvSpPr/>
                    <p:nvPr/>
                  </p:nvSpPr>
                  <p:spPr>
                    <a:xfrm>
                      <a:off x="6748200" y="2743560"/>
                      <a:ext cx="18144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2" name=""/>
                    <p:cNvSpPr/>
                    <p:nvPr/>
                  </p:nvSpPr>
                  <p:spPr>
                    <a:xfrm>
                      <a:off x="7603200" y="2621880"/>
                      <a:ext cx="405000" cy="96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3" name=""/>
                    <p:cNvSpPr/>
                    <p:nvPr/>
                  </p:nvSpPr>
                  <p:spPr>
                    <a:xfrm>
                      <a:off x="5611680" y="2719080"/>
                      <a:ext cx="2396520" cy="2048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4" name=""/>
                    <p:cNvSpPr/>
                    <p:nvPr/>
                  </p:nvSpPr>
                  <p:spPr>
                    <a:xfrm>
                      <a:off x="5257080" y="2667960"/>
                      <a:ext cx="1762560" cy="2063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5" name=""/>
                    <p:cNvSpPr/>
                    <p:nvPr/>
                  </p:nvSpPr>
                  <p:spPr>
                    <a:xfrm>
                      <a:off x="5762880" y="2734560"/>
                      <a:ext cx="757440" cy="1769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6" name=""/>
                    <p:cNvSpPr/>
                    <p:nvPr/>
                  </p:nvSpPr>
                  <p:spPr>
                    <a:xfrm>
                      <a:off x="7488360" y="2773440"/>
                      <a:ext cx="604440" cy="19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7" name=""/>
                    <p:cNvSpPr/>
                    <p:nvPr/>
                  </p:nvSpPr>
                  <p:spPr>
                    <a:xfrm>
                      <a:off x="7224120" y="3047040"/>
                      <a:ext cx="491400" cy="28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8" name=""/>
                    <p:cNvSpPr/>
                    <p:nvPr/>
                  </p:nvSpPr>
                  <p:spPr>
                    <a:xfrm>
                      <a:off x="7189200" y="2680200"/>
                      <a:ext cx="95040" cy="45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9" name=""/>
                    <p:cNvSpPr/>
                    <p:nvPr/>
                  </p:nvSpPr>
                  <p:spPr>
                    <a:xfrm>
                      <a:off x="7048080" y="2734560"/>
                      <a:ext cx="378720" cy="89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2840" bIns="42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0" name=""/>
                    <p:cNvSpPr/>
                    <p:nvPr/>
                  </p:nvSpPr>
                  <p:spPr>
                    <a:xfrm flipV="1">
                      <a:off x="6492960" y="4782600"/>
                      <a:ext cx="43920" cy="493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520" bIns="25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1" name=""/>
                    <p:cNvSpPr/>
                    <p:nvPr/>
                  </p:nvSpPr>
                  <p:spPr>
                    <a:xfrm>
                      <a:off x="6274080" y="3871800"/>
                      <a:ext cx="1217520" cy="41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2" name=""/>
                    <p:cNvSpPr/>
                    <p:nvPr/>
                  </p:nvSpPr>
                  <p:spPr>
                    <a:xfrm>
                      <a:off x="5869080" y="3902040"/>
                      <a:ext cx="1344240" cy="38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3" name=""/>
                    <p:cNvSpPr/>
                    <p:nvPr/>
                  </p:nvSpPr>
                  <p:spPr>
                    <a:xfrm>
                      <a:off x="6926040" y="3730680"/>
                      <a:ext cx="93240" cy="19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4" name=""/>
                    <p:cNvSpPr/>
                    <p:nvPr/>
                  </p:nvSpPr>
                  <p:spPr>
                    <a:xfrm>
                      <a:off x="7213320" y="3922920"/>
                      <a:ext cx="70560" cy="89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2480" bIns="424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5" name=""/>
                    <p:cNvSpPr/>
                    <p:nvPr/>
                  </p:nvSpPr>
                  <p:spPr>
                    <a:xfrm>
                      <a:off x="6890760" y="3846960"/>
                      <a:ext cx="24480" cy="105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6" name=""/>
                    <p:cNvSpPr/>
                    <p:nvPr/>
                  </p:nvSpPr>
                  <p:spPr>
                    <a:xfrm>
                      <a:off x="6390360" y="4164480"/>
                      <a:ext cx="317160" cy="546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7" name=""/>
                    <p:cNvSpPr/>
                    <p:nvPr/>
                  </p:nvSpPr>
                  <p:spPr>
                    <a:xfrm>
                      <a:off x="5838840" y="2907720"/>
                      <a:ext cx="1314360" cy="12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8" name=""/>
                    <p:cNvSpPr/>
                    <p:nvPr/>
                  </p:nvSpPr>
                  <p:spPr>
                    <a:xfrm>
                      <a:off x="5384160" y="5049000"/>
                      <a:ext cx="45720" cy="102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9" name=""/>
                    <p:cNvSpPr/>
                    <p:nvPr/>
                  </p:nvSpPr>
                  <p:spPr>
                    <a:xfrm>
                      <a:off x="5308200" y="4615920"/>
                      <a:ext cx="432000" cy="52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0" name=""/>
                    <p:cNvSpPr/>
                    <p:nvPr/>
                  </p:nvSpPr>
                  <p:spPr>
                    <a:xfrm>
                      <a:off x="5995440" y="3619800"/>
                      <a:ext cx="798480" cy="1136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1" name=""/>
                    <p:cNvSpPr/>
                    <p:nvPr/>
                  </p:nvSpPr>
                  <p:spPr>
                    <a:xfrm>
                      <a:off x="6176880" y="3210840"/>
                      <a:ext cx="303120" cy="581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2" name=""/>
                    <p:cNvSpPr/>
                    <p:nvPr/>
                  </p:nvSpPr>
                  <p:spPr>
                    <a:xfrm>
                      <a:off x="6656760" y="2957040"/>
                      <a:ext cx="45360" cy="41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3" name=""/>
                    <p:cNvSpPr/>
                    <p:nvPr/>
                  </p:nvSpPr>
                  <p:spPr>
                    <a:xfrm flipH="1" flipV="1">
                      <a:off x="6744600" y="3405960"/>
                      <a:ext cx="70560" cy="1429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4" name=""/>
                    <p:cNvSpPr/>
                    <p:nvPr/>
                  </p:nvSpPr>
                  <p:spPr>
                    <a:xfrm>
                      <a:off x="6057720" y="3122280"/>
                      <a:ext cx="1053720" cy="163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5" name=""/>
                    <p:cNvSpPr/>
                    <p:nvPr/>
                  </p:nvSpPr>
                  <p:spPr>
                    <a:xfrm>
                      <a:off x="5955120" y="3644640"/>
                      <a:ext cx="836640" cy="944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6" name=""/>
                    <p:cNvSpPr/>
                    <p:nvPr/>
                  </p:nvSpPr>
                  <p:spPr>
                    <a:xfrm>
                      <a:off x="4383000" y="4236480"/>
                      <a:ext cx="1107000" cy="43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  <p:sp>
            <p:nvSpPr>
              <p:cNvPr id="4137" name=""/>
              <p:cNvSpPr/>
              <p:nvPr/>
            </p:nvSpPr>
            <p:spPr>
              <a:xfrm flipH="1">
                <a:off x="5560560" y="2067120"/>
                <a:ext cx="42120" cy="24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8" name=""/>
              <p:cNvSpPr/>
              <p:nvPr/>
            </p:nvSpPr>
            <p:spPr>
              <a:xfrm>
                <a:off x="4215600" y="301752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9" name=""/>
              <p:cNvSpPr/>
              <p:nvPr/>
            </p:nvSpPr>
            <p:spPr>
              <a:xfrm flipV="1">
                <a:off x="3265920" y="3872160"/>
                <a:ext cx="5040" cy="116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0" name=""/>
              <p:cNvSpPr/>
              <p:nvPr/>
            </p:nvSpPr>
            <p:spPr>
              <a:xfrm>
                <a:off x="4718160" y="3245040"/>
                <a:ext cx="154800" cy="3081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1" name=""/>
              <p:cNvSpPr/>
              <p:nvPr/>
            </p:nvSpPr>
            <p:spPr>
              <a:xfrm flipH="1">
                <a:off x="4727160" y="3452760"/>
                <a:ext cx="75600" cy="810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2" name=""/>
              <p:cNvSpPr/>
              <p:nvPr/>
            </p:nvSpPr>
            <p:spPr>
              <a:xfrm>
                <a:off x="5475960" y="2932560"/>
                <a:ext cx="211320" cy="49536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3" name=""/>
              <p:cNvSpPr/>
              <p:nvPr/>
            </p:nvSpPr>
            <p:spPr>
              <a:xfrm>
                <a:off x="7462800" y="1889280"/>
                <a:ext cx="671400" cy="11268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4" name=""/>
              <p:cNvSpPr/>
              <p:nvPr/>
            </p:nvSpPr>
            <p:spPr>
              <a:xfrm>
                <a:off x="6475680" y="2532600"/>
                <a:ext cx="378720" cy="32436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5" name=""/>
              <p:cNvSpPr/>
              <p:nvPr/>
            </p:nvSpPr>
            <p:spPr>
              <a:xfrm flipH="1">
                <a:off x="7614360" y="2402280"/>
                <a:ext cx="64800" cy="206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6" name=""/>
              <p:cNvSpPr/>
              <p:nvPr/>
            </p:nvSpPr>
            <p:spPr>
              <a:xfrm>
                <a:off x="7603920" y="2622240"/>
                <a:ext cx="405000" cy="968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7" name=""/>
              <p:cNvSpPr/>
              <p:nvPr/>
            </p:nvSpPr>
            <p:spPr>
              <a:xfrm flipV="1">
                <a:off x="5818320" y="4134960"/>
                <a:ext cx="26280" cy="105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8" name=""/>
              <p:cNvSpPr/>
              <p:nvPr/>
            </p:nvSpPr>
            <p:spPr>
              <a:xfrm>
                <a:off x="7048800" y="2735280"/>
                <a:ext cx="378720" cy="8964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9" name=""/>
              <p:cNvSpPr/>
              <p:nvPr/>
            </p:nvSpPr>
            <p:spPr>
              <a:xfrm>
                <a:off x="6926760" y="373140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0" name=""/>
              <p:cNvSpPr/>
              <p:nvPr/>
            </p:nvSpPr>
            <p:spPr>
              <a:xfrm>
                <a:off x="6891480" y="3847680"/>
                <a:ext cx="24480" cy="10548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1" name=""/>
              <p:cNvSpPr/>
              <p:nvPr/>
            </p:nvSpPr>
            <p:spPr>
              <a:xfrm flipV="1">
                <a:off x="5923800" y="4180680"/>
                <a:ext cx="185040" cy="5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400" bIns="-41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2" name=""/>
              <p:cNvSpPr/>
              <p:nvPr/>
            </p:nvSpPr>
            <p:spPr>
              <a:xfrm flipH="1" flipV="1">
                <a:off x="6745320" y="3406320"/>
                <a:ext cx="70560" cy="1429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3" name=""/>
              <p:cNvSpPr/>
              <p:nvPr/>
            </p:nvSpPr>
            <p:spPr>
              <a:xfrm flipH="1">
                <a:off x="6579720" y="3964320"/>
                <a:ext cx="1440" cy="70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4" name=""/>
              <p:cNvSpPr/>
              <p:nvPr/>
            </p:nvSpPr>
            <p:spPr>
              <a:xfrm>
                <a:off x="5703480" y="4045320"/>
                <a:ext cx="565920" cy="3787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155" name=""/>
            <p:cNvSpPr/>
            <p:nvPr/>
          </p:nvSpPr>
          <p:spPr>
            <a:xfrm>
              <a:off x="6749280" y="2744280"/>
              <a:ext cx="181440" cy="9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56" name=""/>
            <p:cNvSpPr/>
            <p:nvPr/>
          </p:nvSpPr>
          <p:spPr>
            <a:xfrm flipH="1" flipV="1">
              <a:off x="6551640" y="4020840"/>
              <a:ext cx="7200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57" name=""/>
            <p:cNvSpPr/>
            <p:nvPr/>
          </p:nvSpPr>
          <p:spPr>
            <a:xfrm flipV="1">
              <a:off x="6275160" y="4177800"/>
              <a:ext cx="1440" cy="48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5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9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60" name=""/>
          <p:cNvGrpSpPr/>
          <p:nvPr/>
        </p:nvGrpSpPr>
        <p:grpSpPr>
          <a:xfrm>
            <a:off x="5384880" y="4767120"/>
            <a:ext cx="232920" cy="385560"/>
            <a:chOff x="5384880" y="4767120"/>
            <a:chExt cx="232920" cy="385560"/>
          </a:xfrm>
        </p:grpSpPr>
        <p:sp>
          <p:nvSpPr>
            <p:cNvPr id="4161" name=""/>
            <p:cNvSpPr/>
            <p:nvPr/>
          </p:nvSpPr>
          <p:spPr>
            <a:xfrm>
              <a:off x="5384880" y="5050080"/>
              <a:ext cx="46080" cy="10260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2" name=""/>
            <p:cNvSpPr/>
            <p:nvPr/>
          </p:nvSpPr>
          <p:spPr>
            <a:xfrm>
              <a:off x="5384880" y="4767120"/>
              <a:ext cx="232920" cy="29016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63" name=""/>
          <p:cNvGrpSpPr/>
          <p:nvPr/>
        </p:nvGrpSpPr>
        <p:grpSpPr>
          <a:xfrm>
            <a:off x="3327480" y="1550880"/>
            <a:ext cx="4487400" cy="3700080"/>
            <a:chOff x="3327480" y="1550880"/>
            <a:chExt cx="4487400" cy="3700080"/>
          </a:xfrm>
        </p:grpSpPr>
        <p:sp>
          <p:nvSpPr>
            <p:cNvPr id="4164" name=""/>
            <p:cNvSpPr/>
            <p:nvPr/>
          </p:nvSpPr>
          <p:spPr>
            <a:xfrm>
              <a:off x="5820480" y="1991160"/>
              <a:ext cx="590400" cy="9540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5855760" y="1904760"/>
              <a:ext cx="266040" cy="84960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5688000" y="2128680"/>
              <a:ext cx="208080" cy="11988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5726880" y="2308680"/>
              <a:ext cx="114480" cy="13572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5247360" y="2266200"/>
              <a:ext cx="923760" cy="44424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5488920" y="2707200"/>
              <a:ext cx="37080" cy="48276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4787280" y="2530800"/>
              <a:ext cx="1685520" cy="170460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5321520" y="3373560"/>
              <a:ext cx="119880" cy="13176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2" name=""/>
            <p:cNvSpPr/>
            <p:nvPr/>
          </p:nvSpPr>
          <p:spPr>
            <a:xfrm>
              <a:off x="4953240" y="3389400"/>
              <a:ext cx="146160" cy="21348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3" name=""/>
            <p:cNvSpPr/>
            <p:nvPr/>
          </p:nvSpPr>
          <p:spPr>
            <a:xfrm>
              <a:off x="5033880" y="3664440"/>
              <a:ext cx="303480" cy="19728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4" name=""/>
            <p:cNvSpPr/>
            <p:nvPr/>
          </p:nvSpPr>
          <p:spPr>
            <a:xfrm>
              <a:off x="4768200" y="3744000"/>
              <a:ext cx="211320" cy="21132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5" name=""/>
            <p:cNvSpPr/>
            <p:nvPr/>
          </p:nvSpPr>
          <p:spPr>
            <a:xfrm>
              <a:off x="4928400" y="3840840"/>
              <a:ext cx="87840" cy="12168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6" name=""/>
            <p:cNvSpPr/>
            <p:nvPr/>
          </p:nvSpPr>
          <p:spPr>
            <a:xfrm>
              <a:off x="4381920" y="1663560"/>
              <a:ext cx="1482480" cy="109116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7" name=""/>
            <p:cNvSpPr/>
            <p:nvPr/>
          </p:nvSpPr>
          <p:spPr>
            <a:xfrm>
              <a:off x="3986640" y="2756520"/>
              <a:ext cx="1510920" cy="31572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8" name=""/>
            <p:cNvSpPr/>
            <p:nvPr/>
          </p:nvSpPr>
          <p:spPr>
            <a:xfrm>
              <a:off x="3732840" y="1550880"/>
              <a:ext cx="42120" cy="18504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9" name=""/>
            <p:cNvSpPr/>
            <p:nvPr/>
          </p:nvSpPr>
          <p:spPr>
            <a:xfrm>
              <a:off x="3653640" y="1587960"/>
              <a:ext cx="101880" cy="7884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0" name=""/>
            <p:cNvSpPr/>
            <p:nvPr/>
          </p:nvSpPr>
          <p:spPr>
            <a:xfrm>
              <a:off x="4155840" y="3463560"/>
              <a:ext cx="88200" cy="24300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1" name=""/>
            <p:cNvSpPr/>
            <p:nvPr/>
          </p:nvSpPr>
          <p:spPr>
            <a:xfrm>
              <a:off x="4623120" y="4216320"/>
              <a:ext cx="272880" cy="40320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2" name=""/>
            <p:cNvSpPr/>
            <p:nvPr/>
          </p:nvSpPr>
          <p:spPr>
            <a:xfrm>
              <a:off x="4503240" y="3888360"/>
              <a:ext cx="417600" cy="21348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3" name=""/>
            <p:cNvSpPr/>
            <p:nvPr/>
          </p:nvSpPr>
          <p:spPr>
            <a:xfrm>
              <a:off x="3327480" y="3673080"/>
              <a:ext cx="1350720" cy="84600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4" name=""/>
            <p:cNvSpPr/>
            <p:nvPr/>
          </p:nvSpPr>
          <p:spPr>
            <a:xfrm>
              <a:off x="5312520" y="4494600"/>
              <a:ext cx="2502360" cy="66816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7453440" y="4753800"/>
              <a:ext cx="147600" cy="93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7511400" y="4775040"/>
              <a:ext cx="72360" cy="9864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7497360" y="4827960"/>
              <a:ext cx="38520" cy="543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5552640" y="5094360"/>
              <a:ext cx="124920" cy="15660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9" name=""/>
            <p:cNvSpPr/>
            <p:nvPr/>
          </p:nvSpPr>
          <p:spPr>
            <a:xfrm>
              <a:off x="5411520" y="4953240"/>
              <a:ext cx="163800" cy="17100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0" name=""/>
            <p:cNvSpPr/>
            <p:nvPr/>
          </p:nvSpPr>
          <p:spPr>
            <a:xfrm>
              <a:off x="5205240" y="4655520"/>
              <a:ext cx="557280" cy="42624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1" name=""/>
            <p:cNvSpPr/>
            <p:nvPr/>
          </p:nvSpPr>
          <p:spPr>
            <a:xfrm>
              <a:off x="5155920" y="4558320"/>
              <a:ext cx="955440" cy="3085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640560" y="4523040"/>
              <a:ext cx="24120" cy="8244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7469280" y="4521240"/>
              <a:ext cx="114480" cy="13068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5571720" y="4813560"/>
              <a:ext cx="183240" cy="24156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95" name=""/>
          <p:cNvGrpSpPr/>
          <p:nvPr/>
        </p:nvGrpSpPr>
        <p:grpSpPr>
          <a:xfrm>
            <a:off x="2739960" y="1171440"/>
            <a:ext cx="4903200" cy="3474000"/>
            <a:chOff x="2739960" y="1171440"/>
            <a:chExt cx="4903200" cy="3474000"/>
          </a:xfrm>
        </p:grpSpPr>
        <p:grpSp>
          <p:nvGrpSpPr>
            <p:cNvPr id="4196" name=""/>
            <p:cNvGrpSpPr/>
            <p:nvPr/>
          </p:nvGrpSpPr>
          <p:grpSpPr>
            <a:xfrm>
              <a:off x="3626640" y="1209960"/>
              <a:ext cx="200520" cy="207360"/>
              <a:chOff x="3626640" y="1209960"/>
              <a:chExt cx="200520" cy="207360"/>
            </a:xfrm>
          </p:grpSpPr>
          <p:sp>
            <p:nvSpPr>
              <p:cNvPr id="4197" name=""/>
              <p:cNvSpPr/>
              <p:nvPr/>
            </p:nvSpPr>
            <p:spPr>
              <a:xfrm>
                <a:off x="3626640" y="120996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8" name=""/>
              <p:cNvSpPr/>
              <p:nvPr/>
            </p:nvSpPr>
            <p:spPr>
              <a:xfrm>
                <a:off x="3626640" y="120996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9" name=""/>
              <p:cNvSpPr/>
              <p:nvPr/>
            </p:nvSpPr>
            <p:spPr>
              <a:xfrm>
                <a:off x="3626640" y="120996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0" name=""/>
              <p:cNvSpPr/>
              <p:nvPr/>
            </p:nvSpPr>
            <p:spPr>
              <a:xfrm>
                <a:off x="3626640" y="12344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01" name=""/>
            <p:cNvGrpSpPr/>
            <p:nvPr/>
          </p:nvGrpSpPr>
          <p:grpSpPr>
            <a:xfrm>
              <a:off x="3981240" y="1171440"/>
              <a:ext cx="200520" cy="209520"/>
              <a:chOff x="3981240" y="1171440"/>
              <a:chExt cx="200520" cy="209520"/>
            </a:xfrm>
          </p:grpSpPr>
          <p:sp>
            <p:nvSpPr>
              <p:cNvPr id="4202" name=""/>
              <p:cNvSpPr/>
              <p:nvPr/>
            </p:nvSpPr>
            <p:spPr>
              <a:xfrm>
                <a:off x="3981240" y="117144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3" name=""/>
              <p:cNvSpPr/>
              <p:nvPr/>
            </p:nvSpPr>
            <p:spPr>
              <a:xfrm>
                <a:off x="3981240" y="117144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4" name=""/>
              <p:cNvSpPr/>
              <p:nvPr/>
            </p:nvSpPr>
            <p:spPr>
              <a:xfrm>
                <a:off x="3981240" y="117144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5" name=""/>
              <p:cNvSpPr/>
              <p:nvPr/>
            </p:nvSpPr>
            <p:spPr>
              <a:xfrm>
                <a:off x="3981240" y="119772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06" name=""/>
            <p:cNvGrpSpPr/>
            <p:nvPr/>
          </p:nvGrpSpPr>
          <p:grpSpPr>
            <a:xfrm>
              <a:off x="4244040" y="2035440"/>
              <a:ext cx="200520" cy="207360"/>
              <a:chOff x="4244040" y="2035440"/>
              <a:chExt cx="200520" cy="207360"/>
            </a:xfrm>
          </p:grpSpPr>
          <p:sp>
            <p:nvSpPr>
              <p:cNvPr id="4207" name=""/>
              <p:cNvSpPr/>
              <p:nvPr/>
            </p:nvSpPr>
            <p:spPr>
              <a:xfrm>
                <a:off x="4244040" y="203544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8" name=""/>
              <p:cNvSpPr/>
              <p:nvPr/>
            </p:nvSpPr>
            <p:spPr>
              <a:xfrm>
                <a:off x="4244040" y="203544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9" name=""/>
              <p:cNvSpPr/>
              <p:nvPr/>
            </p:nvSpPr>
            <p:spPr>
              <a:xfrm>
                <a:off x="4244040" y="203544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0" name=""/>
              <p:cNvSpPr/>
              <p:nvPr/>
            </p:nvSpPr>
            <p:spPr>
              <a:xfrm>
                <a:off x="4244040" y="205956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1" name=""/>
            <p:cNvGrpSpPr/>
            <p:nvPr/>
          </p:nvGrpSpPr>
          <p:grpSpPr>
            <a:xfrm>
              <a:off x="3990240" y="2911320"/>
              <a:ext cx="200520" cy="209520"/>
              <a:chOff x="3990240" y="2911320"/>
              <a:chExt cx="200520" cy="209520"/>
            </a:xfrm>
          </p:grpSpPr>
          <p:sp>
            <p:nvSpPr>
              <p:cNvPr id="4212" name=""/>
              <p:cNvSpPr/>
              <p:nvPr/>
            </p:nvSpPr>
            <p:spPr>
              <a:xfrm>
                <a:off x="3990240" y="291132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3" name=""/>
              <p:cNvSpPr/>
              <p:nvPr/>
            </p:nvSpPr>
            <p:spPr>
              <a:xfrm>
                <a:off x="3990240" y="2911320"/>
                <a:ext cx="200520" cy="529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4" name=""/>
              <p:cNvSpPr/>
              <p:nvPr/>
            </p:nvSpPr>
            <p:spPr>
              <a:xfrm>
                <a:off x="3990240" y="291132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5" name=""/>
              <p:cNvSpPr/>
              <p:nvPr/>
            </p:nvSpPr>
            <p:spPr>
              <a:xfrm>
                <a:off x="3990240" y="293760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6" name=""/>
            <p:cNvGrpSpPr/>
            <p:nvPr/>
          </p:nvGrpSpPr>
          <p:grpSpPr>
            <a:xfrm>
              <a:off x="2739960" y="3463560"/>
              <a:ext cx="200520" cy="208800"/>
              <a:chOff x="2739960" y="3463560"/>
              <a:chExt cx="200520" cy="208800"/>
            </a:xfrm>
          </p:grpSpPr>
          <p:sp>
            <p:nvSpPr>
              <p:cNvPr id="4217" name=""/>
              <p:cNvSpPr/>
              <p:nvPr/>
            </p:nvSpPr>
            <p:spPr>
              <a:xfrm>
                <a:off x="2739960" y="346356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8" name=""/>
              <p:cNvSpPr/>
              <p:nvPr/>
            </p:nvSpPr>
            <p:spPr>
              <a:xfrm>
                <a:off x="2739960" y="346356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9" name=""/>
              <p:cNvSpPr/>
              <p:nvPr/>
            </p:nvSpPr>
            <p:spPr>
              <a:xfrm>
                <a:off x="2739960" y="346356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0" name=""/>
              <p:cNvSpPr/>
              <p:nvPr/>
            </p:nvSpPr>
            <p:spPr>
              <a:xfrm>
                <a:off x="2739960" y="34898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1" name=""/>
            <p:cNvGrpSpPr/>
            <p:nvPr/>
          </p:nvGrpSpPr>
          <p:grpSpPr>
            <a:xfrm>
              <a:off x="5374440" y="3340080"/>
              <a:ext cx="200160" cy="209520"/>
              <a:chOff x="5374440" y="3340080"/>
              <a:chExt cx="200160" cy="209520"/>
            </a:xfrm>
          </p:grpSpPr>
          <p:sp>
            <p:nvSpPr>
              <p:cNvPr id="4222" name=""/>
              <p:cNvSpPr/>
              <p:nvPr/>
            </p:nvSpPr>
            <p:spPr>
              <a:xfrm>
                <a:off x="5374440" y="3340080"/>
                <a:ext cx="20016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3" name=""/>
              <p:cNvSpPr/>
              <p:nvPr/>
            </p:nvSpPr>
            <p:spPr>
              <a:xfrm>
                <a:off x="5374440" y="3340080"/>
                <a:ext cx="20016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4" name=""/>
              <p:cNvSpPr/>
              <p:nvPr/>
            </p:nvSpPr>
            <p:spPr>
              <a:xfrm>
                <a:off x="5374440" y="3340080"/>
                <a:ext cx="20016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5" name=""/>
              <p:cNvSpPr/>
              <p:nvPr/>
            </p:nvSpPr>
            <p:spPr>
              <a:xfrm>
                <a:off x="5374440" y="3366360"/>
                <a:ext cx="20016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6" name=""/>
            <p:cNvGrpSpPr/>
            <p:nvPr/>
          </p:nvGrpSpPr>
          <p:grpSpPr>
            <a:xfrm>
              <a:off x="5659920" y="4309560"/>
              <a:ext cx="200520" cy="207720"/>
              <a:chOff x="5659920" y="4309560"/>
              <a:chExt cx="200520" cy="207720"/>
            </a:xfrm>
          </p:grpSpPr>
          <p:sp>
            <p:nvSpPr>
              <p:cNvPr id="4227" name=""/>
              <p:cNvSpPr/>
              <p:nvPr/>
            </p:nvSpPr>
            <p:spPr>
              <a:xfrm>
                <a:off x="5659920" y="430956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8" name=""/>
              <p:cNvSpPr/>
              <p:nvPr/>
            </p:nvSpPr>
            <p:spPr>
              <a:xfrm>
                <a:off x="5659920" y="4309560"/>
                <a:ext cx="200520" cy="507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9" name=""/>
              <p:cNvSpPr/>
              <p:nvPr/>
            </p:nvSpPr>
            <p:spPr>
              <a:xfrm>
                <a:off x="5659920" y="430956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0" name=""/>
              <p:cNvSpPr/>
              <p:nvPr/>
            </p:nvSpPr>
            <p:spPr>
              <a:xfrm>
                <a:off x="5659920" y="43340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1" name=""/>
            <p:cNvGrpSpPr/>
            <p:nvPr/>
          </p:nvGrpSpPr>
          <p:grpSpPr>
            <a:xfrm>
              <a:off x="5941800" y="4201920"/>
              <a:ext cx="200520" cy="207720"/>
              <a:chOff x="5941800" y="4201920"/>
              <a:chExt cx="200520" cy="207720"/>
            </a:xfrm>
          </p:grpSpPr>
          <p:sp>
            <p:nvSpPr>
              <p:cNvPr id="4232" name=""/>
              <p:cNvSpPr/>
              <p:nvPr/>
            </p:nvSpPr>
            <p:spPr>
              <a:xfrm>
                <a:off x="5941800" y="420192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3" name=""/>
              <p:cNvSpPr/>
              <p:nvPr/>
            </p:nvSpPr>
            <p:spPr>
              <a:xfrm>
                <a:off x="5941800" y="4201920"/>
                <a:ext cx="200520" cy="507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4" name=""/>
              <p:cNvSpPr/>
              <p:nvPr/>
            </p:nvSpPr>
            <p:spPr>
              <a:xfrm>
                <a:off x="5941800" y="420192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5" name=""/>
              <p:cNvSpPr/>
              <p:nvPr/>
            </p:nvSpPr>
            <p:spPr>
              <a:xfrm>
                <a:off x="5941800" y="422640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6" name=""/>
            <p:cNvGrpSpPr/>
            <p:nvPr/>
          </p:nvGrpSpPr>
          <p:grpSpPr>
            <a:xfrm>
              <a:off x="6121800" y="4300920"/>
              <a:ext cx="199080" cy="209520"/>
              <a:chOff x="6121800" y="4300920"/>
              <a:chExt cx="199080" cy="209520"/>
            </a:xfrm>
          </p:grpSpPr>
          <p:sp>
            <p:nvSpPr>
              <p:cNvPr id="4237" name=""/>
              <p:cNvSpPr/>
              <p:nvPr/>
            </p:nvSpPr>
            <p:spPr>
              <a:xfrm>
                <a:off x="6121800" y="4300920"/>
                <a:ext cx="19908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8" name=""/>
              <p:cNvSpPr/>
              <p:nvPr/>
            </p:nvSpPr>
            <p:spPr>
              <a:xfrm>
                <a:off x="6121800" y="4300920"/>
                <a:ext cx="19908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9" name=""/>
              <p:cNvSpPr/>
              <p:nvPr/>
            </p:nvSpPr>
            <p:spPr>
              <a:xfrm>
                <a:off x="6121800" y="4300920"/>
                <a:ext cx="19908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0" name=""/>
              <p:cNvSpPr/>
              <p:nvPr/>
            </p:nvSpPr>
            <p:spPr>
              <a:xfrm>
                <a:off x="6121800" y="4327200"/>
                <a:ext cx="19908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1" name=""/>
            <p:cNvGrpSpPr/>
            <p:nvPr/>
          </p:nvGrpSpPr>
          <p:grpSpPr>
            <a:xfrm>
              <a:off x="6499440" y="4218120"/>
              <a:ext cx="200520" cy="207360"/>
              <a:chOff x="6499440" y="4218120"/>
              <a:chExt cx="200520" cy="207360"/>
            </a:xfrm>
          </p:grpSpPr>
          <p:sp>
            <p:nvSpPr>
              <p:cNvPr id="4242" name=""/>
              <p:cNvSpPr/>
              <p:nvPr/>
            </p:nvSpPr>
            <p:spPr>
              <a:xfrm>
                <a:off x="6499440" y="42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3" name=""/>
              <p:cNvSpPr/>
              <p:nvPr/>
            </p:nvSpPr>
            <p:spPr>
              <a:xfrm>
                <a:off x="6499440" y="421812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4" name=""/>
              <p:cNvSpPr/>
              <p:nvPr/>
            </p:nvSpPr>
            <p:spPr>
              <a:xfrm>
                <a:off x="6499440" y="42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5" name=""/>
              <p:cNvSpPr/>
              <p:nvPr/>
            </p:nvSpPr>
            <p:spPr>
              <a:xfrm>
                <a:off x="6499440" y="424260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6" name=""/>
            <p:cNvGrpSpPr/>
            <p:nvPr/>
          </p:nvGrpSpPr>
          <p:grpSpPr>
            <a:xfrm>
              <a:off x="6705720" y="2220480"/>
              <a:ext cx="200520" cy="207360"/>
              <a:chOff x="6705720" y="2220480"/>
              <a:chExt cx="200520" cy="207360"/>
            </a:xfrm>
          </p:grpSpPr>
          <p:sp>
            <p:nvSpPr>
              <p:cNvPr id="4247" name=""/>
              <p:cNvSpPr/>
              <p:nvPr/>
            </p:nvSpPr>
            <p:spPr>
              <a:xfrm>
                <a:off x="6705720" y="222048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8" name=""/>
              <p:cNvSpPr/>
              <p:nvPr/>
            </p:nvSpPr>
            <p:spPr>
              <a:xfrm>
                <a:off x="6705720" y="222048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9" name=""/>
              <p:cNvSpPr/>
              <p:nvPr/>
            </p:nvSpPr>
            <p:spPr>
              <a:xfrm>
                <a:off x="6705720" y="222048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0" name=""/>
              <p:cNvSpPr/>
              <p:nvPr/>
            </p:nvSpPr>
            <p:spPr>
              <a:xfrm>
                <a:off x="6705720" y="224460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1" name=""/>
            <p:cNvGrpSpPr/>
            <p:nvPr/>
          </p:nvGrpSpPr>
          <p:grpSpPr>
            <a:xfrm>
              <a:off x="6964560" y="2418120"/>
              <a:ext cx="200520" cy="207360"/>
              <a:chOff x="6964560" y="2418120"/>
              <a:chExt cx="200520" cy="207360"/>
            </a:xfrm>
          </p:grpSpPr>
          <p:sp>
            <p:nvSpPr>
              <p:cNvPr id="4252" name=""/>
              <p:cNvSpPr/>
              <p:nvPr/>
            </p:nvSpPr>
            <p:spPr>
              <a:xfrm>
                <a:off x="6964560" y="24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3" name=""/>
              <p:cNvSpPr/>
              <p:nvPr/>
            </p:nvSpPr>
            <p:spPr>
              <a:xfrm>
                <a:off x="6964560" y="2418120"/>
                <a:ext cx="200520" cy="5040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4" name=""/>
              <p:cNvSpPr/>
              <p:nvPr/>
            </p:nvSpPr>
            <p:spPr>
              <a:xfrm>
                <a:off x="6964560" y="24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5" name=""/>
              <p:cNvSpPr/>
              <p:nvPr/>
            </p:nvSpPr>
            <p:spPr>
              <a:xfrm>
                <a:off x="6964560" y="24422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6" name=""/>
            <p:cNvGrpSpPr/>
            <p:nvPr/>
          </p:nvGrpSpPr>
          <p:grpSpPr>
            <a:xfrm>
              <a:off x="7442640" y="2211480"/>
              <a:ext cx="200520" cy="208800"/>
              <a:chOff x="7442640" y="2211480"/>
              <a:chExt cx="200520" cy="208800"/>
            </a:xfrm>
          </p:grpSpPr>
          <p:sp>
            <p:nvSpPr>
              <p:cNvPr id="4257" name=""/>
              <p:cNvSpPr/>
              <p:nvPr/>
            </p:nvSpPr>
            <p:spPr>
              <a:xfrm>
                <a:off x="7442640" y="221148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8" name=""/>
              <p:cNvSpPr/>
              <p:nvPr/>
            </p:nvSpPr>
            <p:spPr>
              <a:xfrm>
                <a:off x="7442640" y="221148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9" name=""/>
              <p:cNvSpPr/>
              <p:nvPr/>
            </p:nvSpPr>
            <p:spPr>
              <a:xfrm>
                <a:off x="7442640" y="221148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0" name=""/>
              <p:cNvSpPr/>
              <p:nvPr/>
            </p:nvSpPr>
            <p:spPr>
              <a:xfrm>
                <a:off x="7442640" y="223776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1" name=""/>
            <p:cNvGrpSpPr/>
            <p:nvPr/>
          </p:nvGrpSpPr>
          <p:grpSpPr>
            <a:xfrm>
              <a:off x="4550760" y="3121200"/>
              <a:ext cx="198720" cy="207360"/>
              <a:chOff x="4550760" y="3121200"/>
              <a:chExt cx="198720" cy="207360"/>
            </a:xfrm>
          </p:grpSpPr>
          <p:sp>
            <p:nvSpPr>
              <p:cNvPr id="4262" name=""/>
              <p:cNvSpPr/>
              <p:nvPr/>
            </p:nvSpPr>
            <p:spPr>
              <a:xfrm>
                <a:off x="4550760" y="3121200"/>
                <a:ext cx="1987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3" name=""/>
              <p:cNvSpPr/>
              <p:nvPr/>
            </p:nvSpPr>
            <p:spPr>
              <a:xfrm>
                <a:off x="4550760" y="3121200"/>
                <a:ext cx="198720" cy="511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4" name=""/>
              <p:cNvSpPr/>
              <p:nvPr/>
            </p:nvSpPr>
            <p:spPr>
              <a:xfrm>
                <a:off x="4550760" y="3121200"/>
                <a:ext cx="1987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5" name=""/>
              <p:cNvSpPr/>
              <p:nvPr/>
            </p:nvSpPr>
            <p:spPr>
              <a:xfrm>
                <a:off x="4550760" y="314568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6" name=""/>
            <p:cNvGrpSpPr/>
            <p:nvPr/>
          </p:nvGrpSpPr>
          <p:grpSpPr>
            <a:xfrm>
              <a:off x="5855400" y="2773800"/>
              <a:ext cx="200520" cy="209520"/>
              <a:chOff x="5855400" y="2773800"/>
              <a:chExt cx="200520" cy="209520"/>
            </a:xfrm>
          </p:grpSpPr>
          <p:sp>
            <p:nvSpPr>
              <p:cNvPr id="4267" name=""/>
              <p:cNvSpPr/>
              <p:nvPr/>
            </p:nvSpPr>
            <p:spPr>
              <a:xfrm>
                <a:off x="5855400" y="277380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8" name=""/>
              <p:cNvSpPr/>
              <p:nvPr/>
            </p:nvSpPr>
            <p:spPr>
              <a:xfrm>
                <a:off x="5855400" y="2773800"/>
                <a:ext cx="200520" cy="529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9" name=""/>
              <p:cNvSpPr/>
              <p:nvPr/>
            </p:nvSpPr>
            <p:spPr>
              <a:xfrm>
                <a:off x="5855400" y="277380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0" name=""/>
              <p:cNvSpPr/>
              <p:nvPr/>
            </p:nvSpPr>
            <p:spPr>
              <a:xfrm>
                <a:off x="5855400" y="28004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71" name=""/>
            <p:cNvGrpSpPr/>
            <p:nvPr/>
          </p:nvGrpSpPr>
          <p:grpSpPr>
            <a:xfrm>
              <a:off x="5586120" y="4436640"/>
              <a:ext cx="200160" cy="208800"/>
              <a:chOff x="5586120" y="4436640"/>
              <a:chExt cx="200160" cy="208800"/>
            </a:xfrm>
          </p:grpSpPr>
          <p:sp>
            <p:nvSpPr>
              <p:cNvPr id="4272" name=""/>
              <p:cNvSpPr/>
              <p:nvPr/>
            </p:nvSpPr>
            <p:spPr>
              <a:xfrm>
                <a:off x="5586120" y="4436640"/>
                <a:ext cx="20016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3" name=""/>
              <p:cNvSpPr/>
              <p:nvPr/>
            </p:nvSpPr>
            <p:spPr>
              <a:xfrm>
                <a:off x="5586120" y="4436640"/>
                <a:ext cx="20016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4" name=""/>
              <p:cNvSpPr/>
              <p:nvPr/>
            </p:nvSpPr>
            <p:spPr>
              <a:xfrm>
                <a:off x="5586120" y="4436640"/>
                <a:ext cx="20016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5" name=""/>
              <p:cNvSpPr/>
              <p:nvPr/>
            </p:nvSpPr>
            <p:spPr>
              <a:xfrm>
                <a:off x="5586120" y="4462920"/>
                <a:ext cx="20016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276" name=""/>
          <p:cNvGrpSpPr/>
          <p:nvPr/>
        </p:nvGrpSpPr>
        <p:grpSpPr>
          <a:xfrm>
            <a:off x="5740560" y="4437000"/>
            <a:ext cx="807120" cy="369360"/>
            <a:chOff x="5740560" y="4437000"/>
            <a:chExt cx="807120" cy="369360"/>
          </a:xfrm>
        </p:grpSpPr>
        <p:grpSp>
          <p:nvGrpSpPr>
            <p:cNvPr id="4277" name=""/>
            <p:cNvGrpSpPr/>
            <p:nvPr/>
          </p:nvGrpSpPr>
          <p:grpSpPr>
            <a:xfrm>
              <a:off x="6348960" y="4598640"/>
              <a:ext cx="198720" cy="207720"/>
              <a:chOff x="6348960" y="4598640"/>
              <a:chExt cx="198720" cy="207720"/>
            </a:xfrm>
          </p:grpSpPr>
          <p:sp>
            <p:nvSpPr>
              <p:cNvPr id="4278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9" name=""/>
              <p:cNvSpPr/>
              <p:nvPr/>
            </p:nvSpPr>
            <p:spPr>
              <a:xfrm>
                <a:off x="6348960" y="4598640"/>
                <a:ext cx="198720" cy="507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0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1" name=""/>
              <p:cNvSpPr/>
              <p:nvPr/>
            </p:nvSpPr>
            <p:spPr>
              <a:xfrm>
                <a:off x="6348960" y="462312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82" name=""/>
            <p:cNvGrpSpPr/>
            <p:nvPr/>
          </p:nvGrpSpPr>
          <p:grpSpPr>
            <a:xfrm>
              <a:off x="5740560" y="4437000"/>
              <a:ext cx="200160" cy="207360"/>
              <a:chOff x="5740560" y="4437000"/>
              <a:chExt cx="200160" cy="207360"/>
            </a:xfrm>
          </p:grpSpPr>
          <p:sp>
            <p:nvSpPr>
              <p:cNvPr id="4283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4" name=""/>
              <p:cNvSpPr/>
              <p:nvPr/>
            </p:nvSpPr>
            <p:spPr>
              <a:xfrm>
                <a:off x="5740560" y="4437000"/>
                <a:ext cx="20016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5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6" name=""/>
              <p:cNvSpPr/>
              <p:nvPr/>
            </p:nvSpPr>
            <p:spPr>
              <a:xfrm>
                <a:off x="5740560" y="4461120"/>
                <a:ext cx="20016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287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4288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2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4293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7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4298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9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0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2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4303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7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4308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2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4313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6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7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4318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9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2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4323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7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4328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1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2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4333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4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7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4338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9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1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42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4343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4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47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4348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52" name=""/>
          <p:cNvGrpSpPr/>
          <p:nvPr/>
        </p:nvGrpSpPr>
        <p:grpSpPr>
          <a:xfrm>
            <a:off x="5740560" y="4437000"/>
            <a:ext cx="807120" cy="369360"/>
            <a:chOff x="5740560" y="4437000"/>
            <a:chExt cx="807120" cy="369360"/>
          </a:xfrm>
        </p:grpSpPr>
        <p:grpSp>
          <p:nvGrpSpPr>
            <p:cNvPr id="4353" name=""/>
            <p:cNvGrpSpPr/>
            <p:nvPr/>
          </p:nvGrpSpPr>
          <p:grpSpPr>
            <a:xfrm>
              <a:off x="6348960" y="4598640"/>
              <a:ext cx="198720" cy="207720"/>
              <a:chOff x="6348960" y="4598640"/>
              <a:chExt cx="198720" cy="207720"/>
            </a:xfrm>
          </p:grpSpPr>
          <p:sp>
            <p:nvSpPr>
              <p:cNvPr id="4354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5" name=""/>
              <p:cNvSpPr/>
              <p:nvPr/>
            </p:nvSpPr>
            <p:spPr>
              <a:xfrm>
                <a:off x="6348960" y="4598640"/>
                <a:ext cx="198720" cy="507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6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7" name=""/>
              <p:cNvSpPr/>
              <p:nvPr/>
            </p:nvSpPr>
            <p:spPr>
              <a:xfrm>
                <a:off x="6348960" y="462312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58" name=""/>
            <p:cNvGrpSpPr/>
            <p:nvPr/>
          </p:nvGrpSpPr>
          <p:grpSpPr>
            <a:xfrm>
              <a:off x="5740560" y="4437000"/>
              <a:ext cx="200160" cy="207360"/>
              <a:chOff x="5740560" y="4437000"/>
              <a:chExt cx="200160" cy="207360"/>
            </a:xfrm>
          </p:grpSpPr>
          <p:sp>
            <p:nvSpPr>
              <p:cNvPr id="4359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0" name=""/>
              <p:cNvSpPr/>
              <p:nvPr/>
            </p:nvSpPr>
            <p:spPr>
              <a:xfrm>
                <a:off x="5740560" y="4437000"/>
                <a:ext cx="20016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1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2" name=""/>
              <p:cNvSpPr/>
              <p:nvPr/>
            </p:nvSpPr>
            <p:spPr>
              <a:xfrm>
                <a:off x="5740560" y="4461120"/>
                <a:ext cx="20016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363" name=""/>
          <p:cNvGrpSpPr/>
          <p:nvPr/>
        </p:nvGrpSpPr>
        <p:grpSpPr>
          <a:xfrm>
            <a:off x="2573280" y="2382840"/>
            <a:ext cx="4322520" cy="2382480"/>
            <a:chOff x="2573280" y="2382840"/>
            <a:chExt cx="4322520" cy="2382480"/>
          </a:xfrm>
        </p:grpSpPr>
        <p:sp>
          <p:nvSpPr>
            <p:cNvPr id="4364" name=""/>
            <p:cNvSpPr/>
            <p:nvPr/>
          </p:nvSpPr>
          <p:spPr>
            <a:xfrm>
              <a:off x="2746080" y="2419920"/>
              <a:ext cx="25164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2573280" y="2382840"/>
              <a:ext cx="594360" cy="27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2786400" y="2428560"/>
              <a:ext cx="142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COB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2795400" y="25200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3504240" y="3856320"/>
              <a:ext cx="253800" cy="288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3336840" y="3822480"/>
              <a:ext cx="59544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3553560" y="386856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3525840" y="396000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3558600" y="40536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197760" y="4525920"/>
              <a:ext cx="25164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030360" y="4492440"/>
              <a:ext cx="595440" cy="27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5" name=""/>
            <p:cNvSpPr/>
            <p:nvPr/>
          </p:nvSpPr>
          <p:spPr>
            <a:xfrm>
              <a:off x="6215400" y="4538520"/>
              <a:ext cx="1821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Henry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251760" y="462996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229440" y="42987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91920" y="4264920"/>
              <a:ext cx="594000" cy="27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243120" y="431100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Entergy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313680" y="44024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439320" y="27669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300360" y="2733480"/>
              <a:ext cx="595440" cy="27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457680" y="277956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Cinergy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523200" y="28710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5" name=""/>
          <p:cNvGrpSpPr/>
          <p:nvPr/>
        </p:nvGrpSpPr>
        <p:grpSpPr>
          <a:xfrm>
            <a:off x="6595920" y="2795760"/>
            <a:ext cx="153720" cy="151920"/>
            <a:chOff x="6595920" y="2795760"/>
            <a:chExt cx="153720" cy="151920"/>
          </a:xfrm>
        </p:grpSpPr>
        <p:sp>
          <p:nvSpPr>
            <p:cNvPr id="4386" name=""/>
            <p:cNvSpPr/>
            <p:nvPr/>
          </p:nvSpPr>
          <p:spPr>
            <a:xfrm>
              <a:off x="6634800" y="2833920"/>
              <a:ext cx="75960" cy="752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595920" y="2795760"/>
              <a:ext cx="153720" cy="15192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8" name=""/>
          <p:cNvGrpSpPr/>
          <p:nvPr/>
        </p:nvGrpSpPr>
        <p:grpSpPr>
          <a:xfrm>
            <a:off x="7767720" y="2943360"/>
            <a:ext cx="151920" cy="153360"/>
            <a:chOff x="7767720" y="2943360"/>
            <a:chExt cx="151920" cy="153360"/>
          </a:xfrm>
        </p:grpSpPr>
        <p:sp>
          <p:nvSpPr>
            <p:cNvPr id="4389" name=""/>
            <p:cNvSpPr/>
            <p:nvPr/>
          </p:nvSpPr>
          <p:spPr>
            <a:xfrm>
              <a:off x="7804080" y="2982240"/>
              <a:ext cx="75240" cy="7560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0" name=""/>
            <p:cNvSpPr/>
            <p:nvPr/>
          </p:nvSpPr>
          <p:spPr>
            <a:xfrm>
              <a:off x="7767720" y="2943360"/>
              <a:ext cx="151920" cy="15336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91" name=""/>
          <p:cNvSpPr/>
          <p:nvPr/>
        </p:nvSpPr>
        <p:spPr>
          <a:xfrm>
            <a:off x="6819840" y="566568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2" name=""/>
          <p:cNvSpPr/>
          <p:nvPr/>
        </p:nvSpPr>
        <p:spPr>
          <a:xfrm>
            <a:off x="4535640" y="2881440"/>
            <a:ext cx="236520" cy="2268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3" name=""/>
          <p:cNvSpPr/>
          <p:nvPr/>
        </p:nvSpPr>
        <p:spPr>
          <a:xfrm>
            <a:off x="5481720" y="2733840"/>
            <a:ext cx="23796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4" name=""/>
          <p:cNvSpPr/>
          <p:nvPr/>
        </p:nvSpPr>
        <p:spPr>
          <a:xfrm>
            <a:off x="5148360" y="1857240"/>
            <a:ext cx="237960" cy="2271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5" name=""/>
          <p:cNvSpPr/>
          <p:nvPr/>
        </p:nvSpPr>
        <p:spPr>
          <a:xfrm>
            <a:off x="7145280" y="228924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4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6" name=""/>
          <p:cNvSpPr/>
          <p:nvPr/>
        </p:nvSpPr>
        <p:spPr>
          <a:xfrm>
            <a:off x="3844800" y="1290600"/>
            <a:ext cx="23652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7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8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9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0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1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2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3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4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5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6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7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8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9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10" name=""/>
          <p:cNvGrpSpPr/>
          <p:nvPr/>
        </p:nvGrpSpPr>
        <p:grpSpPr>
          <a:xfrm>
            <a:off x="6083280" y="2616120"/>
            <a:ext cx="302760" cy="286920"/>
            <a:chOff x="6083280" y="2616120"/>
            <a:chExt cx="302760" cy="286920"/>
          </a:xfrm>
        </p:grpSpPr>
        <p:sp>
          <p:nvSpPr>
            <p:cNvPr id="4411" name=""/>
            <p:cNvSpPr/>
            <p:nvPr/>
          </p:nvSpPr>
          <p:spPr>
            <a:xfrm>
              <a:off x="6114960" y="2616120"/>
              <a:ext cx="133560" cy="126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2" name=""/>
            <p:cNvSpPr/>
            <p:nvPr/>
          </p:nvSpPr>
          <p:spPr>
            <a:xfrm>
              <a:off x="6083280" y="270936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3" name=""/>
          <p:cNvGrpSpPr/>
          <p:nvPr/>
        </p:nvGrpSpPr>
        <p:grpSpPr>
          <a:xfrm>
            <a:off x="6727680" y="3306600"/>
            <a:ext cx="303120" cy="288720"/>
            <a:chOff x="6727680" y="3306600"/>
            <a:chExt cx="303120" cy="288720"/>
          </a:xfrm>
        </p:grpSpPr>
        <p:sp>
          <p:nvSpPr>
            <p:cNvPr id="4414" name=""/>
            <p:cNvSpPr/>
            <p:nvPr/>
          </p:nvSpPr>
          <p:spPr>
            <a:xfrm>
              <a:off x="6759360" y="330660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727680" y="3399840"/>
              <a:ext cx="303120" cy="195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6" name=""/>
          <p:cNvGrpSpPr/>
          <p:nvPr/>
        </p:nvGrpSpPr>
        <p:grpSpPr>
          <a:xfrm>
            <a:off x="6558120" y="4222800"/>
            <a:ext cx="302760" cy="286920"/>
            <a:chOff x="6558120" y="4222800"/>
            <a:chExt cx="302760" cy="286920"/>
          </a:xfrm>
        </p:grpSpPr>
        <p:sp>
          <p:nvSpPr>
            <p:cNvPr id="4417" name=""/>
            <p:cNvSpPr/>
            <p:nvPr/>
          </p:nvSpPr>
          <p:spPr>
            <a:xfrm>
              <a:off x="6589800" y="4222800"/>
              <a:ext cx="133560" cy="1267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8" name=""/>
            <p:cNvSpPr/>
            <p:nvPr/>
          </p:nvSpPr>
          <p:spPr>
            <a:xfrm>
              <a:off x="6558120" y="4314240"/>
              <a:ext cx="302760" cy="195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9" name=""/>
          <p:cNvGrpSpPr/>
          <p:nvPr/>
        </p:nvGrpSpPr>
        <p:grpSpPr>
          <a:xfrm>
            <a:off x="6351480" y="3992400"/>
            <a:ext cx="304560" cy="287280"/>
            <a:chOff x="6351480" y="3992400"/>
            <a:chExt cx="304560" cy="287280"/>
          </a:xfrm>
        </p:grpSpPr>
        <p:sp>
          <p:nvSpPr>
            <p:cNvPr id="4420" name=""/>
            <p:cNvSpPr/>
            <p:nvPr/>
          </p:nvSpPr>
          <p:spPr>
            <a:xfrm>
              <a:off x="6382800" y="3992400"/>
              <a:ext cx="13536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351480" y="4086000"/>
              <a:ext cx="304560" cy="1936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2" name=""/>
          <p:cNvGrpSpPr/>
          <p:nvPr/>
        </p:nvGrpSpPr>
        <p:grpSpPr>
          <a:xfrm>
            <a:off x="6765840" y="3951360"/>
            <a:ext cx="302760" cy="286920"/>
            <a:chOff x="6765840" y="3951360"/>
            <a:chExt cx="302760" cy="286920"/>
          </a:xfrm>
        </p:grpSpPr>
        <p:sp>
          <p:nvSpPr>
            <p:cNvPr id="4423" name=""/>
            <p:cNvSpPr/>
            <p:nvPr/>
          </p:nvSpPr>
          <p:spPr>
            <a:xfrm>
              <a:off x="6797160" y="395136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765840" y="404460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5" name=""/>
          <p:cNvGrpSpPr/>
          <p:nvPr/>
        </p:nvGrpSpPr>
        <p:grpSpPr>
          <a:xfrm>
            <a:off x="6518160" y="3767040"/>
            <a:ext cx="304560" cy="288720"/>
            <a:chOff x="6518160" y="3767040"/>
            <a:chExt cx="304560" cy="288720"/>
          </a:xfrm>
        </p:grpSpPr>
        <p:sp>
          <p:nvSpPr>
            <p:cNvPr id="4426" name=""/>
            <p:cNvSpPr/>
            <p:nvPr/>
          </p:nvSpPr>
          <p:spPr>
            <a:xfrm>
              <a:off x="6549840" y="3767040"/>
              <a:ext cx="135360" cy="1285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7" name=""/>
            <p:cNvSpPr/>
            <p:nvPr/>
          </p:nvSpPr>
          <p:spPr>
            <a:xfrm>
              <a:off x="6518160" y="3860280"/>
              <a:ext cx="304560" cy="195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8" name=""/>
          <p:cNvGrpSpPr/>
          <p:nvPr/>
        </p:nvGrpSpPr>
        <p:grpSpPr>
          <a:xfrm>
            <a:off x="7829640" y="2171880"/>
            <a:ext cx="386640" cy="386280"/>
            <a:chOff x="7829640" y="2171880"/>
            <a:chExt cx="386640" cy="386280"/>
          </a:xfrm>
        </p:grpSpPr>
        <p:grpSp>
          <p:nvGrpSpPr>
            <p:cNvPr id="4429" name=""/>
            <p:cNvGrpSpPr/>
            <p:nvPr/>
          </p:nvGrpSpPr>
          <p:grpSpPr>
            <a:xfrm>
              <a:off x="7829640" y="2171880"/>
              <a:ext cx="386640" cy="386280"/>
              <a:chOff x="7829640" y="2171880"/>
              <a:chExt cx="386640" cy="386280"/>
            </a:xfrm>
          </p:grpSpPr>
          <p:sp>
            <p:nvSpPr>
              <p:cNvPr id="4430" name=""/>
              <p:cNvSpPr/>
              <p:nvPr/>
            </p:nvSpPr>
            <p:spPr>
              <a:xfrm>
                <a:off x="7829640" y="2171880"/>
                <a:ext cx="386640" cy="3862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1" name=""/>
              <p:cNvSpPr/>
              <p:nvPr/>
            </p:nvSpPr>
            <p:spPr>
              <a:xfrm>
                <a:off x="7829640" y="2171880"/>
                <a:ext cx="383040" cy="384840"/>
              </a:xfrm>
              <a:custGeom>
                <a:avLst/>
                <a:gdLst/>
                <a:ahLst/>
                <a:rect l="l" t="t" r="r" b="b"/>
                <a:pathLst>
                  <a:path w="438" h="437">
                    <a:moveTo>
                      <a:pt x="219" y="0"/>
                    </a:moveTo>
                    <a:lnTo>
                      <a:pt x="197" y="2"/>
                    </a:lnTo>
                    <a:lnTo>
                      <a:pt x="176" y="5"/>
                    </a:lnTo>
                    <a:lnTo>
                      <a:pt x="154" y="10"/>
                    </a:lnTo>
                    <a:lnTo>
                      <a:pt x="135" y="18"/>
                    </a:lnTo>
                    <a:lnTo>
                      <a:pt x="115" y="27"/>
                    </a:lnTo>
                    <a:lnTo>
                      <a:pt x="97" y="37"/>
                    </a:lnTo>
                    <a:lnTo>
                      <a:pt x="65" y="64"/>
                    </a:lnTo>
                    <a:lnTo>
                      <a:pt x="38" y="97"/>
                    </a:lnTo>
                    <a:lnTo>
                      <a:pt x="27" y="114"/>
                    </a:lnTo>
                    <a:lnTo>
                      <a:pt x="18" y="134"/>
                    </a:lnTo>
                    <a:lnTo>
                      <a:pt x="11" y="154"/>
                    </a:lnTo>
                    <a:lnTo>
                      <a:pt x="6" y="175"/>
                    </a:lnTo>
                    <a:lnTo>
                      <a:pt x="2" y="197"/>
                    </a:lnTo>
                    <a:lnTo>
                      <a:pt x="0" y="218"/>
                    </a:lnTo>
                    <a:lnTo>
                      <a:pt x="2" y="240"/>
                    </a:lnTo>
                    <a:lnTo>
                      <a:pt x="6" y="263"/>
                    </a:lnTo>
                    <a:lnTo>
                      <a:pt x="11" y="283"/>
                    </a:lnTo>
                    <a:lnTo>
                      <a:pt x="18" y="303"/>
                    </a:lnTo>
                    <a:lnTo>
                      <a:pt x="27" y="322"/>
                    </a:lnTo>
                    <a:lnTo>
                      <a:pt x="38" y="340"/>
                    </a:lnTo>
                    <a:lnTo>
                      <a:pt x="65" y="373"/>
                    </a:lnTo>
                    <a:lnTo>
                      <a:pt x="97" y="400"/>
                    </a:lnTo>
                    <a:lnTo>
                      <a:pt x="115" y="410"/>
                    </a:lnTo>
                    <a:lnTo>
                      <a:pt x="135" y="419"/>
                    </a:lnTo>
                    <a:lnTo>
                      <a:pt x="154" y="428"/>
                    </a:lnTo>
                    <a:lnTo>
                      <a:pt x="176" y="434"/>
                    </a:lnTo>
                    <a:lnTo>
                      <a:pt x="197" y="435"/>
                    </a:lnTo>
                    <a:lnTo>
                      <a:pt x="219" y="437"/>
                    </a:lnTo>
                    <a:lnTo>
                      <a:pt x="241" y="435"/>
                    </a:lnTo>
                    <a:lnTo>
                      <a:pt x="264" y="434"/>
                    </a:lnTo>
                    <a:lnTo>
                      <a:pt x="284" y="428"/>
                    </a:lnTo>
                    <a:lnTo>
                      <a:pt x="303" y="419"/>
                    </a:lnTo>
                    <a:lnTo>
                      <a:pt x="323" y="410"/>
                    </a:lnTo>
                    <a:lnTo>
                      <a:pt x="341" y="400"/>
                    </a:lnTo>
                    <a:lnTo>
                      <a:pt x="373" y="373"/>
                    </a:lnTo>
                    <a:lnTo>
                      <a:pt x="400" y="340"/>
                    </a:lnTo>
                    <a:lnTo>
                      <a:pt x="411" y="322"/>
                    </a:lnTo>
                    <a:lnTo>
                      <a:pt x="420" y="303"/>
                    </a:lnTo>
                    <a:lnTo>
                      <a:pt x="429" y="283"/>
                    </a:lnTo>
                    <a:lnTo>
                      <a:pt x="434" y="263"/>
                    </a:lnTo>
                    <a:lnTo>
                      <a:pt x="436" y="240"/>
                    </a:lnTo>
                    <a:lnTo>
                      <a:pt x="438" y="218"/>
                    </a:lnTo>
                    <a:lnTo>
                      <a:pt x="436" y="197"/>
                    </a:lnTo>
                    <a:lnTo>
                      <a:pt x="434" y="175"/>
                    </a:lnTo>
                    <a:lnTo>
                      <a:pt x="429" y="154"/>
                    </a:lnTo>
                    <a:lnTo>
                      <a:pt x="420" y="134"/>
                    </a:lnTo>
                    <a:lnTo>
                      <a:pt x="411" y="114"/>
                    </a:lnTo>
                    <a:lnTo>
                      <a:pt x="400" y="97"/>
                    </a:lnTo>
                    <a:lnTo>
                      <a:pt x="373" y="64"/>
                    </a:lnTo>
                    <a:lnTo>
                      <a:pt x="341" y="37"/>
                    </a:lnTo>
                    <a:lnTo>
                      <a:pt x="323" y="27"/>
                    </a:lnTo>
                    <a:lnTo>
                      <a:pt x="303" y="18"/>
                    </a:lnTo>
                    <a:lnTo>
                      <a:pt x="284" y="10"/>
                    </a:lnTo>
                    <a:lnTo>
                      <a:pt x="264" y="5"/>
                    </a:lnTo>
                    <a:lnTo>
                      <a:pt x="241" y="2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2" name=""/>
              <p:cNvSpPr/>
              <p:nvPr/>
            </p:nvSpPr>
            <p:spPr>
              <a:xfrm>
                <a:off x="7829640" y="2171880"/>
                <a:ext cx="385200" cy="38628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3" name=""/>
              <p:cNvSpPr/>
              <p:nvPr/>
            </p:nvSpPr>
            <p:spPr>
              <a:xfrm>
                <a:off x="7829640" y="2171880"/>
                <a:ext cx="386640" cy="3862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34" name=""/>
            <p:cNvGrpSpPr/>
            <p:nvPr/>
          </p:nvGrpSpPr>
          <p:grpSpPr>
            <a:xfrm>
              <a:off x="7834680" y="2175120"/>
              <a:ext cx="376560" cy="374040"/>
              <a:chOff x="7834680" y="2175120"/>
              <a:chExt cx="376560" cy="374040"/>
            </a:xfrm>
          </p:grpSpPr>
          <p:grpSp>
            <p:nvGrpSpPr>
              <p:cNvPr id="4435" name=""/>
              <p:cNvGrpSpPr/>
              <p:nvPr/>
            </p:nvGrpSpPr>
            <p:grpSpPr>
              <a:xfrm>
                <a:off x="7875360" y="2213640"/>
                <a:ext cx="293400" cy="294840"/>
                <a:chOff x="7875360" y="2213640"/>
                <a:chExt cx="293400" cy="294840"/>
              </a:xfrm>
            </p:grpSpPr>
            <p:grpSp>
              <p:nvGrpSpPr>
                <p:cNvPr id="4436" name=""/>
                <p:cNvGrpSpPr/>
                <p:nvPr/>
              </p:nvGrpSpPr>
              <p:grpSpPr>
                <a:xfrm>
                  <a:off x="7911720" y="2252160"/>
                  <a:ext cx="219240" cy="217440"/>
                  <a:chOff x="7911720" y="2252160"/>
                  <a:chExt cx="219240" cy="217440"/>
                </a:xfrm>
              </p:grpSpPr>
              <p:sp>
                <p:nvSpPr>
                  <p:cNvPr id="4437" name=""/>
                  <p:cNvSpPr/>
                  <p:nvPr/>
                </p:nvSpPr>
                <p:spPr>
                  <a:xfrm>
                    <a:off x="7911720" y="2252160"/>
                    <a:ext cx="219240" cy="2174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38" name=""/>
                  <p:cNvSpPr/>
                  <p:nvPr/>
                </p:nvSpPr>
                <p:spPr>
                  <a:xfrm>
                    <a:off x="7981920" y="2322000"/>
                    <a:ext cx="77040" cy="7560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39" name=""/>
                  <p:cNvSpPr/>
                  <p:nvPr/>
                </p:nvSpPr>
                <p:spPr>
                  <a:xfrm>
                    <a:off x="7944840" y="2283480"/>
                    <a:ext cx="153000" cy="1526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4440" name=""/>
                <p:cNvSpPr/>
                <p:nvPr/>
              </p:nvSpPr>
              <p:spPr>
                <a:xfrm>
                  <a:off x="7875360" y="2213640"/>
                  <a:ext cx="293400" cy="2948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441" name=""/>
              <p:cNvSpPr/>
              <p:nvPr/>
            </p:nvSpPr>
            <p:spPr>
              <a:xfrm>
                <a:off x="7834680" y="2175120"/>
                <a:ext cx="376560" cy="374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42" name=""/>
          <p:cNvGrpSpPr/>
          <p:nvPr/>
        </p:nvGrpSpPr>
        <p:grpSpPr>
          <a:xfrm>
            <a:off x="7289640" y="1406520"/>
            <a:ext cx="156600" cy="159480"/>
            <a:chOff x="7289640" y="1406520"/>
            <a:chExt cx="156600" cy="159480"/>
          </a:xfrm>
        </p:grpSpPr>
        <p:grpSp>
          <p:nvGrpSpPr>
            <p:cNvPr id="4443" name=""/>
            <p:cNvGrpSpPr/>
            <p:nvPr/>
          </p:nvGrpSpPr>
          <p:grpSpPr>
            <a:xfrm>
              <a:off x="7289640" y="1406520"/>
              <a:ext cx="156600" cy="159480"/>
              <a:chOff x="7289640" y="1406520"/>
              <a:chExt cx="156600" cy="159480"/>
            </a:xfrm>
          </p:grpSpPr>
          <p:sp>
            <p:nvSpPr>
              <p:cNvPr id="4444" name=""/>
              <p:cNvSpPr/>
              <p:nvPr/>
            </p:nvSpPr>
            <p:spPr>
              <a:xfrm>
                <a:off x="7289640" y="14065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5" name=""/>
              <p:cNvSpPr/>
              <p:nvPr/>
            </p:nvSpPr>
            <p:spPr>
              <a:xfrm>
                <a:off x="7289640" y="14065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c0128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6" name=""/>
              <p:cNvSpPr/>
              <p:nvPr/>
            </p:nvSpPr>
            <p:spPr>
              <a:xfrm>
                <a:off x="7289640" y="1406520"/>
                <a:ext cx="155160" cy="157680"/>
              </a:xfrm>
              <a:prstGeom prst="ellipse">
                <a:avLst/>
              </a:prstGeom>
              <a:blipFill rotWithShape="0">
                <a:blip r:embed="rId2"/>
                <a:srcRect/>
                <a:tile tx="0" ty="0" sx="100000" sy="100000" algn="ctr"/>
              </a:blip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7" name=""/>
              <p:cNvSpPr/>
              <p:nvPr/>
            </p:nvSpPr>
            <p:spPr>
              <a:xfrm>
                <a:off x="7289640" y="14065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48" name=""/>
            <p:cNvGrpSpPr/>
            <p:nvPr/>
          </p:nvGrpSpPr>
          <p:grpSpPr>
            <a:xfrm>
              <a:off x="7291440" y="1409760"/>
              <a:ext cx="153000" cy="152280"/>
              <a:chOff x="7291440" y="1409760"/>
              <a:chExt cx="153000" cy="152280"/>
            </a:xfrm>
          </p:grpSpPr>
          <p:sp>
            <p:nvSpPr>
              <p:cNvPr id="4449" name=""/>
              <p:cNvSpPr/>
              <p:nvPr/>
            </p:nvSpPr>
            <p:spPr>
              <a:xfrm>
                <a:off x="7328520" y="1446480"/>
                <a:ext cx="75240" cy="74880"/>
              </a:xfrm>
              <a:prstGeom prst="ellipse">
                <a:avLst/>
              </a:prstGeom>
              <a:noFill/>
              <a:ln w="1440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0" name=""/>
              <p:cNvSpPr/>
              <p:nvPr/>
            </p:nvSpPr>
            <p:spPr>
              <a:xfrm>
                <a:off x="7291440" y="140976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51" name=""/>
          <p:cNvGrpSpPr/>
          <p:nvPr/>
        </p:nvGrpSpPr>
        <p:grpSpPr>
          <a:xfrm>
            <a:off x="8113680" y="2443320"/>
            <a:ext cx="156600" cy="159480"/>
            <a:chOff x="8113680" y="2443320"/>
            <a:chExt cx="156600" cy="159480"/>
          </a:xfrm>
        </p:grpSpPr>
        <p:grpSp>
          <p:nvGrpSpPr>
            <p:cNvPr id="4452" name=""/>
            <p:cNvGrpSpPr/>
            <p:nvPr/>
          </p:nvGrpSpPr>
          <p:grpSpPr>
            <a:xfrm>
              <a:off x="8113680" y="2443320"/>
              <a:ext cx="156600" cy="159480"/>
              <a:chOff x="8113680" y="2443320"/>
              <a:chExt cx="156600" cy="159480"/>
            </a:xfrm>
          </p:grpSpPr>
          <p:sp>
            <p:nvSpPr>
              <p:cNvPr id="4453" name=""/>
              <p:cNvSpPr/>
              <p:nvPr/>
            </p:nvSpPr>
            <p:spPr>
              <a:xfrm>
                <a:off x="8113680" y="2443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4" name=""/>
              <p:cNvSpPr/>
              <p:nvPr/>
            </p:nvSpPr>
            <p:spPr>
              <a:xfrm>
                <a:off x="8113680" y="24433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5" name=""/>
              <p:cNvSpPr/>
              <p:nvPr/>
            </p:nvSpPr>
            <p:spPr>
              <a:xfrm>
                <a:off x="8113680" y="2443320"/>
                <a:ext cx="154800" cy="15768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6" name=""/>
              <p:cNvSpPr/>
              <p:nvPr/>
            </p:nvSpPr>
            <p:spPr>
              <a:xfrm>
                <a:off x="8113680" y="2443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57" name=""/>
            <p:cNvGrpSpPr/>
            <p:nvPr/>
          </p:nvGrpSpPr>
          <p:grpSpPr>
            <a:xfrm>
              <a:off x="8115480" y="2446560"/>
              <a:ext cx="152640" cy="152280"/>
              <a:chOff x="8115480" y="2446560"/>
              <a:chExt cx="152640" cy="152280"/>
            </a:xfrm>
          </p:grpSpPr>
          <p:sp>
            <p:nvSpPr>
              <p:cNvPr id="4458" name=""/>
              <p:cNvSpPr/>
              <p:nvPr/>
            </p:nvSpPr>
            <p:spPr>
              <a:xfrm>
                <a:off x="8152200" y="2483280"/>
                <a:ext cx="75600" cy="74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9" name=""/>
              <p:cNvSpPr/>
              <p:nvPr/>
            </p:nvSpPr>
            <p:spPr>
              <a:xfrm>
                <a:off x="8115480" y="2446560"/>
                <a:ext cx="15264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60" name=""/>
          <p:cNvGrpSpPr/>
          <p:nvPr/>
        </p:nvGrpSpPr>
        <p:grpSpPr>
          <a:xfrm>
            <a:off x="7756560" y="2527200"/>
            <a:ext cx="156240" cy="159840"/>
            <a:chOff x="7756560" y="2527200"/>
            <a:chExt cx="156240" cy="159840"/>
          </a:xfrm>
        </p:grpSpPr>
        <p:grpSp>
          <p:nvGrpSpPr>
            <p:cNvPr id="4461" name=""/>
            <p:cNvGrpSpPr/>
            <p:nvPr/>
          </p:nvGrpSpPr>
          <p:grpSpPr>
            <a:xfrm>
              <a:off x="7756560" y="2527200"/>
              <a:ext cx="156240" cy="159840"/>
              <a:chOff x="7756560" y="2527200"/>
              <a:chExt cx="156240" cy="159840"/>
            </a:xfrm>
          </p:grpSpPr>
          <p:sp>
            <p:nvSpPr>
              <p:cNvPr id="4462" name=""/>
              <p:cNvSpPr/>
              <p:nvPr/>
            </p:nvSpPr>
            <p:spPr>
              <a:xfrm>
                <a:off x="7756560" y="25272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3" name=""/>
              <p:cNvSpPr/>
              <p:nvPr/>
            </p:nvSpPr>
            <p:spPr>
              <a:xfrm>
                <a:off x="7756560" y="2527200"/>
                <a:ext cx="15264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39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4" name=""/>
              <p:cNvSpPr/>
              <p:nvPr/>
            </p:nvSpPr>
            <p:spPr>
              <a:xfrm>
                <a:off x="7756560" y="2527200"/>
                <a:ext cx="154440" cy="158400"/>
              </a:xfrm>
              <a:prstGeom prst="ellipse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5" name=""/>
              <p:cNvSpPr/>
              <p:nvPr/>
            </p:nvSpPr>
            <p:spPr>
              <a:xfrm>
                <a:off x="7756560" y="25272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66" name=""/>
            <p:cNvGrpSpPr/>
            <p:nvPr/>
          </p:nvGrpSpPr>
          <p:grpSpPr>
            <a:xfrm>
              <a:off x="7758000" y="2530800"/>
              <a:ext cx="152640" cy="152640"/>
              <a:chOff x="7758000" y="2530800"/>
              <a:chExt cx="152640" cy="152640"/>
            </a:xfrm>
          </p:grpSpPr>
          <p:sp>
            <p:nvSpPr>
              <p:cNvPr id="4467" name=""/>
              <p:cNvSpPr/>
              <p:nvPr/>
            </p:nvSpPr>
            <p:spPr>
              <a:xfrm>
                <a:off x="7796520" y="2569320"/>
                <a:ext cx="7560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8" name=""/>
              <p:cNvSpPr/>
              <p:nvPr/>
            </p:nvSpPr>
            <p:spPr>
              <a:xfrm>
                <a:off x="7758000" y="2530800"/>
                <a:ext cx="15264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69" name=""/>
          <p:cNvGrpSpPr/>
          <p:nvPr/>
        </p:nvGrpSpPr>
        <p:grpSpPr>
          <a:xfrm>
            <a:off x="7743960" y="2705040"/>
            <a:ext cx="156240" cy="158040"/>
            <a:chOff x="7743960" y="2705040"/>
            <a:chExt cx="156240" cy="158040"/>
          </a:xfrm>
        </p:grpSpPr>
        <p:grpSp>
          <p:nvGrpSpPr>
            <p:cNvPr id="4470" name=""/>
            <p:cNvGrpSpPr/>
            <p:nvPr/>
          </p:nvGrpSpPr>
          <p:grpSpPr>
            <a:xfrm>
              <a:off x="7743960" y="2705040"/>
              <a:ext cx="156240" cy="158040"/>
              <a:chOff x="7743960" y="2705040"/>
              <a:chExt cx="156240" cy="158040"/>
            </a:xfrm>
          </p:grpSpPr>
          <p:sp>
            <p:nvSpPr>
              <p:cNvPr id="4471" name=""/>
              <p:cNvSpPr/>
              <p:nvPr/>
            </p:nvSpPr>
            <p:spPr>
              <a:xfrm>
                <a:off x="7743960" y="2705040"/>
                <a:ext cx="15624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2" name=""/>
              <p:cNvSpPr/>
              <p:nvPr/>
            </p:nvSpPr>
            <p:spPr>
              <a:xfrm>
                <a:off x="7743960" y="2705040"/>
                <a:ext cx="15264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3" name=""/>
              <p:cNvSpPr/>
              <p:nvPr/>
            </p:nvSpPr>
            <p:spPr>
              <a:xfrm>
                <a:off x="7743960" y="2705040"/>
                <a:ext cx="154440" cy="158040"/>
              </a:xfrm>
              <a:prstGeom prst="ellipse">
                <a:avLst/>
              </a:prstGeom>
              <a:blipFill rotWithShape="0">
                <a:blip r:embed="rId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4" name=""/>
              <p:cNvSpPr/>
              <p:nvPr/>
            </p:nvSpPr>
            <p:spPr>
              <a:xfrm>
                <a:off x="7743960" y="2705040"/>
                <a:ext cx="15624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75" name=""/>
            <p:cNvGrpSpPr/>
            <p:nvPr/>
          </p:nvGrpSpPr>
          <p:grpSpPr>
            <a:xfrm>
              <a:off x="7745760" y="2708280"/>
              <a:ext cx="152280" cy="153000"/>
              <a:chOff x="7745760" y="2708280"/>
              <a:chExt cx="152280" cy="153000"/>
            </a:xfrm>
          </p:grpSpPr>
          <p:sp>
            <p:nvSpPr>
              <p:cNvPr id="4476" name=""/>
              <p:cNvSpPr/>
              <p:nvPr/>
            </p:nvSpPr>
            <p:spPr>
              <a:xfrm>
                <a:off x="7784280" y="2745360"/>
                <a:ext cx="7524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7" name=""/>
              <p:cNvSpPr/>
              <p:nvPr/>
            </p:nvSpPr>
            <p:spPr>
              <a:xfrm>
                <a:off x="7745760" y="2708280"/>
                <a:ext cx="15228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78" name=""/>
          <p:cNvGrpSpPr/>
          <p:nvPr/>
        </p:nvGrpSpPr>
        <p:grpSpPr>
          <a:xfrm>
            <a:off x="7236000" y="2940120"/>
            <a:ext cx="154800" cy="158040"/>
            <a:chOff x="7236000" y="2940120"/>
            <a:chExt cx="154800" cy="158040"/>
          </a:xfrm>
        </p:grpSpPr>
        <p:grpSp>
          <p:nvGrpSpPr>
            <p:cNvPr id="4479" name=""/>
            <p:cNvGrpSpPr/>
            <p:nvPr/>
          </p:nvGrpSpPr>
          <p:grpSpPr>
            <a:xfrm>
              <a:off x="7236000" y="2940120"/>
              <a:ext cx="154800" cy="158040"/>
              <a:chOff x="7236000" y="2940120"/>
              <a:chExt cx="154800" cy="158040"/>
            </a:xfrm>
          </p:grpSpPr>
          <p:sp>
            <p:nvSpPr>
              <p:cNvPr id="4480" name=""/>
              <p:cNvSpPr/>
              <p:nvPr/>
            </p:nvSpPr>
            <p:spPr>
              <a:xfrm>
                <a:off x="7236000" y="294012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1" name=""/>
              <p:cNvSpPr/>
              <p:nvPr/>
            </p:nvSpPr>
            <p:spPr>
              <a:xfrm>
                <a:off x="7236000" y="2940120"/>
                <a:ext cx="15120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2" name=""/>
              <p:cNvSpPr/>
              <p:nvPr/>
            </p:nvSpPr>
            <p:spPr>
              <a:xfrm>
                <a:off x="7236000" y="2940120"/>
                <a:ext cx="153360" cy="156240"/>
              </a:xfrm>
              <a:prstGeom prst="ellipse">
                <a:avLst/>
              </a:prstGeom>
              <a:blipFill rotWithShape="0">
                <a:blip r:embed="rId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3" name=""/>
              <p:cNvSpPr/>
              <p:nvPr/>
            </p:nvSpPr>
            <p:spPr>
              <a:xfrm>
                <a:off x="7236000" y="294012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84" name=""/>
            <p:cNvGrpSpPr/>
            <p:nvPr/>
          </p:nvGrpSpPr>
          <p:grpSpPr>
            <a:xfrm>
              <a:off x="7236000" y="2941560"/>
              <a:ext cx="153360" cy="153000"/>
              <a:chOff x="7236000" y="2941560"/>
              <a:chExt cx="153360" cy="153000"/>
            </a:xfrm>
          </p:grpSpPr>
          <p:sp>
            <p:nvSpPr>
              <p:cNvPr id="4485" name=""/>
              <p:cNvSpPr/>
              <p:nvPr/>
            </p:nvSpPr>
            <p:spPr>
              <a:xfrm>
                <a:off x="7274520" y="29800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6" name=""/>
              <p:cNvSpPr/>
              <p:nvPr/>
            </p:nvSpPr>
            <p:spPr>
              <a:xfrm>
                <a:off x="7236000" y="29415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87" name=""/>
          <p:cNvGrpSpPr/>
          <p:nvPr/>
        </p:nvGrpSpPr>
        <p:grpSpPr>
          <a:xfrm>
            <a:off x="7165800" y="2670120"/>
            <a:ext cx="232920" cy="237600"/>
            <a:chOff x="7165800" y="2670120"/>
            <a:chExt cx="232920" cy="237600"/>
          </a:xfrm>
        </p:grpSpPr>
        <p:grpSp>
          <p:nvGrpSpPr>
            <p:cNvPr id="4488" name=""/>
            <p:cNvGrpSpPr/>
            <p:nvPr/>
          </p:nvGrpSpPr>
          <p:grpSpPr>
            <a:xfrm>
              <a:off x="7165800" y="2670120"/>
              <a:ext cx="232920" cy="237600"/>
              <a:chOff x="7165800" y="2670120"/>
              <a:chExt cx="232920" cy="237600"/>
            </a:xfrm>
          </p:grpSpPr>
          <p:sp>
            <p:nvSpPr>
              <p:cNvPr id="4489" name=""/>
              <p:cNvSpPr/>
              <p:nvPr/>
            </p:nvSpPr>
            <p:spPr>
              <a:xfrm>
                <a:off x="7165800" y="2670120"/>
                <a:ext cx="23292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0" name=""/>
              <p:cNvSpPr/>
              <p:nvPr/>
            </p:nvSpPr>
            <p:spPr>
              <a:xfrm>
                <a:off x="7165800" y="2670120"/>
                <a:ext cx="229320" cy="234000"/>
              </a:xfrm>
              <a:custGeom>
                <a:avLst/>
                <a:gdLst/>
                <a:ahLst/>
                <a:rect l="l" t="t" r="r" b="b"/>
                <a:pathLst>
                  <a:path w="260" h="266">
                    <a:moveTo>
                      <a:pt x="129" y="0"/>
                    </a:moveTo>
                    <a:lnTo>
                      <a:pt x="102" y="4"/>
                    </a:lnTo>
                    <a:lnTo>
                      <a:pt x="79" y="11"/>
                    </a:lnTo>
                    <a:lnTo>
                      <a:pt x="58" y="24"/>
                    </a:lnTo>
                    <a:lnTo>
                      <a:pt x="38" y="40"/>
                    </a:lnTo>
                    <a:lnTo>
                      <a:pt x="22" y="60"/>
                    </a:lnTo>
                    <a:lnTo>
                      <a:pt x="11" y="81"/>
                    </a:lnTo>
                    <a:lnTo>
                      <a:pt x="2" y="106"/>
                    </a:lnTo>
                    <a:lnTo>
                      <a:pt x="0" y="133"/>
                    </a:lnTo>
                    <a:lnTo>
                      <a:pt x="2" y="160"/>
                    </a:lnTo>
                    <a:lnTo>
                      <a:pt x="11" y="185"/>
                    </a:lnTo>
                    <a:lnTo>
                      <a:pt x="22" y="207"/>
                    </a:lnTo>
                    <a:lnTo>
                      <a:pt x="38" y="226"/>
                    </a:lnTo>
                    <a:lnTo>
                      <a:pt x="58" y="242"/>
                    </a:lnTo>
                    <a:lnTo>
                      <a:pt x="79" y="255"/>
                    </a:lnTo>
                    <a:lnTo>
                      <a:pt x="102" y="264"/>
                    </a:lnTo>
                    <a:lnTo>
                      <a:pt x="129" y="266"/>
                    </a:lnTo>
                    <a:lnTo>
                      <a:pt x="156" y="264"/>
                    </a:lnTo>
                    <a:lnTo>
                      <a:pt x="181" y="255"/>
                    </a:lnTo>
                    <a:lnTo>
                      <a:pt x="203" y="242"/>
                    </a:lnTo>
                    <a:lnTo>
                      <a:pt x="222" y="226"/>
                    </a:lnTo>
                    <a:lnTo>
                      <a:pt x="239" y="207"/>
                    </a:lnTo>
                    <a:lnTo>
                      <a:pt x="249" y="185"/>
                    </a:lnTo>
                    <a:lnTo>
                      <a:pt x="258" y="160"/>
                    </a:lnTo>
                    <a:lnTo>
                      <a:pt x="260" y="133"/>
                    </a:lnTo>
                    <a:lnTo>
                      <a:pt x="258" y="106"/>
                    </a:lnTo>
                    <a:lnTo>
                      <a:pt x="249" y="81"/>
                    </a:lnTo>
                    <a:lnTo>
                      <a:pt x="239" y="60"/>
                    </a:lnTo>
                    <a:lnTo>
                      <a:pt x="222" y="40"/>
                    </a:lnTo>
                    <a:lnTo>
                      <a:pt x="203" y="24"/>
                    </a:lnTo>
                    <a:lnTo>
                      <a:pt x="181" y="11"/>
                    </a:lnTo>
                    <a:lnTo>
                      <a:pt x="156" y="4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1" name=""/>
              <p:cNvSpPr/>
              <p:nvPr/>
            </p:nvSpPr>
            <p:spPr>
              <a:xfrm>
                <a:off x="7165800" y="2670120"/>
                <a:ext cx="231120" cy="235800"/>
              </a:xfrm>
              <a:prstGeom prst="ellipse">
                <a:avLst/>
              </a:prstGeom>
              <a:blipFill rotWithShape="0">
                <a:blip r:embed="rId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2" name=""/>
              <p:cNvSpPr/>
              <p:nvPr/>
            </p:nvSpPr>
            <p:spPr>
              <a:xfrm>
                <a:off x="7165800" y="2670120"/>
                <a:ext cx="23292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93" name=""/>
            <p:cNvGrpSpPr/>
            <p:nvPr/>
          </p:nvGrpSpPr>
          <p:grpSpPr>
            <a:xfrm>
              <a:off x="7170840" y="2678760"/>
              <a:ext cx="218880" cy="218160"/>
              <a:chOff x="7170840" y="2678760"/>
              <a:chExt cx="218880" cy="218160"/>
            </a:xfrm>
          </p:grpSpPr>
          <p:sp>
            <p:nvSpPr>
              <p:cNvPr id="4494" name=""/>
              <p:cNvSpPr/>
              <p:nvPr/>
            </p:nvSpPr>
            <p:spPr>
              <a:xfrm>
                <a:off x="7170840" y="2678760"/>
                <a:ext cx="218880" cy="2181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5" name=""/>
              <p:cNvSpPr/>
              <p:nvPr/>
            </p:nvSpPr>
            <p:spPr>
              <a:xfrm>
                <a:off x="7241040" y="2749320"/>
                <a:ext cx="7596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6" name=""/>
              <p:cNvSpPr/>
              <p:nvPr/>
            </p:nvSpPr>
            <p:spPr>
              <a:xfrm>
                <a:off x="7204320" y="2710440"/>
                <a:ext cx="15336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97" name=""/>
          <p:cNvGrpSpPr/>
          <p:nvPr/>
        </p:nvGrpSpPr>
        <p:grpSpPr>
          <a:xfrm>
            <a:off x="6200640" y="3154320"/>
            <a:ext cx="389880" cy="388440"/>
            <a:chOff x="6200640" y="3154320"/>
            <a:chExt cx="389880" cy="388440"/>
          </a:xfrm>
        </p:grpSpPr>
        <p:grpSp>
          <p:nvGrpSpPr>
            <p:cNvPr id="4498" name=""/>
            <p:cNvGrpSpPr/>
            <p:nvPr/>
          </p:nvGrpSpPr>
          <p:grpSpPr>
            <a:xfrm>
              <a:off x="6200640" y="3154320"/>
              <a:ext cx="389880" cy="388440"/>
              <a:chOff x="6200640" y="3154320"/>
              <a:chExt cx="389880" cy="388440"/>
            </a:xfrm>
          </p:grpSpPr>
          <p:sp>
            <p:nvSpPr>
              <p:cNvPr id="4499" name=""/>
              <p:cNvSpPr/>
              <p:nvPr/>
            </p:nvSpPr>
            <p:spPr>
              <a:xfrm>
                <a:off x="6200640" y="3154320"/>
                <a:ext cx="389880" cy="3884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0" name=""/>
              <p:cNvSpPr/>
              <p:nvPr/>
            </p:nvSpPr>
            <p:spPr>
              <a:xfrm>
                <a:off x="6200640" y="3154320"/>
                <a:ext cx="386280" cy="384840"/>
              </a:xfrm>
              <a:custGeom>
                <a:avLst/>
                <a:gdLst/>
                <a:ahLst/>
                <a:rect l="l" t="t" r="r" b="b"/>
                <a:pathLst>
                  <a:path w="437" h="437">
                    <a:moveTo>
                      <a:pt x="218" y="0"/>
                    </a:moveTo>
                    <a:lnTo>
                      <a:pt x="197" y="2"/>
                    </a:lnTo>
                    <a:lnTo>
                      <a:pt x="175" y="5"/>
                    </a:lnTo>
                    <a:lnTo>
                      <a:pt x="154" y="11"/>
                    </a:lnTo>
                    <a:lnTo>
                      <a:pt x="134" y="18"/>
                    </a:lnTo>
                    <a:lnTo>
                      <a:pt x="114" y="27"/>
                    </a:lnTo>
                    <a:lnTo>
                      <a:pt x="96" y="38"/>
                    </a:lnTo>
                    <a:lnTo>
                      <a:pt x="64" y="65"/>
                    </a:lnTo>
                    <a:lnTo>
                      <a:pt x="37" y="97"/>
                    </a:lnTo>
                    <a:lnTo>
                      <a:pt x="26" y="115"/>
                    </a:lnTo>
                    <a:lnTo>
                      <a:pt x="18" y="134"/>
                    </a:lnTo>
                    <a:lnTo>
                      <a:pt x="10" y="154"/>
                    </a:lnTo>
                    <a:lnTo>
                      <a:pt x="5" y="176"/>
                    </a:lnTo>
                    <a:lnTo>
                      <a:pt x="1" y="197"/>
                    </a:lnTo>
                    <a:lnTo>
                      <a:pt x="0" y="219"/>
                    </a:lnTo>
                    <a:lnTo>
                      <a:pt x="1" y="240"/>
                    </a:lnTo>
                    <a:lnTo>
                      <a:pt x="5" y="264"/>
                    </a:lnTo>
                    <a:lnTo>
                      <a:pt x="10" y="283"/>
                    </a:lnTo>
                    <a:lnTo>
                      <a:pt x="18" y="303"/>
                    </a:lnTo>
                    <a:lnTo>
                      <a:pt x="26" y="323"/>
                    </a:lnTo>
                    <a:lnTo>
                      <a:pt x="37" y="341"/>
                    </a:lnTo>
                    <a:lnTo>
                      <a:pt x="64" y="373"/>
                    </a:lnTo>
                    <a:lnTo>
                      <a:pt x="96" y="400"/>
                    </a:lnTo>
                    <a:lnTo>
                      <a:pt x="114" y="411"/>
                    </a:lnTo>
                    <a:lnTo>
                      <a:pt x="134" y="420"/>
                    </a:lnTo>
                    <a:lnTo>
                      <a:pt x="154" y="429"/>
                    </a:lnTo>
                    <a:lnTo>
                      <a:pt x="175" y="434"/>
                    </a:lnTo>
                    <a:lnTo>
                      <a:pt x="197" y="436"/>
                    </a:lnTo>
                    <a:lnTo>
                      <a:pt x="218" y="437"/>
                    </a:lnTo>
                    <a:lnTo>
                      <a:pt x="240" y="436"/>
                    </a:lnTo>
                    <a:lnTo>
                      <a:pt x="263" y="434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22" y="411"/>
                    </a:lnTo>
                    <a:lnTo>
                      <a:pt x="340" y="400"/>
                    </a:lnTo>
                    <a:lnTo>
                      <a:pt x="372" y="373"/>
                    </a:lnTo>
                    <a:lnTo>
                      <a:pt x="399" y="341"/>
                    </a:lnTo>
                    <a:lnTo>
                      <a:pt x="410" y="323"/>
                    </a:lnTo>
                    <a:lnTo>
                      <a:pt x="419" y="303"/>
                    </a:lnTo>
                    <a:lnTo>
                      <a:pt x="428" y="283"/>
                    </a:lnTo>
                    <a:lnTo>
                      <a:pt x="433" y="264"/>
                    </a:lnTo>
                    <a:lnTo>
                      <a:pt x="435" y="240"/>
                    </a:lnTo>
                    <a:lnTo>
                      <a:pt x="437" y="219"/>
                    </a:lnTo>
                    <a:lnTo>
                      <a:pt x="435" y="197"/>
                    </a:lnTo>
                    <a:lnTo>
                      <a:pt x="433" y="176"/>
                    </a:lnTo>
                    <a:lnTo>
                      <a:pt x="428" y="154"/>
                    </a:lnTo>
                    <a:lnTo>
                      <a:pt x="419" y="134"/>
                    </a:lnTo>
                    <a:lnTo>
                      <a:pt x="410" y="115"/>
                    </a:lnTo>
                    <a:lnTo>
                      <a:pt x="399" y="97"/>
                    </a:lnTo>
                    <a:lnTo>
                      <a:pt x="372" y="65"/>
                    </a:lnTo>
                    <a:lnTo>
                      <a:pt x="340" y="38"/>
                    </a:lnTo>
                    <a:lnTo>
                      <a:pt x="322" y="27"/>
                    </a:lnTo>
                    <a:lnTo>
                      <a:pt x="303" y="18"/>
                    </a:lnTo>
                    <a:lnTo>
                      <a:pt x="283" y="11"/>
                    </a:lnTo>
                    <a:lnTo>
                      <a:pt x="263" y="5"/>
                    </a:lnTo>
                    <a:lnTo>
                      <a:pt x="240" y="2"/>
                    </a:lnTo>
                    <a:lnTo>
                      <a:pt x="218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1" name=""/>
              <p:cNvSpPr/>
              <p:nvPr/>
            </p:nvSpPr>
            <p:spPr>
              <a:xfrm>
                <a:off x="6200640" y="3154320"/>
                <a:ext cx="388440" cy="387000"/>
              </a:xfrm>
              <a:prstGeom prst="ellipse">
                <a:avLst/>
              </a:prstGeom>
              <a:blipFill rotWithShape="0">
                <a:blip r:embed="rId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2" name=""/>
              <p:cNvSpPr/>
              <p:nvPr/>
            </p:nvSpPr>
            <p:spPr>
              <a:xfrm>
                <a:off x="6200640" y="3154320"/>
                <a:ext cx="389880" cy="3884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03" name=""/>
            <p:cNvGrpSpPr/>
            <p:nvPr/>
          </p:nvGrpSpPr>
          <p:grpSpPr>
            <a:xfrm>
              <a:off x="6207120" y="3155760"/>
              <a:ext cx="376560" cy="378000"/>
              <a:chOff x="6207120" y="3155760"/>
              <a:chExt cx="376560" cy="378000"/>
            </a:xfrm>
          </p:grpSpPr>
          <p:grpSp>
            <p:nvGrpSpPr>
              <p:cNvPr id="4504" name=""/>
              <p:cNvGrpSpPr/>
              <p:nvPr/>
            </p:nvGrpSpPr>
            <p:grpSpPr>
              <a:xfrm>
                <a:off x="6246000" y="3196440"/>
                <a:ext cx="296640" cy="294480"/>
                <a:chOff x="6246000" y="3196440"/>
                <a:chExt cx="296640" cy="294480"/>
              </a:xfrm>
            </p:grpSpPr>
            <p:grpSp>
              <p:nvGrpSpPr>
                <p:cNvPr id="4505" name=""/>
                <p:cNvGrpSpPr/>
                <p:nvPr/>
              </p:nvGrpSpPr>
              <p:grpSpPr>
                <a:xfrm>
                  <a:off x="6284520" y="3233160"/>
                  <a:ext cx="218520" cy="220680"/>
                  <a:chOff x="6284520" y="3233160"/>
                  <a:chExt cx="218520" cy="220680"/>
                </a:xfrm>
              </p:grpSpPr>
              <p:sp>
                <p:nvSpPr>
                  <p:cNvPr id="4506" name=""/>
                  <p:cNvSpPr/>
                  <p:nvPr/>
                </p:nvSpPr>
                <p:spPr>
                  <a:xfrm>
                    <a:off x="6284520" y="3233160"/>
                    <a:ext cx="218520" cy="22068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07" name=""/>
                  <p:cNvSpPr/>
                  <p:nvPr/>
                </p:nvSpPr>
                <p:spPr>
                  <a:xfrm>
                    <a:off x="6355080" y="3305520"/>
                    <a:ext cx="75600" cy="7596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6840" bIns="6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08" name=""/>
                  <p:cNvSpPr/>
                  <p:nvPr/>
                </p:nvSpPr>
                <p:spPr>
                  <a:xfrm>
                    <a:off x="6318000" y="3266640"/>
                    <a:ext cx="153360" cy="15372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4509" name=""/>
                <p:cNvSpPr/>
                <p:nvPr/>
              </p:nvSpPr>
              <p:spPr>
                <a:xfrm>
                  <a:off x="6246000" y="3196440"/>
                  <a:ext cx="296640" cy="29448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510" name=""/>
              <p:cNvSpPr/>
              <p:nvPr/>
            </p:nvSpPr>
            <p:spPr>
              <a:xfrm>
                <a:off x="6207120" y="3155760"/>
                <a:ext cx="376560" cy="378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11" name=""/>
          <p:cNvGrpSpPr/>
          <p:nvPr/>
        </p:nvGrpSpPr>
        <p:grpSpPr>
          <a:xfrm>
            <a:off x="6321600" y="3022560"/>
            <a:ext cx="302760" cy="286920"/>
            <a:chOff x="6321600" y="3022560"/>
            <a:chExt cx="302760" cy="286920"/>
          </a:xfrm>
        </p:grpSpPr>
        <p:sp>
          <p:nvSpPr>
            <p:cNvPr id="4512" name=""/>
            <p:cNvSpPr/>
            <p:nvPr/>
          </p:nvSpPr>
          <p:spPr>
            <a:xfrm>
              <a:off x="6351480" y="3022560"/>
              <a:ext cx="13536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6321600" y="311580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4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4515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9" name=""/>
          <p:cNvGrpSpPr/>
          <p:nvPr/>
        </p:nvGrpSpPr>
        <p:grpSpPr>
          <a:xfrm>
            <a:off x="6770520" y="2379600"/>
            <a:ext cx="156600" cy="159840"/>
            <a:chOff x="6770520" y="2379600"/>
            <a:chExt cx="156600" cy="159840"/>
          </a:xfrm>
        </p:grpSpPr>
        <p:grpSp>
          <p:nvGrpSpPr>
            <p:cNvPr id="4520" name=""/>
            <p:cNvGrpSpPr/>
            <p:nvPr/>
          </p:nvGrpSpPr>
          <p:grpSpPr>
            <a:xfrm>
              <a:off x="6770520" y="2379600"/>
              <a:ext cx="156600" cy="159840"/>
              <a:chOff x="6770520" y="2379600"/>
              <a:chExt cx="156600" cy="159840"/>
            </a:xfrm>
          </p:grpSpPr>
          <p:sp>
            <p:nvSpPr>
              <p:cNvPr id="4521" name=""/>
              <p:cNvSpPr/>
              <p:nvPr/>
            </p:nvSpPr>
            <p:spPr>
              <a:xfrm>
                <a:off x="6770520" y="23796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2" name=""/>
              <p:cNvSpPr/>
              <p:nvPr/>
            </p:nvSpPr>
            <p:spPr>
              <a:xfrm>
                <a:off x="6770520" y="2379600"/>
                <a:ext cx="153360" cy="1562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3" name=""/>
              <p:cNvSpPr/>
              <p:nvPr/>
            </p:nvSpPr>
            <p:spPr>
              <a:xfrm>
                <a:off x="6770520" y="2379600"/>
                <a:ext cx="155160" cy="158040"/>
              </a:xfrm>
              <a:prstGeom prst="ellipse">
                <a:avLst/>
              </a:prstGeom>
              <a:blipFill rotWithShape="0">
                <a:blip r:embed="rId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4" name=""/>
              <p:cNvSpPr/>
              <p:nvPr/>
            </p:nvSpPr>
            <p:spPr>
              <a:xfrm>
                <a:off x="6770520" y="23796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25" name=""/>
            <p:cNvGrpSpPr/>
            <p:nvPr/>
          </p:nvGrpSpPr>
          <p:grpSpPr>
            <a:xfrm>
              <a:off x="6771960" y="2382480"/>
              <a:ext cx="153360" cy="153000"/>
              <a:chOff x="6771960" y="2382480"/>
              <a:chExt cx="153360" cy="153000"/>
            </a:xfrm>
          </p:grpSpPr>
          <p:sp>
            <p:nvSpPr>
              <p:cNvPr id="4526" name=""/>
              <p:cNvSpPr/>
              <p:nvPr/>
            </p:nvSpPr>
            <p:spPr>
              <a:xfrm>
                <a:off x="6809040" y="242100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7" name=""/>
              <p:cNvSpPr/>
              <p:nvPr/>
            </p:nvSpPr>
            <p:spPr>
              <a:xfrm>
                <a:off x="6771960" y="238248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28" name=""/>
          <p:cNvGrpSpPr/>
          <p:nvPr/>
        </p:nvGrpSpPr>
        <p:grpSpPr>
          <a:xfrm>
            <a:off x="5813280" y="2654280"/>
            <a:ext cx="156600" cy="159480"/>
            <a:chOff x="5813280" y="2654280"/>
            <a:chExt cx="156600" cy="159480"/>
          </a:xfrm>
        </p:grpSpPr>
        <p:grpSp>
          <p:nvGrpSpPr>
            <p:cNvPr id="4529" name=""/>
            <p:cNvGrpSpPr/>
            <p:nvPr/>
          </p:nvGrpSpPr>
          <p:grpSpPr>
            <a:xfrm>
              <a:off x="5813280" y="2654280"/>
              <a:ext cx="156600" cy="159480"/>
              <a:chOff x="5813280" y="2654280"/>
              <a:chExt cx="156600" cy="159480"/>
            </a:xfrm>
          </p:grpSpPr>
          <p:sp>
            <p:nvSpPr>
              <p:cNvPr id="4530" name=""/>
              <p:cNvSpPr/>
              <p:nvPr/>
            </p:nvSpPr>
            <p:spPr>
              <a:xfrm>
                <a:off x="5813280" y="265428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1" name=""/>
              <p:cNvSpPr/>
              <p:nvPr/>
            </p:nvSpPr>
            <p:spPr>
              <a:xfrm>
                <a:off x="5813280" y="265428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2" name=""/>
              <p:cNvSpPr/>
              <p:nvPr/>
            </p:nvSpPr>
            <p:spPr>
              <a:xfrm>
                <a:off x="5813280" y="2654280"/>
                <a:ext cx="155160" cy="157680"/>
              </a:xfrm>
              <a:prstGeom prst="ellipse">
                <a:avLst/>
              </a:prstGeom>
              <a:blipFill rotWithShape="0">
                <a:blip r:embed="rId1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3" name=""/>
              <p:cNvSpPr/>
              <p:nvPr/>
            </p:nvSpPr>
            <p:spPr>
              <a:xfrm>
                <a:off x="5813280" y="265428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34" name=""/>
            <p:cNvGrpSpPr/>
            <p:nvPr/>
          </p:nvGrpSpPr>
          <p:grpSpPr>
            <a:xfrm>
              <a:off x="5814720" y="2657160"/>
              <a:ext cx="153360" cy="153000"/>
              <a:chOff x="5814720" y="2657160"/>
              <a:chExt cx="153360" cy="153000"/>
            </a:xfrm>
          </p:grpSpPr>
          <p:sp>
            <p:nvSpPr>
              <p:cNvPr id="4535" name=""/>
              <p:cNvSpPr/>
              <p:nvPr/>
            </p:nvSpPr>
            <p:spPr>
              <a:xfrm>
                <a:off x="5851800" y="269568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6" name=""/>
              <p:cNvSpPr/>
              <p:nvPr/>
            </p:nvSpPr>
            <p:spPr>
              <a:xfrm>
                <a:off x="5814720" y="26571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37" name=""/>
          <p:cNvGrpSpPr/>
          <p:nvPr/>
        </p:nvGrpSpPr>
        <p:grpSpPr>
          <a:xfrm>
            <a:off x="5635800" y="3065400"/>
            <a:ext cx="156240" cy="159840"/>
            <a:chOff x="5635800" y="3065400"/>
            <a:chExt cx="156240" cy="159840"/>
          </a:xfrm>
        </p:grpSpPr>
        <p:grpSp>
          <p:nvGrpSpPr>
            <p:cNvPr id="4538" name=""/>
            <p:cNvGrpSpPr/>
            <p:nvPr/>
          </p:nvGrpSpPr>
          <p:grpSpPr>
            <a:xfrm>
              <a:off x="5635800" y="3065400"/>
              <a:ext cx="156240" cy="159840"/>
              <a:chOff x="5635800" y="3065400"/>
              <a:chExt cx="156240" cy="159840"/>
            </a:xfrm>
          </p:grpSpPr>
          <p:sp>
            <p:nvSpPr>
              <p:cNvPr id="4539" name=""/>
              <p:cNvSpPr/>
              <p:nvPr/>
            </p:nvSpPr>
            <p:spPr>
              <a:xfrm>
                <a:off x="5635800" y="30654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0" name=""/>
              <p:cNvSpPr/>
              <p:nvPr/>
            </p:nvSpPr>
            <p:spPr>
              <a:xfrm>
                <a:off x="5635800" y="3065400"/>
                <a:ext cx="15264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7" y="123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3"/>
                    </a:lnTo>
                    <a:lnTo>
                      <a:pt x="172" y="105"/>
                    </a:lnTo>
                    <a:lnTo>
                      <a:pt x="174" y="87"/>
                    </a:lnTo>
                    <a:lnTo>
                      <a:pt x="172" y="70"/>
                    </a:lnTo>
                    <a:lnTo>
                      <a:pt x="167" y="53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1" name=""/>
              <p:cNvSpPr/>
              <p:nvPr/>
            </p:nvSpPr>
            <p:spPr>
              <a:xfrm>
                <a:off x="5635800" y="3065400"/>
                <a:ext cx="154440" cy="158400"/>
              </a:xfrm>
              <a:prstGeom prst="ellipse">
                <a:avLst/>
              </a:prstGeom>
              <a:blipFill rotWithShape="0">
                <a:blip r:embed="rId1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2" name=""/>
              <p:cNvSpPr/>
              <p:nvPr/>
            </p:nvSpPr>
            <p:spPr>
              <a:xfrm>
                <a:off x="5635800" y="30654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43" name=""/>
            <p:cNvGrpSpPr/>
            <p:nvPr/>
          </p:nvGrpSpPr>
          <p:grpSpPr>
            <a:xfrm>
              <a:off x="5637600" y="3069000"/>
              <a:ext cx="152280" cy="152640"/>
              <a:chOff x="5637600" y="3069000"/>
              <a:chExt cx="152280" cy="152640"/>
            </a:xfrm>
          </p:grpSpPr>
          <p:sp>
            <p:nvSpPr>
              <p:cNvPr id="4544" name=""/>
              <p:cNvSpPr/>
              <p:nvPr/>
            </p:nvSpPr>
            <p:spPr>
              <a:xfrm>
                <a:off x="5676120" y="3107520"/>
                <a:ext cx="7524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5" name=""/>
              <p:cNvSpPr/>
              <p:nvPr/>
            </p:nvSpPr>
            <p:spPr>
              <a:xfrm>
                <a:off x="5637600" y="3069000"/>
                <a:ext cx="15228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46" name=""/>
          <p:cNvGrpSpPr/>
          <p:nvPr/>
        </p:nvGrpSpPr>
        <p:grpSpPr>
          <a:xfrm>
            <a:off x="5716440" y="3686040"/>
            <a:ext cx="313920" cy="305640"/>
            <a:chOff x="5716440" y="3686040"/>
            <a:chExt cx="313920" cy="305640"/>
          </a:xfrm>
        </p:grpSpPr>
        <p:grpSp>
          <p:nvGrpSpPr>
            <p:cNvPr id="4547" name=""/>
            <p:cNvGrpSpPr/>
            <p:nvPr/>
          </p:nvGrpSpPr>
          <p:grpSpPr>
            <a:xfrm>
              <a:off x="5716440" y="3686040"/>
              <a:ext cx="313920" cy="305640"/>
              <a:chOff x="5716440" y="3686040"/>
              <a:chExt cx="313920" cy="305640"/>
            </a:xfrm>
          </p:grpSpPr>
          <p:sp>
            <p:nvSpPr>
              <p:cNvPr id="4548" name=""/>
              <p:cNvSpPr/>
              <p:nvPr/>
            </p:nvSpPr>
            <p:spPr>
              <a:xfrm>
                <a:off x="5716440" y="3686040"/>
                <a:ext cx="313920" cy="3056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9" name=""/>
              <p:cNvSpPr/>
              <p:nvPr/>
            </p:nvSpPr>
            <p:spPr>
              <a:xfrm>
                <a:off x="5716440" y="3686040"/>
                <a:ext cx="312480" cy="302760"/>
              </a:xfrm>
              <a:custGeom>
                <a:avLst/>
                <a:gdLst/>
                <a:ahLst/>
                <a:rect l="l" t="t" r="r" b="b"/>
                <a:pathLst>
                  <a:path w="353" h="345">
                    <a:moveTo>
                      <a:pt x="176" y="0"/>
                    </a:moveTo>
                    <a:lnTo>
                      <a:pt x="158" y="2"/>
                    </a:lnTo>
                    <a:lnTo>
                      <a:pt x="140" y="4"/>
                    </a:lnTo>
                    <a:lnTo>
                      <a:pt x="108" y="15"/>
                    </a:lnTo>
                    <a:lnTo>
                      <a:pt x="77" y="29"/>
                    </a:lnTo>
                    <a:lnTo>
                      <a:pt x="52" y="51"/>
                    </a:lnTo>
                    <a:lnTo>
                      <a:pt x="31" y="76"/>
                    </a:lnTo>
                    <a:lnTo>
                      <a:pt x="15" y="106"/>
                    </a:lnTo>
                    <a:lnTo>
                      <a:pt x="4" y="139"/>
                    </a:lnTo>
                    <a:lnTo>
                      <a:pt x="2" y="155"/>
                    </a:lnTo>
                    <a:lnTo>
                      <a:pt x="0" y="173"/>
                    </a:lnTo>
                    <a:lnTo>
                      <a:pt x="2" y="191"/>
                    </a:lnTo>
                    <a:lnTo>
                      <a:pt x="4" y="207"/>
                    </a:lnTo>
                    <a:lnTo>
                      <a:pt x="15" y="239"/>
                    </a:lnTo>
                    <a:lnTo>
                      <a:pt x="31" y="269"/>
                    </a:lnTo>
                    <a:lnTo>
                      <a:pt x="52" y="295"/>
                    </a:lnTo>
                    <a:lnTo>
                      <a:pt x="77" y="316"/>
                    </a:lnTo>
                    <a:lnTo>
                      <a:pt x="108" y="330"/>
                    </a:lnTo>
                    <a:lnTo>
                      <a:pt x="140" y="341"/>
                    </a:lnTo>
                    <a:lnTo>
                      <a:pt x="158" y="345"/>
                    </a:lnTo>
                    <a:lnTo>
                      <a:pt x="176" y="345"/>
                    </a:lnTo>
                    <a:lnTo>
                      <a:pt x="194" y="345"/>
                    </a:lnTo>
                    <a:lnTo>
                      <a:pt x="212" y="341"/>
                    </a:lnTo>
                    <a:lnTo>
                      <a:pt x="246" y="330"/>
                    </a:lnTo>
                    <a:lnTo>
                      <a:pt x="276" y="316"/>
                    </a:lnTo>
                    <a:lnTo>
                      <a:pt x="301" y="295"/>
                    </a:lnTo>
                    <a:lnTo>
                      <a:pt x="323" y="269"/>
                    </a:lnTo>
                    <a:lnTo>
                      <a:pt x="339" y="239"/>
                    </a:lnTo>
                    <a:lnTo>
                      <a:pt x="350" y="207"/>
                    </a:lnTo>
                    <a:lnTo>
                      <a:pt x="353" y="191"/>
                    </a:lnTo>
                    <a:lnTo>
                      <a:pt x="353" y="173"/>
                    </a:lnTo>
                    <a:lnTo>
                      <a:pt x="353" y="155"/>
                    </a:lnTo>
                    <a:lnTo>
                      <a:pt x="350" y="139"/>
                    </a:lnTo>
                    <a:lnTo>
                      <a:pt x="339" y="106"/>
                    </a:lnTo>
                    <a:lnTo>
                      <a:pt x="323" y="76"/>
                    </a:lnTo>
                    <a:lnTo>
                      <a:pt x="301" y="51"/>
                    </a:lnTo>
                    <a:lnTo>
                      <a:pt x="276" y="29"/>
                    </a:lnTo>
                    <a:lnTo>
                      <a:pt x="246" y="15"/>
                    </a:lnTo>
                    <a:lnTo>
                      <a:pt x="212" y="4"/>
                    </a:lnTo>
                    <a:lnTo>
                      <a:pt x="194" y="2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50" name=""/>
              <p:cNvSpPr/>
              <p:nvPr/>
            </p:nvSpPr>
            <p:spPr>
              <a:xfrm>
                <a:off x="5716440" y="3686040"/>
                <a:ext cx="313920" cy="304200"/>
              </a:xfrm>
              <a:prstGeom prst="ellipse">
                <a:avLst/>
              </a:prstGeom>
              <a:blipFill rotWithShape="0">
                <a:blip r:embed="rId1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51" name=""/>
              <p:cNvSpPr/>
              <p:nvPr/>
            </p:nvSpPr>
            <p:spPr>
              <a:xfrm>
                <a:off x="5716440" y="3686040"/>
                <a:ext cx="313920" cy="3056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52" name=""/>
            <p:cNvGrpSpPr/>
            <p:nvPr/>
          </p:nvGrpSpPr>
          <p:grpSpPr>
            <a:xfrm>
              <a:off x="5725080" y="3687840"/>
              <a:ext cx="294480" cy="293400"/>
              <a:chOff x="5725080" y="3687840"/>
              <a:chExt cx="294480" cy="293400"/>
            </a:xfrm>
          </p:grpSpPr>
          <p:grpSp>
            <p:nvGrpSpPr>
              <p:cNvPr id="4553" name=""/>
              <p:cNvGrpSpPr/>
              <p:nvPr/>
            </p:nvGrpSpPr>
            <p:grpSpPr>
              <a:xfrm>
                <a:off x="5762160" y="3724200"/>
                <a:ext cx="220320" cy="219240"/>
                <a:chOff x="5762160" y="3724200"/>
                <a:chExt cx="220320" cy="219240"/>
              </a:xfrm>
            </p:grpSpPr>
            <p:sp>
              <p:nvSpPr>
                <p:cNvPr id="4554" name=""/>
                <p:cNvSpPr/>
                <p:nvPr/>
              </p:nvSpPr>
              <p:spPr>
                <a:xfrm>
                  <a:off x="5762160" y="3724200"/>
                  <a:ext cx="220320" cy="2192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555" name=""/>
                <p:cNvSpPr/>
                <p:nvPr/>
              </p:nvSpPr>
              <p:spPr>
                <a:xfrm>
                  <a:off x="5832360" y="3794400"/>
                  <a:ext cx="75960" cy="770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920" bIns="7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556" name=""/>
                <p:cNvSpPr/>
                <p:nvPr/>
              </p:nvSpPr>
              <p:spPr>
                <a:xfrm>
                  <a:off x="5795280" y="3757320"/>
                  <a:ext cx="153720" cy="15300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557" name=""/>
              <p:cNvSpPr/>
              <p:nvPr/>
            </p:nvSpPr>
            <p:spPr>
              <a:xfrm>
                <a:off x="5725080" y="3687840"/>
                <a:ext cx="294480" cy="293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58" name=""/>
          <p:cNvGrpSpPr/>
          <p:nvPr/>
        </p:nvGrpSpPr>
        <p:grpSpPr>
          <a:xfrm>
            <a:off x="7216920" y="4076640"/>
            <a:ext cx="232560" cy="237600"/>
            <a:chOff x="7216920" y="4076640"/>
            <a:chExt cx="232560" cy="237600"/>
          </a:xfrm>
        </p:grpSpPr>
        <p:grpSp>
          <p:nvGrpSpPr>
            <p:cNvPr id="4559" name=""/>
            <p:cNvGrpSpPr/>
            <p:nvPr/>
          </p:nvGrpSpPr>
          <p:grpSpPr>
            <a:xfrm>
              <a:off x="7216920" y="4076640"/>
              <a:ext cx="232560" cy="237600"/>
              <a:chOff x="7216920" y="4076640"/>
              <a:chExt cx="232560" cy="237600"/>
            </a:xfrm>
          </p:grpSpPr>
          <p:sp>
            <p:nvSpPr>
              <p:cNvPr id="4560" name=""/>
              <p:cNvSpPr/>
              <p:nvPr/>
            </p:nvSpPr>
            <p:spPr>
              <a:xfrm>
                <a:off x="7216920" y="4076640"/>
                <a:ext cx="23256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1" name=""/>
              <p:cNvSpPr/>
              <p:nvPr/>
            </p:nvSpPr>
            <p:spPr>
              <a:xfrm>
                <a:off x="7216920" y="4076640"/>
                <a:ext cx="228960" cy="234720"/>
              </a:xfrm>
              <a:custGeom>
                <a:avLst/>
                <a:gdLst/>
                <a:ahLst/>
                <a:rect l="l" t="t" r="r" b="b"/>
                <a:pathLst>
                  <a:path w="259" h="265">
                    <a:moveTo>
                      <a:pt x="129" y="0"/>
                    </a:moveTo>
                    <a:lnTo>
                      <a:pt x="102" y="4"/>
                    </a:lnTo>
                    <a:lnTo>
                      <a:pt x="78" y="11"/>
                    </a:lnTo>
                    <a:lnTo>
                      <a:pt x="57" y="23"/>
                    </a:lnTo>
                    <a:lnTo>
                      <a:pt x="37" y="40"/>
                    </a:lnTo>
                    <a:lnTo>
                      <a:pt x="21" y="59"/>
                    </a:lnTo>
                    <a:lnTo>
                      <a:pt x="10" y="81"/>
                    </a:lnTo>
                    <a:lnTo>
                      <a:pt x="1" y="106"/>
                    </a:lnTo>
                    <a:lnTo>
                      <a:pt x="0" y="133"/>
                    </a:lnTo>
                    <a:lnTo>
                      <a:pt x="1" y="160"/>
                    </a:lnTo>
                    <a:lnTo>
                      <a:pt x="10" y="185"/>
                    </a:lnTo>
                    <a:lnTo>
                      <a:pt x="21" y="206"/>
                    </a:lnTo>
                    <a:lnTo>
                      <a:pt x="37" y="226"/>
                    </a:lnTo>
                    <a:lnTo>
                      <a:pt x="57" y="242"/>
                    </a:lnTo>
                    <a:lnTo>
                      <a:pt x="78" y="255"/>
                    </a:lnTo>
                    <a:lnTo>
                      <a:pt x="102" y="264"/>
                    </a:lnTo>
                    <a:lnTo>
                      <a:pt x="129" y="265"/>
                    </a:lnTo>
                    <a:lnTo>
                      <a:pt x="155" y="264"/>
                    </a:lnTo>
                    <a:lnTo>
                      <a:pt x="181" y="255"/>
                    </a:lnTo>
                    <a:lnTo>
                      <a:pt x="202" y="242"/>
                    </a:lnTo>
                    <a:lnTo>
                      <a:pt x="222" y="226"/>
                    </a:lnTo>
                    <a:lnTo>
                      <a:pt x="238" y="206"/>
                    </a:lnTo>
                    <a:lnTo>
                      <a:pt x="249" y="185"/>
                    </a:lnTo>
                    <a:lnTo>
                      <a:pt x="258" y="160"/>
                    </a:lnTo>
                    <a:lnTo>
                      <a:pt x="259" y="133"/>
                    </a:lnTo>
                    <a:lnTo>
                      <a:pt x="258" y="106"/>
                    </a:lnTo>
                    <a:lnTo>
                      <a:pt x="249" y="81"/>
                    </a:lnTo>
                    <a:lnTo>
                      <a:pt x="238" y="59"/>
                    </a:lnTo>
                    <a:lnTo>
                      <a:pt x="222" y="40"/>
                    </a:lnTo>
                    <a:lnTo>
                      <a:pt x="202" y="23"/>
                    </a:lnTo>
                    <a:lnTo>
                      <a:pt x="181" y="11"/>
                    </a:lnTo>
                    <a:lnTo>
                      <a:pt x="155" y="4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2" name=""/>
              <p:cNvSpPr/>
              <p:nvPr/>
            </p:nvSpPr>
            <p:spPr>
              <a:xfrm>
                <a:off x="7216920" y="4076640"/>
                <a:ext cx="230760" cy="236160"/>
              </a:xfrm>
              <a:prstGeom prst="ellipse">
                <a:avLst/>
              </a:prstGeom>
              <a:blipFill rotWithShape="0">
                <a:blip r:embed="rId1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3" name=""/>
              <p:cNvSpPr/>
              <p:nvPr/>
            </p:nvSpPr>
            <p:spPr>
              <a:xfrm>
                <a:off x="7216920" y="4076640"/>
                <a:ext cx="23256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64" name=""/>
            <p:cNvGrpSpPr/>
            <p:nvPr/>
          </p:nvGrpSpPr>
          <p:grpSpPr>
            <a:xfrm>
              <a:off x="7220520" y="4085280"/>
              <a:ext cx="220320" cy="218520"/>
              <a:chOff x="7220520" y="4085280"/>
              <a:chExt cx="220320" cy="218520"/>
            </a:xfrm>
          </p:grpSpPr>
          <p:sp>
            <p:nvSpPr>
              <p:cNvPr id="4565" name=""/>
              <p:cNvSpPr/>
              <p:nvPr/>
            </p:nvSpPr>
            <p:spPr>
              <a:xfrm>
                <a:off x="7220520" y="4085280"/>
                <a:ext cx="220320" cy="21852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6" name=""/>
              <p:cNvSpPr/>
              <p:nvPr/>
            </p:nvSpPr>
            <p:spPr>
              <a:xfrm>
                <a:off x="7292520" y="415584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7" name=""/>
              <p:cNvSpPr/>
              <p:nvPr/>
            </p:nvSpPr>
            <p:spPr>
              <a:xfrm>
                <a:off x="7253640" y="4116960"/>
                <a:ext cx="15372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68" name=""/>
          <p:cNvGrpSpPr/>
          <p:nvPr/>
        </p:nvGrpSpPr>
        <p:grpSpPr>
          <a:xfrm>
            <a:off x="7267680" y="3848040"/>
            <a:ext cx="302760" cy="286920"/>
            <a:chOff x="7267680" y="3848040"/>
            <a:chExt cx="302760" cy="286920"/>
          </a:xfrm>
        </p:grpSpPr>
        <p:sp>
          <p:nvSpPr>
            <p:cNvPr id="4569" name=""/>
            <p:cNvSpPr/>
            <p:nvPr/>
          </p:nvSpPr>
          <p:spPr>
            <a:xfrm>
              <a:off x="7299000" y="384804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7267680" y="394128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1" name=""/>
          <p:cNvGrpSpPr/>
          <p:nvPr/>
        </p:nvGrpSpPr>
        <p:grpSpPr>
          <a:xfrm>
            <a:off x="5756400" y="4319640"/>
            <a:ext cx="154800" cy="159480"/>
            <a:chOff x="5756400" y="4319640"/>
            <a:chExt cx="154800" cy="159480"/>
          </a:xfrm>
        </p:grpSpPr>
        <p:grpSp>
          <p:nvGrpSpPr>
            <p:cNvPr id="4572" name=""/>
            <p:cNvGrpSpPr/>
            <p:nvPr/>
          </p:nvGrpSpPr>
          <p:grpSpPr>
            <a:xfrm>
              <a:off x="5756400" y="4319640"/>
              <a:ext cx="154800" cy="159480"/>
              <a:chOff x="5756400" y="4319640"/>
              <a:chExt cx="154800" cy="159480"/>
            </a:xfrm>
          </p:grpSpPr>
          <p:sp>
            <p:nvSpPr>
              <p:cNvPr id="4573" name=""/>
              <p:cNvSpPr/>
              <p:nvPr/>
            </p:nvSpPr>
            <p:spPr>
              <a:xfrm>
                <a:off x="5756400" y="4319640"/>
                <a:ext cx="1548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4" name=""/>
              <p:cNvSpPr/>
              <p:nvPr/>
            </p:nvSpPr>
            <p:spPr>
              <a:xfrm>
                <a:off x="5756400" y="4319640"/>
                <a:ext cx="15192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5" name=""/>
              <p:cNvSpPr/>
              <p:nvPr/>
            </p:nvSpPr>
            <p:spPr>
              <a:xfrm>
                <a:off x="5756400" y="4319640"/>
                <a:ext cx="153360" cy="158040"/>
              </a:xfrm>
              <a:prstGeom prst="ellipse">
                <a:avLst/>
              </a:prstGeom>
              <a:blipFill rotWithShape="0">
                <a:blip r:embed="rId1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6" name=""/>
              <p:cNvSpPr/>
              <p:nvPr/>
            </p:nvSpPr>
            <p:spPr>
              <a:xfrm>
                <a:off x="5756400" y="4319640"/>
                <a:ext cx="1548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77" name=""/>
            <p:cNvGrpSpPr/>
            <p:nvPr/>
          </p:nvGrpSpPr>
          <p:grpSpPr>
            <a:xfrm>
              <a:off x="5756400" y="4322880"/>
              <a:ext cx="153360" cy="152280"/>
              <a:chOff x="5756400" y="4322880"/>
              <a:chExt cx="153360" cy="152280"/>
            </a:xfrm>
          </p:grpSpPr>
          <p:sp>
            <p:nvSpPr>
              <p:cNvPr id="4578" name=""/>
              <p:cNvSpPr/>
              <p:nvPr/>
            </p:nvSpPr>
            <p:spPr>
              <a:xfrm>
                <a:off x="5794920" y="435924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9" name=""/>
              <p:cNvSpPr/>
              <p:nvPr/>
            </p:nvSpPr>
            <p:spPr>
              <a:xfrm>
                <a:off x="5756400" y="4322880"/>
                <a:ext cx="15336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80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4581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3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85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4586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90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1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2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3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94" name=""/>
          <p:cNvGrpSpPr/>
          <p:nvPr/>
        </p:nvGrpSpPr>
        <p:grpSpPr>
          <a:xfrm>
            <a:off x="5619600" y="4567320"/>
            <a:ext cx="156600" cy="159480"/>
            <a:chOff x="5619600" y="4567320"/>
            <a:chExt cx="156600" cy="159480"/>
          </a:xfrm>
        </p:grpSpPr>
        <p:grpSp>
          <p:nvGrpSpPr>
            <p:cNvPr id="4595" name=""/>
            <p:cNvGrpSpPr/>
            <p:nvPr/>
          </p:nvGrpSpPr>
          <p:grpSpPr>
            <a:xfrm>
              <a:off x="5619600" y="4567320"/>
              <a:ext cx="156600" cy="159480"/>
              <a:chOff x="5619600" y="4567320"/>
              <a:chExt cx="156600" cy="159480"/>
            </a:xfrm>
          </p:grpSpPr>
          <p:sp>
            <p:nvSpPr>
              <p:cNvPr id="4596" name=""/>
              <p:cNvSpPr/>
              <p:nvPr/>
            </p:nvSpPr>
            <p:spPr>
              <a:xfrm>
                <a:off x="5619600" y="4567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7" name=""/>
              <p:cNvSpPr/>
              <p:nvPr/>
            </p:nvSpPr>
            <p:spPr>
              <a:xfrm>
                <a:off x="5619600" y="4567320"/>
                <a:ext cx="15300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8" name=""/>
              <p:cNvSpPr/>
              <p:nvPr/>
            </p:nvSpPr>
            <p:spPr>
              <a:xfrm>
                <a:off x="5619600" y="4567320"/>
                <a:ext cx="155160" cy="158040"/>
              </a:xfrm>
              <a:prstGeom prst="ellipse">
                <a:avLst/>
              </a:prstGeom>
              <a:blipFill rotWithShape="0">
                <a:blip r:embed="rId1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9" name=""/>
              <p:cNvSpPr/>
              <p:nvPr/>
            </p:nvSpPr>
            <p:spPr>
              <a:xfrm>
                <a:off x="5619600" y="4567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00" name=""/>
            <p:cNvGrpSpPr/>
            <p:nvPr/>
          </p:nvGrpSpPr>
          <p:grpSpPr>
            <a:xfrm>
              <a:off x="5621400" y="4570560"/>
              <a:ext cx="153000" cy="153000"/>
              <a:chOff x="5621400" y="4570560"/>
              <a:chExt cx="153000" cy="153000"/>
            </a:xfrm>
          </p:grpSpPr>
          <p:sp>
            <p:nvSpPr>
              <p:cNvPr id="4601" name=""/>
              <p:cNvSpPr/>
              <p:nvPr/>
            </p:nvSpPr>
            <p:spPr>
              <a:xfrm>
                <a:off x="5659920" y="460728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02" name=""/>
              <p:cNvSpPr/>
              <p:nvPr/>
            </p:nvSpPr>
            <p:spPr>
              <a:xfrm>
                <a:off x="5621400" y="4570560"/>
                <a:ext cx="15300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03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4604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08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460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13" name=""/>
          <p:cNvSpPr/>
          <p:nvPr/>
        </p:nvSpPr>
        <p:spPr>
          <a:xfrm>
            <a:off x="5754600" y="4444920"/>
            <a:ext cx="23652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14" name=""/>
          <p:cNvGrpSpPr/>
          <p:nvPr/>
        </p:nvGrpSpPr>
        <p:grpSpPr>
          <a:xfrm>
            <a:off x="5315040" y="4819680"/>
            <a:ext cx="153000" cy="159480"/>
            <a:chOff x="5315040" y="4819680"/>
            <a:chExt cx="153000" cy="159480"/>
          </a:xfrm>
        </p:grpSpPr>
        <p:grpSp>
          <p:nvGrpSpPr>
            <p:cNvPr id="4615" name=""/>
            <p:cNvGrpSpPr/>
            <p:nvPr/>
          </p:nvGrpSpPr>
          <p:grpSpPr>
            <a:xfrm>
              <a:off x="5315040" y="4819680"/>
              <a:ext cx="153000" cy="159480"/>
              <a:chOff x="5315040" y="4819680"/>
              <a:chExt cx="153000" cy="159480"/>
            </a:xfrm>
          </p:grpSpPr>
          <p:sp>
            <p:nvSpPr>
              <p:cNvPr id="4616" name=""/>
              <p:cNvSpPr/>
              <p:nvPr/>
            </p:nvSpPr>
            <p:spPr>
              <a:xfrm>
                <a:off x="5315040" y="4819680"/>
                <a:ext cx="1530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7" name=""/>
              <p:cNvSpPr/>
              <p:nvPr/>
            </p:nvSpPr>
            <p:spPr>
              <a:xfrm>
                <a:off x="5315040" y="4819680"/>
                <a:ext cx="14976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8" name=""/>
              <p:cNvSpPr/>
              <p:nvPr/>
            </p:nvSpPr>
            <p:spPr>
              <a:xfrm>
                <a:off x="5315040" y="4819680"/>
                <a:ext cx="151200" cy="158040"/>
              </a:xfrm>
              <a:prstGeom prst="ellipse">
                <a:avLst/>
              </a:prstGeom>
              <a:blipFill rotWithShape="0">
                <a:blip r:embed="rId1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9" name=""/>
              <p:cNvSpPr/>
              <p:nvPr/>
            </p:nvSpPr>
            <p:spPr>
              <a:xfrm>
                <a:off x="5315040" y="4819680"/>
                <a:ext cx="1530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20" name=""/>
            <p:cNvGrpSpPr/>
            <p:nvPr/>
          </p:nvGrpSpPr>
          <p:grpSpPr>
            <a:xfrm>
              <a:off x="5315040" y="4822560"/>
              <a:ext cx="151200" cy="153000"/>
              <a:chOff x="5315040" y="4822560"/>
              <a:chExt cx="151200" cy="153000"/>
            </a:xfrm>
          </p:grpSpPr>
          <p:sp>
            <p:nvSpPr>
              <p:cNvPr id="4621" name=""/>
              <p:cNvSpPr/>
              <p:nvPr/>
            </p:nvSpPr>
            <p:spPr>
              <a:xfrm>
                <a:off x="5353200" y="4861080"/>
                <a:ext cx="7452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2" name=""/>
              <p:cNvSpPr/>
              <p:nvPr/>
            </p:nvSpPr>
            <p:spPr>
              <a:xfrm>
                <a:off x="5315040" y="4822560"/>
                <a:ext cx="15120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23" name=""/>
          <p:cNvGrpSpPr/>
          <p:nvPr/>
        </p:nvGrpSpPr>
        <p:grpSpPr>
          <a:xfrm>
            <a:off x="5376960" y="4379760"/>
            <a:ext cx="154800" cy="159840"/>
            <a:chOff x="5376960" y="4379760"/>
            <a:chExt cx="154800" cy="159840"/>
          </a:xfrm>
        </p:grpSpPr>
        <p:grpSp>
          <p:nvGrpSpPr>
            <p:cNvPr id="4624" name=""/>
            <p:cNvGrpSpPr/>
            <p:nvPr/>
          </p:nvGrpSpPr>
          <p:grpSpPr>
            <a:xfrm>
              <a:off x="5376960" y="4379760"/>
              <a:ext cx="154800" cy="159840"/>
              <a:chOff x="5376960" y="4379760"/>
              <a:chExt cx="154800" cy="159840"/>
            </a:xfrm>
          </p:grpSpPr>
          <p:sp>
            <p:nvSpPr>
              <p:cNvPr id="4625" name=""/>
              <p:cNvSpPr/>
              <p:nvPr/>
            </p:nvSpPr>
            <p:spPr>
              <a:xfrm>
                <a:off x="5376960" y="437976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6" name=""/>
              <p:cNvSpPr/>
              <p:nvPr/>
            </p:nvSpPr>
            <p:spPr>
              <a:xfrm>
                <a:off x="5376960" y="4379760"/>
                <a:ext cx="151920" cy="1562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7" name=""/>
              <p:cNvSpPr/>
              <p:nvPr/>
            </p:nvSpPr>
            <p:spPr>
              <a:xfrm>
                <a:off x="5376960" y="4379760"/>
                <a:ext cx="153360" cy="158400"/>
              </a:xfrm>
              <a:prstGeom prst="ellipse">
                <a:avLst/>
              </a:prstGeom>
              <a:blipFill rotWithShape="0">
                <a:blip r:embed="rId1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8" name=""/>
              <p:cNvSpPr/>
              <p:nvPr/>
            </p:nvSpPr>
            <p:spPr>
              <a:xfrm>
                <a:off x="5376960" y="437976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29" name=""/>
            <p:cNvGrpSpPr/>
            <p:nvPr/>
          </p:nvGrpSpPr>
          <p:grpSpPr>
            <a:xfrm>
              <a:off x="5378400" y="4382640"/>
              <a:ext cx="151920" cy="153000"/>
              <a:chOff x="5378400" y="4382640"/>
              <a:chExt cx="151920" cy="153000"/>
            </a:xfrm>
          </p:grpSpPr>
          <p:sp>
            <p:nvSpPr>
              <p:cNvPr id="4630" name=""/>
              <p:cNvSpPr/>
              <p:nvPr/>
            </p:nvSpPr>
            <p:spPr>
              <a:xfrm>
                <a:off x="5416560" y="442116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1" name=""/>
              <p:cNvSpPr/>
              <p:nvPr/>
            </p:nvSpPr>
            <p:spPr>
              <a:xfrm>
                <a:off x="5378400" y="4382640"/>
                <a:ext cx="15192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32" name=""/>
          <p:cNvGrpSpPr/>
          <p:nvPr/>
        </p:nvGrpSpPr>
        <p:grpSpPr>
          <a:xfrm>
            <a:off x="4522680" y="4272120"/>
            <a:ext cx="156600" cy="159480"/>
            <a:chOff x="4522680" y="4272120"/>
            <a:chExt cx="156600" cy="159480"/>
          </a:xfrm>
        </p:grpSpPr>
        <p:grpSp>
          <p:nvGrpSpPr>
            <p:cNvPr id="4633" name=""/>
            <p:cNvGrpSpPr/>
            <p:nvPr/>
          </p:nvGrpSpPr>
          <p:grpSpPr>
            <a:xfrm>
              <a:off x="4522680" y="4272120"/>
              <a:ext cx="156600" cy="159480"/>
              <a:chOff x="4522680" y="4272120"/>
              <a:chExt cx="156600" cy="159480"/>
            </a:xfrm>
          </p:grpSpPr>
          <p:sp>
            <p:nvSpPr>
              <p:cNvPr id="4634" name=""/>
              <p:cNvSpPr/>
              <p:nvPr/>
            </p:nvSpPr>
            <p:spPr>
              <a:xfrm>
                <a:off x="4522680" y="42721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5" name=""/>
              <p:cNvSpPr/>
              <p:nvPr/>
            </p:nvSpPr>
            <p:spPr>
              <a:xfrm>
                <a:off x="4522680" y="42721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6" name=""/>
              <p:cNvSpPr/>
              <p:nvPr/>
            </p:nvSpPr>
            <p:spPr>
              <a:xfrm>
                <a:off x="4522680" y="4272120"/>
                <a:ext cx="155160" cy="158040"/>
              </a:xfrm>
              <a:prstGeom prst="ellipse">
                <a:avLst/>
              </a:prstGeom>
              <a:blipFill rotWithShape="0">
                <a:blip r:embed="rId1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7" name=""/>
              <p:cNvSpPr/>
              <p:nvPr/>
            </p:nvSpPr>
            <p:spPr>
              <a:xfrm>
                <a:off x="4522680" y="42721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38" name=""/>
            <p:cNvGrpSpPr/>
            <p:nvPr/>
          </p:nvGrpSpPr>
          <p:grpSpPr>
            <a:xfrm>
              <a:off x="4524120" y="4275000"/>
              <a:ext cx="153360" cy="153000"/>
              <a:chOff x="4524120" y="4275000"/>
              <a:chExt cx="153360" cy="153000"/>
            </a:xfrm>
          </p:grpSpPr>
          <p:sp>
            <p:nvSpPr>
              <p:cNvPr id="4639" name=""/>
              <p:cNvSpPr/>
              <p:nvPr/>
            </p:nvSpPr>
            <p:spPr>
              <a:xfrm>
                <a:off x="4562640" y="431352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0" name=""/>
              <p:cNvSpPr/>
              <p:nvPr/>
            </p:nvSpPr>
            <p:spPr>
              <a:xfrm>
                <a:off x="4524120" y="427500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41" name=""/>
          <p:cNvGrpSpPr/>
          <p:nvPr/>
        </p:nvGrpSpPr>
        <p:grpSpPr>
          <a:xfrm>
            <a:off x="4716360" y="4187880"/>
            <a:ext cx="154800" cy="158040"/>
            <a:chOff x="4716360" y="4187880"/>
            <a:chExt cx="154800" cy="158040"/>
          </a:xfrm>
        </p:grpSpPr>
        <p:grpSp>
          <p:nvGrpSpPr>
            <p:cNvPr id="4642" name=""/>
            <p:cNvGrpSpPr/>
            <p:nvPr/>
          </p:nvGrpSpPr>
          <p:grpSpPr>
            <a:xfrm>
              <a:off x="4716360" y="4187880"/>
              <a:ext cx="154800" cy="158040"/>
              <a:chOff x="4716360" y="4187880"/>
              <a:chExt cx="154800" cy="158040"/>
            </a:xfrm>
          </p:grpSpPr>
          <p:sp>
            <p:nvSpPr>
              <p:cNvPr id="4643" name=""/>
              <p:cNvSpPr/>
              <p:nvPr/>
            </p:nvSpPr>
            <p:spPr>
              <a:xfrm>
                <a:off x="4716360" y="418788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4" name=""/>
              <p:cNvSpPr/>
              <p:nvPr/>
            </p:nvSpPr>
            <p:spPr>
              <a:xfrm>
                <a:off x="4716360" y="4187880"/>
                <a:ext cx="15300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5" name=""/>
              <p:cNvSpPr/>
              <p:nvPr/>
            </p:nvSpPr>
            <p:spPr>
              <a:xfrm>
                <a:off x="4716360" y="4187880"/>
                <a:ext cx="154800" cy="156240"/>
              </a:xfrm>
              <a:prstGeom prst="ellipse">
                <a:avLst/>
              </a:prstGeom>
              <a:blipFill rotWithShape="0">
                <a:blip r:embed="rId1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6" name=""/>
              <p:cNvSpPr/>
              <p:nvPr/>
            </p:nvSpPr>
            <p:spPr>
              <a:xfrm>
                <a:off x="4716360" y="418788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47" name=""/>
            <p:cNvGrpSpPr/>
            <p:nvPr/>
          </p:nvGrpSpPr>
          <p:grpSpPr>
            <a:xfrm>
              <a:off x="4717800" y="4191120"/>
              <a:ext cx="153360" cy="152640"/>
              <a:chOff x="4717800" y="4191120"/>
              <a:chExt cx="153360" cy="152640"/>
            </a:xfrm>
          </p:grpSpPr>
          <p:sp>
            <p:nvSpPr>
              <p:cNvPr id="4648" name=""/>
              <p:cNvSpPr/>
              <p:nvPr/>
            </p:nvSpPr>
            <p:spPr>
              <a:xfrm>
                <a:off x="4754880" y="422784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9" name=""/>
              <p:cNvSpPr/>
              <p:nvPr/>
            </p:nvSpPr>
            <p:spPr>
              <a:xfrm>
                <a:off x="4717800" y="4191120"/>
                <a:ext cx="15336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50" name=""/>
          <p:cNvGrpSpPr/>
          <p:nvPr/>
        </p:nvGrpSpPr>
        <p:grpSpPr>
          <a:xfrm>
            <a:off x="4844880" y="4021200"/>
            <a:ext cx="156600" cy="158040"/>
            <a:chOff x="4844880" y="4021200"/>
            <a:chExt cx="156600" cy="158040"/>
          </a:xfrm>
        </p:grpSpPr>
        <p:grpSp>
          <p:nvGrpSpPr>
            <p:cNvPr id="4651" name=""/>
            <p:cNvGrpSpPr/>
            <p:nvPr/>
          </p:nvGrpSpPr>
          <p:grpSpPr>
            <a:xfrm>
              <a:off x="4844880" y="4021200"/>
              <a:ext cx="156600" cy="158040"/>
              <a:chOff x="4844880" y="4021200"/>
              <a:chExt cx="156600" cy="158040"/>
            </a:xfrm>
          </p:grpSpPr>
          <p:sp>
            <p:nvSpPr>
              <p:cNvPr id="4652" name=""/>
              <p:cNvSpPr/>
              <p:nvPr/>
            </p:nvSpPr>
            <p:spPr>
              <a:xfrm>
                <a:off x="4844880" y="402120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3" name=""/>
              <p:cNvSpPr/>
              <p:nvPr/>
            </p:nvSpPr>
            <p:spPr>
              <a:xfrm>
                <a:off x="4844880" y="4021200"/>
                <a:ext cx="15300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4" name=""/>
              <p:cNvSpPr/>
              <p:nvPr/>
            </p:nvSpPr>
            <p:spPr>
              <a:xfrm>
                <a:off x="4844880" y="4021200"/>
                <a:ext cx="155160" cy="156600"/>
              </a:xfrm>
              <a:prstGeom prst="ellipse">
                <a:avLst/>
              </a:prstGeom>
              <a:blipFill rotWithShape="0">
                <a:blip r:embed="rId2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5" name=""/>
              <p:cNvSpPr/>
              <p:nvPr/>
            </p:nvSpPr>
            <p:spPr>
              <a:xfrm>
                <a:off x="4844880" y="402120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56" name=""/>
            <p:cNvGrpSpPr/>
            <p:nvPr/>
          </p:nvGrpSpPr>
          <p:grpSpPr>
            <a:xfrm>
              <a:off x="4846320" y="4024440"/>
              <a:ext cx="153360" cy="153000"/>
              <a:chOff x="4846320" y="4024440"/>
              <a:chExt cx="153360" cy="153000"/>
            </a:xfrm>
          </p:grpSpPr>
          <p:sp>
            <p:nvSpPr>
              <p:cNvPr id="4657" name=""/>
              <p:cNvSpPr/>
              <p:nvPr/>
            </p:nvSpPr>
            <p:spPr>
              <a:xfrm>
                <a:off x="4884840" y="406116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8" name=""/>
              <p:cNvSpPr/>
              <p:nvPr/>
            </p:nvSpPr>
            <p:spPr>
              <a:xfrm>
                <a:off x="4846320" y="402444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59" name=""/>
          <p:cNvGrpSpPr/>
          <p:nvPr/>
        </p:nvGrpSpPr>
        <p:grpSpPr>
          <a:xfrm>
            <a:off x="5067360" y="3798720"/>
            <a:ext cx="154800" cy="159840"/>
            <a:chOff x="5067360" y="3798720"/>
            <a:chExt cx="154800" cy="159840"/>
          </a:xfrm>
        </p:grpSpPr>
        <p:grpSp>
          <p:nvGrpSpPr>
            <p:cNvPr id="4660" name=""/>
            <p:cNvGrpSpPr/>
            <p:nvPr/>
          </p:nvGrpSpPr>
          <p:grpSpPr>
            <a:xfrm>
              <a:off x="5067360" y="3798720"/>
              <a:ext cx="154800" cy="159840"/>
              <a:chOff x="5067360" y="3798720"/>
              <a:chExt cx="154800" cy="159840"/>
            </a:xfrm>
          </p:grpSpPr>
          <p:sp>
            <p:nvSpPr>
              <p:cNvPr id="4661" name=""/>
              <p:cNvSpPr/>
              <p:nvPr/>
            </p:nvSpPr>
            <p:spPr>
              <a:xfrm>
                <a:off x="5067360" y="379872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2" name=""/>
              <p:cNvSpPr/>
              <p:nvPr/>
            </p:nvSpPr>
            <p:spPr>
              <a:xfrm>
                <a:off x="5067360" y="3798720"/>
                <a:ext cx="15336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69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69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3" name=""/>
              <p:cNvSpPr/>
              <p:nvPr/>
            </p:nvSpPr>
            <p:spPr>
              <a:xfrm>
                <a:off x="5067360" y="3798720"/>
                <a:ext cx="154800" cy="158040"/>
              </a:xfrm>
              <a:prstGeom prst="ellipse">
                <a:avLst/>
              </a:prstGeom>
              <a:blipFill rotWithShape="0">
                <a:blip r:embed="rId2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4" name=""/>
              <p:cNvSpPr/>
              <p:nvPr/>
            </p:nvSpPr>
            <p:spPr>
              <a:xfrm>
                <a:off x="5067360" y="379872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65" name=""/>
            <p:cNvGrpSpPr/>
            <p:nvPr/>
          </p:nvGrpSpPr>
          <p:grpSpPr>
            <a:xfrm>
              <a:off x="5069160" y="3801960"/>
              <a:ext cx="153000" cy="152640"/>
              <a:chOff x="5069160" y="3801960"/>
              <a:chExt cx="153000" cy="152640"/>
            </a:xfrm>
          </p:grpSpPr>
          <p:sp>
            <p:nvSpPr>
              <p:cNvPr id="4666" name=""/>
              <p:cNvSpPr/>
              <p:nvPr/>
            </p:nvSpPr>
            <p:spPr>
              <a:xfrm>
                <a:off x="5105880" y="38404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7" name=""/>
              <p:cNvSpPr/>
              <p:nvPr/>
            </p:nvSpPr>
            <p:spPr>
              <a:xfrm>
                <a:off x="5069160" y="3801960"/>
                <a:ext cx="15300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68" name=""/>
          <p:cNvGrpSpPr/>
          <p:nvPr/>
        </p:nvGrpSpPr>
        <p:grpSpPr>
          <a:xfrm>
            <a:off x="4734000" y="3525840"/>
            <a:ext cx="156240" cy="159480"/>
            <a:chOff x="4734000" y="3525840"/>
            <a:chExt cx="156240" cy="159480"/>
          </a:xfrm>
        </p:grpSpPr>
        <p:grpSp>
          <p:nvGrpSpPr>
            <p:cNvPr id="4669" name=""/>
            <p:cNvGrpSpPr/>
            <p:nvPr/>
          </p:nvGrpSpPr>
          <p:grpSpPr>
            <a:xfrm>
              <a:off x="4734000" y="3525840"/>
              <a:ext cx="156240" cy="159480"/>
              <a:chOff x="4734000" y="3525840"/>
              <a:chExt cx="156240" cy="159480"/>
            </a:xfrm>
          </p:grpSpPr>
          <p:sp>
            <p:nvSpPr>
              <p:cNvPr id="4670" name=""/>
              <p:cNvSpPr/>
              <p:nvPr/>
            </p:nvSpPr>
            <p:spPr>
              <a:xfrm>
                <a:off x="4734000" y="3525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1" name=""/>
              <p:cNvSpPr/>
              <p:nvPr/>
            </p:nvSpPr>
            <p:spPr>
              <a:xfrm>
                <a:off x="4734000" y="352584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2" name=""/>
              <p:cNvSpPr/>
              <p:nvPr/>
            </p:nvSpPr>
            <p:spPr>
              <a:xfrm>
                <a:off x="4734000" y="3525840"/>
                <a:ext cx="154800" cy="158040"/>
              </a:xfrm>
              <a:prstGeom prst="ellipse">
                <a:avLst/>
              </a:prstGeom>
              <a:blipFill rotWithShape="0">
                <a:blip r:embed="rId2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3" name=""/>
              <p:cNvSpPr/>
              <p:nvPr/>
            </p:nvSpPr>
            <p:spPr>
              <a:xfrm>
                <a:off x="4734000" y="3525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74" name=""/>
            <p:cNvGrpSpPr/>
            <p:nvPr/>
          </p:nvGrpSpPr>
          <p:grpSpPr>
            <a:xfrm>
              <a:off x="4735440" y="3529080"/>
              <a:ext cx="153000" cy="152280"/>
              <a:chOff x="4735440" y="3529080"/>
              <a:chExt cx="153000" cy="152280"/>
            </a:xfrm>
          </p:grpSpPr>
          <p:sp>
            <p:nvSpPr>
              <p:cNvPr id="4675" name=""/>
              <p:cNvSpPr/>
              <p:nvPr/>
            </p:nvSpPr>
            <p:spPr>
              <a:xfrm>
                <a:off x="4773960" y="3565440"/>
                <a:ext cx="75600" cy="77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920" bIns="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6" name=""/>
              <p:cNvSpPr/>
              <p:nvPr/>
            </p:nvSpPr>
            <p:spPr>
              <a:xfrm>
                <a:off x="4735440" y="352908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77" name=""/>
          <p:cNvGrpSpPr/>
          <p:nvPr/>
        </p:nvGrpSpPr>
        <p:grpSpPr>
          <a:xfrm>
            <a:off x="3773520" y="4032360"/>
            <a:ext cx="156240" cy="159480"/>
            <a:chOff x="3773520" y="4032360"/>
            <a:chExt cx="156240" cy="159480"/>
          </a:xfrm>
        </p:grpSpPr>
        <p:grpSp>
          <p:nvGrpSpPr>
            <p:cNvPr id="4678" name=""/>
            <p:cNvGrpSpPr/>
            <p:nvPr/>
          </p:nvGrpSpPr>
          <p:grpSpPr>
            <a:xfrm>
              <a:off x="3773520" y="4032360"/>
              <a:ext cx="156240" cy="159480"/>
              <a:chOff x="3773520" y="4032360"/>
              <a:chExt cx="156240" cy="159480"/>
            </a:xfrm>
          </p:grpSpPr>
          <p:sp>
            <p:nvSpPr>
              <p:cNvPr id="4679" name=""/>
              <p:cNvSpPr/>
              <p:nvPr/>
            </p:nvSpPr>
            <p:spPr>
              <a:xfrm>
                <a:off x="3773520" y="403236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0" name=""/>
              <p:cNvSpPr/>
              <p:nvPr/>
            </p:nvSpPr>
            <p:spPr>
              <a:xfrm>
                <a:off x="3773520" y="403236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1" name=""/>
              <p:cNvSpPr/>
              <p:nvPr/>
            </p:nvSpPr>
            <p:spPr>
              <a:xfrm>
                <a:off x="3773520" y="4032360"/>
                <a:ext cx="154800" cy="158040"/>
              </a:xfrm>
              <a:prstGeom prst="ellipse">
                <a:avLst/>
              </a:prstGeom>
              <a:blipFill rotWithShape="0">
                <a:blip r:embed="rId2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2" name=""/>
              <p:cNvSpPr/>
              <p:nvPr/>
            </p:nvSpPr>
            <p:spPr>
              <a:xfrm>
                <a:off x="3773520" y="403236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83" name=""/>
            <p:cNvGrpSpPr/>
            <p:nvPr/>
          </p:nvGrpSpPr>
          <p:grpSpPr>
            <a:xfrm>
              <a:off x="3774960" y="4035600"/>
              <a:ext cx="153000" cy="152280"/>
              <a:chOff x="3774960" y="4035600"/>
              <a:chExt cx="153000" cy="152280"/>
            </a:xfrm>
          </p:grpSpPr>
          <p:sp>
            <p:nvSpPr>
              <p:cNvPr id="4684" name=""/>
              <p:cNvSpPr/>
              <p:nvPr/>
            </p:nvSpPr>
            <p:spPr>
              <a:xfrm>
                <a:off x="3813480" y="407196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5" name=""/>
              <p:cNvSpPr/>
              <p:nvPr/>
            </p:nvSpPr>
            <p:spPr>
              <a:xfrm>
                <a:off x="3774960" y="403560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86" name=""/>
          <p:cNvGrpSpPr/>
          <p:nvPr/>
        </p:nvGrpSpPr>
        <p:grpSpPr>
          <a:xfrm>
            <a:off x="4111560" y="3589200"/>
            <a:ext cx="156600" cy="159840"/>
            <a:chOff x="4111560" y="3589200"/>
            <a:chExt cx="156600" cy="159840"/>
          </a:xfrm>
        </p:grpSpPr>
        <p:grpSp>
          <p:nvGrpSpPr>
            <p:cNvPr id="4687" name=""/>
            <p:cNvGrpSpPr/>
            <p:nvPr/>
          </p:nvGrpSpPr>
          <p:grpSpPr>
            <a:xfrm>
              <a:off x="4111560" y="3589200"/>
              <a:ext cx="156600" cy="159840"/>
              <a:chOff x="4111560" y="3589200"/>
              <a:chExt cx="156600" cy="159840"/>
            </a:xfrm>
          </p:grpSpPr>
          <p:sp>
            <p:nvSpPr>
              <p:cNvPr id="4688" name=""/>
              <p:cNvSpPr/>
              <p:nvPr/>
            </p:nvSpPr>
            <p:spPr>
              <a:xfrm>
                <a:off x="4111560" y="35892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9" name=""/>
              <p:cNvSpPr/>
              <p:nvPr/>
            </p:nvSpPr>
            <p:spPr>
              <a:xfrm>
                <a:off x="4111560" y="3589200"/>
                <a:ext cx="153000" cy="15624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0" name=""/>
              <p:cNvSpPr/>
              <p:nvPr/>
            </p:nvSpPr>
            <p:spPr>
              <a:xfrm>
                <a:off x="4111560" y="3589200"/>
                <a:ext cx="154800" cy="158400"/>
              </a:xfrm>
              <a:prstGeom prst="ellipse">
                <a:avLst/>
              </a:prstGeom>
              <a:blipFill rotWithShape="0">
                <a:blip r:embed="rId2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1" name=""/>
              <p:cNvSpPr/>
              <p:nvPr/>
            </p:nvSpPr>
            <p:spPr>
              <a:xfrm>
                <a:off x="4111560" y="35892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92" name=""/>
            <p:cNvGrpSpPr/>
            <p:nvPr/>
          </p:nvGrpSpPr>
          <p:grpSpPr>
            <a:xfrm>
              <a:off x="4113360" y="3592080"/>
              <a:ext cx="152640" cy="153000"/>
              <a:chOff x="4113360" y="3592080"/>
              <a:chExt cx="152640" cy="153000"/>
            </a:xfrm>
          </p:grpSpPr>
          <p:sp>
            <p:nvSpPr>
              <p:cNvPr id="4693" name=""/>
              <p:cNvSpPr/>
              <p:nvPr/>
            </p:nvSpPr>
            <p:spPr>
              <a:xfrm>
                <a:off x="4151880" y="362916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4" name=""/>
              <p:cNvSpPr/>
              <p:nvPr/>
            </p:nvSpPr>
            <p:spPr>
              <a:xfrm>
                <a:off x="4113360" y="3592080"/>
                <a:ext cx="15264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95" name=""/>
          <p:cNvGrpSpPr/>
          <p:nvPr/>
        </p:nvGrpSpPr>
        <p:grpSpPr>
          <a:xfrm>
            <a:off x="4826160" y="3146400"/>
            <a:ext cx="156240" cy="159480"/>
            <a:chOff x="4826160" y="3146400"/>
            <a:chExt cx="156240" cy="159480"/>
          </a:xfrm>
        </p:grpSpPr>
        <p:grpSp>
          <p:nvGrpSpPr>
            <p:cNvPr id="4696" name=""/>
            <p:cNvGrpSpPr/>
            <p:nvPr/>
          </p:nvGrpSpPr>
          <p:grpSpPr>
            <a:xfrm>
              <a:off x="4826160" y="3146400"/>
              <a:ext cx="156240" cy="159480"/>
              <a:chOff x="4826160" y="3146400"/>
              <a:chExt cx="156240" cy="159480"/>
            </a:xfrm>
          </p:grpSpPr>
          <p:sp>
            <p:nvSpPr>
              <p:cNvPr id="4697" name=""/>
              <p:cNvSpPr/>
              <p:nvPr/>
            </p:nvSpPr>
            <p:spPr>
              <a:xfrm>
                <a:off x="4826160" y="314640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8" name=""/>
              <p:cNvSpPr/>
              <p:nvPr/>
            </p:nvSpPr>
            <p:spPr>
              <a:xfrm>
                <a:off x="4826160" y="314640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9" name=""/>
              <p:cNvSpPr/>
              <p:nvPr/>
            </p:nvSpPr>
            <p:spPr>
              <a:xfrm>
                <a:off x="4826160" y="3146400"/>
                <a:ext cx="154440" cy="158040"/>
              </a:xfrm>
              <a:prstGeom prst="ellipse">
                <a:avLst/>
              </a:prstGeom>
              <a:blipFill rotWithShape="0">
                <a:blip r:embed="rId2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0" name=""/>
              <p:cNvSpPr/>
              <p:nvPr/>
            </p:nvSpPr>
            <p:spPr>
              <a:xfrm>
                <a:off x="4826160" y="314640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01" name=""/>
            <p:cNvGrpSpPr/>
            <p:nvPr/>
          </p:nvGrpSpPr>
          <p:grpSpPr>
            <a:xfrm>
              <a:off x="4827960" y="3149640"/>
              <a:ext cx="152280" cy="152280"/>
              <a:chOff x="4827960" y="3149640"/>
              <a:chExt cx="152280" cy="152280"/>
            </a:xfrm>
          </p:grpSpPr>
          <p:sp>
            <p:nvSpPr>
              <p:cNvPr id="4702" name=""/>
              <p:cNvSpPr/>
              <p:nvPr/>
            </p:nvSpPr>
            <p:spPr>
              <a:xfrm>
                <a:off x="4866480" y="318600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3" name=""/>
              <p:cNvSpPr/>
              <p:nvPr/>
            </p:nvSpPr>
            <p:spPr>
              <a:xfrm>
                <a:off x="4827960" y="3149640"/>
                <a:ext cx="15228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04" name=""/>
          <p:cNvGrpSpPr/>
          <p:nvPr/>
        </p:nvGrpSpPr>
        <p:grpSpPr>
          <a:xfrm>
            <a:off x="4937040" y="2832120"/>
            <a:ext cx="156600" cy="158040"/>
            <a:chOff x="4937040" y="2832120"/>
            <a:chExt cx="156600" cy="158040"/>
          </a:xfrm>
        </p:grpSpPr>
        <p:grpSp>
          <p:nvGrpSpPr>
            <p:cNvPr id="4705" name=""/>
            <p:cNvGrpSpPr/>
            <p:nvPr/>
          </p:nvGrpSpPr>
          <p:grpSpPr>
            <a:xfrm>
              <a:off x="4937040" y="2832120"/>
              <a:ext cx="156600" cy="158040"/>
              <a:chOff x="4937040" y="2832120"/>
              <a:chExt cx="156600" cy="158040"/>
            </a:xfrm>
          </p:grpSpPr>
          <p:sp>
            <p:nvSpPr>
              <p:cNvPr id="4706" name=""/>
              <p:cNvSpPr/>
              <p:nvPr/>
            </p:nvSpPr>
            <p:spPr>
              <a:xfrm>
                <a:off x="4937040" y="283212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7" name=""/>
              <p:cNvSpPr/>
              <p:nvPr/>
            </p:nvSpPr>
            <p:spPr>
              <a:xfrm>
                <a:off x="4937040" y="2832120"/>
                <a:ext cx="15336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8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8" y="124"/>
                    </a:lnTo>
                    <a:lnTo>
                      <a:pt x="15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1" y="171"/>
                    </a:lnTo>
                    <a:lnTo>
                      <a:pt x="135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5" y="15"/>
                    </a:lnTo>
                    <a:lnTo>
                      <a:pt x="121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8" name=""/>
              <p:cNvSpPr/>
              <p:nvPr/>
            </p:nvSpPr>
            <p:spPr>
              <a:xfrm>
                <a:off x="4937040" y="2832120"/>
                <a:ext cx="155160" cy="156240"/>
              </a:xfrm>
              <a:prstGeom prst="ellipse">
                <a:avLst/>
              </a:prstGeom>
              <a:blipFill rotWithShape="0">
                <a:blip r:embed="rId2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9" name=""/>
              <p:cNvSpPr/>
              <p:nvPr/>
            </p:nvSpPr>
            <p:spPr>
              <a:xfrm>
                <a:off x="4937040" y="283212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10" name=""/>
            <p:cNvGrpSpPr/>
            <p:nvPr/>
          </p:nvGrpSpPr>
          <p:grpSpPr>
            <a:xfrm>
              <a:off x="4938480" y="2833560"/>
              <a:ext cx="153360" cy="153000"/>
              <a:chOff x="4938480" y="2833560"/>
              <a:chExt cx="153360" cy="153000"/>
            </a:xfrm>
          </p:grpSpPr>
          <p:sp>
            <p:nvSpPr>
              <p:cNvPr id="4711" name=""/>
              <p:cNvSpPr/>
              <p:nvPr/>
            </p:nvSpPr>
            <p:spPr>
              <a:xfrm>
                <a:off x="4977000" y="28720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2" name=""/>
              <p:cNvSpPr/>
              <p:nvPr/>
            </p:nvSpPr>
            <p:spPr>
              <a:xfrm>
                <a:off x="4938480" y="28335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13" name=""/>
          <p:cNvGrpSpPr/>
          <p:nvPr/>
        </p:nvGrpSpPr>
        <p:grpSpPr>
          <a:xfrm>
            <a:off x="4908600" y="2382840"/>
            <a:ext cx="156240" cy="159480"/>
            <a:chOff x="4908600" y="2382840"/>
            <a:chExt cx="156240" cy="159480"/>
          </a:xfrm>
        </p:grpSpPr>
        <p:grpSp>
          <p:nvGrpSpPr>
            <p:cNvPr id="4714" name=""/>
            <p:cNvGrpSpPr/>
            <p:nvPr/>
          </p:nvGrpSpPr>
          <p:grpSpPr>
            <a:xfrm>
              <a:off x="4908600" y="2382840"/>
              <a:ext cx="156240" cy="159480"/>
              <a:chOff x="4908600" y="2382840"/>
              <a:chExt cx="156240" cy="159480"/>
            </a:xfrm>
          </p:grpSpPr>
          <p:sp>
            <p:nvSpPr>
              <p:cNvPr id="4715" name=""/>
              <p:cNvSpPr/>
              <p:nvPr/>
            </p:nvSpPr>
            <p:spPr>
              <a:xfrm>
                <a:off x="4908600" y="2382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6" name=""/>
              <p:cNvSpPr/>
              <p:nvPr/>
            </p:nvSpPr>
            <p:spPr>
              <a:xfrm>
                <a:off x="4908600" y="238284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7" name=""/>
              <p:cNvSpPr/>
              <p:nvPr/>
            </p:nvSpPr>
            <p:spPr>
              <a:xfrm>
                <a:off x="4908600" y="2382840"/>
                <a:ext cx="154440" cy="157680"/>
              </a:xfrm>
              <a:prstGeom prst="ellipse">
                <a:avLst/>
              </a:prstGeom>
              <a:blipFill rotWithShape="0">
                <a:blip r:embed="rId2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8" name=""/>
              <p:cNvSpPr/>
              <p:nvPr/>
            </p:nvSpPr>
            <p:spPr>
              <a:xfrm>
                <a:off x="4908600" y="2382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19" name=""/>
            <p:cNvGrpSpPr/>
            <p:nvPr/>
          </p:nvGrpSpPr>
          <p:grpSpPr>
            <a:xfrm>
              <a:off x="4910400" y="2386080"/>
              <a:ext cx="152280" cy="152280"/>
              <a:chOff x="4910400" y="2386080"/>
              <a:chExt cx="152280" cy="152280"/>
            </a:xfrm>
          </p:grpSpPr>
          <p:sp>
            <p:nvSpPr>
              <p:cNvPr id="4720" name=""/>
              <p:cNvSpPr/>
              <p:nvPr/>
            </p:nvSpPr>
            <p:spPr>
              <a:xfrm>
                <a:off x="4946760" y="2422800"/>
                <a:ext cx="75600" cy="74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1" name=""/>
              <p:cNvSpPr/>
              <p:nvPr/>
            </p:nvSpPr>
            <p:spPr>
              <a:xfrm>
                <a:off x="4910400" y="2386080"/>
                <a:ext cx="15228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22" name=""/>
          <p:cNvGrpSpPr/>
          <p:nvPr/>
        </p:nvGrpSpPr>
        <p:grpSpPr>
          <a:xfrm>
            <a:off x="3657600" y="1413000"/>
            <a:ext cx="154800" cy="158040"/>
            <a:chOff x="3657600" y="1413000"/>
            <a:chExt cx="154800" cy="158040"/>
          </a:xfrm>
        </p:grpSpPr>
        <p:grpSp>
          <p:nvGrpSpPr>
            <p:cNvPr id="4723" name=""/>
            <p:cNvGrpSpPr/>
            <p:nvPr/>
          </p:nvGrpSpPr>
          <p:grpSpPr>
            <a:xfrm>
              <a:off x="3657600" y="1413000"/>
              <a:ext cx="154800" cy="158040"/>
              <a:chOff x="3657600" y="1413000"/>
              <a:chExt cx="154800" cy="158040"/>
            </a:xfrm>
          </p:grpSpPr>
          <p:sp>
            <p:nvSpPr>
              <p:cNvPr id="4724" name=""/>
              <p:cNvSpPr/>
              <p:nvPr/>
            </p:nvSpPr>
            <p:spPr>
              <a:xfrm>
                <a:off x="3657600" y="141300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5" name=""/>
              <p:cNvSpPr/>
              <p:nvPr/>
            </p:nvSpPr>
            <p:spPr>
              <a:xfrm>
                <a:off x="3657600" y="1413000"/>
                <a:ext cx="15156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6" name=""/>
              <p:cNvSpPr/>
              <p:nvPr/>
            </p:nvSpPr>
            <p:spPr>
              <a:xfrm>
                <a:off x="3657600" y="1413000"/>
                <a:ext cx="153360" cy="156600"/>
              </a:xfrm>
              <a:prstGeom prst="ellipse">
                <a:avLst/>
              </a:prstGeom>
              <a:blipFill rotWithShape="0">
                <a:blip r:embed="rId2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7" name=""/>
              <p:cNvSpPr/>
              <p:nvPr/>
            </p:nvSpPr>
            <p:spPr>
              <a:xfrm>
                <a:off x="3657600" y="141300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28" name=""/>
            <p:cNvGrpSpPr/>
            <p:nvPr/>
          </p:nvGrpSpPr>
          <p:grpSpPr>
            <a:xfrm>
              <a:off x="3659400" y="1414440"/>
              <a:ext cx="151560" cy="153000"/>
              <a:chOff x="3659400" y="1414440"/>
              <a:chExt cx="151560" cy="153000"/>
            </a:xfrm>
          </p:grpSpPr>
          <p:sp>
            <p:nvSpPr>
              <p:cNvPr id="4729" name=""/>
              <p:cNvSpPr/>
              <p:nvPr/>
            </p:nvSpPr>
            <p:spPr>
              <a:xfrm>
                <a:off x="3697560" y="1452960"/>
                <a:ext cx="7488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30" name=""/>
              <p:cNvSpPr/>
              <p:nvPr/>
            </p:nvSpPr>
            <p:spPr>
              <a:xfrm>
                <a:off x="3659400" y="1414440"/>
                <a:ext cx="1515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4731" name=""/>
          <p:cNvSpPr/>
          <p:nvPr/>
        </p:nvSpPr>
        <p:spPr>
          <a:xfrm>
            <a:off x="2849400" y="1824120"/>
            <a:ext cx="23832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2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3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4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5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36" name=""/>
          <p:cNvGrpSpPr/>
          <p:nvPr/>
        </p:nvGrpSpPr>
        <p:grpSpPr>
          <a:xfrm>
            <a:off x="2506680" y="2595600"/>
            <a:ext cx="306000" cy="286920"/>
            <a:chOff x="2506680" y="2595600"/>
            <a:chExt cx="306000" cy="286920"/>
          </a:xfrm>
        </p:grpSpPr>
        <p:sp>
          <p:nvSpPr>
            <p:cNvPr id="4737" name=""/>
            <p:cNvSpPr/>
            <p:nvPr/>
          </p:nvSpPr>
          <p:spPr>
            <a:xfrm>
              <a:off x="2538720" y="2595600"/>
              <a:ext cx="13608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38" name=""/>
            <p:cNvSpPr/>
            <p:nvPr/>
          </p:nvSpPr>
          <p:spPr>
            <a:xfrm>
              <a:off x="2506680" y="2688840"/>
              <a:ext cx="30600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39" name=""/>
          <p:cNvSpPr/>
          <p:nvPr/>
        </p:nvSpPr>
        <p:spPr>
          <a:xfrm>
            <a:off x="2552760" y="2757600"/>
            <a:ext cx="23796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0" name=""/>
          <p:cNvSpPr/>
          <p:nvPr/>
        </p:nvSpPr>
        <p:spPr>
          <a:xfrm>
            <a:off x="6996240" y="3213000"/>
            <a:ext cx="287280" cy="2192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000000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1" name=""/>
          <p:cNvSpPr/>
          <p:nvPr/>
        </p:nvSpPr>
        <p:spPr>
          <a:xfrm>
            <a:off x="5695920" y="2725560"/>
            <a:ext cx="152280" cy="19548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2" name=""/>
          <p:cNvSpPr/>
          <p:nvPr/>
        </p:nvSpPr>
        <p:spPr>
          <a:xfrm>
            <a:off x="3573360" y="235116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3" name=""/>
          <p:cNvSpPr/>
          <p:nvPr/>
        </p:nvSpPr>
        <p:spPr>
          <a:xfrm>
            <a:off x="5576760" y="2314440"/>
            <a:ext cx="128880" cy="15264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4" name=""/>
          <p:cNvSpPr/>
          <p:nvPr/>
        </p:nvSpPr>
        <p:spPr>
          <a:xfrm>
            <a:off x="6141960" y="2406600"/>
            <a:ext cx="12852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5" name=""/>
          <p:cNvSpPr/>
          <p:nvPr/>
        </p:nvSpPr>
        <p:spPr>
          <a:xfrm>
            <a:off x="6738840" y="257328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6" name=""/>
          <p:cNvSpPr/>
          <p:nvPr/>
        </p:nvSpPr>
        <p:spPr>
          <a:xfrm>
            <a:off x="8166240" y="2451240"/>
            <a:ext cx="128520" cy="1537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7" name=""/>
          <p:cNvSpPr/>
          <p:nvPr/>
        </p:nvSpPr>
        <p:spPr>
          <a:xfrm>
            <a:off x="8196120" y="2427120"/>
            <a:ext cx="12708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8" name=""/>
          <p:cNvSpPr/>
          <p:nvPr/>
        </p:nvSpPr>
        <p:spPr>
          <a:xfrm>
            <a:off x="8190000" y="233676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9" name=""/>
          <p:cNvSpPr/>
          <p:nvPr/>
        </p:nvSpPr>
        <p:spPr>
          <a:xfrm>
            <a:off x="7564320" y="2792520"/>
            <a:ext cx="128880" cy="1537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0" name=""/>
          <p:cNvSpPr/>
          <p:nvPr/>
        </p:nvSpPr>
        <p:spPr>
          <a:xfrm>
            <a:off x="7516800" y="317016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1" name=""/>
          <p:cNvSpPr/>
          <p:nvPr/>
        </p:nvSpPr>
        <p:spPr>
          <a:xfrm>
            <a:off x="7586640" y="356724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2" name=""/>
          <p:cNvSpPr/>
          <p:nvPr/>
        </p:nvSpPr>
        <p:spPr>
          <a:xfrm>
            <a:off x="7454880" y="376092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3" name=""/>
          <p:cNvSpPr/>
          <p:nvPr/>
        </p:nvSpPr>
        <p:spPr>
          <a:xfrm>
            <a:off x="6607080" y="3335400"/>
            <a:ext cx="12708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4" name=""/>
          <p:cNvSpPr/>
          <p:nvPr/>
        </p:nvSpPr>
        <p:spPr>
          <a:xfrm>
            <a:off x="6669000" y="3073320"/>
            <a:ext cx="12708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5" name=""/>
          <p:cNvSpPr/>
          <p:nvPr/>
        </p:nvSpPr>
        <p:spPr>
          <a:xfrm>
            <a:off x="6588000" y="3600360"/>
            <a:ext cx="1288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6" name=""/>
          <p:cNvSpPr/>
          <p:nvPr/>
        </p:nvSpPr>
        <p:spPr>
          <a:xfrm>
            <a:off x="7034040" y="2881440"/>
            <a:ext cx="12708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7" name=""/>
          <p:cNvSpPr/>
          <p:nvPr/>
        </p:nvSpPr>
        <p:spPr>
          <a:xfrm>
            <a:off x="6165720" y="2995560"/>
            <a:ext cx="12708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8" name=""/>
          <p:cNvSpPr/>
          <p:nvPr/>
        </p:nvSpPr>
        <p:spPr>
          <a:xfrm>
            <a:off x="6008760" y="3279600"/>
            <a:ext cx="128520" cy="1558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9" name=""/>
          <p:cNvSpPr/>
          <p:nvPr/>
        </p:nvSpPr>
        <p:spPr>
          <a:xfrm>
            <a:off x="6683400" y="409104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0" name=""/>
          <p:cNvSpPr/>
          <p:nvPr/>
        </p:nvSpPr>
        <p:spPr>
          <a:xfrm>
            <a:off x="7089840" y="417672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1" name=""/>
          <p:cNvSpPr/>
          <p:nvPr/>
        </p:nvSpPr>
        <p:spPr>
          <a:xfrm>
            <a:off x="6519960" y="423864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2" name=""/>
          <p:cNvSpPr/>
          <p:nvPr/>
        </p:nvSpPr>
        <p:spPr>
          <a:xfrm>
            <a:off x="5989680" y="4503600"/>
            <a:ext cx="128520" cy="1558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3" name=""/>
          <p:cNvSpPr/>
          <p:nvPr/>
        </p:nvSpPr>
        <p:spPr>
          <a:xfrm>
            <a:off x="5886360" y="396396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4" name=""/>
          <p:cNvSpPr/>
          <p:nvPr/>
        </p:nvSpPr>
        <p:spPr>
          <a:xfrm>
            <a:off x="5562720" y="3760920"/>
            <a:ext cx="12852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5" name=""/>
          <p:cNvSpPr/>
          <p:nvPr/>
        </p:nvSpPr>
        <p:spPr>
          <a:xfrm>
            <a:off x="5189400" y="4340160"/>
            <a:ext cx="127080" cy="1540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6" name=""/>
          <p:cNvSpPr/>
          <p:nvPr/>
        </p:nvSpPr>
        <p:spPr>
          <a:xfrm>
            <a:off x="4524480" y="3803760"/>
            <a:ext cx="128520" cy="15552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7" name=""/>
          <p:cNvSpPr/>
          <p:nvPr/>
        </p:nvSpPr>
        <p:spPr>
          <a:xfrm>
            <a:off x="5003640" y="3262320"/>
            <a:ext cx="12708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8" name=""/>
          <p:cNvSpPr/>
          <p:nvPr/>
        </p:nvSpPr>
        <p:spPr>
          <a:xfrm>
            <a:off x="5254560" y="281160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9" name=""/>
          <p:cNvSpPr/>
          <p:nvPr/>
        </p:nvSpPr>
        <p:spPr>
          <a:xfrm>
            <a:off x="4359240" y="3287880"/>
            <a:ext cx="128520" cy="1537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0" name=""/>
          <p:cNvSpPr/>
          <p:nvPr/>
        </p:nvSpPr>
        <p:spPr>
          <a:xfrm>
            <a:off x="3724200" y="358632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1" name=""/>
          <p:cNvSpPr/>
          <p:nvPr/>
        </p:nvSpPr>
        <p:spPr>
          <a:xfrm>
            <a:off x="7531200" y="485928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2" name=""/>
          <p:cNvSpPr/>
          <p:nvPr/>
        </p:nvSpPr>
        <p:spPr>
          <a:xfrm>
            <a:off x="2671920" y="3024360"/>
            <a:ext cx="1267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3" name=""/>
          <p:cNvSpPr/>
          <p:nvPr/>
        </p:nvSpPr>
        <p:spPr>
          <a:xfrm>
            <a:off x="5891040" y="1590840"/>
            <a:ext cx="2013120" cy="16128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4" name=""/>
          <p:cNvSpPr/>
          <p:nvPr/>
        </p:nvSpPr>
        <p:spPr>
          <a:xfrm>
            <a:off x="5587920" y="1138320"/>
            <a:ext cx="246240" cy="33012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75" name=""/>
          <p:cNvGrpSpPr/>
          <p:nvPr/>
        </p:nvGrpSpPr>
        <p:grpSpPr>
          <a:xfrm>
            <a:off x="5632560" y="1082520"/>
            <a:ext cx="2228400" cy="1657080"/>
            <a:chOff x="5632560" y="1082520"/>
            <a:chExt cx="2228400" cy="1657080"/>
          </a:xfrm>
        </p:grpSpPr>
        <p:sp>
          <p:nvSpPr>
            <p:cNvPr id="4776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77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78" name=""/>
          <p:cNvGrpSpPr/>
          <p:nvPr/>
        </p:nvGrpSpPr>
        <p:grpSpPr>
          <a:xfrm>
            <a:off x="7129440" y="1082520"/>
            <a:ext cx="1645920" cy="988920"/>
            <a:chOff x="7129440" y="1082520"/>
            <a:chExt cx="1645920" cy="988920"/>
          </a:xfrm>
        </p:grpSpPr>
        <p:sp>
          <p:nvSpPr>
            <p:cNvPr id="4779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0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1" name=""/>
          <p:cNvGrpSpPr/>
          <p:nvPr/>
        </p:nvGrpSpPr>
        <p:grpSpPr>
          <a:xfrm>
            <a:off x="5086440" y="1082520"/>
            <a:ext cx="825120" cy="690480"/>
            <a:chOff x="5086440" y="1082520"/>
            <a:chExt cx="825120" cy="690480"/>
          </a:xfrm>
        </p:grpSpPr>
        <p:sp>
          <p:nvSpPr>
            <p:cNvPr id="4782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3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4" name=""/>
          <p:cNvGrpSpPr/>
          <p:nvPr/>
        </p:nvGrpSpPr>
        <p:grpSpPr>
          <a:xfrm>
            <a:off x="4272120" y="1079640"/>
            <a:ext cx="850320" cy="685440"/>
            <a:chOff x="4272120" y="1079640"/>
            <a:chExt cx="850320" cy="685440"/>
          </a:xfrm>
        </p:grpSpPr>
        <p:sp>
          <p:nvSpPr>
            <p:cNvPr id="4785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6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7" name=""/>
          <p:cNvGrpSpPr/>
          <p:nvPr/>
        </p:nvGrpSpPr>
        <p:grpSpPr>
          <a:xfrm>
            <a:off x="3422520" y="1076400"/>
            <a:ext cx="961920" cy="620280"/>
            <a:chOff x="3422520" y="1076400"/>
            <a:chExt cx="961920" cy="620280"/>
          </a:xfrm>
        </p:grpSpPr>
        <p:sp>
          <p:nvSpPr>
            <p:cNvPr id="4788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9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0" name=""/>
          <p:cNvGrpSpPr/>
          <p:nvPr/>
        </p:nvGrpSpPr>
        <p:grpSpPr>
          <a:xfrm>
            <a:off x="2782800" y="1076400"/>
            <a:ext cx="1042560" cy="556920"/>
            <a:chOff x="2782800" y="1076400"/>
            <a:chExt cx="1042560" cy="556920"/>
          </a:xfrm>
        </p:grpSpPr>
        <p:sp>
          <p:nvSpPr>
            <p:cNvPr id="4791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2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3" name=""/>
          <p:cNvGrpSpPr/>
          <p:nvPr/>
        </p:nvGrpSpPr>
        <p:grpSpPr>
          <a:xfrm>
            <a:off x="3284640" y="1581120"/>
            <a:ext cx="677520" cy="1136160"/>
            <a:chOff x="3284640" y="1581120"/>
            <a:chExt cx="677520" cy="1136160"/>
          </a:xfrm>
        </p:grpSpPr>
        <p:sp>
          <p:nvSpPr>
            <p:cNvPr id="4794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5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6" name=""/>
          <p:cNvGrpSpPr/>
          <p:nvPr/>
        </p:nvGrpSpPr>
        <p:grpSpPr>
          <a:xfrm>
            <a:off x="4683240" y="2219400"/>
            <a:ext cx="837720" cy="536040"/>
            <a:chOff x="4683240" y="2219400"/>
            <a:chExt cx="837720" cy="536040"/>
          </a:xfrm>
        </p:grpSpPr>
        <p:sp>
          <p:nvSpPr>
            <p:cNvPr id="4797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8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9" name=""/>
          <p:cNvGrpSpPr/>
          <p:nvPr/>
        </p:nvGrpSpPr>
        <p:grpSpPr>
          <a:xfrm>
            <a:off x="4657680" y="2670120"/>
            <a:ext cx="985680" cy="461520"/>
            <a:chOff x="4657680" y="2670120"/>
            <a:chExt cx="985680" cy="461520"/>
          </a:xfrm>
        </p:grpSpPr>
        <p:sp>
          <p:nvSpPr>
            <p:cNvPr id="4800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1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2" name=""/>
          <p:cNvGrpSpPr/>
          <p:nvPr/>
        </p:nvGrpSpPr>
        <p:grpSpPr>
          <a:xfrm>
            <a:off x="4033800" y="2897280"/>
            <a:ext cx="837720" cy="677520"/>
            <a:chOff x="4033800" y="2897280"/>
            <a:chExt cx="837720" cy="677520"/>
          </a:xfrm>
        </p:grpSpPr>
        <p:sp>
          <p:nvSpPr>
            <p:cNvPr id="4803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4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5" name=""/>
          <p:cNvGrpSpPr/>
          <p:nvPr/>
        </p:nvGrpSpPr>
        <p:grpSpPr>
          <a:xfrm>
            <a:off x="4867200" y="3132000"/>
            <a:ext cx="877680" cy="461880"/>
            <a:chOff x="4867200" y="3132000"/>
            <a:chExt cx="877680" cy="461880"/>
          </a:xfrm>
        </p:grpSpPr>
        <p:sp>
          <p:nvSpPr>
            <p:cNvPr id="4806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7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8" name=""/>
          <p:cNvGrpSpPr/>
          <p:nvPr/>
        </p:nvGrpSpPr>
        <p:grpSpPr>
          <a:xfrm>
            <a:off x="4746600" y="3565440"/>
            <a:ext cx="1022040" cy="514080"/>
            <a:chOff x="4746600" y="3565440"/>
            <a:chExt cx="1022040" cy="514080"/>
          </a:xfrm>
        </p:grpSpPr>
        <p:sp>
          <p:nvSpPr>
            <p:cNvPr id="4809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0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1" name=""/>
          <p:cNvGrpSpPr/>
          <p:nvPr/>
        </p:nvGrpSpPr>
        <p:grpSpPr>
          <a:xfrm>
            <a:off x="3943440" y="3498840"/>
            <a:ext cx="802800" cy="852120"/>
            <a:chOff x="3943440" y="3498840"/>
            <a:chExt cx="802800" cy="852120"/>
          </a:xfrm>
        </p:grpSpPr>
        <p:sp>
          <p:nvSpPr>
            <p:cNvPr id="4812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3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4" name=""/>
          <p:cNvGrpSpPr/>
          <p:nvPr/>
        </p:nvGrpSpPr>
        <p:grpSpPr>
          <a:xfrm>
            <a:off x="3270240" y="3403440"/>
            <a:ext cx="761760" cy="928440"/>
            <a:chOff x="3270240" y="3403440"/>
            <a:chExt cx="761760" cy="928440"/>
          </a:xfrm>
        </p:grpSpPr>
        <p:sp>
          <p:nvSpPr>
            <p:cNvPr id="4815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6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7" name=""/>
          <p:cNvGrpSpPr/>
          <p:nvPr/>
        </p:nvGrpSpPr>
        <p:grpSpPr>
          <a:xfrm>
            <a:off x="2406600" y="2422440"/>
            <a:ext cx="975960" cy="1598400"/>
            <a:chOff x="2406600" y="2422440"/>
            <a:chExt cx="975960" cy="1598400"/>
          </a:xfrm>
        </p:grpSpPr>
        <p:sp>
          <p:nvSpPr>
            <p:cNvPr id="4818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9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0" name=""/>
          <p:cNvGrpSpPr/>
          <p:nvPr/>
        </p:nvGrpSpPr>
        <p:grpSpPr>
          <a:xfrm>
            <a:off x="5427720" y="1717560"/>
            <a:ext cx="758520" cy="901440"/>
            <a:chOff x="5427720" y="1717560"/>
            <a:chExt cx="758520" cy="901440"/>
          </a:xfrm>
        </p:grpSpPr>
        <p:sp>
          <p:nvSpPr>
            <p:cNvPr id="4821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2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3" name=""/>
          <p:cNvGrpSpPr/>
          <p:nvPr/>
        </p:nvGrpSpPr>
        <p:grpSpPr>
          <a:xfrm>
            <a:off x="5500800" y="2604960"/>
            <a:ext cx="713880" cy="460080"/>
            <a:chOff x="5500800" y="2604960"/>
            <a:chExt cx="713880" cy="460080"/>
          </a:xfrm>
        </p:grpSpPr>
        <p:sp>
          <p:nvSpPr>
            <p:cNvPr id="4824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5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6" name=""/>
          <p:cNvGrpSpPr/>
          <p:nvPr/>
        </p:nvGrpSpPr>
        <p:grpSpPr>
          <a:xfrm>
            <a:off x="5603760" y="3027240"/>
            <a:ext cx="793440" cy="685440"/>
            <a:chOff x="5603760" y="3027240"/>
            <a:chExt cx="793440" cy="685440"/>
          </a:xfrm>
        </p:grpSpPr>
        <p:sp>
          <p:nvSpPr>
            <p:cNvPr id="4827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8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9" name=""/>
          <p:cNvGrpSpPr/>
          <p:nvPr/>
        </p:nvGrpSpPr>
        <p:grpSpPr>
          <a:xfrm>
            <a:off x="5740560" y="3638520"/>
            <a:ext cx="601200" cy="545760"/>
            <a:chOff x="5740560" y="3638520"/>
            <a:chExt cx="601200" cy="545760"/>
          </a:xfrm>
        </p:grpSpPr>
        <p:sp>
          <p:nvSpPr>
            <p:cNvPr id="4830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1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2" name=""/>
          <p:cNvGrpSpPr/>
          <p:nvPr/>
        </p:nvGrpSpPr>
        <p:grpSpPr>
          <a:xfrm>
            <a:off x="6083280" y="2720880"/>
            <a:ext cx="482400" cy="822240"/>
            <a:chOff x="6083280" y="2720880"/>
            <a:chExt cx="482400" cy="822240"/>
          </a:xfrm>
        </p:grpSpPr>
        <p:sp>
          <p:nvSpPr>
            <p:cNvPr id="4833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4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5" name=""/>
          <p:cNvGrpSpPr/>
          <p:nvPr/>
        </p:nvGrpSpPr>
        <p:grpSpPr>
          <a:xfrm>
            <a:off x="5891040" y="2063880"/>
            <a:ext cx="618840" cy="666360"/>
            <a:chOff x="5891040" y="2063880"/>
            <a:chExt cx="618840" cy="666360"/>
          </a:xfrm>
        </p:grpSpPr>
        <p:sp>
          <p:nvSpPr>
            <p:cNvPr id="4836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7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8" name=""/>
          <p:cNvGrpSpPr/>
          <p:nvPr/>
        </p:nvGrpSpPr>
        <p:grpSpPr>
          <a:xfrm>
            <a:off x="6149880" y="1963800"/>
            <a:ext cx="577440" cy="336240"/>
            <a:chOff x="6149880" y="1963800"/>
            <a:chExt cx="577440" cy="336240"/>
          </a:xfrm>
        </p:grpSpPr>
        <p:sp>
          <p:nvSpPr>
            <p:cNvPr id="4839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0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1" name=""/>
          <p:cNvGrpSpPr/>
          <p:nvPr/>
        </p:nvGrpSpPr>
        <p:grpSpPr>
          <a:xfrm>
            <a:off x="6497640" y="2784600"/>
            <a:ext cx="375840" cy="631440"/>
            <a:chOff x="6497640" y="2784600"/>
            <a:chExt cx="375840" cy="631440"/>
          </a:xfrm>
        </p:grpSpPr>
        <p:sp>
          <p:nvSpPr>
            <p:cNvPr id="4842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3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4" name=""/>
          <p:cNvGrpSpPr/>
          <p:nvPr/>
        </p:nvGrpSpPr>
        <p:grpSpPr>
          <a:xfrm>
            <a:off x="6581880" y="2198520"/>
            <a:ext cx="469440" cy="598320"/>
            <a:chOff x="6581880" y="2198520"/>
            <a:chExt cx="469440" cy="598320"/>
          </a:xfrm>
        </p:grpSpPr>
        <p:sp>
          <p:nvSpPr>
            <p:cNvPr id="4845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6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7" name=""/>
          <p:cNvGrpSpPr/>
          <p:nvPr/>
        </p:nvGrpSpPr>
        <p:grpSpPr>
          <a:xfrm>
            <a:off x="6823080" y="2676600"/>
            <a:ext cx="496440" cy="578880"/>
            <a:chOff x="6823080" y="2676600"/>
            <a:chExt cx="496440" cy="578880"/>
          </a:xfrm>
        </p:grpSpPr>
        <p:sp>
          <p:nvSpPr>
            <p:cNvPr id="4848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9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0" name=""/>
          <p:cNvGrpSpPr/>
          <p:nvPr/>
        </p:nvGrpSpPr>
        <p:grpSpPr>
          <a:xfrm>
            <a:off x="7278840" y="2554200"/>
            <a:ext cx="680400" cy="447480"/>
            <a:chOff x="7278840" y="2554200"/>
            <a:chExt cx="680400" cy="447480"/>
          </a:xfrm>
        </p:grpSpPr>
        <p:sp>
          <p:nvSpPr>
            <p:cNvPr id="4851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2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3" name=""/>
          <p:cNvGrpSpPr/>
          <p:nvPr/>
        </p:nvGrpSpPr>
        <p:grpSpPr>
          <a:xfrm>
            <a:off x="7134120" y="2921040"/>
            <a:ext cx="468000" cy="493200"/>
            <a:chOff x="7134120" y="2921040"/>
            <a:chExt cx="468000" cy="493200"/>
          </a:xfrm>
        </p:grpSpPr>
        <p:sp>
          <p:nvSpPr>
            <p:cNvPr id="4854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5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6" name=""/>
          <p:cNvGrpSpPr/>
          <p:nvPr/>
        </p:nvGrpSpPr>
        <p:grpSpPr>
          <a:xfrm>
            <a:off x="6354720" y="3171960"/>
            <a:ext cx="853920" cy="458280"/>
            <a:chOff x="6354720" y="3171960"/>
            <a:chExt cx="853920" cy="458280"/>
          </a:xfrm>
        </p:grpSpPr>
        <p:sp>
          <p:nvSpPr>
            <p:cNvPr id="4857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8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9" name=""/>
          <p:cNvGrpSpPr/>
          <p:nvPr/>
        </p:nvGrpSpPr>
        <p:grpSpPr>
          <a:xfrm>
            <a:off x="7454880" y="2916360"/>
            <a:ext cx="542520" cy="250200"/>
            <a:chOff x="7454880" y="2916360"/>
            <a:chExt cx="542520" cy="250200"/>
          </a:xfrm>
        </p:grpSpPr>
        <p:sp>
          <p:nvSpPr>
            <p:cNvPr id="4860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1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2" name=""/>
          <p:cNvGrpSpPr/>
          <p:nvPr/>
        </p:nvGrpSpPr>
        <p:grpSpPr>
          <a:xfrm>
            <a:off x="8088480" y="1963800"/>
            <a:ext cx="215280" cy="415440"/>
            <a:chOff x="8088480" y="1963800"/>
            <a:chExt cx="215280" cy="415440"/>
          </a:xfrm>
        </p:grpSpPr>
        <p:sp>
          <p:nvSpPr>
            <p:cNvPr id="4863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4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5" name=""/>
          <p:cNvGrpSpPr/>
          <p:nvPr/>
        </p:nvGrpSpPr>
        <p:grpSpPr>
          <a:xfrm>
            <a:off x="8021520" y="2319480"/>
            <a:ext cx="429840" cy="202680"/>
            <a:chOff x="8021520" y="2319480"/>
            <a:chExt cx="429840" cy="202680"/>
          </a:xfrm>
        </p:grpSpPr>
        <p:sp>
          <p:nvSpPr>
            <p:cNvPr id="4866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7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8" name=""/>
          <p:cNvGrpSpPr/>
          <p:nvPr/>
        </p:nvGrpSpPr>
        <p:grpSpPr>
          <a:xfrm>
            <a:off x="8232840" y="2451240"/>
            <a:ext cx="75600" cy="107280"/>
            <a:chOff x="8232840" y="2451240"/>
            <a:chExt cx="75600" cy="107280"/>
          </a:xfrm>
        </p:grpSpPr>
        <p:sp>
          <p:nvSpPr>
            <p:cNvPr id="4869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0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1" name=""/>
          <p:cNvGrpSpPr/>
          <p:nvPr/>
        </p:nvGrpSpPr>
        <p:grpSpPr>
          <a:xfrm>
            <a:off x="8043840" y="2459160"/>
            <a:ext cx="199800" cy="198000"/>
            <a:chOff x="8043840" y="2459160"/>
            <a:chExt cx="199800" cy="198000"/>
          </a:xfrm>
        </p:grpSpPr>
        <p:sp>
          <p:nvSpPr>
            <p:cNvPr id="4872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3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4" name=""/>
          <p:cNvGrpSpPr/>
          <p:nvPr/>
        </p:nvGrpSpPr>
        <p:grpSpPr>
          <a:xfrm>
            <a:off x="8085240" y="2602080"/>
            <a:ext cx="147240" cy="105840"/>
            <a:chOff x="8085240" y="2602080"/>
            <a:chExt cx="147240" cy="105840"/>
          </a:xfrm>
        </p:grpSpPr>
        <p:sp>
          <p:nvSpPr>
            <p:cNvPr id="4875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6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7" name=""/>
          <p:cNvGrpSpPr/>
          <p:nvPr/>
        </p:nvGrpSpPr>
        <p:grpSpPr>
          <a:xfrm>
            <a:off x="8348760" y="2494080"/>
            <a:ext cx="42480" cy="20160"/>
            <a:chOff x="8348760" y="2494080"/>
            <a:chExt cx="42480" cy="20160"/>
          </a:xfrm>
        </p:grpSpPr>
        <p:sp>
          <p:nvSpPr>
            <p:cNvPr id="4878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9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0" name=""/>
          <p:cNvGrpSpPr/>
          <p:nvPr/>
        </p:nvGrpSpPr>
        <p:grpSpPr>
          <a:xfrm>
            <a:off x="7059600" y="3008160"/>
            <a:ext cx="909360" cy="522000"/>
            <a:chOff x="7059600" y="3008160"/>
            <a:chExt cx="909360" cy="522000"/>
          </a:xfrm>
        </p:grpSpPr>
        <p:sp>
          <p:nvSpPr>
            <p:cNvPr id="4881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2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3" name=""/>
          <p:cNvGrpSpPr/>
          <p:nvPr/>
        </p:nvGrpSpPr>
        <p:grpSpPr>
          <a:xfrm>
            <a:off x="7004160" y="3378240"/>
            <a:ext cx="1007640" cy="455040"/>
            <a:chOff x="7004160" y="3378240"/>
            <a:chExt cx="1007640" cy="455040"/>
          </a:xfrm>
        </p:grpSpPr>
        <p:sp>
          <p:nvSpPr>
            <p:cNvPr id="4884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5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6" name=""/>
          <p:cNvGrpSpPr/>
          <p:nvPr/>
        </p:nvGrpSpPr>
        <p:grpSpPr>
          <a:xfrm>
            <a:off x="6289560" y="3495600"/>
            <a:ext cx="993600" cy="361800"/>
            <a:chOff x="6289560" y="3495600"/>
            <a:chExt cx="993600" cy="361800"/>
          </a:xfrm>
        </p:grpSpPr>
        <p:sp>
          <p:nvSpPr>
            <p:cNvPr id="4887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8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9" name=""/>
          <p:cNvGrpSpPr/>
          <p:nvPr/>
        </p:nvGrpSpPr>
        <p:grpSpPr>
          <a:xfrm>
            <a:off x="7129440" y="3703680"/>
            <a:ext cx="596520" cy="455040"/>
            <a:chOff x="7129440" y="3703680"/>
            <a:chExt cx="596520" cy="455040"/>
          </a:xfrm>
        </p:grpSpPr>
        <p:sp>
          <p:nvSpPr>
            <p:cNvPr id="4890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1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2" name=""/>
          <p:cNvGrpSpPr/>
          <p:nvPr/>
        </p:nvGrpSpPr>
        <p:grpSpPr>
          <a:xfrm>
            <a:off x="6858000" y="3767040"/>
            <a:ext cx="634680" cy="672840"/>
            <a:chOff x="6858000" y="3767040"/>
            <a:chExt cx="634680" cy="672840"/>
          </a:xfrm>
        </p:grpSpPr>
        <p:sp>
          <p:nvSpPr>
            <p:cNvPr id="4893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4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5" name=""/>
          <p:cNvGrpSpPr/>
          <p:nvPr/>
        </p:nvGrpSpPr>
        <p:grpSpPr>
          <a:xfrm>
            <a:off x="6545160" y="3805200"/>
            <a:ext cx="458640" cy="767880"/>
            <a:chOff x="6545160" y="3805200"/>
            <a:chExt cx="458640" cy="767880"/>
          </a:xfrm>
        </p:grpSpPr>
        <p:sp>
          <p:nvSpPr>
            <p:cNvPr id="4896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7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8" name=""/>
          <p:cNvGrpSpPr/>
          <p:nvPr/>
        </p:nvGrpSpPr>
        <p:grpSpPr>
          <a:xfrm>
            <a:off x="6159600" y="3841920"/>
            <a:ext cx="420120" cy="748800"/>
            <a:chOff x="6159600" y="3841920"/>
            <a:chExt cx="420120" cy="748800"/>
          </a:xfrm>
        </p:grpSpPr>
        <p:sp>
          <p:nvSpPr>
            <p:cNvPr id="4899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0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1" name=""/>
          <p:cNvGrpSpPr/>
          <p:nvPr/>
        </p:nvGrpSpPr>
        <p:grpSpPr>
          <a:xfrm>
            <a:off x="4262400" y="3641760"/>
            <a:ext cx="1649160" cy="1630080"/>
            <a:chOff x="4262400" y="3641760"/>
            <a:chExt cx="1649160" cy="1630080"/>
          </a:xfrm>
        </p:grpSpPr>
        <p:sp>
          <p:nvSpPr>
            <p:cNvPr id="4902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3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4" name=""/>
          <p:cNvGrpSpPr/>
          <p:nvPr/>
        </p:nvGrpSpPr>
        <p:grpSpPr>
          <a:xfrm>
            <a:off x="6242040" y="1863720"/>
            <a:ext cx="87120" cy="72720"/>
            <a:chOff x="6242040" y="1863720"/>
            <a:chExt cx="87120" cy="72720"/>
          </a:xfrm>
        </p:grpSpPr>
        <p:sp>
          <p:nvSpPr>
            <p:cNvPr id="4905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6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7" name=""/>
          <p:cNvGrpSpPr/>
          <p:nvPr/>
        </p:nvGrpSpPr>
        <p:grpSpPr>
          <a:xfrm>
            <a:off x="6561000" y="1900080"/>
            <a:ext cx="68040" cy="17280"/>
            <a:chOff x="6561000" y="1900080"/>
            <a:chExt cx="68040" cy="17280"/>
          </a:xfrm>
        </p:grpSpPr>
        <p:sp>
          <p:nvSpPr>
            <p:cNvPr id="4908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9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0" name=""/>
          <p:cNvGrpSpPr/>
          <p:nvPr/>
        </p:nvGrpSpPr>
        <p:grpSpPr>
          <a:xfrm>
            <a:off x="7343640" y="2055960"/>
            <a:ext cx="749160" cy="936000"/>
            <a:chOff x="7343640" y="2055960"/>
            <a:chExt cx="749160" cy="936000"/>
          </a:xfrm>
        </p:grpSpPr>
        <p:sp>
          <p:nvSpPr>
            <p:cNvPr id="4911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2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3" name=""/>
          <p:cNvGrpSpPr/>
          <p:nvPr/>
        </p:nvGrpSpPr>
        <p:grpSpPr>
          <a:xfrm>
            <a:off x="6832440" y="2108160"/>
            <a:ext cx="234720" cy="102960"/>
            <a:chOff x="6832440" y="2108160"/>
            <a:chExt cx="234720" cy="102960"/>
          </a:xfrm>
        </p:grpSpPr>
        <p:sp>
          <p:nvSpPr>
            <p:cNvPr id="4914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5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6" name=""/>
          <p:cNvGrpSpPr/>
          <p:nvPr/>
        </p:nvGrpSpPr>
        <p:grpSpPr>
          <a:xfrm>
            <a:off x="7948440" y="2013120"/>
            <a:ext cx="203040" cy="391680"/>
            <a:chOff x="7948440" y="2013120"/>
            <a:chExt cx="203040" cy="391680"/>
          </a:xfrm>
        </p:grpSpPr>
        <p:sp>
          <p:nvSpPr>
            <p:cNvPr id="4917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8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9" name=""/>
          <p:cNvGrpSpPr/>
          <p:nvPr/>
        </p:nvGrpSpPr>
        <p:grpSpPr>
          <a:xfrm>
            <a:off x="7737480" y="5141880"/>
            <a:ext cx="55080" cy="75960"/>
            <a:chOff x="7737480" y="5141880"/>
            <a:chExt cx="55080" cy="75960"/>
          </a:xfrm>
        </p:grpSpPr>
        <p:sp>
          <p:nvSpPr>
            <p:cNvPr id="4920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1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2" name=""/>
          <p:cNvGrpSpPr/>
          <p:nvPr/>
        </p:nvGrpSpPr>
        <p:grpSpPr>
          <a:xfrm>
            <a:off x="7675560" y="5200560"/>
            <a:ext cx="33120" cy="44280"/>
            <a:chOff x="7675560" y="5200560"/>
            <a:chExt cx="33120" cy="44280"/>
          </a:xfrm>
        </p:grpSpPr>
        <p:sp>
          <p:nvSpPr>
            <p:cNvPr id="4923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4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5" name=""/>
          <p:cNvGrpSpPr/>
          <p:nvPr/>
        </p:nvGrpSpPr>
        <p:grpSpPr>
          <a:xfrm>
            <a:off x="7602480" y="5221440"/>
            <a:ext cx="28440" cy="18360"/>
            <a:chOff x="7602480" y="5221440"/>
            <a:chExt cx="28440" cy="18360"/>
          </a:xfrm>
        </p:grpSpPr>
        <p:sp>
          <p:nvSpPr>
            <p:cNvPr id="4926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7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8" name=""/>
          <p:cNvGrpSpPr/>
          <p:nvPr/>
        </p:nvGrpSpPr>
        <p:grpSpPr>
          <a:xfrm>
            <a:off x="7647120" y="5249880"/>
            <a:ext cx="13680" cy="34560"/>
            <a:chOff x="7647120" y="5249880"/>
            <a:chExt cx="13680" cy="34560"/>
          </a:xfrm>
        </p:grpSpPr>
        <p:sp>
          <p:nvSpPr>
            <p:cNvPr id="4929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0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1" name=""/>
          <p:cNvGrpSpPr/>
          <p:nvPr/>
        </p:nvGrpSpPr>
        <p:grpSpPr>
          <a:xfrm>
            <a:off x="7553160" y="5237280"/>
            <a:ext cx="25200" cy="23400"/>
            <a:chOff x="7553160" y="5237280"/>
            <a:chExt cx="25200" cy="23400"/>
          </a:xfrm>
        </p:grpSpPr>
        <p:sp>
          <p:nvSpPr>
            <p:cNvPr id="4932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3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4" name=""/>
          <p:cNvGrpSpPr/>
          <p:nvPr/>
        </p:nvGrpSpPr>
        <p:grpSpPr>
          <a:xfrm>
            <a:off x="7499520" y="5249880"/>
            <a:ext cx="15480" cy="15480"/>
            <a:chOff x="7499520" y="5249880"/>
            <a:chExt cx="15480" cy="15480"/>
          </a:xfrm>
        </p:grpSpPr>
        <p:sp>
          <p:nvSpPr>
            <p:cNvPr id="4935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6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7" name=""/>
          <p:cNvGrpSpPr/>
          <p:nvPr/>
        </p:nvGrpSpPr>
        <p:grpSpPr>
          <a:xfrm>
            <a:off x="7462800" y="5253120"/>
            <a:ext cx="12600" cy="7920"/>
            <a:chOff x="7462800" y="5253120"/>
            <a:chExt cx="12600" cy="7920"/>
          </a:xfrm>
        </p:grpSpPr>
        <p:sp>
          <p:nvSpPr>
            <p:cNvPr id="4938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9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0" name=""/>
          <p:cNvGrpSpPr/>
          <p:nvPr/>
        </p:nvGrpSpPr>
        <p:grpSpPr>
          <a:xfrm>
            <a:off x="7439040" y="5276880"/>
            <a:ext cx="18720" cy="7560"/>
            <a:chOff x="7439040" y="5276880"/>
            <a:chExt cx="18720" cy="7560"/>
          </a:xfrm>
        </p:grpSpPr>
        <p:sp>
          <p:nvSpPr>
            <p:cNvPr id="4941" name=""/>
            <p:cNvSpPr/>
            <p:nvPr/>
          </p:nvSpPr>
          <p:spPr>
            <a:xfrm>
              <a:off x="7439040" y="5276880"/>
              <a:ext cx="18720" cy="756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2" name=""/>
            <p:cNvSpPr/>
            <p:nvPr/>
          </p:nvSpPr>
          <p:spPr>
            <a:xfrm>
              <a:off x="7439040" y="5276880"/>
              <a:ext cx="18720" cy="7560"/>
            </a:xfrm>
            <a:prstGeom prst="line">
              <a:avLst/>
            </a:prstGeom>
            <a:ln w="1116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3" name=""/>
          <p:cNvGrpSpPr/>
          <p:nvPr/>
        </p:nvGrpSpPr>
        <p:grpSpPr>
          <a:xfrm>
            <a:off x="7518240" y="5275440"/>
            <a:ext cx="36360" cy="24840"/>
            <a:chOff x="7518240" y="5275440"/>
            <a:chExt cx="36360" cy="24840"/>
          </a:xfrm>
        </p:grpSpPr>
        <p:sp>
          <p:nvSpPr>
            <p:cNvPr id="4944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5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6" name=""/>
          <p:cNvGrpSpPr/>
          <p:nvPr/>
        </p:nvGrpSpPr>
        <p:grpSpPr>
          <a:xfrm>
            <a:off x="7578720" y="5272200"/>
            <a:ext cx="43920" cy="12240"/>
            <a:chOff x="7578720" y="5272200"/>
            <a:chExt cx="43920" cy="12240"/>
          </a:xfrm>
        </p:grpSpPr>
        <p:sp>
          <p:nvSpPr>
            <p:cNvPr id="4947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8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9" name=""/>
          <p:cNvGrpSpPr/>
          <p:nvPr/>
        </p:nvGrpSpPr>
        <p:grpSpPr>
          <a:xfrm>
            <a:off x="7475400" y="5275440"/>
            <a:ext cx="7560" cy="21600"/>
            <a:chOff x="7475400" y="5275440"/>
            <a:chExt cx="7560" cy="21600"/>
          </a:xfrm>
        </p:grpSpPr>
        <p:sp>
          <p:nvSpPr>
            <p:cNvPr id="4950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1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2" name=""/>
          <p:cNvGrpSpPr/>
          <p:nvPr/>
        </p:nvGrpSpPr>
        <p:grpSpPr>
          <a:xfrm>
            <a:off x="5835600" y="4172040"/>
            <a:ext cx="701280" cy="602640"/>
            <a:chOff x="5835600" y="4172040"/>
            <a:chExt cx="701280" cy="602640"/>
          </a:xfrm>
        </p:grpSpPr>
        <p:sp>
          <p:nvSpPr>
            <p:cNvPr id="4953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4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5" name=""/>
          <p:cNvGrpSpPr/>
          <p:nvPr/>
        </p:nvGrpSpPr>
        <p:grpSpPr>
          <a:xfrm>
            <a:off x="8245440" y="2262240"/>
            <a:ext cx="50400" cy="101160"/>
            <a:chOff x="8245440" y="2262240"/>
            <a:chExt cx="50400" cy="101160"/>
          </a:xfrm>
        </p:grpSpPr>
        <p:sp>
          <p:nvSpPr>
            <p:cNvPr id="4956" name=""/>
            <p:cNvSpPr/>
            <p:nvPr/>
          </p:nvSpPr>
          <p:spPr>
            <a:xfrm>
              <a:off x="8245440" y="2262240"/>
              <a:ext cx="50400" cy="1011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7" name=""/>
            <p:cNvSpPr/>
            <p:nvPr/>
          </p:nvSpPr>
          <p:spPr>
            <a:xfrm>
              <a:off x="8245440" y="2262240"/>
              <a:ext cx="50400" cy="10116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8" name=""/>
          <p:cNvGrpSpPr/>
          <p:nvPr/>
        </p:nvGrpSpPr>
        <p:grpSpPr>
          <a:xfrm>
            <a:off x="2557440" y="1108080"/>
            <a:ext cx="5905800" cy="4043520"/>
            <a:chOff x="2557440" y="1108080"/>
            <a:chExt cx="5905800" cy="4043520"/>
          </a:xfrm>
        </p:grpSpPr>
        <p:grpSp>
          <p:nvGrpSpPr>
            <p:cNvPr id="4959" name=""/>
            <p:cNvGrpSpPr/>
            <p:nvPr/>
          </p:nvGrpSpPr>
          <p:grpSpPr>
            <a:xfrm>
              <a:off x="2557440" y="1108080"/>
              <a:ext cx="5905800" cy="4043520"/>
              <a:chOff x="2557440" y="1108080"/>
              <a:chExt cx="5905800" cy="4043520"/>
            </a:xfrm>
          </p:grpSpPr>
          <p:sp>
            <p:nvSpPr>
              <p:cNvPr id="4960" name=""/>
              <p:cNvSpPr/>
              <p:nvPr/>
            </p:nvSpPr>
            <p:spPr>
              <a:xfrm flipV="1">
                <a:off x="6512760" y="4595400"/>
                <a:ext cx="38520" cy="151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4961" name=""/>
              <p:cNvGrpSpPr/>
              <p:nvPr/>
            </p:nvGrpSpPr>
            <p:grpSpPr>
              <a:xfrm>
                <a:off x="2557440" y="1689480"/>
                <a:ext cx="5829840" cy="3366720"/>
                <a:chOff x="2557440" y="1689480"/>
                <a:chExt cx="5829840" cy="3366720"/>
              </a:xfrm>
            </p:grpSpPr>
            <p:sp>
              <p:nvSpPr>
                <p:cNvPr id="4962" name=""/>
                <p:cNvSpPr/>
                <p:nvPr/>
              </p:nvSpPr>
              <p:spPr>
                <a:xfrm flipH="1">
                  <a:off x="8320680" y="2343240"/>
                  <a:ext cx="66600" cy="20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920" bIns="-25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963" name=""/>
                <p:cNvGrpSpPr/>
                <p:nvPr/>
              </p:nvGrpSpPr>
              <p:grpSpPr>
                <a:xfrm>
                  <a:off x="2557440" y="1689480"/>
                  <a:ext cx="4453560" cy="3366720"/>
                  <a:chOff x="2557440" y="1689480"/>
                  <a:chExt cx="4453560" cy="3366720"/>
                </a:xfrm>
              </p:grpSpPr>
              <p:sp>
                <p:nvSpPr>
                  <p:cNvPr id="4964" name=""/>
                  <p:cNvSpPr/>
                  <p:nvPr/>
                </p:nvSpPr>
                <p:spPr>
                  <a:xfrm flipH="1">
                    <a:off x="4716000" y="4224600"/>
                    <a:ext cx="78840" cy="3787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5" name=""/>
                  <p:cNvSpPr/>
                  <p:nvPr/>
                </p:nvSpPr>
                <p:spPr>
                  <a:xfrm>
                    <a:off x="2653920" y="1689480"/>
                    <a:ext cx="953640" cy="61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6" name=""/>
                  <p:cNvSpPr/>
                  <p:nvPr/>
                </p:nvSpPr>
                <p:spPr>
                  <a:xfrm>
                    <a:off x="2608560" y="2440440"/>
                    <a:ext cx="232560" cy="23256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7" name=""/>
                  <p:cNvSpPr/>
                  <p:nvPr/>
                </p:nvSpPr>
                <p:spPr>
                  <a:xfrm>
                    <a:off x="2557440" y="2704680"/>
                    <a:ext cx="202320" cy="27828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8" name=""/>
                  <p:cNvSpPr/>
                  <p:nvPr/>
                </p:nvSpPr>
                <p:spPr>
                  <a:xfrm>
                    <a:off x="2860200" y="3092760"/>
                    <a:ext cx="81000" cy="41400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9" name=""/>
                  <p:cNvSpPr/>
                  <p:nvPr/>
                </p:nvSpPr>
                <p:spPr>
                  <a:xfrm>
                    <a:off x="2835720" y="3229920"/>
                    <a:ext cx="232560" cy="4708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0" name=""/>
                  <p:cNvSpPr/>
                  <p:nvPr/>
                </p:nvSpPr>
                <p:spPr>
                  <a:xfrm>
                    <a:off x="2805840" y="3371040"/>
                    <a:ext cx="226800" cy="3031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1" name=""/>
                  <p:cNvSpPr/>
                  <p:nvPr/>
                </p:nvSpPr>
                <p:spPr>
                  <a:xfrm>
                    <a:off x="3054240" y="3624840"/>
                    <a:ext cx="63360" cy="33840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2" name=""/>
                  <p:cNvSpPr/>
                  <p:nvPr/>
                </p:nvSpPr>
                <p:spPr>
                  <a:xfrm flipH="1">
                    <a:off x="5176080" y="4726440"/>
                    <a:ext cx="86040" cy="167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3" name=""/>
                  <p:cNvSpPr/>
                  <p:nvPr/>
                </p:nvSpPr>
                <p:spPr>
                  <a:xfrm>
                    <a:off x="5384520" y="4767480"/>
                    <a:ext cx="232560" cy="2887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4" name=""/>
                  <p:cNvSpPr/>
                  <p:nvPr/>
                </p:nvSpPr>
                <p:spPr>
                  <a:xfrm>
                    <a:off x="6563520" y="3103200"/>
                    <a:ext cx="447480" cy="44028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sp>
            <p:nvSpPr>
              <p:cNvPr id="4975" name=""/>
              <p:cNvSpPr/>
              <p:nvPr/>
            </p:nvSpPr>
            <p:spPr>
              <a:xfrm flipH="1" flipV="1">
                <a:off x="6551280" y="4020480"/>
                <a:ext cx="72000" cy="24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4976" name=""/>
              <p:cNvGrpSpPr/>
              <p:nvPr/>
            </p:nvGrpSpPr>
            <p:grpSpPr>
              <a:xfrm>
                <a:off x="3087720" y="2638440"/>
                <a:ext cx="4263480" cy="1956600"/>
                <a:chOff x="3087720" y="2638440"/>
                <a:chExt cx="4263480" cy="1956600"/>
              </a:xfrm>
            </p:grpSpPr>
            <p:sp>
              <p:nvSpPr>
                <p:cNvPr id="4977" name=""/>
                <p:cNvSpPr/>
                <p:nvPr/>
              </p:nvSpPr>
              <p:spPr>
                <a:xfrm>
                  <a:off x="3087720" y="3645000"/>
                  <a:ext cx="324360" cy="5112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320" bIns="4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78" name=""/>
                <p:cNvSpPr/>
                <p:nvPr/>
              </p:nvSpPr>
              <p:spPr>
                <a:xfrm>
                  <a:off x="4415040" y="4256640"/>
                  <a:ext cx="713880" cy="33840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79" name=""/>
                <p:cNvSpPr/>
                <p:nvPr/>
              </p:nvSpPr>
              <p:spPr>
                <a:xfrm flipH="1">
                  <a:off x="4534560" y="2638440"/>
                  <a:ext cx="31320" cy="167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0" name=""/>
                <p:cNvSpPr/>
                <p:nvPr/>
              </p:nvSpPr>
              <p:spPr>
                <a:xfrm>
                  <a:off x="4478040" y="2810880"/>
                  <a:ext cx="2291400" cy="141552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1" name=""/>
                <p:cNvSpPr/>
                <p:nvPr/>
              </p:nvSpPr>
              <p:spPr>
                <a:xfrm>
                  <a:off x="5338440" y="3114000"/>
                  <a:ext cx="20880" cy="176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2" name=""/>
                <p:cNvSpPr/>
                <p:nvPr/>
              </p:nvSpPr>
              <p:spPr>
                <a:xfrm>
                  <a:off x="4615560" y="3796560"/>
                  <a:ext cx="793440" cy="55656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3" name=""/>
                <p:cNvSpPr/>
                <p:nvPr/>
              </p:nvSpPr>
              <p:spPr>
                <a:xfrm flipV="1">
                  <a:off x="5817960" y="4134600"/>
                  <a:ext cx="26280" cy="105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4" name=""/>
                <p:cNvSpPr/>
                <p:nvPr/>
              </p:nvSpPr>
              <p:spPr>
                <a:xfrm>
                  <a:off x="6702480" y="4013280"/>
                  <a:ext cx="31680" cy="118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5" name=""/>
                <p:cNvSpPr/>
                <p:nvPr/>
              </p:nvSpPr>
              <p:spPr>
                <a:xfrm>
                  <a:off x="6496920" y="4105080"/>
                  <a:ext cx="50760" cy="1267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6" name=""/>
                <p:cNvSpPr/>
                <p:nvPr/>
              </p:nvSpPr>
              <p:spPr>
                <a:xfrm flipH="1" flipV="1">
                  <a:off x="6981120" y="2983680"/>
                  <a:ext cx="370080" cy="130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7" name=""/>
                <p:cNvSpPr/>
                <p:nvPr/>
              </p:nvSpPr>
              <p:spPr>
                <a:xfrm flipH="1">
                  <a:off x="6141960" y="3817440"/>
                  <a:ext cx="29880" cy="271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8" name=""/>
                <p:cNvSpPr/>
                <p:nvPr/>
              </p:nvSpPr>
              <p:spPr>
                <a:xfrm>
                  <a:off x="6041880" y="3983040"/>
                  <a:ext cx="48960" cy="156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9" name=""/>
                <p:cNvSpPr/>
                <p:nvPr/>
              </p:nvSpPr>
              <p:spPr>
                <a:xfrm flipV="1">
                  <a:off x="5923440" y="4180320"/>
                  <a:ext cx="185040" cy="5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400" bIns="-414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0" name=""/>
                <p:cNvSpPr/>
                <p:nvPr/>
              </p:nvSpPr>
              <p:spPr>
                <a:xfrm>
                  <a:off x="6693840" y="3387600"/>
                  <a:ext cx="203040" cy="756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1" name=""/>
                <p:cNvSpPr/>
                <p:nvPr/>
              </p:nvSpPr>
              <p:spPr>
                <a:xfrm flipH="1">
                  <a:off x="6579360" y="3963960"/>
                  <a:ext cx="1440" cy="70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3400" bIns="234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2" name=""/>
                <p:cNvSpPr/>
                <p:nvPr/>
              </p:nvSpPr>
              <p:spPr>
                <a:xfrm flipV="1">
                  <a:off x="6274440" y="4177440"/>
                  <a:ext cx="1440" cy="48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993" name=""/>
              <p:cNvGrpSpPr/>
              <p:nvPr/>
            </p:nvGrpSpPr>
            <p:grpSpPr>
              <a:xfrm>
                <a:off x="2714040" y="1108080"/>
                <a:ext cx="5749200" cy="4043520"/>
                <a:chOff x="2714040" y="1108080"/>
                <a:chExt cx="5749200" cy="4043520"/>
              </a:xfrm>
            </p:grpSpPr>
            <p:grpSp>
              <p:nvGrpSpPr>
                <p:cNvPr id="4994" name=""/>
                <p:cNvGrpSpPr/>
                <p:nvPr/>
              </p:nvGrpSpPr>
              <p:grpSpPr>
                <a:xfrm>
                  <a:off x="4215600" y="2224080"/>
                  <a:ext cx="4247640" cy="2619000"/>
                  <a:chOff x="4215600" y="2224080"/>
                  <a:chExt cx="4247640" cy="2619000"/>
                </a:xfrm>
              </p:grpSpPr>
              <p:sp>
                <p:nvSpPr>
                  <p:cNvPr id="4995" name=""/>
                  <p:cNvSpPr/>
                  <p:nvPr/>
                </p:nvSpPr>
                <p:spPr>
                  <a:xfrm>
                    <a:off x="4215600" y="3017160"/>
                    <a:ext cx="93240" cy="19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6" name=""/>
                  <p:cNvSpPr/>
                  <p:nvPr/>
                </p:nvSpPr>
                <p:spPr>
                  <a:xfrm flipH="1">
                    <a:off x="4726800" y="3452400"/>
                    <a:ext cx="75600" cy="810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7" name=""/>
                  <p:cNvSpPr/>
                  <p:nvPr/>
                </p:nvSpPr>
                <p:spPr>
                  <a:xfrm>
                    <a:off x="5475600" y="2932200"/>
                    <a:ext cx="211320" cy="49500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8" name=""/>
                  <p:cNvSpPr/>
                  <p:nvPr/>
                </p:nvSpPr>
                <p:spPr>
                  <a:xfrm>
                    <a:off x="4994280" y="3224880"/>
                    <a:ext cx="904320" cy="327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9" name=""/>
                  <p:cNvSpPr/>
                  <p:nvPr/>
                </p:nvSpPr>
                <p:spPr>
                  <a:xfrm>
                    <a:off x="5130360" y="2819520"/>
                    <a:ext cx="1476720" cy="67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0" name=""/>
                  <p:cNvSpPr/>
                  <p:nvPr/>
                </p:nvSpPr>
                <p:spPr>
                  <a:xfrm>
                    <a:off x="8301240" y="2224080"/>
                    <a:ext cx="49320" cy="101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1" name=""/>
                  <p:cNvSpPr/>
                  <p:nvPr/>
                </p:nvSpPr>
                <p:spPr>
                  <a:xfrm>
                    <a:off x="8320680" y="2375280"/>
                    <a:ext cx="142560" cy="5976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2960" bIns="129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2" name=""/>
                  <p:cNvSpPr/>
                  <p:nvPr/>
                </p:nvSpPr>
                <p:spPr>
                  <a:xfrm flipH="1">
                    <a:off x="7613640" y="2401920"/>
                    <a:ext cx="64800" cy="206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3" name=""/>
                  <p:cNvSpPr/>
                  <p:nvPr/>
                </p:nvSpPr>
                <p:spPr>
                  <a:xfrm>
                    <a:off x="7448040" y="2401920"/>
                    <a:ext cx="766440" cy="28152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4" name=""/>
                  <p:cNvSpPr/>
                  <p:nvPr/>
                </p:nvSpPr>
                <p:spPr>
                  <a:xfrm>
                    <a:off x="7127280" y="3047040"/>
                    <a:ext cx="768600" cy="38412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5" name=""/>
                  <p:cNvSpPr/>
                  <p:nvPr/>
                </p:nvSpPr>
                <p:spPr>
                  <a:xfrm>
                    <a:off x="6536880" y="2835720"/>
                    <a:ext cx="865080" cy="194220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6" name=""/>
                  <p:cNvSpPr/>
                  <p:nvPr/>
                </p:nvSpPr>
                <p:spPr>
                  <a:xfrm flipH="1" flipV="1">
                    <a:off x="7365240" y="3969000"/>
                    <a:ext cx="182880" cy="151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7" name=""/>
                  <p:cNvSpPr/>
                  <p:nvPr/>
                </p:nvSpPr>
                <p:spPr>
                  <a:xfrm>
                    <a:off x="6269040" y="4510080"/>
                    <a:ext cx="332640" cy="20628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8" name=""/>
                  <p:cNvSpPr/>
                  <p:nvPr/>
                </p:nvSpPr>
                <p:spPr>
                  <a:xfrm>
                    <a:off x="6404400" y="3022200"/>
                    <a:ext cx="870840" cy="87984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9" name=""/>
                  <p:cNvSpPr/>
                  <p:nvPr/>
                </p:nvSpPr>
                <p:spPr>
                  <a:xfrm>
                    <a:off x="5990400" y="3983040"/>
                    <a:ext cx="345240" cy="86004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0" name=""/>
                  <p:cNvSpPr/>
                  <p:nvPr/>
                </p:nvSpPr>
                <p:spPr>
                  <a:xfrm>
                    <a:off x="6649560" y="3027600"/>
                    <a:ext cx="179640" cy="41976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1" name=""/>
                  <p:cNvSpPr/>
                  <p:nvPr/>
                </p:nvSpPr>
                <p:spPr>
                  <a:xfrm>
                    <a:off x="6242760" y="3633840"/>
                    <a:ext cx="283320" cy="50076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2" name=""/>
                  <p:cNvSpPr/>
                  <p:nvPr/>
                </p:nvSpPr>
                <p:spPr>
                  <a:xfrm>
                    <a:off x="5703120" y="4044960"/>
                    <a:ext cx="565920" cy="37872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5013" name=""/>
                <p:cNvGrpSpPr/>
                <p:nvPr/>
              </p:nvGrpSpPr>
              <p:grpSpPr>
                <a:xfrm>
                  <a:off x="2714040" y="1108080"/>
                  <a:ext cx="5678640" cy="4043520"/>
                  <a:chOff x="2714040" y="1108080"/>
                  <a:chExt cx="5678640" cy="4043520"/>
                </a:xfrm>
              </p:grpSpPr>
              <p:sp>
                <p:nvSpPr>
                  <p:cNvPr id="5014" name=""/>
                  <p:cNvSpPr/>
                  <p:nvPr/>
                </p:nvSpPr>
                <p:spPr>
                  <a:xfrm>
                    <a:off x="5484600" y="3681360"/>
                    <a:ext cx="298080" cy="103644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5" name=""/>
                  <p:cNvSpPr/>
                  <p:nvPr/>
                </p:nvSpPr>
                <p:spPr>
                  <a:xfrm>
                    <a:off x="4140000" y="1108080"/>
                    <a:ext cx="17280" cy="361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6" name=""/>
                  <p:cNvSpPr/>
                  <p:nvPr/>
                </p:nvSpPr>
                <p:spPr>
                  <a:xfrm>
                    <a:off x="2761560" y="1210320"/>
                    <a:ext cx="1143720" cy="202176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7" name=""/>
                  <p:cNvSpPr/>
                  <p:nvPr/>
                </p:nvSpPr>
                <p:spPr>
                  <a:xfrm>
                    <a:off x="2881440" y="1425240"/>
                    <a:ext cx="202320" cy="51804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8" name=""/>
                  <p:cNvSpPr/>
                  <p:nvPr/>
                </p:nvSpPr>
                <p:spPr>
                  <a:xfrm>
                    <a:off x="3873960" y="1342440"/>
                    <a:ext cx="542520" cy="33480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9" name=""/>
                  <p:cNvSpPr/>
                  <p:nvPr/>
                </p:nvSpPr>
                <p:spPr>
                  <a:xfrm>
                    <a:off x="3866760" y="1310400"/>
                    <a:ext cx="3654000" cy="95508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0" name=""/>
                  <p:cNvSpPr/>
                  <p:nvPr/>
                </p:nvSpPr>
                <p:spPr>
                  <a:xfrm>
                    <a:off x="3160080" y="1703880"/>
                    <a:ext cx="1092600" cy="17748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1" name=""/>
                  <p:cNvSpPr/>
                  <p:nvPr/>
                </p:nvSpPr>
                <p:spPr>
                  <a:xfrm>
                    <a:off x="4050000" y="1652760"/>
                    <a:ext cx="214920" cy="109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2" name=""/>
                  <p:cNvSpPr/>
                  <p:nvPr/>
                </p:nvSpPr>
                <p:spPr>
                  <a:xfrm>
                    <a:off x="2714040" y="3093120"/>
                    <a:ext cx="967320" cy="88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3" name=""/>
                  <p:cNvSpPr/>
                  <p:nvPr/>
                </p:nvSpPr>
                <p:spPr>
                  <a:xfrm flipV="1">
                    <a:off x="3265920" y="3871800"/>
                    <a:ext cx="5040" cy="116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4" name=""/>
                  <p:cNvSpPr/>
                  <p:nvPr/>
                </p:nvSpPr>
                <p:spPr>
                  <a:xfrm>
                    <a:off x="3593520" y="3641040"/>
                    <a:ext cx="1535040" cy="945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5" name=""/>
                  <p:cNvSpPr/>
                  <p:nvPr/>
                </p:nvSpPr>
                <p:spPr>
                  <a:xfrm>
                    <a:off x="4307400" y="2313360"/>
                    <a:ext cx="100080" cy="460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6" name=""/>
                  <p:cNvSpPr/>
                  <p:nvPr/>
                </p:nvSpPr>
                <p:spPr>
                  <a:xfrm>
                    <a:off x="4115160" y="2710440"/>
                    <a:ext cx="1350000" cy="1120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7" name=""/>
                  <p:cNvSpPr/>
                  <p:nvPr/>
                </p:nvSpPr>
                <p:spPr>
                  <a:xfrm>
                    <a:off x="4196520" y="2764800"/>
                    <a:ext cx="17942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8" name=""/>
                  <p:cNvSpPr/>
                  <p:nvPr/>
                </p:nvSpPr>
                <p:spPr>
                  <a:xfrm>
                    <a:off x="4717800" y="3244680"/>
                    <a:ext cx="154800" cy="3081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9" name=""/>
                  <p:cNvSpPr/>
                  <p:nvPr/>
                </p:nvSpPr>
                <p:spPr>
                  <a:xfrm flipV="1">
                    <a:off x="4751640" y="4226400"/>
                    <a:ext cx="475920" cy="241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0" name=""/>
                  <p:cNvSpPr/>
                  <p:nvPr/>
                </p:nvSpPr>
                <p:spPr>
                  <a:xfrm flipH="1" flipV="1">
                    <a:off x="4918680" y="4392000"/>
                    <a:ext cx="267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1" name=""/>
                  <p:cNvSpPr/>
                  <p:nvPr/>
                </p:nvSpPr>
                <p:spPr>
                  <a:xfrm>
                    <a:off x="5460120" y="3128400"/>
                    <a:ext cx="327600" cy="62748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2" name=""/>
                  <p:cNvSpPr/>
                  <p:nvPr/>
                </p:nvSpPr>
                <p:spPr>
                  <a:xfrm>
                    <a:off x="5128920" y="3523320"/>
                    <a:ext cx="371520" cy="31896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3" name=""/>
                  <p:cNvSpPr/>
                  <p:nvPr/>
                </p:nvSpPr>
                <p:spPr>
                  <a:xfrm>
                    <a:off x="5278320" y="3720240"/>
                    <a:ext cx="111204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4" name=""/>
                  <p:cNvSpPr/>
                  <p:nvPr/>
                </p:nvSpPr>
                <p:spPr>
                  <a:xfrm>
                    <a:off x="5869080" y="3679920"/>
                    <a:ext cx="176040" cy="162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5" name=""/>
                  <p:cNvSpPr/>
                  <p:nvPr/>
                </p:nvSpPr>
                <p:spPr>
                  <a:xfrm>
                    <a:off x="5157000" y="2724480"/>
                    <a:ext cx="1379880" cy="76500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6" name=""/>
                  <p:cNvSpPr/>
                  <p:nvPr/>
                </p:nvSpPr>
                <p:spPr>
                  <a:xfrm>
                    <a:off x="5527080" y="1749600"/>
                    <a:ext cx="772200" cy="63108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7" name=""/>
                  <p:cNvSpPr/>
                  <p:nvPr/>
                </p:nvSpPr>
                <p:spPr>
                  <a:xfrm>
                    <a:off x="5530680" y="1749600"/>
                    <a:ext cx="1168560" cy="43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8" name=""/>
                  <p:cNvSpPr/>
                  <p:nvPr/>
                </p:nvSpPr>
                <p:spPr>
                  <a:xfrm>
                    <a:off x="7462440" y="1888920"/>
                    <a:ext cx="671400" cy="11268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9" name=""/>
                  <p:cNvSpPr/>
                  <p:nvPr/>
                </p:nvSpPr>
                <p:spPr>
                  <a:xfrm>
                    <a:off x="7332120" y="1985760"/>
                    <a:ext cx="604080" cy="50076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0" name=""/>
                  <p:cNvSpPr/>
                  <p:nvPr/>
                </p:nvSpPr>
                <p:spPr>
                  <a:xfrm>
                    <a:off x="7405920" y="2299680"/>
                    <a:ext cx="986760" cy="60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1" name=""/>
                  <p:cNvSpPr/>
                  <p:nvPr/>
                </p:nvSpPr>
                <p:spPr>
                  <a:xfrm>
                    <a:off x="5740560" y="2401920"/>
                    <a:ext cx="2606760" cy="177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2" name=""/>
                  <p:cNvSpPr/>
                  <p:nvPr/>
                </p:nvSpPr>
                <p:spPr>
                  <a:xfrm>
                    <a:off x="6693840" y="2086560"/>
                    <a:ext cx="424800" cy="54252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3" name=""/>
                  <p:cNvSpPr/>
                  <p:nvPr/>
                </p:nvSpPr>
                <p:spPr>
                  <a:xfrm>
                    <a:off x="6284880" y="2304720"/>
                    <a:ext cx="222120" cy="37872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4" name=""/>
                  <p:cNvSpPr/>
                  <p:nvPr/>
                </p:nvSpPr>
                <p:spPr>
                  <a:xfrm>
                    <a:off x="6475320" y="2532240"/>
                    <a:ext cx="378720" cy="32436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5" name=""/>
                  <p:cNvSpPr/>
                  <p:nvPr/>
                </p:nvSpPr>
                <p:spPr>
                  <a:xfrm>
                    <a:off x="6748560" y="2743560"/>
                    <a:ext cx="18144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6" name=""/>
                  <p:cNvSpPr/>
                  <p:nvPr/>
                </p:nvSpPr>
                <p:spPr>
                  <a:xfrm>
                    <a:off x="7603560" y="2622240"/>
                    <a:ext cx="405000" cy="9684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7" name=""/>
                  <p:cNvSpPr/>
                  <p:nvPr/>
                </p:nvSpPr>
                <p:spPr>
                  <a:xfrm>
                    <a:off x="5611680" y="2719440"/>
                    <a:ext cx="2396880" cy="20480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8" name=""/>
                  <p:cNvSpPr/>
                  <p:nvPr/>
                </p:nvSpPr>
                <p:spPr>
                  <a:xfrm>
                    <a:off x="5257080" y="2667960"/>
                    <a:ext cx="1762560" cy="2064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9" name=""/>
                  <p:cNvSpPr/>
                  <p:nvPr/>
                </p:nvSpPr>
                <p:spPr>
                  <a:xfrm>
                    <a:off x="5763240" y="2734920"/>
                    <a:ext cx="757800" cy="176976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0" name=""/>
                  <p:cNvSpPr/>
                  <p:nvPr/>
                </p:nvSpPr>
                <p:spPr>
                  <a:xfrm>
                    <a:off x="7488720" y="2773800"/>
                    <a:ext cx="604440" cy="19368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1" name=""/>
                  <p:cNvSpPr/>
                  <p:nvPr/>
                </p:nvSpPr>
                <p:spPr>
                  <a:xfrm>
                    <a:off x="7224480" y="3047040"/>
                    <a:ext cx="491400" cy="28368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2" name=""/>
                  <p:cNvSpPr/>
                  <p:nvPr/>
                </p:nvSpPr>
                <p:spPr>
                  <a:xfrm>
                    <a:off x="7189200" y="2680560"/>
                    <a:ext cx="95040" cy="45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3" name=""/>
                  <p:cNvSpPr/>
                  <p:nvPr/>
                </p:nvSpPr>
                <p:spPr>
                  <a:xfrm>
                    <a:off x="7048080" y="2734920"/>
                    <a:ext cx="37872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4" name=""/>
                  <p:cNvSpPr/>
                  <p:nvPr/>
                </p:nvSpPr>
                <p:spPr>
                  <a:xfrm flipV="1">
                    <a:off x="6492960" y="4782960"/>
                    <a:ext cx="43920" cy="493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" bIns="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5" name=""/>
                  <p:cNvSpPr/>
                  <p:nvPr/>
                </p:nvSpPr>
                <p:spPr>
                  <a:xfrm>
                    <a:off x="6274440" y="3872160"/>
                    <a:ext cx="1217880" cy="41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6" name=""/>
                  <p:cNvSpPr/>
                  <p:nvPr/>
                </p:nvSpPr>
                <p:spPr>
                  <a:xfrm>
                    <a:off x="5869080" y="3902040"/>
                    <a:ext cx="1344240" cy="38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7" name=""/>
                  <p:cNvSpPr/>
                  <p:nvPr/>
                </p:nvSpPr>
                <p:spPr>
                  <a:xfrm>
                    <a:off x="6926400" y="3731040"/>
                    <a:ext cx="93240" cy="19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8" name=""/>
                  <p:cNvSpPr/>
                  <p:nvPr/>
                </p:nvSpPr>
                <p:spPr>
                  <a:xfrm>
                    <a:off x="7213680" y="3923280"/>
                    <a:ext cx="70560" cy="892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480" bIns="424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9" name=""/>
                  <p:cNvSpPr/>
                  <p:nvPr/>
                </p:nvSpPr>
                <p:spPr>
                  <a:xfrm>
                    <a:off x="6891120" y="3847320"/>
                    <a:ext cx="24480" cy="10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0" name=""/>
                  <p:cNvSpPr/>
                  <p:nvPr/>
                </p:nvSpPr>
                <p:spPr>
                  <a:xfrm>
                    <a:off x="6390720" y="4164840"/>
                    <a:ext cx="317160" cy="546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1" name=""/>
                  <p:cNvSpPr/>
                  <p:nvPr/>
                </p:nvSpPr>
                <p:spPr>
                  <a:xfrm>
                    <a:off x="5839200" y="2908080"/>
                    <a:ext cx="1314360" cy="12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2" name=""/>
                  <p:cNvSpPr/>
                  <p:nvPr/>
                </p:nvSpPr>
                <p:spPr>
                  <a:xfrm>
                    <a:off x="5384160" y="5049360"/>
                    <a:ext cx="45720" cy="1022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3" name=""/>
                  <p:cNvSpPr/>
                  <p:nvPr/>
                </p:nvSpPr>
                <p:spPr>
                  <a:xfrm>
                    <a:off x="5308200" y="4615920"/>
                    <a:ext cx="432000" cy="52164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4" name=""/>
                  <p:cNvSpPr/>
                  <p:nvPr/>
                </p:nvSpPr>
                <p:spPr>
                  <a:xfrm>
                    <a:off x="5995800" y="3619800"/>
                    <a:ext cx="798480" cy="113688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5" name=""/>
                  <p:cNvSpPr/>
                  <p:nvPr/>
                </p:nvSpPr>
                <p:spPr>
                  <a:xfrm>
                    <a:off x="6177240" y="3210840"/>
                    <a:ext cx="303120" cy="5814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6" name=""/>
                  <p:cNvSpPr/>
                  <p:nvPr/>
                </p:nvSpPr>
                <p:spPr>
                  <a:xfrm>
                    <a:off x="6656760" y="2957040"/>
                    <a:ext cx="45360" cy="4190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7" name=""/>
                  <p:cNvSpPr/>
                  <p:nvPr/>
                </p:nvSpPr>
                <p:spPr>
                  <a:xfrm flipH="1" flipV="1">
                    <a:off x="6744960" y="3405960"/>
                    <a:ext cx="70560" cy="1429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8" name=""/>
                  <p:cNvSpPr/>
                  <p:nvPr/>
                </p:nvSpPr>
                <p:spPr>
                  <a:xfrm>
                    <a:off x="6057720" y="3122640"/>
                    <a:ext cx="1053720" cy="163404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9" name=""/>
                  <p:cNvSpPr/>
                  <p:nvPr/>
                </p:nvSpPr>
                <p:spPr>
                  <a:xfrm>
                    <a:off x="5955480" y="3644640"/>
                    <a:ext cx="836640" cy="9442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70" name=""/>
                  <p:cNvSpPr/>
                  <p:nvPr/>
                </p:nvSpPr>
                <p:spPr>
                  <a:xfrm>
                    <a:off x="4383000" y="4236840"/>
                    <a:ext cx="1107000" cy="43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</p:grpSp>
        <p:sp>
          <p:nvSpPr>
            <p:cNvPr id="5071" name=""/>
            <p:cNvSpPr/>
            <p:nvPr/>
          </p:nvSpPr>
          <p:spPr>
            <a:xfrm flipH="1">
              <a:off x="5560560" y="2067120"/>
              <a:ext cx="4212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2" name=""/>
            <p:cNvSpPr/>
            <p:nvPr/>
          </p:nvSpPr>
          <p:spPr>
            <a:xfrm>
              <a:off x="4215960" y="3017520"/>
              <a:ext cx="93240" cy="19728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3" name=""/>
            <p:cNvSpPr/>
            <p:nvPr/>
          </p:nvSpPr>
          <p:spPr>
            <a:xfrm flipV="1">
              <a:off x="3265920" y="3872520"/>
              <a:ext cx="5040" cy="116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4" name=""/>
            <p:cNvSpPr/>
            <p:nvPr/>
          </p:nvSpPr>
          <p:spPr>
            <a:xfrm>
              <a:off x="4718520" y="3245040"/>
              <a:ext cx="154800" cy="3081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5" name=""/>
            <p:cNvSpPr/>
            <p:nvPr/>
          </p:nvSpPr>
          <p:spPr>
            <a:xfrm flipH="1">
              <a:off x="4727160" y="3453120"/>
              <a:ext cx="75600" cy="81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6" name=""/>
            <p:cNvSpPr/>
            <p:nvPr/>
          </p:nvSpPr>
          <p:spPr>
            <a:xfrm>
              <a:off x="5476320" y="2932920"/>
              <a:ext cx="211320" cy="49536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7" name=""/>
            <p:cNvSpPr/>
            <p:nvPr/>
          </p:nvSpPr>
          <p:spPr>
            <a:xfrm>
              <a:off x="7463160" y="1889280"/>
              <a:ext cx="671400" cy="11268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8" name=""/>
            <p:cNvSpPr/>
            <p:nvPr/>
          </p:nvSpPr>
          <p:spPr>
            <a:xfrm>
              <a:off x="6476040" y="2532600"/>
              <a:ext cx="378720" cy="32436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9" name=""/>
            <p:cNvSpPr/>
            <p:nvPr/>
          </p:nvSpPr>
          <p:spPr>
            <a:xfrm flipH="1">
              <a:off x="7614360" y="2402280"/>
              <a:ext cx="65160" cy="206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0" name=""/>
            <p:cNvSpPr/>
            <p:nvPr/>
          </p:nvSpPr>
          <p:spPr>
            <a:xfrm>
              <a:off x="7604280" y="2622600"/>
              <a:ext cx="405000" cy="968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1" name=""/>
            <p:cNvSpPr/>
            <p:nvPr/>
          </p:nvSpPr>
          <p:spPr>
            <a:xfrm flipV="1">
              <a:off x="5818320" y="4135320"/>
              <a:ext cx="26280" cy="105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2" name=""/>
            <p:cNvSpPr/>
            <p:nvPr/>
          </p:nvSpPr>
          <p:spPr>
            <a:xfrm>
              <a:off x="7048800" y="2735280"/>
              <a:ext cx="378720" cy="89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3" name=""/>
            <p:cNvSpPr/>
            <p:nvPr/>
          </p:nvSpPr>
          <p:spPr>
            <a:xfrm>
              <a:off x="6927120" y="3731760"/>
              <a:ext cx="93240" cy="19728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4" name=""/>
            <p:cNvSpPr/>
            <p:nvPr/>
          </p:nvSpPr>
          <p:spPr>
            <a:xfrm>
              <a:off x="6891840" y="3848040"/>
              <a:ext cx="24480" cy="10548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5" name=""/>
            <p:cNvSpPr/>
            <p:nvPr/>
          </p:nvSpPr>
          <p:spPr>
            <a:xfrm flipV="1">
              <a:off x="5924160" y="4180680"/>
              <a:ext cx="185040" cy="5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6" name=""/>
            <p:cNvSpPr/>
            <p:nvPr/>
          </p:nvSpPr>
          <p:spPr>
            <a:xfrm flipH="1" flipV="1">
              <a:off x="6745680" y="3406680"/>
              <a:ext cx="70560" cy="142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7" name=""/>
            <p:cNvSpPr/>
            <p:nvPr/>
          </p:nvSpPr>
          <p:spPr>
            <a:xfrm flipH="1">
              <a:off x="6580080" y="3964320"/>
              <a:ext cx="1440" cy="70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8" name=""/>
            <p:cNvSpPr/>
            <p:nvPr/>
          </p:nvSpPr>
          <p:spPr>
            <a:xfrm>
              <a:off x="5703840" y="4045680"/>
              <a:ext cx="565920" cy="37872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89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0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1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92" name=""/>
          <p:cNvGrpSpPr/>
          <p:nvPr/>
        </p:nvGrpSpPr>
        <p:grpSpPr>
          <a:xfrm>
            <a:off x="2557440" y="1108080"/>
            <a:ext cx="5906160" cy="4043880"/>
            <a:chOff x="2557440" y="1108080"/>
            <a:chExt cx="5906160" cy="4043880"/>
          </a:xfrm>
        </p:grpSpPr>
        <p:sp>
          <p:nvSpPr>
            <p:cNvPr id="5093" name=""/>
            <p:cNvSpPr/>
            <p:nvPr/>
          </p:nvSpPr>
          <p:spPr>
            <a:xfrm flipV="1">
              <a:off x="6512760" y="4595760"/>
              <a:ext cx="38520" cy="151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094" name=""/>
            <p:cNvGrpSpPr/>
            <p:nvPr/>
          </p:nvGrpSpPr>
          <p:grpSpPr>
            <a:xfrm>
              <a:off x="2557440" y="1689840"/>
              <a:ext cx="5830200" cy="3366720"/>
              <a:chOff x="2557440" y="1689840"/>
              <a:chExt cx="5830200" cy="3366720"/>
            </a:xfrm>
          </p:grpSpPr>
          <p:sp>
            <p:nvSpPr>
              <p:cNvPr id="5095" name=""/>
              <p:cNvSpPr/>
              <p:nvPr/>
            </p:nvSpPr>
            <p:spPr>
              <a:xfrm flipH="1">
                <a:off x="8321040" y="2343960"/>
                <a:ext cx="66600" cy="20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5096" name=""/>
              <p:cNvGrpSpPr/>
              <p:nvPr/>
            </p:nvGrpSpPr>
            <p:grpSpPr>
              <a:xfrm>
                <a:off x="2557440" y="1689840"/>
                <a:ext cx="4453560" cy="3366720"/>
                <a:chOff x="2557440" y="1689840"/>
                <a:chExt cx="4453560" cy="3366720"/>
              </a:xfrm>
            </p:grpSpPr>
            <p:sp>
              <p:nvSpPr>
                <p:cNvPr id="5097" name=""/>
                <p:cNvSpPr/>
                <p:nvPr/>
              </p:nvSpPr>
              <p:spPr>
                <a:xfrm flipH="1">
                  <a:off x="4716000" y="4224960"/>
                  <a:ext cx="78840" cy="3787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098" name=""/>
                <p:cNvSpPr/>
                <p:nvPr/>
              </p:nvSpPr>
              <p:spPr>
                <a:xfrm>
                  <a:off x="2653920" y="1689840"/>
                  <a:ext cx="953640" cy="61344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099" name=""/>
                <p:cNvSpPr/>
                <p:nvPr/>
              </p:nvSpPr>
              <p:spPr>
                <a:xfrm>
                  <a:off x="2608560" y="2440800"/>
                  <a:ext cx="232560" cy="23256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0" name=""/>
                <p:cNvSpPr/>
                <p:nvPr/>
              </p:nvSpPr>
              <p:spPr>
                <a:xfrm>
                  <a:off x="2557440" y="2705040"/>
                  <a:ext cx="202320" cy="27864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1" name=""/>
                <p:cNvSpPr/>
                <p:nvPr/>
              </p:nvSpPr>
              <p:spPr>
                <a:xfrm>
                  <a:off x="2860200" y="3093480"/>
                  <a:ext cx="81000" cy="41400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2" name=""/>
                <p:cNvSpPr/>
                <p:nvPr/>
              </p:nvSpPr>
              <p:spPr>
                <a:xfrm>
                  <a:off x="2835720" y="3230280"/>
                  <a:ext cx="232560" cy="4708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3" name=""/>
                <p:cNvSpPr/>
                <p:nvPr/>
              </p:nvSpPr>
              <p:spPr>
                <a:xfrm>
                  <a:off x="2805840" y="3371400"/>
                  <a:ext cx="226800" cy="3031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4" name=""/>
                <p:cNvSpPr/>
                <p:nvPr/>
              </p:nvSpPr>
              <p:spPr>
                <a:xfrm>
                  <a:off x="3054240" y="3625560"/>
                  <a:ext cx="63360" cy="33840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5" name=""/>
                <p:cNvSpPr/>
                <p:nvPr/>
              </p:nvSpPr>
              <p:spPr>
                <a:xfrm flipH="1">
                  <a:off x="5176080" y="4727160"/>
                  <a:ext cx="86040" cy="167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6" name=""/>
                <p:cNvSpPr/>
                <p:nvPr/>
              </p:nvSpPr>
              <p:spPr>
                <a:xfrm>
                  <a:off x="5384520" y="4767840"/>
                  <a:ext cx="232560" cy="28872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7" name=""/>
                <p:cNvSpPr/>
                <p:nvPr/>
              </p:nvSpPr>
              <p:spPr>
                <a:xfrm>
                  <a:off x="6563520" y="3103560"/>
                  <a:ext cx="447480" cy="44028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5108" name=""/>
            <p:cNvSpPr/>
            <p:nvPr/>
          </p:nvSpPr>
          <p:spPr>
            <a:xfrm flipH="1" flipV="1">
              <a:off x="6551640" y="4020840"/>
              <a:ext cx="7200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109" name=""/>
            <p:cNvGrpSpPr/>
            <p:nvPr/>
          </p:nvGrpSpPr>
          <p:grpSpPr>
            <a:xfrm>
              <a:off x="3087720" y="2638440"/>
              <a:ext cx="4263840" cy="1956600"/>
              <a:chOff x="3087720" y="2638440"/>
              <a:chExt cx="4263840" cy="1956600"/>
            </a:xfrm>
          </p:grpSpPr>
          <p:sp>
            <p:nvSpPr>
              <p:cNvPr id="5110" name=""/>
              <p:cNvSpPr/>
              <p:nvPr/>
            </p:nvSpPr>
            <p:spPr>
              <a:xfrm>
                <a:off x="3087720" y="3645000"/>
                <a:ext cx="324360" cy="5112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1" name=""/>
              <p:cNvSpPr/>
              <p:nvPr/>
            </p:nvSpPr>
            <p:spPr>
              <a:xfrm>
                <a:off x="4415040" y="4256640"/>
                <a:ext cx="713880" cy="33840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2" name=""/>
              <p:cNvSpPr/>
              <p:nvPr/>
            </p:nvSpPr>
            <p:spPr>
              <a:xfrm flipH="1">
                <a:off x="4534560" y="2638440"/>
                <a:ext cx="31320" cy="167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3" name=""/>
              <p:cNvSpPr/>
              <p:nvPr/>
            </p:nvSpPr>
            <p:spPr>
              <a:xfrm>
                <a:off x="4478400" y="2810880"/>
                <a:ext cx="2291760" cy="141552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4" name=""/>
              <p:cNvSpPr/>
              <p:nvPr/>
            </p:nvSpPr>
            <p:spPr>
              <a:xfrm>
                <a:off x="5338440" y="3114000"/>
                <a:ext cx="20880" cy="176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5" name=""/>
              <p:cNvSpPr/>
              <p:nvPr/>
            </p:nvSpPr>
            <p:spPr>
              <a:xfrm>
                <a:off x="4615920" y="3796560"/>
                <a:ext cx="793440" cy="55656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6" name=""/>
              <p:cNvSpPr/>
              <p:nvPr/>
            </p:nvSpPr>
            <p:spPr>
              <a:xfrm flipV="1">
                <a:off x="5818320" y="4134600"/>
                <a:ext cx="26280" cy="105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7" name=""/>
              <p:cNvSpPr/>
              <p:nvPr/>
            </p:nvSpPr>
            <p:spPr>
              <a:xfrm>
                <a:off x="6702840" y="4013280"/>
                <a:ext cx="31680" cy="118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8" name=""/>
              <p:cNvSpPr/>
              <p:nvPr/>
            </p:nvSpPr>
            <p:spPr>
              <a:xfrm>
                <a:off x="6496920" y="4105080"/>
                <a:ext cx="50760" cy="1267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9" name=""/>
              <p:cNvSpPr/>
              <p:nvPr/>
            </p:nvSpPr>
            <p:spPr>
              <a:xfrm flipH="1" flipV="1">
                <a:off x="6981480" y="2983680"/>
                <a:ext cx="370080" cy="130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0" name=""/>
              <p:cNvSpPr/>
              <p:nvPr/>
            </p:nvSpPr>
            <p:spPr>
              <a:xfrm flipH="1">
                <a:off x="6141960" y="3817440"/>
                <a:ext cx="29880" cy="271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1" name=""/>
              <p:cNvSpPr/>
              <p:nvPr/>
            </p:nvSpPr>
            <p:spPr>
              <a:xfrm>
                <a:off x="6042240" y="3983040"/>
                <a:ext cx="48960" cy="156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2" name=""/>
              <p:cNvSpPr/>
              <p:nvPr/>
            </p:nvSpPr>
            <p:spPr>
              <a:xfrm flipV="1">
                <a:off x="5923800" y="4180320"/>
                <a:ext cx="185040" cy="5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400" bIns="-41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3" name=""/>
              <p:cNvSpPr/>
              <p:nvPr/>
            </p:nvSpPr>
            <p:spPr>
              <a:xfrm>
                <a:off x="6694200" y="3387600"/>
                <a:ext cx="203040" cy="756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4" name=""/>
              <p:cNvSpPr/>
              <p:nvPr/>
            </p:nvSpPr>
            <p:spPr>
              <a:xfrm flipH="1">
                <a:off x="6579720" y="3963960"/>
                <a:ext cx="1440" cy="70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5" name=""/>
              <p:cNvSpPr/>
              <p:nvPr/>
            </p:nvSpPr>
            <p:spPr>
              <a:xfrm flipV="1">
                <a:off x="6274800" y="4177440"/>
                <a:ext cx="1440" cy="48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126" name=""/>
            <p:cNvGrpSpPr/>
            <p:nvPr/>
          </p:nvGrpSpPr>
          <p:grpSpPr>
            <a:xfrm>
              <a:off x="2714040" y="1108080"/>
              <a:ext cx="5749560" cy="4043880"/>
              <a:chOff x="2714040" y="1108080"/>
              <a:chExt cx="5749560" cy="4043880"/>
            </a:xfrm>
          </p:grpSpPr>
          <p:grpSp>
            <p:nvGrpSpPr>
              <p:cNvPr id="5127" name=""/>
              <p:cNvGrpSpPr/>
              <p:nvPr/>
            </p:nvGrpSpPr>
            <p:grpSpPr>
              <a:xfrm>
                <a:off x="4215600" y="2224080"/>
                <a:ext cx="4248000" cy="2619000"/>
                <a:chOff x="4215600" y="2224080"/>
                <a:chExt cx="4248000" cy="2619000"/>
              </a:xfrm>
            </p:grpSpPr>
            <p:sp>
              <p:nvSpPr>
                <p:cNvPr id="5128" name=""/>
                <p:cNvSpPr/>
                <p:nvPr/>
              </p:nvSpPr>
              <p:spPr>
                <a:xfrm>
                  <a:off x="4215600" y="3017160"/>
                  <a:ext cx="93240" cy="19728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29" name=""/>
                <p:cNvSpPr/>
                <p:nvPr/>
              </p:nvSpPr>
              <p:spPr>
                <a:xfrm flipH="1">
                  <a:off x="4726800" y="3452400"/>
                  <a:ext cx="75600" cy="810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0" name=""/>
                <p:cNvSpPr/>
                <p:nvPr/>
              </p:nvSpPr>
              <p:spPr>
                <a:xfrm>
                  <a:off x="5475600" y="2932200"/>
                  <a:ext cx="211320" cy="49500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1" name=""/>
                <p:cNvSpPr/>
                <p:nvPr/>
              </p:nvSpPr>
              <p:spPr>
                <a:xfrm>
                  <a:off x="4994640" y="3224880"/>
                  <a:ext cx="904320" cy="3276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2" name=""/>
                <p:cNvSpPr/>
                <p:nvPr/>
              </p:nvSpPr>
              <p:spPr>
                <a:xfrm>
                  <a:off x="5130360" y="2819520"/>
                  <a:ext cx="1476720" cy="67860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3" name=""/>
                <p:cNvSpPr/>
                <p:nvPr/>
              </p:nvSpPr>
              <p:spPr>
                <a:xfrm>
                  <a:off x="8301600" y="2224080"/>
                  <a:ext cx="49320" cy="101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4" name=""/>
                <p:cNvSpPr/>
                <p:nvPr/>
              </p:nvSpPr>
              <p:spPr>
                <a:xfrm>
                  <a:off x="8321040" y="2375280"/>
                  <a:ext cx="142560" cy="5976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2960" bIns="12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5" name=""/>
                <p:cNvSpPr/>
                <p:nvPr/>
              </p:nvSpPr>
              <p:spPr>
                <a:xfrm flipH="1">
                  <a:off x="7614000" y="2401920"/>
                  <a:ext cx="64800" cy="206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6" name=""/>
                <p:cNvSpPr/>
                <p:nvPr/>
              </p:nvSpPr>
              <p:spPr>
                <a:xfrm>
                  <a:off x="7448400" y="2401920"/>
                  <a:ext cx="766440" cy="28152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7" name=""/>
                <p:cNvSpPr/>
                <p:nvPr/>
              </p:nvSpPr>
              <p:spPr>
                <a:xfrm>
                  <a:off x="7127280" y="3047040"/>
                  <a:ext cx="768600" cy="38412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8" name=""/>
                <p:cNvSpPr/>
                <p:nvPr/>
              </p:nvSpPr>
              <p:spPr>
                <a:xfrm>
                  <a:off x="6536880" y="2835720"/>
                  <a:ext cx="865080" cy="194220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9" name=""/>
                <p:cNvSpPr/>
                <p:nvPr/>
              </p:nvSpPr>
              <p:spPr>
                <a:xfrm flipH="1" flipV="1">
                  <a:off x="7365600" y="3969000"/>
                  <a:ext cx="182880" cy="15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0" name=""/>
                <p:cNvSpPr/>
                <p:nvPr/>
              </p:nvSpPr>
              <p:spPr>
                <a:xfrm>
                  <a:off x="6269400" y="4510080"/>
                  <a:ext cx="332640" cy="20628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1" name=""/>
                <p:cNvSpPr/>
                <p:nvPr/>
              </p:nvSpPr>
              <p:spPr>
                <a:xfrm>
                  <a:off x="6404760" y="3022200"/>
                  <a:ext cx="870840" cy="87984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2" name=""/>
                <p:cNvSpPr/>
                <p:nvPr/>
              </p:nvSpPr>
              <p:spPr>
                <a:xfrm>
                  <a:off x="5990760" y="3983040"/>
                  <a:ext cx="345240" cy="86004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3" name=""/>
                <p:cNvSpPr/>
                <p:nvPr/>
              </p:nvSpPr>
              <p:spPr>
                <a:xfrm>
                  <a:off x="6649920" y="3027600"/>
                  <a:ext cx="179640" cy="41976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4" name=""/>
                <p:cNvSpPr/>
                <p:nvPr/>
              </p:nvSpPr>
              <p:spPr>
                <a:xfrm>
                  <a:off x="6242760" y="3633840"/>
                  <a:ext cx="283320" cy="50076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5" name=""/>
                <p:cNvSpPr/>
                <p:nvPr/>
              </p:nvSpPr>
              <p:spPr>
                <a:xfrm>
                  <a:off x="5703120" y="4044960"/>
                  <a:ext cx="565920" cy="37872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5146" name=""/>
              <p:cNvGrpSpPr/>
              <p:nvPr/>
            </p:nvGrpSpPr>
            <p:grpSpPr>
              <a:xfrm>
                <a:off x="2714040" y="1108080"/>
                <a:ext cx="5679000" cy="4043880"/>
                <a:chOff x="2714040" y="1108080"/>
                <a:chExt cx="5679000" cy="4043880"/>
              </a:xfrm>
            </p:grpSpPr>
            <p:sp>
              <p:nvSpPr>
                <p:cNvPr id="5147" name=""/>
                <p:cNvSpPr/>
                <p:nvPr/>
              </p:nvSpPr>
              <p:spPr>
                <a:xfrm>
                  <a:off x="5484600" y="3681720"/>
                  <a:ext cx="298080" cy="103644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8" name=""/>
                <p:cNvSpPr/>
                <p:nvPr/>
              </p:nvSpPr>
              <p:spPr>
                <a:xfrm>
                  <a:off x="4140000" y="1108080"/>
                  <a:ext cx="17280" cy="361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9" name=""/>
                <p:cNvSpPr/>
                <p:nvPr/>
              </p:nvSpPr>
              <p:spPr>
                <a:xfrm>
                  <a:off x="2761560" y="1210320"/>
                  <a:ext cx="1143720" cy="202176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0" name=""/>
                <p:cNvSpPr/>
                <p:nvPr/>
              </p:nvSpPr>
              <p:spPr>
                <a:xfrm>
                  <a:off x="2881440" y="1425240"/>
                  <a:ext cx="202320" cy="51804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1" name=""/>
                <p:cNvSpPr/>
                <p:nvPr/>
              </p:nvSpPr>
              <p:spPr>
                <a:xfrm>
                  <a:off x="3873960" y="1342440"/>
                  <a:ext cx="542520" cy="33480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2" name=""/>
                <p:cNvSpPr/>
                <p:nvPr/>
              </p:nvSpPr>
              <p:spPr>
                <a:xfrm>
                  <a:off x="3866760" y="1310760"/>
                  <a:ext cx="3654000" cy="95544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3" name=""/>
                <p:cNvSpPr/>
                <p:nvPr/>
              </p:nvSpPr>
              <p:spPr>
                <a:xfrm>
                  <a:off x="3160080" y="1703880"/>
                  <a:ext cx="1092600" cy="17748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4" name=""/>
                <p:cNvSpPr/>
                <p:nvPr/>
              </p:nvSpPr>
              <p:spPr>
                <a:xfrm>
                  <a:off x="4050000" y="1652760"/>
                  <a:ext cx="214920" cy="109296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5" name=""/>
                <p:cNvSpPr/>
                <p:nvPr/>
              </p:nvSpPr>
              <p:spPr>
                <a:xfrm>
                  <a:off x="2714040" y="3093120"/>
                  <a:ext cx="967680" cy="88092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6" name=""/>
                <p:cNvSpPr/>
                <p:nvPr/>
              </p:nvSpPr>
              <p:spPr>
                <a:xfrm flipV="1">
                  <a:off x="3265920" y="3872160"/>
                  <a:ext cx="5040" cy="116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7" name=""/>
                <p:cNvSpPr/>
                <p:nvPr/>
              </p:nvSpPr>
              <p:spPr>
                <a:xfrm>
                  <a:off x="3593520" y="3641400"/>
                  <a:ext cx="1535040" cy="94500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8" name=""/>
                <p:cNvSpPr/>
                <p:nvPr/>
              </p:nvSpPr>
              <p:spPr>
                <a:xfrm>
                  <a:off x="4307400" y="2313720"/>
                  <a:ext cx="100080" cy="460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9" name=""/>
                <p:cNvSpPr/>
                <p:nvPr/>
              </p:nvSpPr>
              <p:spPr>
                <a:xfrm>
                  <a:off x="4115160" y="2710800"/>
                  <a:ext cx="1350000" cy="112068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0" name=""/>
                <p:cNvSpPr/>
                <p:nvPr/>
              </p:nvSpPr>
              <p:spPr>
                <a:xfrm>
                  <a:off x="4196520" y="2765160"/>
                  <a:ext cx="1794240" cy="79344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1" name=""/>
                <p:cNvSpPr/>
                <p:nvPr/>
              </p:nvSpPr>
              <p:spPr>
                <a:xfrm>
                  <a:off x="4718160" y="3244680"/>
                  <a:ext cx="154800" cy="3081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2" name=""/>
                <p:cNvSpPr/>
                <p:nvPr/>
              </p:nvSpPr>
              <p:spPr>
                <a:xfrm flipV="1">
                  <a:off x="4751640" y="4226760"/>
                  <a:ext cx="475920" cy="24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3" name=""/>
                <p:cNvSpPr/>
                <p:nvPr/>
              </p:nvSpPr>
              <p:spPr>
                <a:xfrm flipH="1" flipV="1">
                  <a:off x="4918680" y="4392000"/>
                  <a:ext cx="267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4" name=""/>
                <p:cNvSpPr/>
                <p:nvPr/>
              </p:nvSpPr>
              <p:spPr>
                <a:xfrm>
                  <a:off x="5460480" y="3128400"/>
                  <a:ext cx="327600" cy="62748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5" name=""/>
                <p:cNvSpPr/>
                <p:nvPr/>
              </p:nvSpPr>
              <p:spPr>
                <a:xfrm>
                  <a:off x="5128920" y="3523320"/>
                  <a:ext cx="371520" cy="31896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6" name=""/>
                <p:cNvSpPr/>
                <p:nvPr/>
              </p:nvSpPr>
              <p:spPr>
                <a:xfrm>
                  <a:off x="5278680" y="3720600"/>
                  <a:ext cx="1112400" cy="2538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7" name=""/>
                <p:cNvSpPr/>
                <p:nvPr/>
              </p:nvSpPr>
              <p:spPr>
                <a:xfrm>
                  <a:off x="5869440" y="3680280"/>
                  <a:ext cx="176040" cy="16200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8" name=""/>
                <p:cNvSpPr/>
                <p:nvPr/>
              </p:nvSpPr>
              <p:spPr>
                <a:xfrm>
                  <a:off x="5157000" y="2724480"/>
                  <a:ext cx="1380240" cy="76500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9" name=""/>
                <p:cNvSpPr/>
                <p:nvPr/>
              </p:nvSpPr>
              <p:spPr>
                <a:xfrm>
                  <a:off x="5527080" y="1749600"/>
                  <a:ext cx="772200" cy="63108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0" name=""/>
                <p:cNvSpPr/>
                <p:nvPr/>
              </p:nvSpPr>
              <p:spPr>
                <a:xfrm>
                  <a:off x="5530680" y="1749600"/>
                  <a:ext cx="1168560" cy="43344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1" name=""/>
                <p:cNvSpPr/>
                <p:nvPr/>
              </p:nvSpPr>
              <p:spPr>
                <a:xfrm>
                  <a:off x="7462440" y="1888920"/>
                  <a:ext cx="671400" cy="11268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2" name=""/>
                <p:cNvSpPr/>
                <p:nvPr/>
              </p:nvSpPr>
              <p:spPr>
                <a:xfrm>
                  <a:off x="7332480" y="1985760"/>
                  <a:ext cx="604080" cy="50076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3" name=""/>
                <p:cNvSpPr/>
                <p:nvPr/>
              </p:nvSpPr>
              <p:spPr>
                <a:xfrm>
                  <a:off x="7406280" y="2299680"/>
                  <a:ext cx="986760" cy="60840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4" name=""/>
                <p:cNvSpPr/>
                <p:nvPr/>
              </p:nvSpPr>
              <p:spPr>
                <a:xfrm>
                  <a:off x="5740560" y="2401920"/>
                  <a:ext cx="2606760" cy="17751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5" name=""/>
                <p:cNvSpPr/>
                <p:nvPr/>
              </p:nvSpPr>
              <p:spPr>
                <a:xfrm>
                  <a:off x="6693840" y="2086560"/>
                  <a:ext cx="424800" cy="542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6" name=""/>
                <p:cNvSpPr/>
                <p:nvPr/>
              </p:nvSpPr>
              <p:spPr>
                <a:xfrm>
                  <a:off x="6284880" y="2304720"/>
                  <a:ext cx="222120" cy="37872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7" name=""/>
                <p:cNvSpPr/>
                <p:nvPr/>
              </p:nvSpPr>
              <p:spPr>
                <a:xfrm>
                  <a:off x="6475680" y="2532240"/>
                  <a:ext cx="378720" cy="32436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8" name=""/>
                <p:cNvSpPr/>
                <p:nvPr/>
              </p:nvSpPr>
              <p:spPr>
                <a:xfrm>
                  <a:off x="6748560" y="2743920"/>
                  <a:ext cx="18144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9" name=""/>
                <p:cNvSpPr/>
                <p:nvPr/>
              </p:nvSpPr>
              <p:spPr>
                <a:xfrm>
                  <a:off x="7603560" y="2622240"/>
                  <a:ext cx="405000" cy="9684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0" name=""/>
                <p:cNvSpPr/>
                <p:nvPr/>
              </p:nvSpPr>
              <p:spPr>
                <a:xfrm>
                  <a:off x="5612040" y="2719440"/>
                  <a:ext cx="2396880" cy="204840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1" name=""/>
                <p:cNvSpPr/>
                <p:nvPr/>
              </p:nvSpPr>
              <p:spPr>
                <a:xfrm>
                  <a:off x="5257440" y="2668320"/>
                  <a:ext cx="1762560" cy="20642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2" name=""/>
                <p:cNvSpPr/>
                <p:nvPr/>
              </p:nvSpPr>
              <p:spPr>
                <a:xfrm>
                  <a:off x="5763240" y="2734920"/>
                  <a:ext cx="757800" cy="177012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3" name=""/>
                <p:cNvSpPr/>
                <p:nvPr/>
              </p:nvSpPr>
              <p:spPr>
                <a:xfrm>
                  <a:off x="7489080" y="2773800"/>
                  <a:ext cx="604440" cy="19368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4" name=""/>
                <p:cNvSpPr/>
                <p:nvPr/>
              </p:nvSpPr>
              <p:spPr>
                <a:xfrm>
                  <a:off x="7224840" y="3047400"/>
                  <a:ext cx="491400" cy="28368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5" name=""/>
                <p:cNvSpPr/>
                <p:nvPr/>
              </p:nvSpPr>
              <p:spPr>
                <a:xfrm>
                  <a:off x="7189560" y="2680560"/>
                  <a:ext cx="95040" cy="45792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6" name=""/>
                <p:cNvSpPr/>
                <p:nvPr/>
              </p:nvSpPr>
              <p:spPr>
                <a:xfrm>
                  <a:off x="7048440" y="2734920"/>
                  <a:ext cx="378720" cy="8964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840" bIns="42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7" name=""/>
                <p:cNvSpPr/>
                <p:nvPr/>
              </p:nvSpPr>
              <p:spPr>
                <a:xfrm flipV="1">
                  <a:off x="6493320" y="4783320"/>
                  <a:ext cx="43920" cy="49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8" name=""/>
                <p:cNvSpPr/>
                <p:nvPr/>
              </p:nvSpPr>
              <p:spPr>
                <a:xfrm>
                  <a:off x="6274800" y="3872520"/>
                  <a:ext cx="1217880" cy="4190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9" name=""/>
                <p:cNvSpPr/>
                <p:nvPr/>
              </p:nvSpPr>
              <p:spPr>
                <a:xfrm>
                  <a:off x="5869440" y="3902400"/>
                  <a:ext cx="1344600" cy="3805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0" name=""/>
                <p:cNvSpPr/>
                <p:nvPr/>
              </p:nvSpPr>
              <p:spPr>
                <a:xfrm>
                  <a:off x="6926760" y="3731400"/>
                  <a:ext cx="93240" cy="19728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1" name=""/>
                <p:cNvSpPr/>
                <p:nvPr/>
              </p:nvSpPr>
              <p:spPr>
                <a:xfrm>
                  <a:off x="7214040" y="3923640"/>
                  <a:ext cx="70560" cy="8928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480" bIns="42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2" name=""/>
                <p:cNvSpPr/>
                <p:nvPr/>
              </p:nvSpPr>
              <p:spPr>
                <a:xfrm>
                  <a:off x="6891480" y="3847680"/>
                  <a:ext cx="24480" cy="10548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3" name=""/>
                <p:cNvSpPr/>
                <p:nvPr/>
              </p:nvSpPr>
              <p:spPr>
                <a:xfrm>
                  <a:off x="6391080" y="4165200"/>
                  <a:ext cx="317160" cy="54648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4" name=""/>
                <p:cNvSpPr/>
                <p:nvPr/>
              </p:nvSpPr>
              <p:spPr>
                <a:xfrm>
                  <a:off x="5839200" y="2908080"/>
                  <a:ext cx="1314360" cy="127800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5" name=""/>
                <p:cNvSpPr/>
                <p:nvPr/>
              </p:nvSpPr>
              <p:spPr>
                <a:xfrm>
                  <a:off x="5384520" y="5049720"/>
                  <a:ext cx="45720" cy="10224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6" name=""/>
                <p:cNvSpPr/>
                <p:nvPr/>
              </p:nvSpPr>
              <p:spPr>
                <a:xfrm>
                  <a:off x="5308560" y="4616280"/>
                  <a:ext cx="432000" cy="52164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7" name=""/>
                <p:cNvSpPr/>
                <p:nvPr/>
              </p:nvSpPr>
              <p:spPr>
                <a:xfrm>
                  <a:off x="5996160" y="3620160"/>
                  <a:ext cx="798480" cy="113688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8" name=""/>
                <p:cNvSpPr/>
                <p:nvPr/>
              </p:nvSpPr>
              <p:spPr>
                <a:xfrm>
                  <a:off x="6177600" y="3211200"/>
                  <a:ext cx="303120" cy="5814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9" name=""/>
                <p:cNvSpPr/>
                <p:nvPr/>
              </p:nvSpPr>
              <p:spPr>
                <a:xfrm>
                  <a:off x="6657120" y="2957400"/>
                  <a:ext cx="45360" cy="4190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0" name=""/>
                <p:cNvSpPr/>
                <p:nvPr/>
              </p:nvSpPr>
              <p:spPr>
                <a:xfrm flipH="1" flipV="1">
                  <a:off x="6744960" y="3406320"/>
                  <a:ext cx="70560" cy="1429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1" name=""/>
                <p:cNvSpPr/>
                <p:nvPr/>
              </p:nvSpPr>
              <p:spPr>
                <a:xfrm>
                  <a:off x="6058080" y="3122640"/>
                  <a:ext cx="1053720" cy="163404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2" name=""/>
                <p:cNvSpPr/>
                <p:nvPr/>
              </p:nvSpPr>
              <p:spPr>
                <a:xfrm>
                  <a:off x="5955480" y="3645000"/>
                  <a:ext cx="837000" cy="94464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3" name=""/>
                <p:cNvSpPr/>
                <p:nvPr/>
              </p:nvSpPr>
              <p:spPr>
                <a:xfrm>
                  <a:off x="4383000" y="4236840"/>
                  <a:ext cx="1107000" cy="43344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  <p:sp>
        <p:nvSpPr>
          <p:cNvPr id="5204" name=""/>
          <p:cNvSpPr/>
          <p:nvPr/>
        </p:nvSpPr>
        <p:spPr>
          <a:xfrm flipH="1">
            <a:off x="5560560" y="2066760"/>
            <a:ext cx="4284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5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6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7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8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9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0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1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2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3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4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5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6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7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8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9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0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1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2" name=""/>
          <p:cNvSpPr/>
          <p:nvPr/>
        </p:nvSpPr>
        <p:spPr>
          <a:xfrm flipV="1">
            <a:off x="6513480" y="4595400"/>
            <a:ext cx="381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23" name=""/>
          <p:cNvGrpSpPr/>
          <p:nvPr/>
        </p:nvGrpSpPr>
        <p:grpSpPr>
          <a:xfrm>
            <a:off x="2557440" y="1689120"/>
            <a:ext cx="5831640" cy="3367800"/>
            <a:chOff x="2557440" y="1689120"/>
            <a:chExt cx="5831640" cy="3367800"/>
          </a:xfrm>
        </p:grpSpPr>
        <p:sp>
          <p:nvSpPr>
            <p:cNvPr id="5224" name=""/>
            <p:cNvSpPr/>
            <p:nvPr/>
          </p:nvSpPr>
          <p:spPr>
            <a:xfrm flipH="1">
              <a:off x="8322480" y="2343240"/>
              <a:ext cx="66600" cy="20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225" name=""/>
            <p:cNvGrpSpPr/>
            <p:nvPr/>
          </p:nvGrpSpPr>
          <p:grpSpPr>
            <a:xfrm>
              <a:off x="2557440" y="1689120"/>
              <a:ext cx="4454640" cy="3367800"/>
              <a:chOff x="2557440" y="1689120"/>
              <a:chExt cx="4454640" cy="3367800"/>
            </a:xfrm>
          </p:grpSpPr>
          <p:sp>
            <p:nvSpPr>
              <p:cNvPr id="5226" name=""/>
              <p:cNvSpPr/>
              <p:nvPr/>
            </p:nvSpPr>
            <p:spPr>
              <a:xfrm flipH="1">
                <a:off x="4716720" y="4224960"/>
                <a:ext cx="78840" cy="3787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7" name=""/>
              <p:cNvSpPr/>
              <p:nvPr/>
            </p:nvSpPr>
            <p:spPr>
              <a:xfrm>
                <a:off x="2653920" y="1689120"/>
                <a:ext cx="953640" cy="61380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8" name=""/>
              <p:cNvSpPr/>
              <p:nvPr/>
            </p:nvSpPr>
            <p:spPr>
              <a:xfrm>
                <a:off x="2608560" y="2440440"/>
                <a:ext cx="232560" cy="2325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9" name=""/>
              <p:cNvSpPr/>
              <p:nvPr/>
            </p:nvSpPr>
            <p:spPr>
              <a:xfrm>
                <a:off x="2557440" y="2704680"/>
                <a:ext cx="202680" cy="27864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0" name=""/>
              <p:cNvSpPr/>
              <p:nvPr/>
            </p:nvSpPr>
            <p:spPr>
              <a:xfrm>
                <a:off x="2860200" y="3092760"/>
                <a:ext cx="81000" cy="4140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1" name=""/>
              <p:cNvSpPr/>
              <p:nvPr/>
            </p:nvSpPr>
            <p:spPr>
              <a:xfrm>
                <a:off x="2836080" y="3229920"/>
                <a:ext cx="232560" cy="47088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2" name=""/>
              <p:cNvSpPr/>
              <p:nvPr/>
            </p:nvSpPr>
            <p:spPr>
              <a:xfrm>
                <a:off x="2805840" y="3371040"/>
                <a:ext cx="226800" cy="303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3" name=""/>
              <p:cNvSpPr/>
              <p:nvPr/>
            </p:nvSpPr>
            <p:spPr>
              <a:xfrm>
                <a:off x="3054240" y="3625200"/>
                <a:ext cx="63360" cy="33840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4" name=""/>
              <p:cNvSpPr/>
              <p:nvPr/>
            </p:nvSpPr>
            <p:spPr>
              <a:xfrm flipH="1">
                <a:off x="5176800" y="4727160"/>
                <a:ext cx="86040" cy="167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5" name=""/>
              <p:cNvSpPr/>
              <p:nvPr/>
            </p:nvSpPr>
            <p:spPr>
              <a:xfrm>
                <a:off x="5384880" y="4767840"/>
                <a:ext cx="232560" cy="28908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6" name=""/>
              <p:cNvSpPr/>
              <p:nvPr/>
            </p:nvSpPr>
            <p:spPr>
              <a:xfrm>
                <a:off x="6564600" y="3103200"/>
                <a:ext cx="447480" cy="44064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5237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38" name=""/>
          <p:cNvGrpSpPr/>
          <p:nvPr/>
        </p:nvGrpSpPr>
        <p:grpSpPr>
          <a:xfrm>
            <a:off x="3087720" y="2638440"/>
            <a:ext cx="4265280" cy="1956960"/>
            <a:chOff x="3087720" y="2638440"/>
            <a:chExt cx="4265280" cy="1956960"/>
          </a:xfrm>
        </p:grpSpPr>
        <p:sp>
          <p:nvSpPr>
            <p:cNvPr id="5239" name=""/>
            <p:cNvSpPr/>
            <p:nvPr/>
          </p:nvSpPr>
          <p:spPr>
            <a:xfrm>
              <a:off x="3087720" y="3645000"/>
              <a:ext cx="324360" cy="5112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0" name=""/>
            <p:cNvSpPr/>
            <p:nvPr/>
          </p:nvSpPr>
          <p:spPr>
            <a:xfrm>
              <a:off x="4415400" y="4257000"/>
              <a:ext cx="713880" cy="33840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1" name=""/>
            <p:cNvSpPr/>
            <p:nvPr/>
          </p:nvSpPr>
          <p:spPr>
            <a:xfrm flipH="1">
              <a:off x="4535280" y="2638440"/>
              <a:ext cx="31320" cy="167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2" name=""/>
            <p:cNvSpPr/>
            <p:nvPr/>
          </p:nvSpPr>
          <p:spPr>
            <a:xfrm>
              <a:off x="4478760" y="2810880"/>
              <a:ext cx="2292480" cy="141552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3" name=""/>
            <p:cNvSpPr/>
            <p:nvPr/>
          </p:nvSpPr>
          <p:spPr>
            <a:xfrm>
              <a:off x="5339160" y="3114000"/>
              <a:ext cx="20880" cy="176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4" name=""/>
            <p:cNvSpPr/>
            <p:nvPr/>
          </p:nvSpPr>
          <p:spPr>
            <a:xfrm>
              <a:off x="4616280" y="3796560"/>
              <a:ext cx="793440" cy="55692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5" name=""/>
            <p:cNvSpPr/>
            <p:nvPr/>
          </p:nvSpPr>
          <p:spPr>
            <a:xfrm flipV="1">
              <a:off x="5819040" y="4134960"/>
              <a:ext cx="26280" cy="105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6" name=""/>
            <p:cNvSpPr/>
            <p:nvPr/>
          </p:nvSpPr>
          <p:spPr>
            <a:xfrm>
              <a:off x="6704280" y="4013280"/>
              <a:ext cx="31680" cy="118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7" name=""/>
            <p:cNvSpPr/>
            <p:nvPr/>
          </p:nvSpPr>
          <p:spPr>
            <a:xfrm>
              <a:off x="6498360" y="4105440"/>
              <a:ext cx="50760" cy="1267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8" name=""/>
            <p:cNvSpPr/>
            <p:nvPr/>
          </p:nvSpPr>
          <p:spPr>
            <a:xfrm flipH="1" flipV="1">
              <a:off x="6982920" y="2983680"/>
              <a:ext cx="370080" cy="130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9" name=""/>
            <p:cNvSpPr/>
            <p:nvPr/>
          </p:nvSpPr>
          <p:spPr>
            <a:xfrm flipH="1">
              <a:off x="6143040" y="3817800"/>
              <a:ext cx="29880" cy="27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0" name=""/>
            <p:cNvSpPr/>
            <p:nvPr/>
          </p:nvSpPr>
          <p:spPr>
            <a:xfrm>
              <a:off x="6042960" y="3983400"/>
              <a:ext cx="48960" cy="156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1" name=""/>
            <p:cNvSpPr/>
            <p:nvPr/>
          </p:nvSpPr>
          <p:spPr>
            <a:xfrm flipV="1">
              <a:off x="5924880" y="4180680"/>
              <a:ext cx="185040" cy="5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2" name=""/>
            <p:cNvSpPr/>
            <p:nvPr/>
          </p:nvSpPr>
          <p:spPr>
            <a:xfrm>
              <a:off x="6695280" y="3387600"/>
              <a:ext cx="203040" cy="7596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3" name=""/>
            <p:cNvSpPr/>
            <p:nvPr/>
          </p:nvSpPr>
          <p:spPr>
            <a:xfrm flipH="1">
              <a:off x="6580800" y="3964320"/>
              <a:ext cx="1440" cy="70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4" name=""/>
            <p:cNvSpPr/>
            <p:nvPr/>
          </p:nvSpPr>
          <p:spPr>
            <a:xfrm flipV="1">
              <a:off x="6275880" y="4177800"/>
              <a:ext cx="1440" cy="48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55" name=""/>
          <p:cNvGrpSpPr/>
          <p:nvPr/>
        </p:nvGrpSpPr>
        <p:grpSpPr>
          <a:xfrm>
            <a:off x="2712960" y="1108080"/>
            <a:ext cx="5751000" cy="4044240"/>
            <a:chOff x="2712960" y="1108080"/>
            <a:chExt cx="5751000" cy="4044240"/>
          </a:xfrm>
        </p:grpSpPr>
        <p:grpSp>
          <p:nvGrpSpPr>
            <p:cNvPr id="5256" name=""/>
            <p:cNvGrpSpPr/>
            <p:nvPr/>
          </p:nvGrpSpPr>
          <p:grpSpPr>
            <a:xfrm>
              <a:off x="4214880" y="2224440"/>
              <a:ext cx="4249080" cy="2619360"/>
              <a:chOff x="4214880" y="2224440"/>
              <a:chExt cx="4249080" cy="2619360"/>
            </a:xfrm>
          </p:grpSpPr>
          <p:sp>
            <p:nvSpPr>
              <p:cNvPr id="5257" name=""/>
              <p:cNvSpPr/>
              <p:nvPr/>
            </p:nvSpPr>
            <p:spPr>
              <a:xfrm>
                <a:off x="4214880" y="301752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58" name=""/>
              <p:cNvSpPr/>
              <p:nvPr/>
            </p:nvSpPr>
            <p:spPr>
              <a:xfrm flipH="1">
                <a:off x="4725720" y="3452760"/>
                <a:ext cx="75960" cy="810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59" name=""/>
              <p:cNvSpPr/>
              <p:nvPr/>
            </p:nvSpPr>
            <p:spPr>
              <a:xfrm>
                <a:off x="5475240" y="2932920"/>
                <a:ext cx="211320" cy="49536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0" name=""/>
              <p:cNvSpPr/>
              <p:nvPr/>
            </p:nvSpPr>
            <p:spPr>
              <a:xfrm>
                <a:off x="4993920" y="3225600"/>
                <a:ext cx="904680" cy="3276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1" name=""/>
              <p:cNvSpPr/>
              <p:nvPr/>
            </p:nvSpPr>
            <p:spPr>
              <a:xfrm>
                <a:off x="5130000" y="2819880"/>
                <a:ext cx="1477080" cy="67860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2" name=""/>
              <p:cNvSpPr/>
              <p:nvPr/>
            </p:nvSpPr>
            <p:spPr>
              <a:xfrm>
                <a:off x="8301600" y="2224440"/>
                <a:ext cx="49320" cy="1018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3" name=""/>
              <p:cNvSpPr/>
              <p:nvPr/>
            </p:nvSpPr>
            <p:spPr>
              <a:xfrm>
                <a:off x="8321400" y="2375640"/>
                <a:ext cx="142560" cy="5976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4" name=""/>
              <p:cNvSpPr/>
              <p:nvPr/>
            </p:nvSpPr>
            <p:spPr>
              <a:xfrm flipH="1">
                <a:off x="7613640" y="2402280"/>
                <a:ext cx="65160" cy="2062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5" name=""/>
              <p:cNvSpPr/>
              <p:nvPr/>
            </p:nvSpPr>
            <p:spPr>
              <a:xfrm>
                <a:off x="7448400" y="2402280"/>
                <a:ext cx="766800" cy="28152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6" name=""/>
              <p:cNvSpPr/>
              <p:nvPr/>
            </p:nvSpPr>
            <p:spPr>
              <a:xfrm>
                <a:off x="7127640" y="3047400"/>
                <a:ext cx="768600" cy="38412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7" name=""/>
              <p:cNvSpPr/>
              <p:nvPr/>
            </p:nvSpPr>
            <p:spPr>
              <a:xfrm>
                <a:off x="6536880" y="2836080"/>
                <a:ext cx="865440" cy="194256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8" name=""/>
              <p:cNvSpPr/>
              <p:nvPr/>
            </p:nvSpPr>
            <p:spPr>
              <a:xfrm flipH="1" flipV="1">
                <a:off x="7365600" y="3969360"/>
                <a:ext cx="182880" cy="1512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9" name=""/>
              <p:cNvSpPr/>
              <p:nvPr/>
            </p:nvSpPr>
            <p:spPr>
              <a:xfrm>
                <a:off x="6269040" y="4510800"/>
                <a:ext cx="333000" cy="20628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0" name=""/>
              <p:cNvSpPr/>
              <p:nvPr/>
            </p:nvSpPr>
            <p:spPr>
              <a:xfrm>
                <a:off x="6404400" y="3022560"/>
                <a:ext cx="871200" cy="87984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1" name=""/>
              <p:cNvSpPr/>
              <p:nvPr/>
            </p:nvSpPr>
            <p:spPr>
              <a:xfrm>
                <a:off x="5990400" y="3983400"/>
                <a:ext cx="345240" cy="86040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2" name=""/>
              <p:cNvSpPr/>
              <p:nvPr/>
            </p:nvSpPr>
            <p:spPr>
              <a:xfrm>
                <a:off x="6649560" y="3027960"/>
                <a:ext cx="179640" cy="41976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3" name=""/>
              <p:cNvSpPr/>
              <p:nvPr/>
            </p:nvSpPr>
            <p:spPr>
              <a:xfrm>
                <a:off x="6242760" y="3634560"/>
                <a:ext cx="283320" cy="50076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4" name=""/>
              <p:cNvSpPr/>
              <p:nvPr/>
            </p:nvSpPr>
            <p:spPr>
              <a:xfrm>
                <a:off x="5702760" y="4045320"/>
                <a:ext cx="565920" cy="3787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275" name=""/>
            <p:cNvGrpSpPr/>
            <p:nvPr/>
          </p:nvGrpSpPr>
          <p:grpSpPr>
            <a:xfrm>
              <a:off x="2712960" y="1108080"/>
              <a:ext cx="5680440" cy="4044240"/>
              <a:chOff x="2712960" y="1108080"/>
              <a:chExt cx="5680440" cy="4044240"/>
            </a:xfrm>
          </p:grpSpPr>
          <p:sp>
            <p:nvSpPr>
              <p:cNvPr id="5276" name=""/>
              <p:cNvSpPr/>
              <p:nvPr/>
            </p:nvSpPr>
            <p:spPr>
              <a:xfrm>
                <a:off x="5484240" y="3682080"/>
                <a:ext cx="298080" cy="103644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7" name=""/>
              <p:cNvSpPr/>
              <p:nvPr/>
            </p:nvSpPr>
            <p:spPr>
              <a:xfrm>
                <a:off x="4139280" y="1108080"/>
                <a:ext cx="17280" cy="3610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8" name=""/>
              <p:cNvSpPr/>
              <p:nvPr/>
            </p:nvSpPr>
            <p:spPr>
              <a:xfrm>
                <a:off x="2760480" y="1210320"/>
                <a:ext cx="1144080" cy="202212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9" name=""/>
              <p:cNvSpPr/>
              <p:nvPr/>
            </p:nvSpPr>
            <p:spPr>
              <a:xfrm>
                <a:off x="2880360" y="1425240"/>
                <a:ext cx="202680" cy="51804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0" name=""/>
              <p:cNvSpPr/>
              <p:nvPr/>
            </p:nvSpPr>
            <p:spPr>
              <a:xfrm>
                <a:off x="3873240" y="1342440"/>
                <a:ext cx="542880" cy="33480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1" name=""/>
              <p:cNvSpPr/>
              <p:nvPr/>
            </p:nvSpPr>
            <p:spPr>
              <a:xfrm>
                <a:off x="3866040" y="1310760"/>
                <a:ext cx="3655080" cy="95544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2" name=""/>
              <p:cNvSpPr/>
              <p:nvPr/>
            </p:nvSpPr>
            <p:spPr>
              <a:xfrm>
                <a:off x="3159000" y="1703880"/>
                <a:ext cx="1092960" cy="177516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3" name=""/>
              <p:cNvSpPr/>
              <p:nvPr/>
            </p:nvSpPr>
            <p:spPr>
              <a:xfrm>
                <a:off x="4049280" y="1652760"/>
                <a:ext cx="214920" cy="109296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4" name=""/>
              <p:cNvSpPr/>
              <p:nvPr/>
            </p:nvSpPr>
            <p:spPr>
              <a:xfrm>
                <a:off x="2712960" y="3093480"/>
                <a:ext cx="967680" cy="88092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5" name=""/>
              <p:cNvSpPr/>
              <p:nvPr/>
            </p:nvSpPr>
            <p:spPr>
              <a:xfrm flipV="1">
                <a:off x="3264840" y="3872160"/>
                <a:ext cx="5040" cy="1162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6" name=""/>
              <p:cNvSpPr/>
              <p:nvPr/>
            </p:nvSpPr>
            <p:spPr>
              <a:xfrm>
                <a:off x="3592800" y="3641400"/>
                <a:ext cx="1535400" cy="94500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7" name=""/>
              <p:cNvSpPr/>
              <p:nvPr/>
            </p:nvSpPr>
            <p:spPr>
              <a:xfrm>
                <a:off x="4307040" y="2313720"/>
                <a:ext cx="100080" cy="4600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8" name=""/>
              <p:cNvSpPr/>
              <p:nvPr/>
            </p:nvSpPr>
            <p:spPr>
              <a:xfrm>
                <a:off x="4114440" y="2710800"/>
                <a:ext cx="1350360" cy="11210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9" name=""/>
              <p:cNvSpPr/>
              <p:nvPr/>
            </p:nvSpPr>
            <p:spPr>
              <a:xfrm>
                <a:off x="4195800" y="2765160"/>
                <a:ext cx="1794600" cy="79344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0" name=""/>
              <p:cNvSpPr/>
              <p:nvPr/>
            </p:nvSpPr>
            <p:spPr>
              <a:xfrm>
                <a:off x="4717440" y="3245040"/>
                <a:ext cx="154800" cy="3081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1" name=""/>
              <p:cNvSpPr/>
              <p:nvPr/>
            </p:nvSpPr>
            <p:spPr>
              <a:xfrm flipV="1">
                <a:off x="4751280" y="4226760"/>
                <a:ext cx="475920" cy="2412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2" name=""/>
              <p:cNvSpPr/>
              <p:nvPr/>
            </p:nvSpPr>
            <p:spPr>
              <a:xfrm flipH="1" flipV="1">
                <a:off x="4918680" y="4392000"/>
                <a:ext cx="267840" cy="8316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3" name=""/>
              <p:cNvSpPr/>
              <p:nvPr/>
            </p:nvSpPr>
            <p:spPr>
              <a:xfrm>
                <a:off x="5460120" y="3128760"/>
                <a:ext cx="327600" cy="62748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4" name=""/>
              <p:cNvSpPr/>
              <p:nvPr/>
            </p:nvSpPr>
            <p:spPr>
              <a:xfrm>
                <a:off x="5128560" y="3523680"/>
                <a:ext cx="371520" cy="31896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5" name=""/>
              <p:cNvSpPr/>
              <p:nvPr/>
            </p:nvSpPr>
            <p:spPr>
              <a:xfrm>
                <a:off x="5277960" y="3720600"/>
                <a:ext cx="1112400" cy="2538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6" name=""/>
              <p:cNvSpPr/>
              <p:nvPr/>
            </p:nvSpPr>
            <p:spPr>
              <a:xfrm>
                <a:off x="5869080" y="3680280"/>
                <a:ext cx="176040" cy="16200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7" name=""/>
              <p:cNvSpPr/>
              <p:nvPr/>
            </p:nvSpPr>
            <p:spPr>
              <a:xfrm>
                <a:off x="5156640" y="2724840"/>
                <a:ext cx="1380600" cy="76500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8" name=""/>
              <p:cNvSpPr/>
              <p:nvPr/>
            </p:nvSpPr>
            <p:spPr>
              <a:xfrm>
                <a:off x="5526720" y="1749600"/>
                <a:ext cx="772200" cy="63108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9" name=""/>
              <p:cNvSpPr/>
              <p:nvPr/>
            </p:nvSpPr>
            <p:spPr>
              <a:xfrm>
                <a:off x="5530320" y="1749600"/>
                <a:ext cx="1168920" cy="4338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0" name=""/>
              <p:cNvSpPr/>
              <p:nvPr/>
            </p:nvSpPr>
            <p:spPr>
              <a:xfrm>
                <a:off x="7462800" y="1889280"/>
                <a:ext cx="671400" cy="11268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1" name=""/>
              <p:cNvSpPr/>
              <p:nvPr/>
            </p:nvSpPr>
            <p:spPr>
              <a:xfrm>
                <a:off x="7332480" y="1985760"/>
                <a:ext cx="604440" cy="50076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2" name=""/>
              <p:cNvSpPr/>
              <p:nvPr/>
            </p:nvSpPr>
            <p:spPr>
              <a:xfrm>
                <a:off x="7406280" y="2299680"/>
                <a:ext cx="987120" cy="60840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3" name=""/>
              <p:cNvSpPr/>
              <p:nvPr/>
            </p:nvSpPr>
            <p:spPr>
              <a:xfrm>
                <a:off x="5740200" y="2402280"/>
                <a:ext cx="2607480" cy="177552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4" name=""/>
              <p:cNvSpPr/>
              <p:nvPr/>
            </p:nvSpPr>
            <p:spPr>
              <a:xfrm>
                <a:off x="6693840" y="2086560"/>
                <a:ext cx="424800" cy="542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5" name=""/>
              <p:cNvSpPr/>
              <p:nvPr/>
            </p:nvSpPr>
            <p:spPr>
              <a:xfrm>
                <a:off x="6284880" y="2305080"/>
                <a:ext cx="222120" cy="37872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6" name=""/>
              <p:cNvSpPr/>
              <p:nvPr/>
            </p:nvSpPr>
            <p:spPr>
              <a:xfrm>
                <a:off x="6475680" y="2532600"/>
                <a:ext cx="378720" cy="32436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7" name=""/>
              <p:cNvSpPr/>
              <p:nvPr/>
            </p:nvSpPr>
            <p:spPr>
              <a:xfrm>
                <a:off x="6748560" y="2743920"/>
                <a:ext cx="181440" cy="918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8" name=""/>
              <p:cNvSpPr/>
              <p:nvPr/>
            </p:nvSpPr>
            <p:spPr>
              <a:xfrm>
                <a:off x="7603920" y="2622240"/>
                <a:ext cx="405360" cy="968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9" name=""/>
              <p:cNvSpPr/>
              <p:nvPr/>
            </p:nvSpPr>
            <p:spPr>
              <a:xfrm>
                <a:off x="5611680" y="2719440"/>
                <a:ext cx="2397600" cy="204840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0" name=""/>
              <p:cNvSpPr/>
              <p:nvPr/>
            </p:nvSpPr>
            <p:spPr>
              <a:xfrm>
                <a:off x="5256720" y="2668320"/>
                <a:ext cx="1762920" cy="206460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1" name=""/>
              <p:cNvSpPr/>
              <p:nvPr/>
            </p:nvSpPr>
            <p:spPr>
              <a:xfrm>
                <a:off x="5763240" y="2735280"/>
                <a:ext cx="757800" cy="177012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2" name=""/>
              <p:cNvSpPr/>
              <p:nvPr/>
            </p:nvSpPr>
            <p:spPr>
              <a:xfrm>
                <a:off x="7489080" y="2773800"/>
                <a:ext cx="604800" cy="19368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3" name=""/>
              <p:cNvSpPr/>
              <p:nvPr/>
            </p:nvSpPr>
            <p:spPr>
              <a:xfrm>
                <a:off x="7224840" y="3047400"/>
                <a:ext cx="491760" cy="28368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4" name=""/>
              <p:cNvSpPr/>
              <p:nvPr/>
            </p:nvSpPr>
            <p:spPr>
              <a:xfrm>
                <a:off x="7189560" y="2680920"/>
                <a:ext cx="95040" cy="45792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5" name=""/>
              <p:cNvSpPr/>
              <p:nvPr/>
            </p:nvSpPr>
            <p:spPr>
              <a:xfrm>
                <a:off x="7048440" y="2735280"/>
                <a:ext cx="378720" cy="8964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6" name=""/>
              <p:cNvSpPr/>
              <p:nvPr/>
            </p:nvSpPr>
            <p:spPr>
              <a:xfrm flipV="1">
                <a:off x="6493320" y="4783320"/>
                <a:ext cx="43920" cy="4932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7" name=""/>
              <p:cNvSpPr/>
              <p:nvPr/>
            </p:nvSpPr>
            <p:spPr>
              <a:xfrm>
                <a:off x="6274440" y="3872520"/>
                <a:ext cx="1218240" cy="41940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8" name=""/>
              <p:cNvSpPr/>
              <p:nvPr/>
            </p:nvSpPr>
            <p:spPr>
              <a:xfrm>
                <a:off x="5869080" y="3902760"/>
                <a:ext cx="1344960" cy="3805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9" name=""/>
              <p:cNvSpPr/>
              <p:nvPr/>
            </p:nvSpPr>
            <p:spPr>
              <a:xfrm>
                <a:off x="6926400" y="373140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0" name=""/>
              <p:cNvSpPr/>
              <p:nvPr/>
            </p:nvSpPr>
            <p:spPr>
              <a:xfrm>
                <a:off x="7214040" y="3923640"/>
                <a:ext cx="70560" cy="8928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480" bIns="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1" name=""/>
              <p:cNvSpPr/>
              <p:nvPr/>
            </p:nvSpPr>
            <p:spPr>
              <a:xfrm>
                <a:off x="6891480" y="3847680"/>
                <a:ext cx="24480" cy="10548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2" name=""/>
              <p:cNvSpPr/>
              <p:nvPr/>
            </p:nvSpPr>
            <p:spPr>
              <a:xfrm>
                <a:off x="6390720" y="4165200"/>
                <a:ext cx="317160" cy="54648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3" name=""/>
              <p:cNvSpPr/>
              <p:nvPr/>
            </p:nvSpPr>
            <p:spPr>
              <a:xfrm>
                <a:off x="5839200" y="2908440"/>
                <a:ext cx="1314720" cy="127800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4" name=""/>
              <p:cNvSpPr/>
              <p:nvPr/>
            </p:nvSpPr>
            <p:spPr>
              <a:xfrm>
                <a:off x="5384160" y="5050080"/>
                <a:ext cx="45720" cy="10224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5" name=""/>
              <p:cNvSpPr/>
              <p:nvPr/>
            </p:nvSpPr>
            <p:spPr>
              <a:xfrm>
                <a:off x="5308200" y="4616640"/>
                <a:ext cx="432000" cy="52164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6" name=""/>
              <p:cNvSpPr/>
              <p:nvPr/>
            </p:nvSpPr>
            <p:spPr>
              <a:xfrm>
                <a:off x="5995800" y="3620520"/>
                <a:ext cx="798840" cy="113688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7" name=""/>
              <p:cNvSpPr/>
              <p:nvPr/>
            </p:nvSpPr>
            <p:spPr>
              <a:xfrm>
                <a:off x="6177240" y="3211200"/>
                <a:ext cx="303120" cy="5814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8" name=""/>
              <p:cNvSpPr/>
              <p:nvPr/>
            </p:nvSpPr>
            <p:spPr>
              <a:xfrm>
                <a:off x="6657120" y="2957400"/>
                <a:ext cx="45360" cy="41940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9" name=""/>
              <p:cNvSpPr/>
              <p:nvPr/>
            </p:nvSpPr>
            <p:spPr>
              <a:xfrm flipH="1" flipV="1">
                <a:off x="6744960" y="3406320"/>
                <a:ext cx="70560" cy="14292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0" name=""/>
              <p:cNvSpPr/>
              <p:nvPr/>
            </p:nvSpPr>
            <p:spPr>
              <a:xfrm>
                <a:off x="6057720" y="3123000"/>
                <a:ext cx="1054080" cy="163440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1" name=""/>
              <p:cNvSpPr/>
              <p:nvPr/>
            </p:nvSpPr>
            <p:spPr>
              <a:xfrm>
                <a:off x="5955480" y="3645000"/>
                <a:ext cx="837000" cy="94464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2" name=""/>
              <p:cNvSpPr/>
              <p:nvPr/>
            </p:nvSpPr>
            <p:spPr>
              <a:xfrm>
                <a:off x="4382640" y="4237200"/>
                <a:ext cx="1107360" cy="4338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5333" name=""/>
          <p:cNvSpPr/>
          <p:nvPr/>
        </p:nvSpPr>
        <p:spPr>
          <a:xfrm flipV="1">
            <a:off x="6513480" y="4595400"/>
            <a:ext cx="381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34" name=""/>
          <p:cNvSpPr/>
          <p:nvPr/>
        </p:nvSpPr>
        <p:spPr>
          <a:xfrm flipH="1">
            <a:off x="8322840" y="2343240"/>
            <a:ext cx="66600" cy="21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35" name=""/>
          <p:cNvGrpSpPr/>
          <p:nvPr/>
        </p:nvGrpSpPr>
        <p:grpSpPr>
          <a:xfrm>
            <a:off x="2557440" y="1689120"/>
            <a:ext cx="4454280" cy="3368160"/>
            <a:chOff x="2557440" y="1689120"/>
            <a:chExt cx="4454280" cy="3368160"/>
          </a:xfrm>
        </p:grpSpPr>
        <p:sp>
          <p:nvSpPr>
            <p:cNvPr id="5336" name=""/>
            <p:cNvSpPr/>
            <p:nvPr/>
          </p:nvSpPr>
          <p:spPr>
            <a:xfrm flipH="1">
              <a:off x="4716360" y="4225320"/>
              <a:ext cx="78840" cy="379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7" name=""/>
            <p:cNvSpPr/>
            <p:nvPr/>
          </p:nvSpPr>
          <p:spPr>
            <a:xfrm>
              <a:off x="2653920" y="1689120"/>
              <a:ext cx="953640" cy="61380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8" name=""/>
            <p:cNvSpPr/>
            <p:nvPr/>
          </p:nvSpPr>
          <p:spPr>
            <a:xfrm>
              <a:off x="2608560" y="2440440"/>
              <a:ext cx="232560" cy="23256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9" name=""/>
            <p:cNvSpPr/>
            <p:nvPr/>
          </p:nvSpPr>
          <p:spPr>
            <a:xfrm>
              <a:off x="2557440" y="2704680"/>
              <a:ext cx="202680" cy="27864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0" name=""/>
            <p:cNvSpPr/>
            <p:nvPr/>
          </p:nvSpPr>
          <p:spPr>
            <a:xfrm>
              <a:off x="2860200" y="3093120"/>
              <a:ext cx="81000" cy="41400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1" name=""/>
            <p:cNvSpPr/>
            <p:nvPr/>
          </p:nvSpPr>
          <p:spPr>
            <a:xfrm>
              <a:off x="2835720" y="3230280"/>
              <a:ext cx="232560" cy="47088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2" name=""/>
            <p:cNvSpPr/>
            <p:nvPr/>
          </p:nvSpPr>
          <p:spPr>
            <a:xfrm>
              <a:off x="2805840" y="3371400"/>
              <a:ext cx="226800" cy="303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3" name=""/>
            <p:cNvSpPr/>
            <p:nvPr/>
          </p:nvSpPr>
          <p:spPr>
            <a:xfrm>
              <a:off x="3054240" y="3625200"/>
              <a:ext cx="63360" cy="33840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4" name=""/>
            <p:cNvSpPr/>
            <p:nvPr/>
          </p:nvSpPr>
          <p:spPr>
            <a:xfrm flipH="1">
              <a:off x="5176440" y="4727520"/>
              <a:ext cx="86040" cy="167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5" name=""/>
            <p:cNvSpPr/>
            <p:nvPr/>
          </p:nvSpPr>
          <p:spPr>
            <a:xfrm>
              <a:off x="5384880" y="4768200"/>
              <a:ext cx="232560" cy="2890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6" name=""/>
            <p:cNvSpPr/>
            <p:nvPr/>
          </p:nvSpPr>
          <p:spPr>
            <a:xfrm>
              <a:off x="6564240" y="3103560"/>
              <a:ext cx="447480" cy="44064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47" name=""/>
          <p:cNvSpPr/>
          <p:nvPr/>
        </p:nvSpPr>
        <p:spPr>
          <a:xfrm flipH="1">
            <a:off x="8322840" y="2343240"/>
            <a:ext cx="66600" cy="2196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9" name=""/>
          <p:cNvSpPr/>
          <p:nvPr/>
        </p:nvSpPr>
        <p:spPr>
          <a:xfrm>
            <a:off x="2654280" y="1689120"/>
            <a:ext cx="952560" cy="61452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0" name=""/>
          <p:cNvSpPr/>
          <p:nvPr/>
        </p:nvSpPr>
        <p:spPr>
          <a:xfrm>
            <a:off x="2608200" y="2441520"/>
            <a:ext cx="231840" cy="23184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1" name=""/>
          <p:cNvSpPr/>
          <p:nvPr/>
        </p:nvSpPr>
        <p:spPr>
          <a:xfrm>
            <a:off x="2557440" y="2705040"/>
            <a:ext cx="201600" cy="2793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2" name=""/>
          <p:cNvSpPr/>
          <p:nvPr/>
        </p:nvSpPr>
        <p:spPr>
          <a:xfrm>
            <a:off x="2860560" y="3092400"/>
            <a:ext cx="81000" cy="4143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3" name=""/>
          <p:cNvSpPr/>
          <p:nvPr/>
        </p:nvSpPr>
        <p:spPr>
          <a:xfrm>
            <a:off x="2835360" y="3230640"/>
            <a:ext cx="233280" cy="47124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4" name=""/>
          <p:cNvSpPr/>
          <p:nvPr/>
        </p:nvSpPr>
        <p:spPr>
          <a:xfrm>
            <a:off x="2805120" y="3371760"/>
            <a:ext cx="227160" cy="303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5" name=""/>
          <p:cNvSpPr/>
          <p:nvPr/>
        </p:nvSpPr>
        <p:spPr>
          <a:xfrm>
            <a:off x="3054240" y="3625920"/>
            <a:ext cx="63720" cy="33804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6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7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8" name=""/>
          <p:cNvSpPr/>
          <p:nvPr/>
        </p:nvSpPr>
        <p:spPr>
          <a:xfrm>
            <a:off x="6564240" y="3103560"/>
            <a:ext cx="447840" cy="44136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9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0" name=""/>
          <p:cNvSpPr/>
          <p:nvPr/>
        </p:nvSpPr>
        <p:spPr>
          <a:xfrm>
            <a:off x="2654280" y="1689120"/>
            <a:ext cx="952560" cy="61452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1" name=""/>
          <p:cNvSpPr/>
          <p:nvPr/>
        </p:nvSpPr>
        <p:spPr>
          <a:xfrm>
            <a:off x="2608200" y="2441520"/>
            <a:ext cx="231840" cy="23184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2" name=""/>
          <p:cNvSpPr/>
          <p:nvPr/>
        </p:nvSpPr>
        <p:spPr>
          <a:xfrm>
            <a:off x="2557440" y="2705040"/>
            <a:ext cx="201600" cy="2793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3" name=""/>
          <p:cNvSpPr/>
          <p:nvPr/>
        </p:nvSpPr>
        <p:spPr>
          <a:xfrm>
            <a:off x="2860560" y="3092400"/>
            <a:ext cx="81000" cy="4143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4" name=""/>
          <p:cNvSpPr/>
          <p:nvPr/>
        </p:nvSpPr>
        <p:spPr>
          <a:xfrm>
            <a:off x="2835360" y="3230640"/>
            <a:ext cx="233280" cy="47124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5" name=""/>
          <p:cNvSpPr/>
          <p:nvPr/>
        </p:nvSpPr>
        <p:spPr>
          <a:xfrm>
            <a:off x="2805120" y="3371760"/>
            <a:ext cx="227160" cy="3034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6" name=""/>
          <p:cNvSpPr/>
          <p:nvPr/>
        </p:nvSpPr>
        <p:spPr>
          <a:xfrm>
            <a:off x="3054240" y="3625920"/>
            <a:ext cx="63720" cy="33804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7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8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9" name=""/>
          <p:cNvSpPr/>
          <p:nvPr/>
        </p:nvSpPr>
        <p:spPr>
          <a:xfrm>
            <a:off x="6564240" y="3103560"/>
            <a:ext cx="447840" cy="44136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0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1" name=""/>
          <p:cNvSpPr/>
          <p:nvPr/>
        </p:nvSpPr>
        <p:spPr>
          <a:xfrm>
            <a:off x="3087720" y="3645000"/>
            <a:ext cx="323640" cy="5076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2" name=""/>
          <p:cNvSpPr/>
          <p:nvPr/>
        </p:nvSpPr>
        <p:spPr>
          <a:xfrm>
            <a:off x="4414680" y="4255920"/>
            <a:ext cx="714600" cy="33984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3" name=""/>
          <p:cNvSpPr/>
          <p:nvPr/>
        </p:nvSpPr>
        <p:spPr>
          <a:xfrm flipH="1">
            <a:off x="4535640" y="2638440"/>
            <a:ext cx="31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4" name=""/>
          <p:cNvSpPr/>
          <p:nvPr/>
        </p:nvSpPr>
        <p:spPr>
          <a:xfrm>
            <a:off x="4478400" y="2811600"/>
            <a:ext cx="2292120" cy="141588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5" name=""/>
          <p:cNvSpPr/>
          <p:nvPr/>
        </p:nvSpPr>
        <p:spPr>
          <a:xfrm>
            <a:off x="5338800" y="3114720"/>
            <a:ext cx="22320" cy="1760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6" name=""/>
          <p:cNvSpPr/>
          <p:nvPr/>
        </p:nvSpPr>
        <p:spPr>
          <a:xfrm>
            <a:off x="4616280" y="3797280"/>
            <a:ext cx="793800" cy="5572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7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8" name=""/>
          <p:cNvSpPr/>
          <p:nvPr/>
        </p:nvSpPr>
        <p:spPr>
          <a:xfrm>
            <a:off x="6703920" y="4013280"/>
            <a:ext cx="31680" cy="119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9" name=""/>
          <p:cNvSpPr/>
          <p:nvPr/>
        </p:nvSpPr>
        <p:spPr>
          <a:xfrm>
            <a:off x="6497640" y="4105440"/>
            <a:ext cx="50760" cy="1267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0" name=""/>
          <p:cNvSpPr/>
          <p:nvPr/>
        </p:nvSpPr>
        <p:spPr>
          <a:xfrm flipH="1" flipV="1">
            <a:off x="6981840" y="2984400"/>
            <a:ext cx="371520" cy="130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1" name=""/>
          <p:cNvSpPr/>
          <p:nvPr/>
        </p:nvSpPr>
        <p:spPr>
          <a:xfrm flipH="1">
            <a:off x="6143400" y="3817800"/>
            <a:ext cx="29880" cy="27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2" name=""/>
          <p:cNvSpPr/>
          <p:nvPr/>
        </p:nvSpPr>
        <p:spPr>
          <a:xfrm>
            <a:off x="6041880" y="3983040"/>
            <a:ext cx="4932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3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4" name=""/>
          <p:cNvSpPr/>
          <p:nvPr/>
        </p:nvSpPr>
        <p:spPr>
          <a:xfrm>
            <a:off x="6694560" y="3387600"/>
            <a:ext cx="203040" cy="7632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5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6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7" name=""/>
          <p:cNvSpPr/>
          <p:nvPr/>
        </p:nvSpPr>
        <p:spPr>
          <a:xfrm>
            <a:off x="3087720" y="3645000"/>
            <a:ext cx="323640" cy="5076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8" name=""/>
          <p:cNvSpPr/>
          <p:nvPr/>
        </p:nvSpPr>
        <p:spPr>
          <a:xfrm>
            <a:off x="4414680" y="4255920"/>
            <a:ext cx="714600" cy="33984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9" name=""/>
          <p:cNvSpPr/>
          <p:nvPr/>
        </p:nvSpPr>
        <p:spPr>
          <a:xfrm flipH="1">
            <a:off x="4535640" y="2638440"/>
            <a:ext cx="31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0" name=""/>
          <p:cNvSpPr/>
          <p:nvPr/>
        </p:nvSpPr>
        <p:spPr>
          <a:xfrm>
            <a:off x="4478400" y="2811600"/>
            <a:ext cx="2292120" cy="141588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1" name=""/>
          <p:cNvSpPr/>
          <p:nvPr/>
        </p:nvSpPr>
        <p:spPr>
          <a:xfrm>
            <a:off x="5338800" y="3114720"/>
            <a:ext cx="22320" cy="1760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2" name=""/>
          <p:cNvSpPr/>
          <p:nvPr/>
        </p:nvSpPr>
        <p:spPr>
          <a:xfrm>
            <a:off x="4616280" y="3797280"/>
            <a:ext cx="793800" cy="5572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3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4" name=""/>
          <p:cNvSpPr/>
          <p:nvPr/>
        </p:nvSpPr>
        <p:spPr>
          <a:xfrm>
            <a:off x="6703920" y="4013280"/>
            <a:ext cx="31680" cy="119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5" name=""/>
          <p:cNvSpPr/>
          <p:nvPr/>
        </p:nvSpPr>
        <p:spPr>
          <a:xfrm>
            <a:off x="6497640" y="4105440"/>
            <a:ext cx="50760" cy="1267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6" name=""/>
          <p:cNvSpPr/>
          <p:nvPr/>
        </p:nvSpPr>
        <p:spPr>
          <a:xfrm flipH="1" flipV="1">
            <a:off x="6981840" y="2984400"/>
            <a:ext cx="371520" cy="1303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7" name=""/>
          <p:cNvSpPr/>
          <p:nvPr/>
        </p:nvSpPr>
        <p:spPr>
          <a:xfrm flipH="1">
            <a:off x="6143400" y="3817800"/>
            <a:ext cx="29880" cy="27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8" name=""/>
          <p:cNvSpPr/>
          <p:nvPr/>
        </p:nvSpPr>
        <p:spPr>
          <a:xfrm>
            <a:off x="6041880" y="3983040"/>
            <a:ext cx="4932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9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0" name=""/>
          <p:cNvSpPr/>
          <p:nvPr/>
        </p:nvSpPr>
        <p:spPr>
          <a:xfrm>
            <a:off x="6694560" y="3387600"/>
            <a:ext cx="203040" cy="7632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1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2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03" name=""/>
          <p:cNvGrpSpPr/>
          <p:nvPr/>
        </p:nvGrpSpPr>
        <p:grpSpPr>
          <a:xfrm>
            <a:off x="2712960" y="1108080"/>
            <a:ext cx="5681520" cy="4044600"/>
            <a:chOff x="2712960" y="1108080"/>
            <a:chExt cx="5681520" cy="4044600"/>
          </a:xfrm>
        </p:grpSpPr>
        <p:sp>
          <p:nvSpPr>
            <p:cNvPr id="5404" name=""/>
            <p:cNvSpPr/>
            <p:nvPr/>
          </p:nvSpPr>
          <p:spPr>
            <a:xfrm>
              <a:off x="5484960" y="3682080"/>
              <a:ext cx="298080" cy="103680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5" name=""/>
            <p:cNvSpPr/>
            <p:nvPr/>
          </p:nvSpPr>
          <p:spPr>
            <a:xfrm>
              <a:off x="4139640" y="1108080"/>
              <a:ext cx="17280" cy="36144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6" name=""/>
            <p:cNvSpPr/>
            <p:nvPr/>
          </p:nvSpPr>
          <p:spPr>
            <a:xfrm>
              <a:off x="2760480" y="1210320"/>
              <a:ext cx="1144440" cy="202212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7" name=""/>
            <p:cNvSpPr/>
            <p:nvPr/>
          </p:nvSpPr>
          <p:spPr>
            <a:xfrm>
              <a:off x="2880360" y="1425240"/>
              <a:ext cx="202680" cy="51804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8" name=""/>
            <p:cNvSpPr/>
            <p:nvPr/>
          </p:nvSpPr>
          <p:spPr>
            <a:xfrm>
              <a:off x="3873240" y="1342440"/>
              <a:ext cx="542880" cy="33480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9" name=""/>
            <p:cNvSpPr/>
            <p:nvPr/>
          </p:nvSpPr>
          <p:spPr>
            <a:xfrm>
              <a:off x="3866040" y="1310760"/>
              <a:ext cx="3655800" cy="95544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0" name=""/>
            <p:cNvSpPr/>
            <p:nvPr/>
          </p:nvSpPr>
          <p:spPr>
            <a:xfrm>
              <a:off x="3159000" y="1704240"/>
              <a:ext cx="1093320" cy="177516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1" name=""/>
            <p:cNvSpPr/>
            <p:nvPr/>
          </p:nvSpPr>
          <p:spPr>
            <a:xfrm>
              <a:off x="4049640" y="1652760"/>
              <a:ext cx="214920" cy="109296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2" name=""/>
            <p:cNvSpPr/>
            <p:nvPr/>
          </p:nvSpPr>
          <p:spPr>
            <a:xfrm>
              <a:off x="2712960" y="3093480"/>
              <a:ext cx="968040" cy="88092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3" name=""/>
            <p:cNvSpPr/>
            <p:nvPr/>
          </p:nvSpPr>
          <p:spPr>
            <a:xfrm flipV="1">
              <a:off x="3265200" y="3872520"/>
              <a:ext cx="5040" cy="11628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4" name=""/>
            <p:cNvSpPr/>
            <p:nvPr/>
          </p:nvSpPr>
          <p:spPr>
            <a:xfrm>
              <a:off x="3592800" y="3641760"/>
              <a:ext cx="1535760" cy="94500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5" name=""/>
            <p:cNvSpPr/>
            <p:nvPr/>
          </p:nvSpPr>
          <p:spPr>
            <a:xfrm>
              <a:off x="4307040" y="2313720"/>
              <a:ext cx="100080" cy="46008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6" name=""/>
            <p:cNvSpPr/>
            <p:nvPr/>
          </p:nvSpPr>
          <p:spPr>
            <a:xfrm>
              <a:off x="4114800" y="2710800"/>
              <a:ext cx="1350720" cy="11210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7" name=""/>
            <p:cNvSpPr/>
            <p:nvPr/>
          </p:nvSpPr>
          <p:spPr>
            <a:xfrm>
              <a:off x="4196160" y="2765160"/>
              <a:ext cx="1794960" cy="79344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8" name=""/>
            <p:cNvSpPr/>
            <p:nvPr/>
          </p:nvSpPr>
          <p:spPr>
            <a:xfrm>
              <a:off x="4717800" y="3245040"/>
              <a:ext cx="155160" cy="3081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9" name=""/>
            <p:cNvSpPr/>
            <p:nvPr/>
          </p:nvSpPr>
          <p:spPr>
            <a:xfrm flipV="1">
              <a:off x="4751640" y="4227120"/>
              <a:ext cx="476280" cy="24120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0" name=""/>
            <p:cNvSpPr/>
            <p:nvPr/>
          </p:nvSpPr>
          <p:spPr>
            <a:xfrm flipH="1" flipV="1">
              <a:off x="4919040" y="4392360"/>
              <a:ext cx="267840" cy="8316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1" name=""/>
            <p:cNvSpPr/>
            <p:nvPr/>
          </p:nvSpPr>
          <p:spPr>
            <a:xfrm>
              <a:off x="5460480" y="3128760"/>
              <a:ext cx="327600" cy="62748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2" name=""/>
            <p:cNvSpPr/>
            <p:nvPr/>
          </p:nvSpPr>
          <p:spPr>
            <a:xfrm>
              <a:off x="5128920" y="3523680"/>
              <a:ext cx="371880" cy="31896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3" name=""/>
            <p:cNvSpPr/>
            <p:nvPr/>
          </p:nvSpPr>
          <p:spPr>
            <a:xfrm>
              <a:off x="5278680" y="3720960"/>
              <a:ext cx="1112760" cy="2538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4" name=""/>
            <p:cNvSpPr/>
            <p:nvPr/>
          </p:nvSpPr>
          <p:spPr>
            <a:xfrm>
              <a:off x="5869800" y="3680640"/>
              <a:ext cx="176040" cy="16200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5" name=""/>
            <p:cNvSpPr/>
            <p:nvPr/>
          </p:nvSpPr>
          <p:spPr>
            <a:xfrm>
              <a:off x="5157000" y="2724840"/>
              <a:ext cx="1380600" cy="76500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6" name=""/>
            <p:cNvSpPr/>
            <p:nvPr/>
          </p:nvSpPr>
          <p:spPr>
            <a:xfrm>
              <a:off x="5527440" y="1749600"/>
              <a:ext cx="772560" cy="63108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7" name=""/>
            <p:cNvSpPr/>
            <p:nvPr/>
          </p:nvSpPr>
          <p:spPr>
            <a:xfrm>
              <a:off x="5531040" y="1749600"/>
              <a:ext cx="1169280" cy="4338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8" name=""/>
            <p:cNvSpPr/>
            <p:nvPr/>
          </p:nvSpPr>
          <p:spPr>
            <a:xfrm>
              <a:off x="7463520" y="1889280"/>
              <a:ext cx="671760" cy="11268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9" name=""/>
            <p:cNvSpPr/>
            <p:nvPr/>
          </p:nvSpPr>
          <p:spPr>
            <a:xfrm>
              <a:off x="7333200" y="1986120"/>
              <a:ext cx="604440" cy="50076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0" name=""/>
            <p:cNvSpPr/>
            <p:nvPr/>
          </p:nvSpPr>
          <p:spPr>
            <a:xfrm>
              <a:off x="7407360" y="2300040"/>
              <a:ext cx="987120" cy="60840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1" name=""/>
            <p:cNvSpPr/>
            <p:nvPr/>
          </p:nvSpPr>
          <p:spPr>
            <a:xfrm>
              <a:off x="5740920" y="2402280"/>
              <a:ext cx="2607840" cy="177552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2" name=""/>
            <p:cNvSpPr/>
            <p:nvPr/>
          </p:nvSpPr>
          <p:spPr>
            <a:xfrm>
              <a:off x="6694560" y="2086920"/>
              <a:ext cx="424800" cy="542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3" name=""/>
            <p:cNvSpPr/>
            <p:nvPr/>
          </p:nvSpPr>
          <p:spPr>
            <a:xfrm>
              <a:off x="6285600" y="2305080"/>
              <a:ext cx="222120" cy="37872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4" name=""/>
            <p:cNvSpPr/>
            <p:nvPr/>
          </p:nvSpPr>
          <p:spPr>
            <a:xfrm>
              <a:off x="6476400" y="2532600"/>
              <a:ext cx="379080" cy="32436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5" name=""/>
            <p:cNvSpPr/>
            <p:nvPr/>
          </p:nvSpPr>
          <p:spPr>
            <a:xfrm>
              <a:off x="6749280" y="2744280"/>
              <a:ext cx="181440" cy="9180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6" name=""/>
            <p:cNvSpPr/>
            <p:nvPr/>
          </p:nvSpPr>
          <p:spPr>
            <a:xfrm>
              <a:off x="7604640" y="2622600"/>
              <a:ext cx="405360" cy="968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7" name=""/>
            <p:cNvSpPr/>
            <p:nvPr/>
          </p:nvSpPr>
          <p:spPr>
            <a:xfrm>
              <a:off x="5612040" y="2719800"/>
              <a:ext cx="2397960" cy="204876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8" name=""/>
            <p:cNvSpPr/>
            <p:nvPr/>
          </p:nvSpPr>
          <p:spPr>
            <a:xfrm>
              <a:off x="5257440" y="2668680"/>
              <a:ext cx="1763280" cy="206460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9" name=""/>
            <p:cNvSpPr/>
            <p:nvPr/>
          </p:nvSpPr>
          <p:spPr>
            <a:xfrm>
              <a:off x="5763600" y="2735280"/>
              <a:ext cx="758160" cy="177048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0" name=""/>
            <p:cNvSpPr/>
            <p:nvPr/>
          </p:nvSpPr>
          <p:spPr>
            <a:xfrm>
              <a:off x="7490160" y="2774160"/>
              <a:ext cx="604800" cy="19368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1" name=""/>
            <p:cNvSpPr/>
            <p:nvPr/>
          </p:nvSpPr>
          <p:spPr>
            <a:xfrm>
              <a:off x="7225560" y="3047760"/>
              <a:ext cx="491760" cy="28368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2" name=""/>
            <p:cNvSpPr/>
            <p:nvPr/>
          </p:nvSpPr>
          <p:spPr>
            <a:xfrm>
              <a:off x="7190640" y="2680920"/>
              <a:ext cx="95040" cy="45792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3" name=""/>
            <p:cNvSpPr/>
            <p:nvPr/>
          </p:nvSpPr>
          <p:spPr>
            <a:xfrm>
              <a:off x="7049520" y="2735280"/>
              <a:ext cx="379080" cy="89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4" name=""/>
            <p:cNvSpPr/>
            <p:nvPr/>
          </p:nvSpPr>
          <p:spPr>
            <a:xfrm flipV="1">
              <a:off x="6494040" y="4783680"/>
              <a:ext cx="43920" cy="4932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5" name=""/>
            <p:cNvSpPr/>
            <p:nvPr/>
          </p:nvSpPr>
          <p:spPr>
            <a:xfrm>
              <a:off x="6275160" y="3872880"/>
              <a:ext cx="1218240" cy="41940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6" name=""/>
            <p:cNvSpPr/>
            <p:nvPr/>
          </p:nvSpPr>
          <p:spPr>
            <a:xfrm>
              <a:off x="5869800" y="3902760"/>
              <a:ext cx="1344960" cy="3805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7" name=""/>
            <p:cNvSpPr/>
            <p:nvPr/>
          </p:nvSpPr>
          <p:spPr>
            <a:xfrm>
              <a:off x="6927480" y="3731760"/>
              <a:ext cx="93240" cy="19728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8" name=""/>
            <p:cNvSpPr/>
            <p:nvPr/>
          </p:nvSpPr>
          <p:spPr>
            <a:xfrm>
              <a:off x="7214760" y="3924000"/>
              <a:ext cx="70560" cy="8928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9" name=""/>
            <p:cNvSpPr/>
            <p:nvPr/>
          </p:nvSpPr>
          <p:spPr>
            <a:xfrm>
              <a:off x="6892200" y="3848040"/>
              <a:ext cx="24480" cy="10548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0" name=""/>
            <p:cNvSpPr/>
            <p:nvPr/>
          </p:nvSpPr>
          <p:spPr>
            <a:xfrm>
              <a:off x="6391440" y="4165560"/>
              <a:ext cx="317520" cy="54648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1" name=""/>
            <p:cNvSpPr/>
            <p:nvPr/>
          </p:nvSpPr>
          <p:spPr>
            <a:xfrm>
              <a:off x="5839560" y="2908440"/>
              <a:ext cx="1315080" cy="127800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2" name=""/>
            <p:cNvSpPr/>
            <p:nvPr/>
          </p:nvSpPr>
          <p:spPr>
            <a:xfrm>
              <a:off x="5384520" y="5050440"/>
              <a:ext cx="45720" cy="10224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3" name=""/>
            <p:cNvSpPr/>
            <p:nvPr/>
          </p:nvSpPr>
          <p:spPr>
            <a:xfrm>
              <a:off x="5308560" y="4617000"/>
              <a:ext cx="432000" cy="52164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4" name=""/>
            <p:cNvSpPr/>
            <p:nvPr/>
          </p:nvSpPr>
          <p:spPr>
            <a:xfrm>
              <a:off x="5996520" y="3620520"/>
              <a:ext cx="798840" cy="113688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5" name=""/>
            <p:cNvSpPr/>
            <p:nvPr/>
          </p:nvSpPr>
          <p:spPr>
            <a:xfrm>
              <a:off x="6177960" y="3211560"/>
              <a:ext cx="303480" cy="58176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6" name=""/>
            <p:cNvSpPr/>
            <p:nvPr/>
          </p:nvSpPr>
          <p:spPr>
            <a:xfrm>
              <a:off x="6657840" y="2957760"/>
              <a:ext cx="45360" cy="41940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7" name=""/>
            <p:cNvSpPr/>
            <p:nvPr/>
          </p:nvSpPr>
          <p:spPr>
            <a:xfrm flipH="1" flipV="1">
              <a:off x="6745680" y="3406680"/>
              <a:ext cx="70560" cy="14292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8" name=""/>
            <p:cNvSpPr/>
            <p:nvPr/>
          </p:nvSpPr>
          <p:spPr>
            <a:xfrm>
              <a:off x="6058440" y="3123000"/>
              <a:ext cx="1054440" cy="163440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9" name=""/>
            <p:cNvSpPr/>
            <p:nvPr/>
          </p:nvSpPr>
          <p:spPr>
            <a:xfrm>
              <a:off x="5955840" y="3645360"/>
              <a:ext cx="837360" cy="94464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60" name=""/>
            <p:cNvSpPr/>
            <p:nvPr/>
          </p:nvSpPr>
          <p:spPr>
            <a:xfrm>
              <a:off x="4382640" y="4237560"/>
              <a:ext cx="1107720" cy="43380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61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2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3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4" name=""/>
          <p:cNvSpPr/>
          <p:nvPr/>
        </p:nvSpPr>
        <p:spPr>
          <a:xfrm>
            <a:off x="4995720" y="3225960"/>
            <a:ext cx="903600" cy="32688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5" name=""/>
          <p:cNvSpPr/>
          <p:nvPr/>
        </p:nvSpPr>
        <p:spPr>
          <a:xfrm>
            <a:off x="5130720" y="2819520"/>
            <a:ext cx="1478160" cy="6793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6" name=""/>
          <p:cNvSpPr/>
          <p:nvPr/>
        </p:nvSpPr>
        <p:spPr>
          <a:xfrm>
            <a:off x="8323200" y="2374920"/>
            <a:ext cx="141480" cy="6048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7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8" name=""/>
          <p:cNvSpPr/>
          <p:nvPr/>
        </p:nvSpPr>
        <p:spPr>
          <a:xfrm>
            <a:off x="7450200" y="2401920"/>
            <a:ext cx="766800" cy="2826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9" name=""/>
          <p:cNvSpPr/>
          <p:nvPr/>
        </p:nvSpPr>
        <p:spPr>
          <a:xfrm>
            <a:off x="7129440" y="3048120"/>
            <a:ext cx="768240" cy="38412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0" name=""/>
          <p:cNvSpPr/>
          <p:nvPr/>
        </p:nvSpPr>
        <p:spPr>
          <a:xfrm>
            <a:off x="6537240" y="2835360"/>
            <a:ext cx="866880" cy="194292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1" name=""/>
          <p:cNvSpPr/>
          <p:nvPr/>
        </p:nvSpPr>
        <p:spPr>
          <a:xfrm flipH="1" flipV="1">
            <a:off x="7367400" y="3968640"/>
            <a:ext cx="182520" cy="152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2" name=""/>
          <p:cNvSpPr/>
          <p:nvPr/>
        </p:nvSpPr>
        <p:spPr>
          <a:xfrm>
            <a:off x="6405480" y="3022560"/>
            <a:ext cx="871560" cy="87948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3" name=""/>
          <p:cNvSpPr/>
          <p:nvPr/>
        </p:nvSpPr>
        <p:spPr>
          <a:xfrm>
            <a:off x="5991120" y="3983040"/>
            <a:ext cx="346320" cy="86040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4" name=""/>
          <p:cNvSpPr/>
          <p:nvPr/>
        </p:nvSpPr>
        <p:spPr>
          <a:xfrm>
            <a:off x="6651720" y="3027240"/>
            <a:ext cx="179280" cy="4208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5" name=""/>
          <p:cNvSpPr/>
          <p:nvPr/>
        </p:nvSpPr>
        <p:spPr>
          <a:xfrm>
            <a:off x="6243480" y="3633840"/>
            <a:ext cx="284400" cy="50148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6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7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8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9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0" name=""/>
          <p:cNvSpPr/>
          <p:nvPr/>
        </p:nvSpPr>
        <p:spPr>
          <a:xfrm>
            <a:off x="4995720" y="3225960"/>
            <a:ext cx="903600" cy="32688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1" name=""/>
          <p:cNvSpPr/>
          <p:nvPr/>
        </p:nvSpPr>
        <p:spPr>
          <a:xfrm>
            <a:off x="5130720" y="2819520"/>
            <a:ext cx="1478160" cy="6793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2" name=""/>
          <p:cNvSpPr/>
          <p:nvPr/>
        </p:nvSpPr>
        <p:spPr>
          <a:xfrm>
            <a:off x="8323200" y="2374920"/>
            <a:ext cx="141480" cy="6048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3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4" name=""/>
          <p:cNvSpPr/>
          <p:nvPr/>
        </p:nvSpPr>
        <p:spPr>
          <a:xfrm>
            <a:off x="7450200" y="2401920"/>
            <a:ext cx="766800" cy="2826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5" name=""/>
          <p:cNvSpPr/>
          <p:nvPr/>
        </p:nvSpPr>
        <p:spPr>
          <a:xfrm>
            <a:off x="7129440" y="3048120"/>
            <a:ext cx="768240" cy="38412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6" name=""/>
          <p:cNvSpPr/>
          <p:nvPr/>
        </p:nvSpPr>
        <p:spPr>
          <a:xfrm>
            <a:off x="6537240" y="2835360"/>
            <a:ext cx="866880" cy="194292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7" name=""/>
          <p:cNvSpPr/>
          <p:nvPr/>
        </p:nvSpPr>
        <p:spPr>
          <a:xfrm flipH="1" flipV="1">
            <a:off x="7367400" y="3968640"/>
            <a:ext cx="182520" cy="152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8" name=""/>
          <p:cNvSpPr/>
          <p:nvPr/>
        </p:nvSpPr>
        <p:spPr>
          <a:xfrm>
            <a:off x="6405480" y="3022560"/>
            <a:ext cx="871560" cy="87948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9" name=""/>
          <p:cNvSpPr/>
          <p:nvPr/>
        </p:nvSpPr>
        <p:spPr>
          <a:xfrm>
            <a:off x="5991120" y="3983040"/>
            <a:ext cx="346320" cy="86040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0" name=""/>
          <p:cNvSpPr/>
          <p:nvPr/>
        </p:nvSpPr>
        <p:spPr>
          <a:xfrm>
            <a:off x="6651720" y="3027240"/>
            <a:ext cx="179280" cy="4208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1" name=""/>
          <p:cNvSpPr/>
          <p:nvPr/>
        </p:nvSpPr>
        <p:spPr>
          <a:xfrm>
            <a:off x="6243480" y="3633840"/>
            <a:ext cx="284400" cy="50148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2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3" name=""/>
          <p:cNvSpPr/>
          <p:nvPr/>
        </p:nvSpPr>
        <p:spPr>
          <a:xfrm>
            <a:off x="5484960" y="3681360"/>
            <a:ext cx="298440" cy="103680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4" name=""/>
          <p:cNvSpPr/>
          <p:nvPr/>
        </p:nvSpPr>
        <p:spPr>
          <a:xfrm>
            <a:off x="4140360" y="1108080"/>
            <a:ext cx="17280" cy="361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5" name=""/>
          <p:cNvSpPr/>
          <p:nvPr/>
        </p:nvSpPr>
        <p:spPr>
          <a:xfrm>
            <a:off x="2760840" y="1209600"/>
            <a:ext cx="1144440" cy="20224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6" name=""/>
          <p:cNvSpPr/>
          <p:nvPr/>
        </p:nvSpPr>
        <p:spPr>
          <a:xfrm>
            <a:off x="2881440" y="1425600"/>
            <a:ext cx="203040" cy="51768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7" name=""/>
          <p:cNvSpPr/>
          <p:nvPr/>
        </p:nvSpPr>
        <p:spPr>
          <a:xfrm>
            <a:off x="3873600" y="1343160"/>
            <a:ext cx="542880" cy="33480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8" name=""/>
          <p:cNvSpPr/>
          <p:nvPr/>
        </p:nvSpPr>
        <p:spPr>
          <a:xfrm>
            <a:off x="3867120" y="1311120"/>
            <a:ext cx="3654360" cy="9558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9" name=""/>
          <p:cNvSpPr/>
          <p:nvPr/>
        </p:nvSpPr>
        <p:spPr>
          <a:xfrm>
            <a:off x="3159000" y="1703520"/>
            <a:ext cx="1094040" cy="177624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0" name=""/>
          <p:cNvSpPr/>
          <p:nvPr/>
        </p:nvSpPr>
        <p:spPr>
          <a:xfrm>
            <a:off x="4049640" y="1652760"/>
            <a:ext cx="216000" cy="109368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1" name=""/>
          <p:cNvSpPr/>
          <p:nvPr/>
        </p:nvSpPr>
        <p:spPr>
          <a:xfrm>
            <a:off x="2712960" y="3092400"/>
            <a:ext cx="968400" cy="88272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2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3" name=""/>
          <p:cNvSpPr/>
          <p:nvPr/>
        </p:nvSpPr>
        <p:spPr>
          <a:xfrm>
            <a:off x="3594240" y="3641760"/>
            <a:ext cx="1535040" cy="944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4" name=""/>
          <p:cNvSpPr/>
          <p:nvPr/>
        </p:nvSpPr>
        <p:spPr>
          <a:xfrm>
            <a:off x="4307040" y="2314440"/>
            <a:ext cx="101520" cy="459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5" name=""/>
          <p:cNvSpPr/>
          <p:nvPr/>
        </p:nvSpPr>
        <p:spPr>
          <a:xfrm>
            <a:off x="4114800" y="2709720"/>
            <a:ext cx="1351080" cy="112248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6" name=""/>
          <p:cNvSpPr/>
          <p:nvPr/>
        </p:nvSpPr>
        <p:spPr>
          <a:xfrm>
            <a:off x="4195800" y="2765520"/>
            <a:ext cx="1795320" cy="79380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7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8" name=""/>
          <p:cNvSpPr/>
          <p:nvPr/>
        </p:nvSpPr>
        <p:spPr>
          <a:xfrm flipV="1">
            <a:off x="4751280" y="4227480"/>
            <a:ext cx="476280" cy="241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9" name=""/>
          <p:cNvSpPr/>
          <p:nvPr/>
        </p:nvSpPr>
        <p:spPr>
          <a:xfrm flipH="1" flipV="1">
            <a:off x="4919400" y="4392360"/>
            <a:ext cx="268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0" name=""/>
          <p:cNvSpPr/>
          <p:nvPr/>
        </p:nvSpPr>
        <p:spPr>
          <a:xfrm>
            <a:off x="5460840" y="3129120"/>
            <a:ext cx="327240" cy="62676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1" name=""/>
          <p:cNvSpPr/>
          <p:nvPr/>
        </p:nvSpPr>
        <p:spPr>
          <a:xfrm>
            <a:off x="5129280" y="3522600"/>
            <a:ext cx="371520" cy="31932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2" name=""/>
          <p:cNvSpPr/>
          <p:nvPr/>
        </p:nvSpPr>
        <p:spPr>
          <a:xfrm>
            <a:off x="5278320" y="3720960"/>
            <a:ext cx="1113120" cy="2541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3" name=""/>
          <p:cNvSpPr/>
          <p:nvPr/>
        </p:nvSpPr>
        <p:spPr>
          <a:xfrm>
            <a:off x="5870520" y="3679920"/>
            <a:ext cx="176400" cy="1620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4" name=""/>
          <p:cNvSpPr/>
          <p:nvPr/>
        </p:nvSpPr>
        <p:spPr>
          <a:xfrm>
            <a:off x="5157720" y="2724120"/>
            <a:ext cx="1379520" cy="7653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5" name=""/>
          <p:cNvSpPr/>
          <p:nvPr/>
        </p:nvSpPr>
        <p:spPr>
          <a:xfrm>
            <a:off x="5527800" y="1749600"/>
            <a:ext cx="772920" cy="63180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6" name=""/>
          <p:cNvSpPr/>
          <p:nvPr/>
        </p:nvSpPr>
        <p:spPr>
          <a:xfrm>
            <a:off x="5530680" y="1749600"/>
            <a:ext cx="1170000" cy="43308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7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8" name=""/>
          <p:cNvSpPr/>
          <p:nvPr/>
        </p:nvSpPr>
        <p:spPr>
          <a:xfrm>
            <a:off x="7332840" y="1986120"/>
            <a:ext cx="604800" cy="50004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9" name=""/>
          <p:cNvSpPr/>
          <p:nvPr/>
        </p:nvSpPr>
        <p:spPr>
          <a:xfrm>
            <a:off x="7407360" y="2300400"/>
            <a:ext cx="987480" cy="60804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0" name=""/>
          <p:cNvSpPr/>
          <p:nvPr/>
        </p:nvSpPr>
        <p:spPr>
          <a:xfrm>
            <a:off x="5740560" y="2401920"/>
            <a:ext cx="2608200" cy="17748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1" name=""/>
          <p:cNvSpPr/>
          <p:nvPr/>
        </p:nvSpPr>
        <p:spPr>
          <a:xfrm>
            <a:off x="6694560" y="2085840"/>
            <a:ext cx="425520" cy="543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2" name=""/>
          <p:cNvSpPr/>
          <p:nvPr/>
        </p:nvSpPr>
        <p:spPr>
          <a:xfrm>
            <a:off x="6286680" y="2305080"/>
            <a:ext cx="222120" cy="37944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3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4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5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6" name=""/>
          <p:cNvSpPr/>
          <p:nvPr/>
        </p:nvSpPr>
        <p:spPr>
          <a:xfrm>
            <a:off x="5611680" y="2719440"/>
            <a:ext cx="2398680" cy="204768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7" name=""/>
          <p:cNvSpPr/>
          <p:nvPr/>
        </p:nvSpPr>
        <p:spPr>
          <a:xfrm>
            <a:off x="5257800" y="2668680"/>
            <a:ext cx="1763640" cy="2063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8" name=""/>
          <p:cNvSpPr/>
          <p:nvPr/>
        </p:nvSpPr>
        <p:spPr>
          <a:xfrm>
            <a:off x="5764320" y="2735280"/>
            <a:ext cx="757080" cy="17701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9" name=""/>
          <p:cNvSpPr/>
          <p:nvPr/>
        </p:nvSpPr>
        <p:spPr>
          <a:xfrm>
            <a:off x="7489800" y="2773440"/>
            <a:ext cx="604800" cy="1951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0" name=""/>
          <p:cNvSpPr/>
          <p:nvPr/>
        </p:nvSpPr>
        <p:spPr>
          <a:xfrm>
            <a:off x="7226280" y="3048120"/>
            <a:ext cx="492120" cy="282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1" name=""/>
          <p:cNvSpPr/>
          <p:nvPr/>
        </p:nvSpPr>
        <p:spPr>
          <a:xfrm>
            <a:off x="7189920" y="2681280"/>
            <a:ext cx="95040" cy="4572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2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3" name=""/>
          <p:cNvSpPr/>
          <p:nvPr/>
        </p:nvSpPr>
        <p:spPr>
          <a:xfrm flipV="1">
            <a:off x="6494400" y="4782960"/>
            <a:ext cx="42840" cy="5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4" name=""/>
          <p:cNvSpPr/>
          <p:nvPr/>
        </p:nvSpPr>
        <p:spPr>
          <a:xfrm>
            <a:off x="6275520" y="3871800"/>
            <a:ext cx="1217520" cy="4208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5" name=""/>
          <p:cNvSpPr/>
          <p:nvPr/>
        </p:nvSpPr>
        <p:spPr>
          <a:xfrm>
            <a:off x="5870520" y="3902040"/>
            <a:ext cx="1344600" cy="3808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6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7" name=""/>
          <p:cNvSpPr/>
          <p:nvPr/>
        </p:nvSpPr>
        <p:spPr>
          <a:xfrm>
            <a:off x="7215120" y="3924360"/>
            <a:ext cx="698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8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9" name=""/>
          <p:cNvSpPr/>
          <p:nvPr/>
        </p:nvSpPr>
        <p:spPr>
          <a:xfrm>
            <a:off x="6391440" y="4165560"/>
            <a:ext cx="317160" cy="546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0" name=""/>
          <p:cNvSpPr/>
          <p:nvPr/>
        </p:nvSpPr>
        <p:spPr>
          <a:xfrm>
            <a:off x="5840280" y="2908440"/>
            <a:ext cx="1314720" cy="127764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1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2" name=""/>
          <p:cNvSpPr/>
          <p:nvPr/>
        </p:nvSpPr>
        <p:spPr>
          <a:xfrm>
            <a:off x="5308560" y="4616280"/>
            <a:ext cx="432000" cy="5223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3" name=""/>
          <p:cNvSpPr/>
          <p:nvPr/>
        </p:nvSpPr>
        <p:spPr>
          <a:xfrm>
            <a:off x="5997600" y="3621240"/>
            <a:ext cx="798480" cy="113652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4" name=""/>
          <p:cNvSpPr/>
          <p:nvPr/>
        </p:nvSpPr>
        <p:spPr>
          <a:xfrm>
            <a:off x="6178680" y="3211560"/>
            <a:ext cx="303120" cy="58104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5" name=""/>
          <p:cNvSpPr/>
          <p:nvPr/>
        </p:nvSpPr>
        <p:spPr>
          <a:xfrm>
            <a:off x="6657840" y="2957400"/>
            <a:ext cx="46080" cy="4190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6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7" name=""/>
          <p:cNvSpPr/>
          <p:nvPr/>
        </p:nvSpPr>
        <p:spPr>
          <a:xfrm>
            <a:off x="6058080" y="3122640"/>
            <a:ext cx="1055520" cy="16351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8" name=""/>
          <p:cNvSpPr/>
          <p:nvPr/>
        </p:nvSpPr>
        <p:spPr>
          <a:xfrm>
            <a:off x="5956200" y="3645000"/>
            <a:ext cx="838440" cy="944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9" name=""/>
          <p:cNvSpPr/>
          <p:nvPr/>
        </p:nvSpPr>
        <p:spPr>
          <a:xfrm>
            <a:off x="4383000" y="4237200"/>
            <a:ext cx="1108080" cy="4330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0" name=""/>
          <p:cNvSpPr/>
          <p:nvPr/>
        </p:nvSpPr>
        <p:spPr>
          <a:xfrm>
            <a:off x="5484960" y="3681360"/>
            <a:ext cx="298440" cy="103680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1" name=""/>
          <p:cNvSpPr/>
          <p:nvPr/>
        </p:nvSpPr>
        <p:spPr>
          <a:xfrm>
            <a:off x="4140360" y="1108080"/>
            <a:ext cx="17280" cy="3618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2" name=""/>
          <p:cNvSpPr/>
          <p:nvPr/>
        </p:nvSpPr>
        <p:spPr>
          <a:xfrm>
            <a:off x="2760840" y="1209600"/>
            <a:ext cx="1144440" cy="20224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3" name=""/>
          <p:cNvSpPr/>
          <p:nvPr/>
        </p:nvSpPr>
        <p:spPr>
          <a:xfrm>
            <a:off x="2881440" y="1425600"/>
            <a:ext cx="203040" cy="51768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4" name=""/>
          <p:cNvSpPr/>
          <p:nvPr/>
        </p:nvSpPr>
        <p:spPr>
          <a:xfrm>
            <a:off x="3873600" y="1343160"/>
            <a:ext cx="542880" cy="33480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5" name=""/>
          <p:cNvSpPr/>
          <p:nvPr/>
        </p:nvSpPr>
        <p:spPr>
          <a:xfrm>
            <a:off x="3867120" y="1311120"/>
            <a:ext cx="3654360" cy="9558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6" name=""/>
          <p:cNvSpPr/>
          <p:nvPr/>
        </p:nvSpPr>
        <p:spPr>
          <a:xfrm>
            <a:off x="3159000" y="1703520"/>
            <a:ext cx="1094040" cy="177624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7" name=""/>
          <p:cNvSpPr/>
          <p:nvPr/>
        </p:nvSpPr>
        <p:spPr>
          <a:xfrm>
            <a:off x="4049640" y="1652760"/>
            <a:ext cx="216000" cy="109368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8" name=""/>
          <p:cNvSpPr/>
          <p:nvPr/>
        </p:nvSpPr>
        <p:spPr>
          <a:xfrm>
            <a:off x="2712960" y="3092400"/>
            <a:ext cx="968400" cy="88272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9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0" name=""/>
          <p:cNvSpPr/>
          <p:nvPr/>
        </p:nvSpPr>
        <p:spPr>
          <a:xfrm>
            <a:off x="3594240" y="3641760"/>
            <a:ext cx="1535040" cy="944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1" name=""/>
          <p:cNvSpPr/>
          <p:nvPr/>
        </p:nvSpPr>
        <p:spPr>
          <a:xfrm>
            <a:off x="4307040" y="2314440"/>
            <a:ext cx="101520" cy="4590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2" name=""/>
          <p:cNvSpPr/>
          <p:nvPr/>
        </p:nvSpPr>
        <p:spPr>
          <a:xfrm>
            <a:off x="4114800" y="2709720"/>
            <a:ext cx="1351080" cy="112248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3" name=""/>
          <p:cNvSpPr/>
          <p:nvPr/>
        </p:nvSpPr>
        <p:spPr>
          <a:xfrm>
            <a:off x="4195800" y="2765520"/>
            <a:ext cx="1795320" cy="79380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4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5" name=""/>
          <p:cNvSpPr/>
          <p:nvPr/>
        </p:nvSpPr>
        <p:spPr>
          <a:xfrm flipV="1">
            <a:off x="4751280" y="4227480"/>
            <a:ext cx="476280" cy="2412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6" name=""/>
          <p:cNvSpPr/>
          <p:nvPr/>
        </p:nvSpPr>
        <p:spPr>
          <a:xfrm flipH="1" flipV="1">
            <a:off x="4919400" y="4392360"/>
            <a:ext cx="268200" cy="824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7" name=""/>
          <p:cNvSpPr/>
          <p:nvPr/>
        </p:nvSpPr>
        <p:spPr>
          <a:xfrm>
            <a:off x="5460840" y="3129120"/>
            <a:ext cx="327240" cy="62676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8" name=""/>
          <p:cNvSpPr/>
          <p:nvPr/>
        </p:nvSpPr>
        <p:spPr>
          <a:xfrm>
            <a:off x="5129280" y="3522600"/>
            <a:ext cx="371520" cy="31932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9" name=""/>
          <p:cNvSpPr/>
          <p:nvPr/>
        </p:nvSpPr>
        <p:spPr>
          <a:xfrm>
            <a:off x="5278320" y="3720960"/>
            <a:ext cx="1113120" cy="2541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0" name=""/>
          <p:cNvSpPr/>
          <p:nvPr/>
        </p:nvSpPr>
        <p:spPr>
          <a:xfrm>
            <a:off x="5870520" y="3679920"/>
            <a:ext cx="176400" cy="1620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1" name=""/>
          <p:cNvSpPr/>
          <p:nvPr/>
        </p:nvSpPr>
        <p:spPr>
          <a:xfrm>
            <a:off x="5157720" y="2724120"/>
            <a:ext cx="1379520" cy="7653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2" name=""/>
          <p:cNvSpPr/>
          <p:nvPr/>
        </p:nvSpPr>
        <p:spPr>
          <a:xfrm>
            <a:off x="5527800" y="1749600"/>
            <a:ext cx="772920" cy="63180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3" name=""/>
          <p:cNvSpPr/>
          <p:nvPr/>
        </p:nvSpPr>
        <p:spPr>
          <a:xfrm>
            <a:off x="5530680" y="1749600"/>
            <a:ext cx="1170000" cy="43308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4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5" name=""/>
          <p:cNvSpPr/>
          <p:nvPr/>
        </p:nvSpPr>
        <p:spPr>
          <a:xfrm>
            <a:off x="7332840" y="1986120"/>
            <a:ext cx="604800" cy="50004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solidFill>
            <a:srgbClr val="008226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6" name=""/>
          <p:cNvSpPr/>
          <p:nvPr/>
        </p:nvSpPr>
        <p:spPr>
          <a:xfrm>
            <a:off x="7407360" y="2300400"/>
            <a:ext cx="987480" cy="60804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7" name=""/>
          <p:cNvSpPr/>
          <p:nvPr/>
        </p:nvSpPr>
        <p:spPr>
          <a:xfrm>
            <a:off x="5740560" y="2401920"/>
            <a:ext cx="2608200" cy="17748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8" name=""/>
          <p:cNvSpPr/>
          <p:nvPr/>
        </p:nvSpPr>
        <p:spPr>
          <a:xfrm>
            <a:off x="6694560" y="2085840"/>
            <a:ext cx="425520" cy="543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9" name=""/>
          <p:cNvSpPr/>
          <p:nvPr/>
        </p:nvSpPr>
        <p:spPr>
          <a:xfrm>
            <a:off x="6286680" y="2305080"/>
            <a:ext cx="222120" cy="37944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0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1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2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3" name=""/>
          <p:cNvSpPr/>
          <p:nvPr/>
        </p:nvSpPr>
        <p:spPr>
          <a:xfrm>
            <a:off x="5611680" y="2719440"/>
            <a:ext cx="2398680" cy="204768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4" name=""/>
          <p:cNvSpPr/>
          <p:nvPr/>
        </p:nvSpPr>
        <p:spPr>
          <a:xfrm>
            <a:off x="5257800" y="2668680"/>
            <a:ext cx="1763640" cy="2063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5" name=""/>
          <p:cNvSpPr/>
          <p:nvPr/>
        </p:nvSpPr>
        <p:spPr>
          <a:xfrm>
            <a:off x="5764320" y="2735280"/>
            <a:ext cx="757080" cy="17701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6" name=""/>
          <p:cNvSpPr/>
          <p:nvPr/>
        </p:nvSpPr>
        <p:spPr>
          <a:xfrm>
            <a:off x="7489800" y="2773440"/>
            <a:ext cx="604800" cy="1951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7" name=""/>
          <p:cNvSpPr/>
          <p:nvPr/>
        </p:nvSpPr>
        <p:spPr>
          <a:xfrm>
            <a:off x="7226280" y="3048120"/>
            <a:ext cx="492120" cy="282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solidFill>
            <a:srgbClr val="008226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8" name=""/>
          <p:cNvSpPr/>
          <p:nvPr/>
        </p:nvSpPr>
        <p:spPr>
          <a:xfrm>
            <a:off x="7189920" y="2681280"/>
            <a:ext cx="95040" cy="4572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9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0" name=""/>
          <p:cNvSpPr/>
          <p:nvPr/>
        </p:nvSpPr>
        <p:spPr>
          <a:xfrm flipV="1">
            <a:off x="6494400" y="4782960"/>
            <a:ext cx="42840" cy="511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1" name=""/>
          <p:cNvSpPr/>
          <p:nvPr/>
        </p:nvSpPr>
        <p:spPr>
          <a:xfrm>
            <a:off x="6275520" y="3871800"/>
            <a:ext cx="1217520" cy="4208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2" name=""/>
          <p:cNvSpPr/>
          <p:nvPr/>
        </p:nvSpPr>
        <p:spPr>
          <a:xfrm>
            <a:off x="5870520" y="3902040"/>
            <a:ext cx="1344600" cy="3808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3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4" name=""/>
          <p:cNvSpPr/>
          <p:nvPr/>
        </p:nvSpPr>
        <p:spPr>
          <a:xfrm>
            <a:off x="7215120" y="3924360"/>
            <a:ext cx="698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5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6" name=""/>
          <p:cNvSpPr/>
          <p:nvPr/>
        </p:nvSpPr>
        <p:spPr>
          <a:xfrm>
            <a:off x="6391440" y="4165560"/>
            <a:ext cx="317160" cy="546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7" name=""/>
          <p:cNvSpPr/>
          <p:nvPr/>
        </p:nvSpPr>
        <p:spPr>
          <a:xfrm>
            <a:off x="5840280" y="2908440"/>
            <a:ext cx="1314720" cy="127764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8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9" name=""/>
          <p:cNvSpPr/>
          <p:nvPr/>
        </p:nvSpPr>
        <p:spPr>
          <a:xfrm>
            <a:off x="5308560" y="4616280"/>
            <a:ext cx="432000" cy="5223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0" name=""/>
          <p:cNvSpPr/>
          <p:nvPr/>
        </p:nvSpPr>
        <p:spPr>
          <a:xfrm>
            <a:off x="5997600" y="3621240"/>
            <a:ext cx="798480" cy="113652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1" name=""/>
          <p:cNvSpPr/>
          <p:nvPr/>
        </p:nvSpPr>
        <p:spPr>
          <a:xfrm>
            <a:off x="6178680" y="3211560"/>
            <a:ext cx="303120" cy="58104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2" name=""/>
          <p:cNvSpPr/>
          <p:nvPr/>
        </p:nvSpPr>
        <p:spPr>
          <a:xfrm>
            <a:off x="6657840" y="2957400"/>
            <a:ext cx="46080" cy="4190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3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4" name=""/>
          <p:cNvSpPr/>
          <p:nvPr/>
        </p:nvSpPr>
        <p:spPr>
          <a:xfrm>
            <a:off x="6058080" y="3122640"/>
            <a:ext cx="1055520" cy="16351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5" name=""/>
          <p:cNvSpPr/>
          <p:nvPr/>
        </p:nvSpPr>
        <p:spPr>
          <a:xfrm>
            <a:off x="5956200" y="3645000"/>
            <a:ext cx="838440" cy="944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6" name=""/>
          <p:cNvSpPr/>
          <p:nvPr/>
        </p:nvSpPr>
        <p:spPr>
          <a:xfrm>
            <a:off x="4383000" y="4237200"/>
            <a:ext cx="1108080" cy="4330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7" name=""/>
          <p:cNvSpPr/>
          <p:nvPr/>
        </p:nvSpPr>
        <p:spPr>
          <a:xfrm flipH="1">
            <a:off x="5560560" y="2066760"/>
            <a:ext cx="42840" cy="2556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8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9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0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1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2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3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4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5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6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7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8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9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0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1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2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3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4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5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6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7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9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0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1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2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3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4" name=""/>
          <p:cNvSpPr/>
          <p:nvPr/>
        </p:nvSpPr>
        <p:spPr>
          <a:xfrm>
            <a:off x="5819760" y="1990800"/>
            <a:ext cx="592200" cy="9504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5" name=""/>
          <p:cNvSpPr/>
          <p:nvPr/>
        </p:nvSpPr>
        <p:spPr>
          <a:xfrm>
            <a:off x="5856120" y="1905120"/>
            <a:ext cx="265320" cy="84924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6" name=""/>
          <p:cNvSpPr/>
          <p:nvPr/>
        </p:nvSpPr>
        <p:spPr>
          <a:xfrm>
            <a:off x="5688000" y="2128680"/>
            <a:ext cx="208080" cy="12096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7" name=""/>
          <p:cNvSpPr/>
          <p:nvPr/>
        </p:nvSpPr>
        <p:spPr>
          <a:xfrm>
            <a:off x="5727600" y="2308320"/>
            <a:ext cx="114480" cy="13644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8" name=""/>
          <p:cNvSpPr/>
          <p:nvPr/>
        </p:nvSpPr>
        <p:spPr>
          <a:xfrm>
            <a:off x="5246640" y="2266920"/>
            <a:ext cx="924120" cy="4428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9" name=""/>
          <p:cNvSpPr/>
          <p:nvPr/>
        </p:nvSpPr>
        <p:spPr>
          <a:xfrm>
            <a:off x="5489640" y="2706840"/>
            <a:ext cx="36360" cy="4842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0" name=""/>
          <p:cNvSpPr/>
          <p:nvPr/>
        </p:nvSpPr>
        <p:spPr>
          <a:xfrm>
            <a:off x="4788000" y="2530440"/>
            <a:ext cx="1684080" cy="170496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1" name=""/>
          <p:cNvSpPr/>
          <p:nvPr/>
        </p:nvSpPr>
        <p:spPr>
          <a:xfrm>
            <a:off x="5321160" y="3373560"/>
            <a:ext cx="120960" cy="1317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2" name=""/>
          <p:cNvSpPr/>
          <p:nvPr/>
        </p:nvSpPr>
        <p:spPr>
          <a:xfrm>
            <a:off x="4952880" y="3389400"/>
            <a:ext cx="146160" cy="21276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3" name=""/>
          <p:cNvSpPr/>
          <p:nvPr/>
        </p:nvSpPr>
        <p:spPr>
          <a:xfrm>
            <a:off x="5033880" y="3664080"/>
            <a:ext cx="303120" cy="1983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4" name=""/>
          <p:cNvSpPr/>
          <p:nvPr/>
        </p:nvSpPr>
        <p:spPr>
          <a:xfrm>
            <a:off x="4767120" y="3743280"/>
            <a:ext cx="212760" cy="2127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5" name=""/>
          <p:cNvSpPr/>
          <p:nvPr/>
        </p:nvSpPr>
        <p:spPr>
          <a:xfrm>
            <a:off x="4927680" y="3840120"/>
            <a:ext cx="88920" cy="12240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6" name=""/>
          <p:cNvSpPr/>
          <p:nvPr/>
        </p:nvSpPr>
        <p:spPr>
          <a:xfrm>
            <a:off x="4381560" y="1663560"/>
            <a:ext cx="1482840" cy="1090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7" name=""/>
          <p:cNvSpPr/>
          <p:nvPr/>
        </p:nvSpPr>
        <p:spPr>
          <a:xfrm>
            <a:off x="3986280" y="2755800"/>
            <a:ext cx="1511280" cy="31608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8" name=""/>
          <p:cNvSpPr/>
          <p:nvPr/>
        </p:nvSpPr>
        <p:spPr>
          <a:xfrm>
            <a:off x="3732120" y="1550880"/>
            <a:ext cx="42840" cy="18432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9" name=""/>
          <p:cNvSpPr/>
          <p:nvPr/>
        </p:nvSpPr>
        <p:spPr>
          <a:xfrm>
            <a:off x="3652920" y="1587600"/>
            <a:ext cx="102960" cy="7920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0" name=""/>
          <p:cNvSpPr/>
          <p:nvPr/>
        </p:nvSpPr>
        <p:spPr>
          <a:xfrm>
            <a:off x="4156200" y="3463920"/>
            <a:ext cx="87120" cy="24300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1" name=""/>
          <p:cNvSpPr/>
          <p:nvPr/>
        </p:nvSpPr>
        <p:spPr>
          <a:xfrm>
            <a:off x="4622760" y="4216320"/>
            <a:ext cx="273240" cy="4032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2" name=""/>
          <p:cNvSpPr/>
          <p:nvPr/>
        </p:nvSpPr>
        <p:spPr>
          <a:xfrm>
            <a:off x="4503600" y="3887640"/>
            <a:ext cx="417600" cy="2145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3" name=""/>
          <p:cNvSpPr/>
          <p:nvPr/>
        </p:nvSpPr>
        <p:spPr>
          <a:xfrm>
            <a:off x="3327480" y="3673440"/>
            <a:ext cx="1350720" cy="84600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4" name=""/>
          <p:cNvSpPr/>
          <p:nvPr/>
        </p:nvSpPr>
        <p:spPr>
          <a:xfrm>
            <a:off x="5313240" y="4494240"/>
            <a:ext cx="2502000" cy="6681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5" name=""/>
          <p:cNvSpPr/>
          <p:nvPr/>
        </p:nvSpPr>
        <p:spPr>
          <a:xfrm>
            <a:off x="7453440" y="4754520"/>
            <a:ext cx="147600" cy="9216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6" name=""/>
          <p:cNvSpPr/>
          <p:nvPr/>
        </p:nvSpPr>
        <p:spPr>
          <a:xfrm>
            <a:off x="7512120" y="4775040"/>
            <a:ext cx="71280" cy="9864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7" name=""/>
          <p:cNvSpPr/>
          <p:nvPr/>
        </p:nvSpPr>
        <p:spPr>
          <a:xfrm>
            <a:off x="7497720" y="4827600"/>
            <a:ext cx="38160" cy="5544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8" name=""/>
          <p:cNvSpPr/>
          <p:nvPr/>
        </p:nvSpPr>
        <p:spPr>
          <a:xfrm>
            <a:off x="5553000" y="5094360"/>
            <a:ext cx="123840" cy="15696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9" name=""/>
          <p:cNvSpPr/>
          <p:nvPr/>
        </p:nvSpPr>
        <p:spPr>
          <a:xfrm>
            <a:off x="5411880" y="4952880"/>
            <a:ext cx="163440" cy="171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0" name=""/>
          <p:cNvSpPr/>
          <p:nvPr/>
        </p:nvSpPr>
        <p:spPr>
          <a:xfrm>
            <a:off x="5205240" y="4654440"/>
            <a:ext cx="557280" cy="4273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1" name=""/>
          <p:cNvSpPr/>
          <p:nvPr/>
        </p:nvSpPr>
        <p:spPr>
          <a:xfrm>
            <a:off x="5156280" y="4557600"/>
            <a:ext cx="955440" cy="30960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2" name=""/>
          <p:cNvSpPr/>
          <p:nvPr/>
        </p:nvSpPr>
        <p:spPr>
          <a:xfrm>
            <a:off x="6640560" y="4522680"/>
            <a:ext cx="23760" cy="8280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3" name=""/>
          <p:cNvSpPr/>
          <p:nvPr/>
        </p:nvSpPr>
        <p:spPr>
          <a:xfrm>
            <a:off x="7469280" y="4521240"/>
            <a:ext cx="11412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4" name=""/>
          <p:cNvSpPr/>
          <p:nvPr/>
        </p:nvSpPr>
        <p:spPr>
          <a:xfrm>
            <a:off x="5572080" y="4813200"/>
            <a:ext cx="182520" cy="2430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5" name=""/>
          <p:cNvSpPr/>
          <p:nvPr/>
        </p:nvSpPr>
        <p:spPr>
          <a:xfrm>
            <a:off x="5819760" y="1990800"/>
            <a:ext cx="592200" cy="9504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6" name=""/>
          <p:cNvSpPr/>
          <p:nvPr/>
        </p:nvSpPr>
        <p:spPr>
          <a:xfrm>
            <a:off x="5856120" y="1905120"/>
            <a:ext cx="265320" cy="84924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7" name=""/>
          <p:cNvSpPr/>
          <p:nvPr/>
        </p:nvSpPr>
        <p:spPr>
          <a:xfrm>
            <a:off x="5688000" y="2128680"/>
            <a:ext cx="208080" cy="12096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8" name=""/>
          <p:cNvSpPr/>
          <p:nvPr/>
        </p:nvSpPr>
        <p:spPr>
          <a:xfrm>
            <a:off x="5727600" y="2308320"/>
            <a:ext cx="114480" cy="13644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9" name=""/>
          <p:cNvSpPr/>
          <p:nvPr/>
        </p:nvSpPr>
        <p:spPr>
          <a:xfrm>
            <a:off x="5246640" y="2266920"/>
            <a:ext cx="924120" cy="4428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0" name=""/>
          <p:cNvSpPr/>
          <p:nvPr/>
        </p:nvSpPr>
        <p:spPr>
          <a:xfrm>
            <a:off x="5489640" y="2706840"/>
            <a:ext cx="36360" cy="4842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1" name=""/>
          <p:cNvSpPr/>
          <p:nvPr/>
        </p:nvSpPr>
        <p:spPr>
          <a:xfrm>
            <a:off x="4788000" y="2530440"/>
            <a:ext cx="1684080" cy="170496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2" name=""/>
          <p:cNvSpPr/>
          <p:nvPr/>
        </p:nvSpPr>
        <p:spPr>
          <a:xfrm>
            <a:off x="5321160" y="3373560"/>
            <a:ext cx="120960" cy="1317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3" name=""/>
          <p:cNvSpPr/>
          <p:nvPr/>
        </p:nvSpPr>
        <p:spPr>
          <a:xfrm>
            <a:off x="4952880" y="3389400"/>
            <a:ext cx="146160" cy="21276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ff"/>
          </a:solidFill>
          <a:ln w="93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4" name=""/>
          <p:cNvSpPr/>
          <p:nvPr/>
        </p:nvSpPr>
        <p:spPr>
          <a:xfrm>
            <a:off x="5033880" y="3664080"/>
            <a:ext cx="303120" cy="1983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5" name=""/>
          <p:cNvSpPr/>
          <p:nvPr/>
        </p:nvSpPr>
        <p:spPr>
          <a:xfrm>
            <a:off x="4767120" y="3743280"/>
            <a:ext cx="212760" cy="2127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6" name=""/>
          <p:cNvSpPr/>
          <p:nvPr/>
        </p:nvSpPr>
        <p:spPr>
          <a:xfrm>
            <a:off x="4927680" y="3840120"/>
            <a:ext cx="88920" cy="12240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7" name=""/>
          <p:cNvSpPr/>
          <p:nvPr/>
        </p:nvSpPr>
        <p:spPr>
          <a:xfrm>
            <a:off x="4381560" y="1663560"/>
            <a:ext cx="1482840" cy="1090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8" name=""/>
          <p:cNvSpPr/>
          <p:nvPr/>
        </p:nvSpPr>
        <p:spPr>
          <a:xfrm>
            <a:off x="3986280" y="2755800"/>
            <a:ext cx="1511280" cy="31608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9" name=""/>
          <p:cNvSpPr/>
          <p:nvPr/>
        </p:nvSpPr>
        <p:spPr>
          <a:xfrm>
            <a:off x="3732120" y="1550880"/>
            <a:ext cx="42840" cy="18432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0" name=""/>
          <p:cNvSpPr/>
          <p:nvPr/>
        </p:nvSpPr>
        <p:spPr>
          <a:xfrm>
            <a:off x="3652920" y="1587600"/>
            <a:ext cx="102960" cy="7920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1" name=""/>
          <p:cNvSpPr/>
          <p:nvPr/>
        </p:nvSpPr>
        <p:spPr>
          <a:xfrm>
            <a:off x="4156200" y="3463920"/>
            <a:ext cx="87120" cy="24300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2" name=""/>
          <p:cNvSpPr/>
          <p:nvPr/>
        </p:nvSpPr>
        <p:spPr>
          <a:xfrm>
            <a:off x="4622760" y="4216320"/>
            <a:ext cx="273240" cy="4032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3" name=""/>
          <p:cNvSpPr/>
          <p:nvPr/>
        </p:nvSpPr>
        <p:spPr>
          <a:xfrm>
            <a:off x="4503600" y="3887640"/>
            <a:ext cx="417600" cy="2145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4" name=""/>
          <p:cNvSpPr/>
          <p:nvPr/>
        </p:nvSpPr>
        <p:spPr>
          <a:xfrm>
            <a:off x="3327480" y="3673440"/>
            <a:ext cx="1350720" cy="84600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5" name=""/>
          <p:cNvSpPr/>
          <p:nvPr/>
        </p:nvSpPr>
        <p:spPr>
          <a:xfrm>
            <a:off x="5313240" y="4494240"/>
            <a:ext cx="2502000" cy="6681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6" name=""/>
          <p:cNvSpPr/>
          <p:nvPr/>
        </p:nvSpPr>
        <p:spPr>
          <a:xfrm>
            <a:off x="7453440" y="4754520"/>
            <a:ext cx="147600" cy="9216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7" name=""/>
          <p:cNvSpPr/>
          <p:nvPr/>
        </p:nvSpPr>
        <p:spPr>
          <a:xfrm>
            <a:off x="7512120" y="4775040"/>
            <a:ext cx="71280" cy="9864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8" name=""/>
          <p:cNvSpPr/>
          <p:nvPr/>
        </p:nvSpPr>
        <p:spPr>
          <a:xfrm>
            <a:off x="7497720" y="4827600"/>
            <a:ext cx="38160" cy="5544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9" name=""/>
          <p:cNvSpPr/>
          <p:nvPr/>
        </p:nvSpPr>
        <p:spPr>
          <a:xfrm>
            <a:off x="5553000" y="5094360"/>
            <a:ext cx="123840" cy="15696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0" name=""/>
          <p:cNvSpPr/>
          <p:nvPr/>
        </p:nvSpPr>
        <p:spPr>
          <a:xfrm>
            <a:off x="5411880" y="4952880"/>
            <a:ext cx="163440" cy="171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1" name=""/>
          <p:cNvSpPr/>
          <p:nvPr/>
        </p:nvSpPr>
        <p:spPr>
          <a:xfrm>
            <a:off x="5205240" y="4654440"/>
            <a:ext cx="557280" cy="4273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2" name=""/>
          <p:cNvSpPr/>
          <p:nvPr/>
        </p:nvSpPr>
        <p:spPr>
          <a:xfrm>
            <a:off x="5156280" y="4557600"/>
            <a:ext cx="955440" cy="30960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3" name=""/>
          <p:cNvSpPr/>
          <p:nvPr/>
        </p:nvSpPr>
        <p:spPr>
          <a:xfrm>
            <a:off x="6640560" y="4522680"/>
            <a:ext cx="23760" cy="8280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4" name=""/>
          <p:cNvSpPr/>
          <p:nvPr/>
        </p:nvSpPr>
        <p:spPr>
          <a:xfrm>
            <a:off x="7469280" y="4521240"/>
            <a:ext cx="11412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5" name=""/>
          <p:cNvSpPr/>
          <p:nvPr/>
        </p:nvSpPr>
        <p:spPr>
          <a:xfrm>
            <a:off x="5572080" y="4813200"/>
            <a:ext cx="182520" cy="2430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96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697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98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99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0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0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70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06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5707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8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9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0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11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5712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3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4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5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1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71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21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5722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3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4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5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26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5727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8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9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0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31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5732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3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4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5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36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5737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8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9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0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41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742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3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4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5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46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747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8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9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0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51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752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3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4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5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56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5757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8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9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0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61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5762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3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4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5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66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767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8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9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0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71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5772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3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4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5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76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777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8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9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0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8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78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86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5787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8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9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0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91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5792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3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4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5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9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79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1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5802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3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4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5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6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5807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8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9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0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11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5812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3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4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5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16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817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8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9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0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21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822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3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4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5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26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827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8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9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0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1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5832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3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4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5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6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5837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8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9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0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41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842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3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4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5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46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5847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8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9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0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5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5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5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5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6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6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6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6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7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87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76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877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8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9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0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8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8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91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92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3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4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5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96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7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8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9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0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1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2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3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4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5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6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7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8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9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0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1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2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3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4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5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6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7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8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9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0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1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2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3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4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5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6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7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8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9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0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1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2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3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4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5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6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7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8" name=""/>
          <p:cNvSpPr/>
          <p:nvPr/>
        </p:nvSpPr>
        <p:spPr>
          <a:xfrm>
            <a:off x="6635880" y="2833560"/>
            <a:ext cx="74520" cy="763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9" name=""/>
          <p:cNvSpPr/>
          <p:nvPr/>
        </p:nvSpPr>
        <p:spPr>
          <a:xfrm>
            <a:off x="6595920" y="2795760"/>
            <a:ext cx="154080" cy="1522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0" name=""/>
          <p:cNvSpPr/>
          <p:nvPr/>
        </p:nvSpPr>
        <p:spPr>
          <a:xfrm>
            <a:off x="6635880" y="2833560"/>
            <a:ext cx="74520" cy="763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1" name=""/>
          <p:cNvSpPr/>
          <p:nvPr/>
        </p:nvSpPr>
        <p:spPr>
          <a:xfrm>
            <a:off x="6595920" y="2795760"/>
            <a:ext cx="154080" cy="1522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2" name=""/>
          <p:cNvSpPr/>
          <p:nvPr/>
        </p:nvSpPr>
        <p:spPr>
          <a:xfrm>
            <a:off x="7804080" y="2982960"/>
            <a:ext cx="7632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3" name=""/>
          <p:cNvSpPr/>
          <p:nvPr/>
        </p:nvSpPr>
        <p:spPr>
          <a:xfrm>
            <a:off x="7767720" y="2943360"/>
            <a:ext cx="152280" cy="1537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4" name=""/>
          <p:cNvSpPr/>
          <p:nvPr/>
        </p:nvSpPr>
        <p:spPr>
          <a:xfrm>
            <a:off x="7804080" y="2982960"/>
            <a:ext cx="7632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5" name=""/>
          <p:cNvSpPr/>
          <p:nvPr/>
        </p:nvSpPr>
        <p:spPr>
          <a:xfrm>
            <a:off x="7767720" y="2943360"/>
            <a:ext cx="152280" cy="1537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6" name=""/>
          <p:cNvSpPr/>
          <p:nvPr/>
        </p:nvSpPr>
        <p:spPr>
          <a:xfrm>
            <a:off x="6819840" y="566568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7" name=""/>
          <p:cNvSpPr/>
          <p:nvPr/>
        </p:nvSpPr>
        <p:spPr>
          <a:xfrm>
            <a:off x="5481720" y="2733840"/>
            <a:ext cx="23796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8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9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0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1" name=""/>
          <p:cNvSpPr/>
          <p:nvPr/>
        </p:nvSpPr>
        <p:spPr>
          <a:xfrm>
            <a:off x="6114960" y="2616120"/>
            <a:ext cx="133560" cy="1256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2" name=""/>
          <p:cNvSpPr/>
          <p:nvPr/>
        </p:nvSpPr>
        <p:spPr>
          <a:xfrm>
            <a:off x="6083280" y="2708280"/>
            <a:ext cx="303120" cy="195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3" name=""/>
          <p:cNvSpPr/>
          <p:nvPr/>
        </p:nvSpPr>
        <p:spPr>
          <a:xfrm>
            <a:off x="6759720" y="3306600"/>
            <a:ext cx="134640" cy="1288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4" name=""/>
          <p:cNvSpPr/>
          <p:nvPr/>
        </p:nvSpPr>
        <p:spPr>
          <a:xfrm>
            <a:off x="6727680" y="3400560"/>
            <a:ext cx="303480" cy="195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5" name=""/>
          <p:cNvSpPr/>
          <p:nvPr/>
        </p:nvSpPr>
        <p:spPr>
          <a:xfrm>
            <a:off x="6589800" y="4222800"/>
            <a:ext cx="1332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6" name=""/>
          <p:cNvSpPr/>
          <p:nvPr/>
        </p:nvSpPr>
        <p:spPr>
          <a:xfrm>
            <a:off x="6558120" y="4314960"/>
            <a:ext cx="303120" cy="195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7" name=""/>
          <p:cNvSpPr/>
          <p:nvPr/>
        </p:nvSpPr>
        <p:spPr>
          <a:xfrm>
            <a:off x="6383160" y="3992400"/>
            <a:ext cx="1350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8" name=""/>
          <p:cNvSpPr/>
          <p:nvPr/>
        </p:nvSpPr>
        <p:spPr>
          <a:xfrm>
            <a:off x="6351480" y="4086360"/>
            <a:ext cx="304920" cy="1936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9" name=""/>
          <p:cNvSpPr/>
          <p:nvPr/>
        </p:nvSpPr>
        <p:spPr>
          <a:xfrm>
            <a:off x="6383160" y="3992400"/>
            <a:ext cx="1350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0" name=""/>
          <p:cNvSpPr/>
          <p:nvPr/>
        </p:nvSpPr>
        <p:spPr>
          <a:xfrm>
            <a:off x="6550200" y="3767040"/>
            <a:ext cx="13644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1" name=""/>
          <p:cNvSpPr/>
          <p:nvPr/>
        </p:nvSpPr>
        <p:spPr>
          <a:xfrm>
            <a:off x="6518160" y="3860640"/>
            <a:ext cx="304920" cy="1954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2" name=""/>
          <p:cNvSpPr/>
          <p:nvPr/>
        </p:nvSpPr>
        <p:spPr>
          <a:xfrm>
            <a:off x="7689960" y="2857680"/>
            <a:ext cx="13320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3" name=""/>
          <p:cNvSpPr/>
          <p:nvPr/>
        </p:nvSpPr>
        <p:spPr>
          <a:xfrm>
            <a:off x="7689960" y="2857680"/>
            <a:ext cx="13320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4" name=""/>
          <p:cNvSpPr/>
          <p:nvPr/>
        </p:nvSpPr>
        <p:spPr>
          <a:xfrm>
            <a:off x="7754760" y="3075120"/>
            <a:ext cx="135000" cy="1267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5" name=""/>
          <p:cNvSpPr/>
          <p:nvPr/>
        </p:nvSpPr>
        <p:spPr>
          <a:xfrm>
            <a:off x="7754760" y="3075120"/>
            <a:ext cx="135000" cy="1267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6" name=""/>
          <p:cNvSpPr/>
          <p:nvPr/>
        </p:nvSpPr>
        <p:spPr>
          <a:xfrm>
            <a:off x="6351480" y="3022560"/>
            <a:ext cx="135000" cy="1285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7" name=""/>
          <p:cNvSpPr/>
          <p:nvPr/>
        </p:nvSpPr>
        <p:spPr>
          <a:xfrm>
            <a:off x="6321600" y="3116160"/>
            <a:ext cx="303120" cy="1936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8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9" name=""/>
          <p:cNvSpPr/>
          <p:nvPr/>
        </p:nvSpPr>
        <p:spPr>
          <a:xfrm>
            <a:off x="3844800" y="1290600"/>
            <a:ext cx="23652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0" name=""/>
          <p:cNvSpPr/>
          <p:nvPr/>
        </p:nvSpPr>
        <p:spPr>
          <a:xfrm>
            <a:off x="7172280" y="2340000"/>
            <a:ext cx="265320" cy="25236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1" name=""/>
          <p:cNvSpPr/>
          <p:nvPr/>
        </p:nvSpPr>
        <p:spPr>
          <a:xfrm>
            <a:off x="6275520" y="2629080"/>
            <a:ext cx="304560" cy="3063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2" name=""/>
          <p:cNvSpPr/>
          <p:nvPr/>
        </p:nvSpPr>
        <p:spPr>
          <a:xfrm>
            <a:off x="5281560" y="4216320"/>
            <a:ext cx="37476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3" name=""/>
          <p:cNvSpPr/>
          <p:nvPr/>
        </p:nvSpPr>
        <p:spPr>
          <a:xfrm>
            <a:off x="6240600" y="3952800"/>
            <a:ext cx="374400" cy="3762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4" name=""/>
          <p:cNvSpPr/>
          <p:nvPr/>
        </p:nvSpPr>
        <p:spPr>
          <a:xfrm>
            <a:off x="7753320" y="3087720"/>
            <a:ext cx="13356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5" name=""/>
          <p:cNvSpPr/>
          <p:nvPr/>
        </p:nvSpPr>
        <p:spPr>
          <a:xfrm>
            <a:off x="7918560" y="2709720"/>
            <a:ext cx="264960" cy="2527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7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97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81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982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3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4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5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86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987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8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9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0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91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992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3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4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5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96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997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8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9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0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01" name=""/>
          <p:cNvSpPr/>
          <p:nvPr/>
        </p:nvSpPr>
        <p:spPr>
          <a:xfrm>
            <a:off x="2671920" y="2338560"/>
            <a:ext cx="312480" cy="31428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02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6003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4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5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6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07" name=""/>
          <p:cNvSpPr/>
          <p:nvPr/>
        </p:nvSpPr>
        <p:spPr>
          <a:xfrm>
            <a:off x="2540160" y="2076480"/>
            <a:ext cx="322200" cy="68400"/>
          </a:xfrm>
          <a:custGeom>
            <a:avLst/>
            <a:gdLst/>
            <a:ahLst/>
            <a:rect l="l" t="t" r="r" b="b"/>
            <a:pathLst>
              <a:path w="176" h="37">
                <a:moveTo>
                  <a:pt x="176" y="0"/>
                </a:moveTo>
                <a:lnTo>
                  <a:pt x="176" y="5"/>
                </a:lnTo>
                <a:lnTo>
                  <a:pt x="31" y="37"/>
                </a:lnTo>
                <a:lnTo>
                  <a:pt x="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08" name=""/>
          <p:cNvSpPr/>
          <p:nvPr/>
        </p:nvSpPr>
        <p:spPr>
          <a:xfrm>
            <a:off x="3192480" y="1797120"/>
            <a:ext cx="1119240" cy="457200"/>
          </a:xfrm>
          <a:custGeom>
            <a:avLst/>
            <a:gdLst/>
            <a:ahLst/>
            <a:rect l="l" t="t" r="r" b="b"/>
            <a:pathLst>
              <a:path w="610" h="243">
                <a:moveTo>
                  <a:pt x="160" y="31"/>
                </a:moveTo>
                <a:lnTo>
                  <a:pt x="155" y="53"/>
                </a:lnTo>
                <a:lnTo>
                  <a:pt x="124" y="53"/>
                </a:lnTo>
                <a:lnTo>
                  <a:pt x="160" y="111"/>
                </a:lnTo>
                <a:lnTo>
                  <a:pt x="202" y="127"/>
                </a:lnTo>
                <a:lnTo>
                  <a:pt x="228" y="132"/>
                </a:lnTo>
                <a:lnTo>
                  <a:pt x="336" y="153"/>
                </a:lnTo>
                <a:lnTo>
                  <a:pt x="491" y="217"/>
                </a:lnTo>
                <a:lnTo>
                  <a:pt x="604" y="233"/>
                </a:lnTo>
                <a:lnTo>
                  <a:pt x="610" y="243"/>
                </a:lnTo>
                <a:lnTo>
                  <a:pt x="610" y="228"/>
                </a:lnTo>
                <a:lnTo>
                  <a:pt x="486" y="212"/>
                </a:lnTo>
                <a:lnTo>
                  <a:pt x="465" y="212"/>
                </a:lnTo>
                <a:lnTo>
                  <a:pt x="336" y="159"/>
                </a:lnTo>
                <a:lnTo>
                  <a:pt x="207" y="132"/>
                </a:lnTo>
                <a:lnTo>
                  <a:pt x="202" y="132"/>
                </a:lnTo>
                <a:lnTo>
                  <a:pt x="155" y="116"/>
                </a:lnTo>
                <a:lnTo>
                  <a:pt x="124" y="53"/>
                </a:lnTo>
                <a:lnTo>
                  <a:pt x="57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09" name=""/>
          <p:cNvSpPr/>
          <p:nvPr/>
        </p:nvSpPr>
        <p:spPr>
          <a:xfrm>
            <a:off x="7520040" y="4665600"/>
            <a:ext cx="28440" cy="6048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0"/>
                </a:moveTo>
                <a:lnTo>
                  <a:pt x="15" y="16"/>
                </a:lnTo>
                <a:lnTo>
                  <a:pt x="15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0" name=""/>
          <p:cNvSpPr/>
          <p:nvPr/>
        </p:nvSpPr>
        <p:spPr>
          <a:xfrm>
            <a:off x="7567560" y="4756320"/>
            <a:ext cx="171360" cy="230040"/>
          </a:xfrm>
          <a:custGeom>
            <a:avLst/>
            <a:gdLst/>
            <a:ahLst/>
            <a:rect l="l" t="t" r="r" b="b"/>
            <a:pathLst>
              <a:path w="93" h="122">
                <a:moveTo>
                  <a:pt x="0" y="0"/>
                </a:moveTo>
                <a:lnTo>
                  <a:pt x="15" y="10"/>
                </a:lnTo>
                <a:lnTo>
                  <a:pt x="15" y="10"/>
                </a:lnTo>
                <a:lnTo>
                  <a:pt x="15" y="26"/>
                </a:lnTo>
                <a:lnTo>
                  <a:pt x="20" y="32"/>
                </a:lnTo>
                <a:lnTo>
                  <a:pt x="25" y="32"/>
                </a:lnTo>
                <a:lnTo>
                  <a:pt x="31" y="42"/>
                </a:lnTo>
                <a:lnTo>
                  <a:pt x="31" y="47"/>
                </a:lnTo>
                <a:lnTo>
                  <a:pt x="36" y="58"/>
                </a:lnTo>
                <a:lnTo>
                  <a:pt x="41" y="58"/>
                </a:lnTo>
                <a:lnTo>
                  <a:pt x="41" y="69"/>
                </a:lnTo>
                <a:lnTo>
                  <a:pt x="41" y="74"/>
                </a:lnTo>
                <a:lnTo>
                  <a:pt x="46" y="74"/>
                </a:lnTo>
                <a:lnTo>
                  <a:pt x="51" y="79"/>
                </a:lnTo>
                <a:lnTo>
                  <a:pt x="67" y="106"/>
                </a:lnTo>
                <a:lnTo>
                  <a:pt x="72" y="116"/>
                </a:lnTo>
                <a:lnTo>
                  <a:pt x="82" y="116"/>
                </a:lnTo>
                <a:lnTo>
                  <a:pt x="82" y="122"/>
                </a:lnTo>
                <a:lnTo>
                  <a:pt x="93" y="12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1" name=""/>
          <p:cNvSpPr/>
          <p:nvPr/>
        </p:nvSpPr>
        <p:spPr>
          <a:xfrm>
            <a:off x="7613640" y="4844880"/>
            <a:ext cx="77760" cy="120960"/>
          </a:xfrm>
          <a:custGeom>
            <a:avLst/>
            <a:gdLst/>
            <a:ahLst/>
            <a:rect l="l" t="t" r="r" b="b"/>
            <a:pathLst>
              <a:path w="42" h="64">
                <a:moveTo>
                  <a:pt x="0" y="0"/>
                </a:moveTo>
                <a:lnTo>
                  <a:pt x="11" y="11"/>
                </a:lnTo>
                <a:lnTo>
                  <a:pt x="11" y="11"/>
                </a:lnTo>
                <a:lnTo>
                  <a:pt x="16" y="22"/>
                </a:lnTo>
                <a:lnTo>
                  <a:pt x="16" y="27"/>
                </a:lnTo>
                <a:lnTo>
                  <a:pt x="11" y="27"/>
                </a:lnTo>
                <a:lnTo>
                  <a:pt x="16" y="32"/>
                </a:lnTo>
                <a:lnTo>
                  <a:pt x="21" y="32"/>
                </a:lnTo>
                <a:lnTo>
                  <a:pt x="4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2" name=""/>
          <p:cNvSpPr/>
          <p:nvPr/>
        </p:nvSpPr>
        <p:spPr>
          <a:xfrm>
            <a:off x="7699320" y="4975200"/>
            <a:ext cx="19080" cy="30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3" name=""/>
          <p:cNvSpPr/>
          <p:nvPr/>
        </p:nvSpPr>
        <p:spPr>
          <a:xfrm>
            <a:off x="7691400" y="5016600"/>
            <a:ext cx="1800" cy="190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4" name=""/>
          <p:cNvSpPr/>
          <p:nvPr/>
        </p:nvSpPr>
        <p:spPr>
          <a:xfrm flipH="1">
            <a:off x="7691400" y="4975200"/>
            <a:ext cx="7920" cy="30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5" name=""/>
          <p:cNvSpPr/>
          <p:nvPr/>
        </p:nvSpPr>
        <p:spPr>
          <a:xfrm>
            <a:off x="7699320" y="4986360"/>
            <a:ext cx="76320" cy="157320"/>
          </a:xfrm>
          <a:custGeom>
            <a:avLst/>
            <a:gdLst/>
            <a:ahLst/>
            <a:rect l="l" t="t" r="r" b="b"/>
            <a:pathLst>
              <a:path w="41" h="84">
                <a:moveTo>
                  <a:pt x="0" y="0"/>
                </a:moveTo>
                <a:lnTo>
                  <a:pt x="5" y="5"/>
                </a:lnTo>
                <a:lnTo>
                  <a:pt x="5" y="26"/>
                </a:lnTo>
                <a:lnTo>
                  <a:pt x="0" y="26"/>
                </a:lnTo>
                <a:lnTo>
                  <a:pt x="5" y="37"/>
                </a:lnTo>
                <a:lnTo>
                  <a:pt x="10" y="31"/>
                </a:lnTo>
                <a:lnTo>
                  <a:pt x="21" y="53"/>
                </a:lnTo>
                <a:lnTo>
                  <a:pt x="26" y="53"/>
                </a:lnTo>
                <a:lnTo>
                  <a:pt x="31" y="84"/>
                </a:lnTo>
                <a:lnTo>
                  <a:pt x="41" y="8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6" name=""/>
          <p:cNvSpPr/>
          <p:nvPr/>
        </p:nvSpPr>
        <p:spPr>
          <a:xfrm>
            <a:off x="7699320" y="4975200"/>
            <a:ext cx="19080" cy="604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5" y="6"/>
                </a:ln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7" name=""/>
          <p:cNvSpPr/>
          <p:nvPr/>
        </p:nvSpPr>
        <p:spPr>
          <a:xfrm>
            <a:off x="7691400" y="5043600"/>
            <a:ext cx="7920" cy="3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8" name=""/>
          <p:cNvSpPr/>
          <p:nvPr/>
        </p:nvSpPr>
        <p:spPr>
          <a:xfrm>
            <a:off x="7718400" y="4995720"/>
            <a:ext cx="57240" cy="119160"/>
          </a:xfrm>
          <a:custGeom>
            <a:avLst/>
            <a:gdLst/>
            <a:ahLst/>
            <a:rect l="l" t="t" r="r" b="b"/>
            <a:pathLst>
              <a:path w="31" h="64">
                <a:moveTo>
                  <a:pt x="0" y="0"/>
                </a:moveTo>
                <a:lnTo>
                  <a:pt x="0" y="16"/>
                </a:lnTo>
                <a:lnTo>
                  <a:pt x="0" y="32"/>
                </a:lnTo>
                <a:lnTo>
                  <a:pt x="11" y="37"/>
                </a:lnTo>
                <a:lnTo>
                  <a:pt x="21" y="48"/>
                </a:lnTo>
                <a:lnTo>
                  <a:pt x="21" y="64"/>
                </a:lnTo>
                <a:lnTo>
                  <a:pt x="31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9" name=""/>
          <p:cNvSpPr/>
          <p:nvPr/>
        </p:nvSpPr>
        <p:spPr>
          <a:xfrm>
            <a:off x="7718400" y="5025960"/>
            <a:ext cx="28440" cy="18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0" name=""/>
          <p:cNvSpPr/>
          <p:nvPr/>
        </p:nvSpPr>
        <p:spPr>
          <a:xfrm>
            <a:off x="7699320" y="5043600"/>
            <a:ext cx="47520" cy="50760"/>
          </a:xfrm>
          <a:custGeom>
            <a:avLst/>
            <a:gdLst/>
            <a:ahLst/>
            <a:rect l="l" t="t" r="r" b="b"/>
            <a:pathLst>
              <a:path w="26" h="27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21" y="27"/>
                </a:lnTo>
                <a:lnTo>
                  <a:pt x="2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1" name=""/>
          <p:cNvSpPr/>
          <p:nvPr/>
        </p:nvSpPr>
        <p:spPr>
          <a:xfrm>
            <a:off x="7756560" y="5114880"/>
            <a:ext cx="19080" cy="3960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15"/>
                </a:moveTo>
                <a:lnTo>
                  <a:pt x="0" y="5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5"/>
                </a:lnTo>
                <a:lnTo>
                  <a:pt x="10" y="5"/>
                </a:lnTo>
                <a:lnTo>
                  <a:pt x="10" y="21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2" name=""/>
          <p:cNvSpPr/>
          <p:nvPr/>
        </p:nvSpPr>
        <p:spPr>
          <a:xfrm>
            <a:off x="7718400" y="5154480"/>
            <a:ext cx="47520" cy="79560"/>
          </a:xfrm>
          <a:custGeom>
            <a:avLst/>
            <a:gdLst/>
            <a:ahLst/>
            <a:rect l="l" t="t" r="r" b="b"/>
            <a:pathLst>
              <a:path w="26" h="42">
                <a:moveTo>
                  <a:pt x="0" y="0"/>
                </a:moveTo>
                <a:lnTo>
                  <a:pt x="11" y="5"/>
                </a:lnTo>
                <a:lnTo>
                  <a:pt x="11" y="21"/>
                </a:lnTo>
                <a:lnTo>
                  <a:pt x="26" y="26"/>
                </a:lnTo>
                <a:lnTo>
                  <a:pt x="26" y="37"/>
                </a:lnTo>
                <a:lnTo>
                  <a:pt x="21" y="42"/>
                </a:lnTo>
              </a:path>
            </a:pathLst>
          </a:custGeom>
          <a:solidFill>
            <a:srgbClr val="008226"/>
          </a:solidFill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3" name=""/>
          <p:cNvSpPr/>
          <p:nvPr/>
        </p:nvSpPr>
        <p:spPr>
          <a:xfrm>
            <a:off x="7718400" y="5154480"/>
            <a:ext cx="9720" cy="3996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0"/>
                </a:moveTo>
                <a:lnTo>
                  <a:pt x="5" y="10"/>
                </a:lnTo>
                <a:lnTo>
                  <a:pt x="5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4" name=""/>
          <p:cNvSpPr/>
          <p:nvPr/>
        </p:nvSpPr>
        <p:spPr>
          <a:xfrm>
            <a:off x="7738920" y="5203800"/>
            <a:ext cx="17640" cy="3960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0"/>
                </a:moveTo>
                <a:lnTo>
                  <a:pt x="0" y="0"/>
                </a:lnTo>
                <a:lnTo>
                  <a:pt x="0" y="21"/>
                </a:lnTo>
              </a:path>
            </a:pathLst>
          </a:custGeom>
          <a:solidFill>
            <a:srgbClr val="008226"/>
          </a:solidFill>
          <a:ln w="1584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5" name=""/>
          <p:cNvSpPr/>
          <p:nvPr/>
        </p:nvSpPr>
        <p:spPr>
          <a:xfrm>
            <a:off x="7454880" y="5065560"/>
            <a:ext cx="1440" cy="2088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11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6" name=""/>
          <p:cNvSpPr/>
          <p:nvPr/>
        </p:nvSpPr>
        <p:spPr>
          <a:xfrm>
            <a:off x="7443720" y="5056200"/>
            <a:ext cx="11160" cy="93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5"/>
                </a:moveTo>
                <a:lnTo>
                  <a:pt x="6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7" name=""/>
          <p:cNvSpPr/>
          <p:nvPr/>
        </p:nvSpPr>
        <p:spPr>
          <a:xfrm>
            <a:off x="7434360" y="5056200"/>
            <a:ext cx="936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8" name=""/>
          <p:cNvSpPr/>
          <p:nvPr/>
        </p:nvSpPr>
        <p:spPr>
          <a:xfrm>
            <a:off x="7434360" y="5056200"/>
            <a:ext cx="1440" cy="936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9" name=""/>
          <p:cNvSpPr/>
          <p:nvPr/>
        </p:nvSpPr>
        <p:spPr>
          <a:xfrm>
            <a:off x="7434360" y="5065560"/>
            <a:ext cx="9360" cy="2088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0" name=""/>
          <p:cNvSpPr/>
          <p:nvPr/>
        </p:nvSpPr>
        <p:spPr>
          <a:xfrm>
            <a:off x="7443720" y="50864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1" name=""/>
          <p:cNvSpPr/>
          <p:nvPr/>
        </p:nvSpPr>
        <p:spPr>
          <a:xfrm>
            <a:off x="7443720" y="5086440"/>
            <a:ext cx="3816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2" name=""/>
          <p:cNvSpPr/>
          <p:nvPr/>
        </p:nvSpPr>
        <p:spPr>
          <a:xfrm>
            <a:off x="7481880" y="5086440"/>
            <a:ext cx="19080" cy="172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3" name=""/>
          <p:cNvSpPr/>
          <p:nvPr/>
        </p:nvSpPr>
        <p:spPr>
          <a:xfrm>
            <a:off x="7556400" y="5143680"/>
            <a:ext cx="11160" cy="50760"/>
          </a:xfrm>
          <a:custGeom>
            <a:avLst/>
            <a:gdLst/>
            <a:ahLst/>
            <a:rect l="l" t="t" r="r" b="b"/>
            <a:pathLst>
              <a:path w="6" h="27">
                <a:moveTo>
                  <a:pt x="0" y="0"/>
                </a:moveTo>
                <a:lnTo>
                  <a:pt x="6" y="11"/>
                </a:lnTo>
                <a:lnTo>
                  <a:pt x="6" y="22"/>
                </a:lnTo>
                <a:lnTo>
                  <a:pt x="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4" name=""/>
          <p:cNvSpPr/>
          <p:nvPr/>
        </p:nvSpPr>
        <p:spPr>
          <a:xfrm>
            <a:off x="7567560" y="5194440"/>
            <a:ext cx="1800" cy="9360"/>
          </a:xfrm>
          <a:prstGeom prst="rect">
            <a:avLst/>
          </a:prstGeom>
          <a:solidFill>
            <a:srgbClr val="008226"/>
          </a:solidFill>
          <a:ln w="158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5" name=""/>
          <p:cNvSpPr/>
          <p:nvPr/>
        </p:nvSpPr>
        <p:spPr>
          <a:xfrm>
            <a:off x="7567560" y="5143680"/>
            <a:ext cx="1800" cy="60120"/>
          </a:xfrm>
          <a:custGeom>
            <a:avLst/>
            <a:gdLst/>
            <a:ahLst/>
            <a:rect l="l" t="t" r="r" b="b"/>
            <a:pathLst>
              <a:path w="0" h="32">
                <a:moveTo>
                  <a:pt x="0" y="32"/>
                </a:moveTo>
                <a:lnTo>
                  <a:pt x="0" y="2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6" name=""/>
          <p:cNvSpPr/>
          <p:nvPr/>
        </p:nvSpPr>
        <p:spPr>
          <a:xfrm>
            <a:off x="7359480" y="4775040"/>
            <a:ext cx="113040" cy="120960"/>
          </a:xfrm>
          <a:custGeom>
            <a:avLst/>
            <a:gdLst/>
            <a:ahLst/>
            <a:rect l="l" t="t" r="r" b="b"/>
            <a:pathLst>
              <a:path w="62" h="64">
                <a:moveTo>
                  <a:pt x="0" y="6"/>
                </a:moveTo>
                <a:lnTo>
                  <a:pt x="36" y="0"/>
                </a:lnTo>
                <a:lnTo>
                  <a:pt x="57" y="16"/>
                </a:lnTo>
                <a:lnTo>
                  <a:pt x="57" y="48"/>
                </a:lnTo>
                <a:lnTo>
                  <a:pt x="57" y="48"/>
                </a:lnTo>
                <a:lnTo>
                  <a:pt x="6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7" name=""/>
          <p:cNvSpPr/>
          <p:nvPr/>
        </p:nvSpPr>
        <p:spPr>
          <a:xfrm>
            <a:off x="7359480" y="4805280"/>
            <a:ext cx="38160" cy="139680"/>
          </a:xfrm>
          <a:custGeom>
            <a:avLst/>
            <a:gdLst/>
            <a:ahLst/>
            <a:rect l="l" t="t" r="r" b="b"/>
            <a:pathLst>
              <a:path w="21" h="74">
                <a:moveTo>
                  <a:pt x="0" y="0"/>
                </a:moveTo>
                <a:lnTo>
                  <a:pt x="15" y="0"/>
                </a:lnTo>
                <a:lnTo>
                  <a:pt x="21" y="27"/>
                </a:lnTo>
                <a:lnTo>
                  <a:pt x="15" y="74"/>
                </a:lnTo>
                <a:lnTo>
                  <a:pt x="15" y="7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8" name=""/>
          <p:cNvSpPr/>
          <p:nvPr/>
        </p:nvSpPr>
        <p:spPr>
          <a:xfrm>
            <a:off x="7529400" y="5133960"/>
            <a:ext cx="19080" cy="3024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5" y="5"/>
                </a:lnTo>
                <a:lnTo>
                  <a:pt x="0" y="11"/>
                </a:lnTo>
                <a:lnTo>
                  <a:pt x="0" y="16"/>
                </a:lnTo>
                <a:lnTo>
                  <a:pt x="0" y="16"/>
                </a:lnTo>
                <a:lnTo>
                  <a:pt x="0" y="16"/>
                </a:lnTo>
                <a:lnTo>
                  <a:pt x="5" y="16"/>
                </a:lnTo>
                <a:lnTo>
                  <a:pt x="5" y="16"/>
                </a:lnTo>
                <a:lnTo>
                  <a:pt x="5" y="11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9" name=""/>
          <p:cNvSpPr/>
          <p:nvPr/>
        </p:nvSpPr>
        <p:spPr>
          <a:xfrm>
            <a:off x="7443720" y="4665600"/>
            <a:ext cx="238320" cy="339840"/>
          </a:xfrm>
          <a:custGeom>
            <a:avLst/>
            <a:gdLst/>
            <a:ahLst/>
            <a:rect l="l" t="t" r="r" b="b"/>
            <a:pathLst>
              <a:path w="130" h="180">
                <a:moveTo>
                  <a:pt x="130" y="180"/>
                </a:moveTo>
                <a:lnTo>
                  <a:pt x="130" y="164"/>
                </a:lnTo>
                <a:lnTo>
                  <a:pt x="119" y="159"/>
                </a:lnTo>
                <a:lnTo>
                  <a:pt x="114" y="159"/>
                </a:lnTo>
                <a:lnTo>
                  <a:pt x="109" y="159"/>
                </a:lnTo>
                <a:lnTo>
                  <a:pt x="109" y="154"/>
                </a:lnTo>
                <a:lnTo>
                  <a:pt x="99" y="154"/>
                </a:lnTo>
                <a:lnTo>
                  <a:pt x="93" y="106"/>
                </a:lnTo>
                <a:lnTo>
                  <a:pt x="37" y="5"/>
                </a:lnTo>
                <a:lnTo>
                  <a:pt x="37" y="5"/>
                </a:lnTo>
                <a:lnTo>
                  <a:pt x="31" y="0"/>
                </a:lnTo>
                <a:lnTo>
                  <a:pt x="31" y="0"/>
                </a:lnTo>
                <a:lnTo>
                  <a:pt x="26" y="0"/>
                </a:lnTo>
                <a:lnTo>
                  <a:pt x="11" y="5"/>
                </a:lnTo>
                <a:lnTo>
                  <a:pt x="6" y="5"/>
                </a:lnTo>
                <a:lnTo>
                  <a:pt x="6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0" name=""/>
          <p:cNvSpPr/>
          <p:nvPr/>
        </p:nvSpPr>
        <p:spPr>
          <a:xfrm>
            <a:off x="7424640" y="4597560"/>
            <a:ext cx="19080" cy="68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37"/>
                </a:moveTo>
                <a:lnTo>
                  <a:pt x="10" y="26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1" name=""/>
          <p:cNvSpPr/>
          <p:nvPr/>
        </p:nvSpPr>
        <p:spPr>
          <a:xfrm>
            <a:off x="7407360" y="4587840"/>
            <a:ext cx="1728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2" name=""/>
          <p:cNvSpPr/>
          <p:nvPr/>
        </p:nvSpPr>
        <p:spPr>
          <a:xfrm>
            <a:off x="7407360" y="4576680"/>
            <a:ext cx="1440" cy="111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3" name=""/>
          <p:cNvSpPr/>
          <p:nvPr/>
        </p:nvSpPr>
        <p:spPr>
          <a:xfrm>
            <a:off x="7407360" y="4567320"/>
            <a:ext cx="1440" cy="936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4" name=""/>
          <p:cNvSpPr/>
          <p:nvPr/>
        </p:nvSpPr>
        <p:spPr>
          <a:xfrm>
            <a:off x="7397640" y="4567320"/>
            <a:ext cx="97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5" name=""/>
          <p:cNvSpPr/>
          <p:nvPr/>
        </p:nvSpPr>
        <p:spPr>
          <a:xfrm>
            <a:off x="7386480" y="4467240"/>
            <a:ext cx="11160" cy="100080"/>
          </a:xfrm>
          <a:custGeom>
            <a:avLst/>
            <a:gdLst/>
            <a:ahLst/>
            <a:rect l="l" t="t" r="r" b="b"/>
            <a:pathLst>
              <a:path w="6" h="53">
                <a:moveTo>
                  <a:pt x="6" y="53"/>
                </a:moveTo>
                <a:lnTo>
                  <a:pt x="6" y="37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6" name=""/>
          <p:cNvSpPr/>
          <p:nvPr/>
        </p:nvSpPr>
        <p:spPr>
          <a:xfrm>
            <a:off x="7377120" y="4457880"/>
            <a:ext cx="9360" cy="936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7" name=""/>
          <p:cNvSpPr/>
          <p:nvPr/>
        </p:nvSpPr>
        <p:spPr>
          <a:xfrm>
            <a:off x="7367760" y="4417920"/>
            <a:ext cx="9360" cy="399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8" name=""/>
          <p:cNvSpPr/>
          <p:nvPr/>
        </p:nvSpPr>
        <p:spPr>
          <a:xfrm>
            <a:off x="7350120" y="4397400"/>
            <a:ext cx="17640" cy="2052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11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9" name=""/>
          <p:cNvSpPr/>
          <p:nvPr/>
        </p:nvSpPr>
        <p:spPr>
          <a:xfrm>
            <a:off x="7350120" y="4387680"/>
            <a:ext cx="1440" cy="97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0" name=""/>
          <p:cNvSpPr/>
          <p:nvPr/>
        </p:nvSpPr>
        <p:spPr>
          <a:xfrm>
            <a:off x="7319880" y="4346640"/>
            <a:ext cx="30240" cy="41040"/>
          </a:xfrm>
          <a:custGeom>
            <a:avLst/>
            <a:gdLst/>
            <a:ahLst/>
            <a:rect l="l" t="t" r="r" b="b"/>
            <a:pathLst>
              <a:path w="16" h="22">
                <a:moveTo>
                  <a:pt x="16" y="22"/>
                </a:moveTo>
                <a:lnTo>
                  <a:pt x="11" y="11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1" name=""/>
          <p:cNvSpPr/>
          <p:nvPr/>
        </p:nvSpPr>
        <p:spPr>
          <a:xfrm>
            <a:off x="7319880" y="4317840"/>
            <a:ext cx="1800" cy="28800"/>
          </a:xfrm>
          <a:custGeom>
            <a:avLst/>
            <a:gdLst/>
            <a:ahLst/>
            <a:rect l="l" t="t" r="r" b="b"/>
            <a:pathLst>
              <a:path w="0" h="15">
                <a:moveTo>
                  <a:pt x="0" y="15"/>
                </a:moveTo>
                <a:lnTo>
                  <a:pt x="0" y="1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2" name=""/>
          <p:cNvSpPr/>
          <p:nvPr/>
        </p:nvSpPr>
        <p:spPr>
          <a:xfrm>
            <a:off x="7302600" y="4317840"/>
            <a:ext cx="17280" cy="324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3" name=""/>
          <p:cNvSpPr/>
          <p:nvPr/>
        </p:nvSpPr>
        <p:spPr>
          <a:xfrm>
            <a:off x="7302600" y="4317840"/>
            <a:ext cx="28440" cy="97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4" name=""/>
          <p:cNvSpPr/>
          <p:nvPr/>
        </p:nvSpPr>
        <p:spPr>
          <a:xfrm>
            <a:off x="7331040" y="432756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5" name=""/>
          <p:cNvSpPr/>
          <p:nvPr/>
        </p:nvSpPr>
        <p:spPr>
          <a:xfrm>
            <a:off x="7331040" y="4336920"/>
            <a:ext cx="19080" cy="20880"/>
          </a:xfrm>
          <a:custGeom>
            <a:avLst/>
            <a:gdLst/>
            <a:ahLst/>
            <a:rect l="l" t="t" r="r" b="b"/>
            <a:pathLst>
              <a:path w="10" h="11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6" name=""/>
          <p:cNvSpPr/>
          <p:nvPr/>
        </p:nvSpPr>
        <p:spPr>
          <a:xfrm>
            <a:off x="7350120" y="4357800"/>
            <a:ext cx="9360" cy="144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7" name=""/>
          <p:cNvSpPr/>
          <p:nvPr/>
        </p:nvSpPr>
        <p:spPr>
          <a:xfrm>
            <a:off x="7359480" y="4357800"/>
            <a:ext cx="828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8" name=""/>
          <p:cNvSpPr/>
          <p:nvPr/>
        </p:nvSpPr>
        <p:spPr>
          <a:xfrm>
            <a:off x="7367760" y="4357800"/>
            <a:ext cx="29880" cy="19080"/>
          </a:xfrm>
          <a:custGeom>
            <a:avLst/>
            <a:gdLst/>
            <a:ahLst/>
            <a:rect l="l" t="t" r="r" b="b"/>
            <a:pathLst>
              <a:path w="16" h="10">
                <a:moveTo>
                  <a:pt x="0" y="0"/>
                </a:moveTo>
                <a:lnTo>
                  <a:pt x="5" y="5"/>
                </a:lnTo>
                <a:lnTo>
                  <a:pt x="10" y="5"/>
                </a:lnTo>
                <a:lnTo>
                  <a:pt x="16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9" name=""/>
          <p:cNvSpPr/>
          <p:nvPr/>
        </p:nvSpPr>
        <p:spPr>
          <a:xfrm>
            <a:off x="7397640" y="4376880"/>
            <a:ext cx="17640" cy="1080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5" y="6"/>
                </a:lnTo>
                <a:lnTo>
                  <a:pt x="1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0" name=""/>
          <p:cNvSpPr/>
          <p:nvPr/>
        </p:nvSpPr>
        <p:spPr>
          <a:xfrm>
            <a:off x="7415280" y="4387680"/>
            <a:ext cx="3240" cy="190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1" name=""/>
          <p:cNvSpPr/>
          <p:nvPr/>
        </p:nvSpPr>
        <p:spPr>
          <a:xfrm>
            <a:off x="7407360" y="4406760"/>
            <a:ext cx="79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6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2" name=""/>
          <p:cNvSpPr/>
          <p:nvPr/>
        </p:nvSpPr>
        <p:spPr>
          <a:xfrm>
            <a:off x="7407360" y="443700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3" name=""/>
          <p:cNvSpPr/>
          <p:nvPr/>
        </p:nvSpPr>
        <p:spPr>
          <a:xfrm>
            <a:off x="7397640" y="4437000"/>
            <a:ext cx="97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5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4" name=""/>
          <p:cNvSpPr/>
          <p:nvPr/>
        </p:nvSpPr>
        <p:spPr>
          <a:xfrm>
            <a:off x="7397640" y="4467240"/>
            <a:ext cx="9720" cy="90360"/>
          </a:xfrm>
          <a:custGeom>
            <a:avLst/>
            <a:gdLst/>
            <a:ahLst/>
            <a:rect l="l" t="t" r="r" b="b"/>
            <a:pathLst>
              <a:path w="5" h="48">
                <a:moveTo>
                  <a:pt x="0" y="0"/>
                </a:moveTo>
                <a:lnTo>
                  <a:pt x="0" y="16"/>
                </a:lnTo>
                <a:lnTo>
                  <a:pt x="5" y="32"/>
                </a:lnTo>
                <a:lnTo>
                  <a:pt x="5" y="48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5" name=""/>
          <p:cNvSpPr/>
          <p:nvPr/>
        </p:nvSpPr>
        <p:spPr>
          <a:xfrm>
            <a:off x="7407360" y="455760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6" name=""/>
          <p:cNvSpPr/>
          <p:nvPr/>
        </p:nvSpPr>
        <p:spPr>
          <a:xfrm>
            <a:off x="7407360" y="4557600"/>
            <a:ext cx="7920" cy="97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5" y="5"/>
                </a:lnTo>
                <a:lnTo>
                  <a:pt x="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7" name=""/>
          <p:cNvSpPr/>
          <p:nvPr/>
        </p:nvSpPr>
        <p:spPr>
          <a:xfrm>
            <a:off x="7415280" y="4567320"/>
            <a:ext cx="324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8" name=""/>
          <p:cNvSpPr/>
          <p:nvPr/>
        </p:nvSpPr>
        <p:spPr>
          <a:xfrm>
            <a:off x="7415280" y="4576680"/>
            <a:ext cx="9360" cy="111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9" name=""/>
          <p:cNvSpPr/>
          <p:nvPr/>
        </p:nvSpPr>
        <p:spPr>
          <a:xfrm>
            <a:off x="7424640" y="4587840"/>
            <a:ext cx="30240" cy="77760"/>
          </a:xfrm>
          <a:custGeom>
            <a:avLst/>
            <a:gdLst/>
            <a:ahLst/>
            <a:rect l="l" t="t" r="r" b="b"/>
            <a:pathLst>
              <a:path w="16" h="42">
                <a:moveTo>
                  <a:pt x="0" y="0"/>
                </a:moveTo>
                <a:lnTo>
                  <a:pt x="5" y="10"/>
                </a:lnTo>
                <a:lnTo>
                  <a:pt x="10" y="31"/>
                </a:lnTo>
                <a:lnTo>
                  <a:pt x="16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0" name=""/>
          <p:cNvSpPr/>
          <p:nvPr/>
        </p:nvSpPr>
        <p:spPr>
          <a:xfrm>
            <a:off x="7443720" y="4665600"/>
            <a:ext cx="295200" cy="498600"/>
          </a:xfrm>
          <a:custGeom>
            <a:avLst/>
            <a:gdLst/>
            <a:ahLst/>
            <a:rect l="l" t="t" r="r" b="b"/>
            <a:pathLst>
              <a:path w="161" h="265">
                <a:moveTo>
                  <a:pt x="6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31" y="0"/>
                </a:lnTo>
                <a:lnTo>
                  <a:pt x="31" y="0"/>
                </a:lnTo>
                <a:lnTo>
                  <a:pt x="37" y="0"/>
                </a:lnTo>
                <a:lnTo>
                  <a:pt x="37" y="0"/>
                </a:lnTo>
                <a:lnTo>
                  <a:pt x="42" y="5"/>
                </a:lnTo>
                <a:lnTo>
                  <a:pt x="93" y="101"/>
                </a:lnTo>
                <a:lnTo>
                  <a:pt x="104" y="148"/>
                </a:lnTo>
                <a:lnTo>
                  <a:pt x="114" y="154"/>
                </a:lnTo>
                <a:lnTo>
                  <a:pt x="114" y="159"/>
                </a:lnTo>
                <a:lnTo>
                  <a:pt x="119" y="154"/>
                </a:lnTo>
                <a:lnTo>
                  <a:pt x="124" y="154"/>
                </a:lnTo>
                <a:lnTo>
                  <a:pt x="130" y="164"/>
                </a:lnTo>
                <a:lnTo>
                  <a:pt x="135" y="180"/>
                </a:lnTo>
                <a:lnTo>
                  <a:pt x="135" y="186"/>
                </a:lnTo>
                <a:lnTo>
                  <a:pt x="124" y="186"/>
                </a:lnTo>
                <a:lnTo>
                  <a:pt x="124" y="191"/>
                </a:lnTo>
                <a:lnTo>
                  <a:pt x="130" y="191"/>
                </a:lnTo>
                <a:lnTo>
                  <a:pt x="135" y="196"/>
                </a:lnTo>
                <a:lnTo>
                  <a:pt x="135" y="207"/>
                </a:lnTo>
                <a:lnTo>
                  <a:pt x="135" y="207"/>
                </a:lnTo>
                <a:lnTo>
                  <a:pt x="140" y="212"/>
                </a:lnTo>
                <a:lnTo>
                  <a:pt x="145" y="207"/>
                </a:lnTo>
                <a:lnTo>
                  <a:pt x="161" y="228"/>
                </a:lnTo>
                <a:lnTo>
                  <a:pt x="161" y="244"/>
                </a:lnTo>
                <a:lnTo>
                  <a:pt x="150" y="260"/>
                </a:lnTo>
                <a:lnTo>
                  <a:pt x="124" y="265"/>
                </a:lnTo>
                <a:lnTo>
                  <a:pt x="62" y="254"/>
                </a:lnTo>
                <a:lnTo>
                  <a:pt x="57" y="249"/>
                </a:lnTo>
                <a:lnTo>
                  <a:pt x="37" y="233"/>
                </a:lnTo>
                <a:lnTo>
                  <a:pt x="31" y="223"/>
                </a:lnTo>
                <a:lnTo>
                  <a:pt x="0" y="20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1" name=""/>
          <p:cNvSpPr/>
          <p:nvPr/>
        </p:nvSpPr>
        <p:spPr>
          <a:xfrm>
            <a:off x="6686640" y="4138560"/>
            <a:ext cx="615960" cy="358920"/>
          </a:xfrm>
          <a:custGeom>
            <a:avLst/>
            <a:gdLst/>
            <a:ahLst/>
            <a:rect l="l" t="t" r="r" b="b"/>
            <a:pathLst>
              <a:path w="336" h="191">
                <a:moveTo>
                  <a:pt x="336" y="90"/>
                </a:moveTo>
                <a:lnTo>
                  <a:pt x="310" y="122"/>
                </a:lnTo>
                <a:lnTo>
                  <a:pt x="300" y="122"/>
                </a:lnTo>
                <a:lnTo>
                  <a:pt x="300" y="122"/>
                </a:lnTo>
                <a:lnTo>
                  <a:pt x="279" y="133"/>
                </a:lnTo>
                <a:lnTo>
                  <a:pt x="259" y="143"/>
                </a:lnTo>
                <a:lnTo>
                  <a:pt x="259" y="149"/>
                </a:lnTo>
                <a:lnTo>
                  <a:pt x="259" y="154"/>
                </a:lnTo>
                <a:lnTo>
                  <a:pt x="253" y="154"/>
                </a:lnTo>
                <a:lnTo>
                  <a:pt x="253" y="159"/>
                </a:lnTo>
                <a:lnTo>
                  <a:pt x="243" y="159"/>
                </a:lnTo>
                <a:lnTo>
                  <a:pt x="238" y="159"/>
                </a:lnTo>
                <a:lnTo>
                  <a:pt x="212" y="170"/>
                </a:lnTo>
                <a:lnTo>
                  <a:pt x="207" y="170"/>
                </a:lnTo>
                <a:lnTo>
                  <a:pt x="197" y="175"/>
                </a:lnTo>
                <a:lnTo>
                  <a:pt x="181" y="175"/>
                </a:lnTo>
                <a:lnTo>
                  <a:pt x="171" y="186"/>
                </a:lnTo>
                <a:lnTo>
                  <a:pt x="150" y="191"/>
                </a:lnTo>
                <a:lnTo>
                  <a:pt x="145" y="180"/>
                </a:lnTo>
                <a:lnTo>
                  <a:pt x="62" y="122"/>
                </a:lnTo>
                <a:lnTo>
                  <a:pt x="62" y="122"/>
                </a:lnTo>
                <a:lnTo>
                  <a:pt x="62" y="117"/>
                </a:lnTo>
                <a:lnTo>
                  <a:pt x="62" y="117"/>
                </a:lnTo>
                <a:lnTo>
                  <a:pt x="57" y="122"/>
                </a:lnTo>
                <a:lnTo>
                  <a:pt x="47" y="122"/>
                </a:lnTo>
                <a:lnTo>
                  <a:pt x="37" y="111"/>
                </a:lnTo>
                <a:lnTo>
                  <a:pt x="0" y="37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2" name=""/>
          <p:cNvSpPr/>
          <p:nvPr/>
        </p:nvSpPr>
        <p:spPr>
          <a:xfrm>
            <a:off x="6924600" y="4089240"/>
            <a:ext cx="236520" cy="32868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129" y="175"/>
                </a:moveTo>
                <a:lnTo>
                  <a:pt x="103" y="153"/>
                </a:lnTo>
                <a:lnTo>
                  <a:pt x="103" y="153"/>
                </a:lnTo>
                <a:lnTo>
                  <a:pt x="82" y="137"/>
                </a:lnTo>
                <a:lnTo>
                  <a:pt x="82" y="127"/>
                </a:lnTo>
                <a:lnTo>
                  <a:pt x="77" y="127"/>
                </a:lnTo>
                <a:lnTo>
                  <a:pt x="51" y="106"/>
                </a:lnTo>
                <a:lnTo>
                  <a:pt x="46" y="95"/>
                </a:lnTo>
                <a:lnTo>
                  <a:pt x="41" y="95"/>
                </a:lnTo>
                <a:lnTo>
                  <a:pt x="36" y="90"/>
                </a:lnTo>
                <a:lnTo>
                  <a:pt x="30" y="90"/>
                </a:lnTo>
                <a:lnTo>
                  <a:pt x="20" y="90"/>
                </a:lnTo>
                <a:lnTo>
                  <a:pt x="20" y="95"/>
                </a:lnTo>
                <a:lnTo>
                  <a:pt x="15" y="90"/>
                </a:lnTo>
                <a:lnTo>
                  <a:pt x="10" y="74"/>
                </a:lnTo>
                <a:lnTo>
                  <a:pt x="10" y="69"/>
                </a:lnTo>
                <a:lnTo>
                  <a:pt x="10" y="63"/>
                </a:lnTo>
                <a:lnTo>
                  <a:pt x="10" y="53"/>
                </a:lnTo>
                <a:lnTo>
                  <a:pt x="5" y="42"/>
                </a:lnTo>
                <a:lnTo>
                  <a:pt x="5" y="37"/>
                </a:lnTo>
                <a:lnTo>
                  <a:pt x="0" y="26"/>
                </a:lnTo>
                <a:lnTo>
                  <a:pt x="5" y="0"/>
                </a:lnTo>
                <a:lnTo>
                  <a:pt x="25" y="0"/>
                </a:lnTo>
                <a:lnTo>
                  <a:pt x="36" y="10"/>
                </a:lnTo>
                <a:lnTo>
                  <a:pt x="46" y="10"/>
                </a:lnTo>
                <a:lnTo>
                  <a:pt x="82" y="4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3" name=""/>
          <p:cNvSpPr/>
          <p:nvPr/>
        </p:nvSpPr>
        <p:spPr>
          <a:xfrm>
            <a:off x="7075440" y="4178160"/>
            <a:ext cx="17640" cy="51120"/>
          </a:xfrm>
          <a:custGeom>
            <a:avLst/>
            <a:gdLst/>
            <a:ahLst/>
            <a:rect l="l" t="t" r="r" b="b"/>
            <a:pathLst>
              <a:path w="10" h="27">
                <a:moveTo>
                  <a:pt x="0" y="0"/>
                </a:move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4" name=""/>
          <p:cNvSpPr/>
          <p:nvPr/>
        </p:nvSpPr>
        <p:spPr>
          <a:xfrm>
            <a:off x="7093080" y="4229280"/>
            <a:ext cx="111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5" name=""/>
          <p:cNvSpPr/>
          <p:nvPr/>
        </p:nvSpPr>
        <p:spPr>
          <a:xfrm>
            <a:off x="7104240" y="4237200"/>
            <a:ext cx="9360" cy="28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6" name=""/>
          <p:cNvSpPr/>
          <p:nvPr/>
        </p:nvSpPr>
        <p:spPr>
          <a:xfrm>
            <a:off x="7113600" y="4237200"/>
            <a:ext cx="9360" cy="288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7" name=""/>
          <p:cNvSpPr/>
          <p:nvPr/>
        </p:nvSpPr>
        <p:spPr>
          <a:xfrm>
            <a:off x="7122960" y="4237200"/>
            <a:ext cx="7920" cy="288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8" name=""/>
          <p:cNvSpPr/>
          <p:nvPr/>
        </p:nvSpPr>
        <p:spPr>
          <a:xfrm>
            <a:off x="7130880" y="4237200"/>
            <a:ext cx="19080" cy="936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9" name=""/>
          <p:cNvSpPr/>
          <p:nvPr/>
        </p:nvSpPr>
        <p:spPr>
          <a:xfrm>
            <a:off x="7149960" y="4246560"/>
            <a:ext cx="1800" cy="1116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0" name=""/>
          <p:cNvSpPr/>
          <p:nvPr/>
        </p:nvSpPr>
        <p:spPr>
          <a:xfrm>
            <a:off x="7149960" y="4257720"/>
            <a:ext cx="20880" cy="3024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6" y="5"/>
                </a:lnTo>
                <a:lnTo>
                  <a:pt x="6" y="10"/>
                </a:lnTo>
                <a:lnTo>
                  <a:pt x="11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1" name=""/>
          <p:cNvSpPr/>
          <p:nvPr/>
        </p:nvSpPr>
        <p:spPr>
          <a:xfrm>
            <a:off x="7170840" y="4287960"/>
            <a:ext cx="36360" cy="2880"/>
          </a:xfrm>
          <a:custGeom>
            <a:avLst/>
            <a:gdLst/>
            <a:ahLst/>
            <a:rect l="l" t="t" r="r" b="b"/>
            <a:pathLst>
              <a:path w="20" h="0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2" name=""/>
          <p:cNvSpPr/>
          <p:nvPr/>
        </p:nvSpPr>
        <p:spPr>
          <a:xfrm>
            <a:off x="7207200" y="4287960"/>
            <a:ext cx="28800" cy="2880"/>
          </a:xfrm>
          <a:custGeom>
            <a:avLst/>
            <a:gdLst/>
            <a:ahLst/>
            <a:rect l="l" t="t" r="r" b="b"/>
            <a:pathLst>
              <a:path w="16" h="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3" name=""/>
          <p:cNvSpPr/>
          <p:nvPr/>
        </p:nvSpPr>
        <p:spPr>
          <a:xfrm>
            <a:off x="7236000" y="4287960"/>
            <a:ext cx="1872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4" name=""/>
          <p:cNvSpPr/>
          <p:nvPr/>
        </p:nvSpPr>
        <p:spPr>
          <a:xfrm>
            <a:off x="7254720" y="43070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5" name=""/>
          <p:cNvSpPr/>
          <p:nvPr/>
        </p:nvSpPr>
        <p:spPr>
          <a:xfrm>
            <a:off x="7254720" y="4307040"/>
            <a:ext cx="3816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5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6" name=""/>
          <p:cNvSpPr/>
          <p:nvPr/>
        </p:nvSpPr>
        <p:spPr>
          <a:xfrm>
            <a:off x="7149960" y="4108320"/>
            <a:ext cx="304920" cy="279360"/>
          </a:xfrm>
          <a:custGeom>
            <a:avLst/>
            <a:gdLst/>
            <a:ahLst/>
            <a:rect l="l" t="t" r="r" b="b"/>
            <a:pathLst>
              <a:path w="166" h="149">
                <a:moveTo>
                  <a:pt x="145" y="149"/>
                </a:moveTo>
                <a:lnTo>
                  <a:pt x="150" y="138"/>
                </a:lnTo>
                <a:lnTo>
                  <a:pt x="166" y="90"/>
                </a:lnTo>
                <a:lnTo>
                  <a:pt x="155" y="80"/>
                </a:lnTo>
                <a:lnTo>
                  <a:pt x="155" y="74"/>
                </a:lnTo>
                <a:lnTo>
                  <a:pt x="155" y="69"/>
                </a:lnTo>
                <a:lnTo>
                  <a:pt x="160" y="64"/>
                </a:lnTo>
                <a:lnTo>
                  <a:pt x="160" y="53"/>
                </a:lnTo>
                <a:lnTo>
                  <a:pt x="140" y="37"/>
                </a:lnTo>
                <a:lnTo>
                  <a:pt x="129" y="37"/>
                </a:lnTo>
                <a:lnTo>
                  <a:pt x="119" y="11"/>
                </a:lnTo>
                <a:lnTo>
                  <a:pt x="104" y="6"/>
                </a:lnTo>
                <a:lnTo>
                  <a:pt x="104" y="0"/>
                </a:lnTo>
                <a:lnTo>
                  <a:pt x="93" y="11"/>
                </a:lnTo>
                <a:lnTo>
                  <a:pt x="88" y="16"/>
                </a:lnTo>
                <a:lnTo>
                  <a:pt x="88" y="16"/>
                </a:lnTo>
                <a:lnTo>
                  <a:pt x="83" y="21"/>
                </a:lnTo>
                <a:lnTo>
                  <a:pt x="78" y="16"/>
                </a:lnTo>
                <a:lnTo>
                  <a:pt x="73" y="16"/>
                </a:lnTo>
                <a:lnTo>
                  <a:pt x="68" y="21"/>
                </a:lnTo>
                <a:lnTo>
                  <a:pt x="68" y="27"/>
                </a:lnTo>
                <a:lnTo>
                  <a:pt x="62" y="27"/>
                </a:lnTo>
                <a:lnTo>
                  <a:pt x="11" y="6"/>
                </a:lnTo>
                <a:lnTo>
                  <a:pt x="11" y="0"/>
                </a:lnTo>
                <a:lnTo>
                  <a:pt x="6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7" name=""/>
          <p:cNvSpPr/>
          <p:nvPr/>
        </p:nvSpPr>
        <p:spPr>
          <a:xfrm>
            <a:off x="7104240" y="4119480"/>
            <a:ext cx="45720" cy="49320"/>
          </a:xfrm>
          <a:custGeom>
            <a:avLst/>
            <a:gdLst/>
            <a:ahLst/>
            <a:rect l="l" t="t" r="r" b="b"/>
            <a:pathLst>
              <a:path w="25" h="26">
                <a:moveTo>
                  <a:pt x="25" y="0"/>
                </a:moveTo>
                <a:lnTo>
                  <a:pt x="15" y="5"/>
                </a:ln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8" name=""/>
          <p:cNvSpPr/>
          <p:nvPr/>
        </p:nvSpPr>
        <p:spPr>
          <a:xfrm>
            <a:off x="7104240" y="4168800"/>
            <a:ext cx="14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9" name=""/>
          <p:cNvSpPr/>
          <p:nvPr/>
        </p:nvSpPr>
        <p:spPr>
          <a:xfrm>
            <a:off x="7093080" y="4168800"/>
            <a:ext cx="111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0" name=""/>
          <p:cNvSpPr/>
          <p:nvPr/>
        </p:nvSpPr>
        <p:spPr>
          <a:xfrm>
            <a:off x="7083360" y="4168800"/>
            <a:ext cx="97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1" name=""/>
          <p:cNvSpPr/>
          <p:nvPr/>
        </p:nvSpPr>
        <p:spPr>
          <a:xfrm>
            <a:off x="7083360" y="416880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2" name=""/>
          <p:cNvSpPr/>
          <p:nvPr/>
        </p:nvSpPr>
        <p:spPr>
          <a:xfrm>
            <a:off x="7083360" y="417816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3" name=""/>
          <p:cNvSpPr/>
          <p:nvPr/>
        </p:nvSpPr>
        <p:spPr>
          <a:xfrm>
            <a:off x="7066080" y="4129200"/>
            <a:ext cx="17280" cy="48960"/>
          </a:xfrm>
          <a:custGeom>
            <a:avLst/>
            <a:gdLst/>
            <a:ahLst/>
            <a:rect l="l" t="t" r="r" b="b"/>
            <a:pathLst>
              <a:path w="10" h="26">
                <a:moveTo>
                  <a:pt x="10" y="26"/>
                </a:moveTo>
                <a:lnTo>
                  <a:pt x="5" y="2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4" name=""/>
          <p:cNvSpPr/>
          <p:nvPr/>
        </p:nvSpPr>
        <p:spPr>
          <a:xfrm>
            <a:off x="6942240" y="4029120"/>
            <a:ext cx="1908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5" name=""/>
          <p:cNvSpPr/>
          <p:nvPr/>
        </p:nvSpPr>
        <p:spPr>
          <a:xfrm>
            <a:off x="7018200" y="402912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6" name=""/>
          <p:cNvSpPr/>
          <p:nvPr/>
        </p:nvSpPr>
        <p:spPr>
          <a:xfrm>
            <a:off x="7018200" y="4019400"/>
            <a:ext cx="1764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7" name=""/>
          <p:cNvSpPr/>
          <p:nvPr/>
        </p:nvSpPr>
        <p:spPr>
          <a:xfrm>
            <a:off x="7035840" y="4019400"/>
            <a:ext cx="111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8" name=""/>
          <p:cNvSpPr/>
          <p:nvPr/>
        </p:nvSpPr>
        <p:spPr>
          <a:xfrm>
            <a:off x="7047000" y="4008600"/>
            <a:ext cx="1440" cy="1080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9" name=""/>
          <p:cNvSpPr/>
          <p:nvPr/>
        </p:nvSpPr>
        <p:spPr>
          <a:xfrm>
            <a:off x="7047000" y="398952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10"/>
                </a:moveTo>
                <a:lnTo>
                  <a:pt x="0" y="10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0" name=""/>
          <p:cNvSpPr/>
          <p:nvPr/>
        </p:nvSpPr>
        <p:spPr>
          <a:xfrm>
            <a:off x="7066080" y="3978360"/>
            <a:ext cx="17280" cy="111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6"/>
                </a:moveTo>
                <a:lnTo>
                  <a:pt x="5" y="6"/>
                </a:lnTo>
                <a:lnTo>
                  <a:pt x="5" y="6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1" name=""/>
          <p:cNvSpPr/>
          <p:nvPr/>
        </p:nvSpPr>
        <p:spPr>
          <a:xfrm>
            <a:off x="7083360" y="3959280"/>
            <a:ext cx="972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2" name=""/>
          <p:cNvSpPr/>
          <p:nvPr/>
        </p:nvSpPr>
        <p:spPr>
          <a:xfrm>
            <a:off x="7093080" y="3948120"/>
            <a:ext cx="20520" cy="11160"/>
          </a:xfrm>
          <a:custGeom>
            <a:avLst/>
            <a:gdLst/>
            <a:ahLst/>
            <a:rect l="l" t="t" r="r" b="b"/>
            <a:pathLst>
              <a:path w="11" h="6">
                <a:moveTo>
                  <a:pt x="0" y="6"/>
                </a:moveTo>
                <a:lnTo>
                  <a:pt x="6" y="6"/>
                </a:lnTo>
                <a:lnTo>
                  <a:pt x="6" y="0"/>
                </a:lnTo>
                <a:lnTo>
                  <a:pt x="1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3" name=""/>
          <p:cNvSpPr/>
          <p:nvPr/>
        </p:nvSpPr>
        <p:spPr>
          <a:xfrm>
            <a:off x="7113600" y="3929040"/>
            <a:ext cx="936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5" y="10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4" name=""/>
          <p:cNvSpPr/>
          <p:nvPr/>
        </p:nvSpPr>
        <p:spPr>
          <a:xfrm>
            <a:off x="7122960" y="3889440"/>
            <a:ext cx="27000" cy="39600"/>
          </a:xfrm>
          <a:custGeom>
            <a:avLst/>
            <a:gdLst/>
            <a:ahLst/>
            <a:rect l="l" t="t" r="r" b="b"/>
            <a:pathLst>
              <a:path w="15" h="21">
                <a:moveTo>
                  <a:pt x="0" y="21"/>
                </a:moveTo>
                <a:lnTo>
                  <a:pt x="5" y="16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5" name=""/>
          <p:cNvSpPr/>
          <p:nvPr/>
        </p:nvSpPr>
        <p:spPr>
          <a:xfrm>
            <a:off x="7149960" y="3878280"/>
            <a:ext cx="1800" cy="1116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6" name=""/>
          <p:cNvSpPr/>
          <p:nvPr/>
        </p:nvSpPr>
        <p:spPr>
          <a:xfrm>
            <a:off x="6934320" y="4029120"/>
            <a:ext cx="1440" cy="601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7" name=""/>
          <p:cNvSpPr/>
          <p:nvPr/>
        </p:nvSpPr>
        <p:spPr>
          <a:xfrm>
            <a:off x="6924600" y="4029120"/>
            <a:ext cx="103320" cy="79200"/>
          </a:xfrm>
          <a:custGeom>
            <a:avLst/>
            <a:gdLst/>
            <a:ahLst/>
            <a:rect l="l" t="t" r="r" b="b"/>
            <a:pathLst>
              <a:path w="56" h="42">
                <a:moveTo>
                  <a:pt x="0" y="0"/>
                </a:moveTo>
                <a:lnTo>
                  <a:pt x="0" y="21"/>
                </a:lnTo>
                <a:lnTo>
                  <a:pt x="10" y="26"/>
                </a:lnTo>
                <a:lnTo>
                  <a:pt x="25" y="26"/>
                </a:lnTo>
                <a:lnTo>
                  <a:pt x="36" y="42"/>
                </a:lnTo>
                <a:lnTo>
                  <a:pt x="46" y="42"/>
                </a:lnTo>
                <a:lnTo>
                  <a:pt x="56" y="42"/>
                </a:lnTo>
                <a:lnTo>
                  <a:pt x="56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8" name=""/>
          <p:cNvSpPr/>
          <p:nvPr/>
        </p:nvSpPr>
        <p:spPr>
          <a:xfrm>
            <a:off x="6877080" y="3770280"/>
            <a:ext cx="36360" cy="58680"/>
          </a:xfrm>
          <a:custGeom>
            <a:avLst/>
            <a:gdLst/>
            <a:ahLst/>
            <a:rect l="l" t="t" r="r" b="b"/>
            <a:pathLst>
              <a:path w="20" h="32">
                <a:moveTo>
                  <a:pt x="0" y="32"/>
                </a:moveTo>
                <a:lnTo>
                  <a:pt x="5" y="32"/>
                </a:lnTo>
                <a:lnTo>
                  <a:pt x="10" y="11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9" name=""/>
          <p:cNvSpPr/>
          <p:nvPr/>
        </p:nvSpPr>
        <p:spPr>
          <a:xfrm>
            <a:off x="6640560" y="3948120"/>
            <a:ext cx="74520" cy="30240"/>
          </a:xfrm>
          <a:custGeom>
            <a:avLst/>
            <a:gdLst/>
            <a:ahLst/>
            <a:rect l="l" t="t" r="r" b="b"/>
            <a:pathLst>
              <a:path w="41" h="16">
                <a:moveTo>
                  <a:pt x="0" y="16"/>
                </a:moveTo>
                <a:lnTo>
                  <a:pt x="36" y="6"/>
                </a:lnTo>
                <a:lnTo>
                  <a:pt x="31" y="6"/>
                </a:lnTo>
                <a:lnTo>
                  <a:pt x="41" y="0"/>
                </a:lnTo>
                <a:lnTo>
                  <a:pt x="3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0" name=""/>
          <p:cNvSpPr/>
          <p:nvPr/>
        </p:nvSpPr>
        <p:spPr>
          <a:xfrm>
            <a:off x="5464080" y="1736640"/>
            <a:ext cx="295200" cy="270000"/>
          </a:xfrm>
          <a:custGeom>
            <a:avLst/>
            <a:gdLst/>
            <a:ahLst/>
            <a:rect l="l" t="t" r="r" b="b"/>
            <a:pathLst>
              <a:path w="161" h="143">
                <a:moveTo>
                  <a:pt x="0" y="0"/>
                </a:moveTo>
                <a:lnTo>
                  <a:pt x="11" y="10"/>
                </a:lnTo>
                <a:lnTo>
                  <a:pt x="11" y="21"/>
                </a:lnTo>
                <a:lnTo>
                  <a:pt x="11" y="26"/>
                </a:lnTo>
                <a:lnTo>
                  <a:pt x="42" y="21"/>
                </a:lnTo>
                <a:lnTo>
                  <a:pt x="73" y="63"/>
                </a:lnTo>
                <a:lnTo>
                  <a:pt x="78" y="69"/>
                </a:lnTo>
                <a:lnTo>
                  <a:pt x="93" y="69"/>
                </a:lnTo>
                <a:lnTo>
                  <a:pt x="114" y="79"/>
                </a:lnTo>
                <a:lnTo>
                  <a:pt x="124" y="95"/>
                </a:lnTo>
                <a:lnTo>
                  <a:pt x="145" y="95"/>
                </a:lnTo>
                <a:lnTo>
                  <a:pt x="155" y="106"/>
                </a:lnTo>
                <a:lnTo>
                  <a:pt x="155" y="116"/>
                </a:lnTo>
                <a:lnTo>
                  <a:pt x="150" y="116"/>
                </a:lnTo>
                <a:lnTo>
                  <a:pt x="150" y="138"/>
                </a:lnTo>
                <a:lnTo>
                  <a:pt x="161" y="143"/>
                </a:lnTo>
                <a:lnTo>
                  <a:pt x="161" y="1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1" name=""/>
          <p:cNvSpPr/>
          <p:nvPr/>
        </p:nvSpPr>
        <p:spPr>
          <a:xfrm>
            <a:off x="5759280" y="1996920"/>
            <a:ext cx="1908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2" name=""/>
          <p:cNvSpPr/>
          <p:nvPr/>
        </p:nvSpPr>
        <p:spPr>
          <a:xfrm>
            <a:off x="5778360" y="1996920"/>
            <a:ext cx="97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3" name=""/>
          <p:cNvSpPr/>
          <p:nvPr/>
        </p:nvSpPr>
        <p:spPr>
          <a:xfrm>
            <a:off x="5788080" y="2027160"/>
            <a:ext cx="7920" cy="1800"/>
          </a:xfrm>
          <a:prstGeom prst="rect">
            <a:avLst/>
          </a:prstGeom>
          <a:noFill/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4" name=""/>
          <p:cNvSpPr/>
          <p:nvPr/>
        </p:nvSpPr>
        <p:spPr>
          <a:xfrm>
            <a:off x="5788080" y="2027160"/>
            <a:ext cx="7920" cy="4932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5" name=""/>
          <p:cNvSpPr/>
          <p:nvPr/>
        </p:nvSpPr>
        <p:spPr>
          <a:xfrm>
            <a:off x="5788080" y="2076480"/>
            <a:ext cx="1440" cy="128520"/>
          </a:xfrm>
          <a:custGeom>
            <a:avLst/>
            <a:gdLst/>
            <a:ahLst/>
            <a:rect l="l" t="t" r="r" b="b"/>
            <a:pathLst>
              <a:path w="0" h="69">
                <a:moveTo>
                  <a:pt x="0" y="0"/>
                </a:moveTo>
                <a:lnTo>
                  <a:pt x="0" y="5"/>
                </a:lnTo>
                <a:lnTo>
                  <a:pt x="0" y="27"/>
                </a:lnTo>
                <a:lnTo>
                  <a:pt x="0" y="48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6" name=""/>
          <p:cNvSpPr/>
          <p:nvPr/>
        </p:nvSpPr>
        <p:spPr>
          <a:xfrm>
            <a:off x="5788080" y="2205000"/>
            <a:ext cx="7920" cy="2052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7" name=""/>
          <p:cNvSpPr/>
          <p:nvPr/>
        </p:nvSpPr>
        <p:spPr>
          <a:xfrm>
            <a:off x="5796000" y="2225520"/>
            <a:ext cx="3240" cy="69840"/>
          </a:xfrm>
          <a:custGeom>
            <a:avLst/>
            <a:gdLst/>
            <a:ahLst/>
            <a:rect l="l" t="t" r="r" b="b"/>
            <a:pathLst>
              <a:path w="0" h="37">
                <a:moveTo>
                  <a:pt x="0" y="0"/>
                </a:moveTo>
                <a:lnTo>
                  <a:pt x="0" y="21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8" name=""/>
          <p:cNvSpPr/>
          <p:nvPr/>
        </p:nvSpPr>
        <p:spPr>
          <a:xfrm>
            <a:off x="6326280" y="2793960"/>
            <a:ext cx="266760" cy="130320"/>
          </a:xfrm>
          <a:custGeom>
            <a:avLst/>
            <a:gdLst/>
            <a:ahLst/>
            <a:rect l="l" t="t" r="r" b="b"/>
            <a:pathLst>
              <a:path w="145" h="69">
                <a:moveTo>
                  <a:pt x="0" y="69"/>
                </a:moveTo>
                <a:lnTo>
                  <a:pt x="31" y="69"/>
                </a:lnTo>
                <a:lnTo>
                  <a:pt x="31" y="58"/>
                </a:lnTo>
                <a:lnTo>
                  <a:pt x="47" y="58"/>
                </a:lnTo>
                <a:lnTo>
                  <a:pt x="47" y="63"/>
                </a:lnTo>
                <a:lnTo>
                  <a:pt x="134" y="53"/>
                </a:lnTo>
                <a:lnTo>
                  <a:pt x="145" y="31"/>
                </a:lnTo>
                <a:lnTo>
                  <a:pt x="134" y="37"/>
                </a:lnTo>
                <a:lnTo>
                  <a:pt x="124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9" name=""/>
          <p:cNvSpPr/>
          <p:nvPr/>
        </p:nvSpPr>
        <p:spPr>
          <a:xfrm>
            <a:off x="6593040" y="2852640"/>
            <a:ext cx="671400" cy="470160"/>
          </a:xfrm>
          <a:custGeom>
            <a:avLst/>
            <a:gdLst/>
            <a:ahLst/>
            <a:rect l="l" t="t" r="r" b="b"/>
            <a:pathLst>
              <a:path w="366" h="250">
                <a:moveTo>
                  <a:pt x="335" y="212"/>
                </a:moveTo>
                <a:lnTo>
                  <a:pt x="325" y="212"/>
                </a:lnTo>
                <a:lnTo>
                  <a:pt x="310" y="207"/>
                </a:lnTo>
                <a:lnTo>
                  <a:pt x="299" y="218"/>
                </a:lnTo>
                <a:lnTo>
                  <a:pt x="279" y="212"/>
                </a:lnTo>
                <a:lnTo>
                  <a:pt x="268" y="218"/>
                </a:lnTo>
                <a:lnTo>
                  <a:pt x="263" y="212"/>
                </a:lnTo>
                <a:lnTo>
                  <a:pt x="237" y="218"/>
                </a:lnTo>
                <a:lnTo>
                  <a:pt x="232" y="223"/>
                </a:lnTo>
                <a:lnTo>
                  <a:pt x="103" y="250"/>
                </a:lnTo>
                <a:lnTo>
                  <a:pt x="88" y="244"/>
                </a:lnTo>
                <a:lnTo>
                  <a:pt x="88" y="228"/>
                </a:lnTo>
                <a:lnTo>
                  <a:pt x="82" y="202"/>
                </a:lnTo>
                <a:lnTo>
                  <a:pt x="72" y="149"/>
                </a:lnTo>
                <a:lnTo>
                  <a:pt x="41" y="128"/>
                </a:lnTo>
                <a:lnTo>
                  <a:pt x="31" y="91"/>
                </a:lnTo>
                <a:lnTo>
                  <a:pt x="31" y="85"/>
                </a:lnTo>
                <a:lnTo>
                  <a:pt x="26" y="59"/>
                </a:lnTo>
                <a:lnTo>
                  <a:pt x="0" y="11"/>
                </a:lnTo>
                <a:lnTo>
                  <a:pt x="0" y="0"/>
                </a:lnTo>
                <a:lnTo>
                  <a:pt x="31" y="27"/>
                </a:lnTo>
                <a:lnTo>
                  <a:pt x="108" y="59"/>
                </a:lnTo>
                <a:lnTo>
                  <a:pt x="196" y="75"/>
                </a:lnTo>
                <a:lnTo>
                  <a:pt x="217" y="80"/>
                </a:lnTo>
                <a:lnTo>
                  <a:pt x="366" y="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0" name=""/>
          <p:cNvSpPr/>
          <p:nvPr/>
        </p:nvSpPr>
        <p:spPr>
          <a:xfrm>
            <a:off x="7075440" y="2882880"/>
            <a:ext cx="208080" cy="439920"/>
          </a:xfrm>
          <a:custGeom>
            <a:avLst/>
            <a:gdLst/>
            <a:ahLst/>
            <a:rect l="l" t="t" r="r" b="b"/>
            <a:pathLst>
              <a:path w="114" h="234">
                <a:moveTo>
                  <a:pt x="0" y="196"/>
                </a:moveTo>
                <a:lnTo>
                  <a:pt x="0" y="207"/>
                </a:lnTo>
                <a:lnTo>
                  <a:pt x="0" y="218"/>
                </a:lnTo>
                <a:lnTo>
                  <a:pt x="10" y="228"/>
                </a:lnTo>
                <a:lnTo>
                  <a:pt x="21" y="234"/>
                </a:lnTo>
                <a:lnTo>
                  <a:pt x="52" y="223"/>
                </a:lnTo>
                <a:lnTo>
                  <a:pt x="52" y="218"/>
                </a:lnTo>
                <a:lnTo>
                  <a:pt x="67" y="218"/>
                </a:lnTo>
                <a:lnTo>
                  <a:pt x="72" y="196"/>
                </a:lnTo>
                <a:lnTo>
                  <a:pt x="72" y="133"/>
                </a:lnTo>
                <a:lnTo>
                  <a:pt x="93" y="112"/>
                </a:lnTo>
                <a:lnTo>
                  <a:pt x="114" y="80"/>
                </a:lnTo>
                <a:lnTo>
                  <a:pt x="114" y="64"/>
                </a:lnTo>
                <a:lnTo>
                  <a:pt x="98" y="48"/>
                </a:lnTo>
                <a:lnTo>
                  <a:pt x="88" y="27"/>
                </a:lnTo>
                <a:lnTo>
                  <a:pt x="52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1" name=""/>
          <p:cNvSpPr/>
          <p:nvPr/>
        </p:nvSpPr>
        <p:spPr>
          <a:xfrm>
            <a:off x="6951600" y="2994120"/>
            <a:ext cx="274680" cy="338040"/>
          </a:xfrm>
          <a:custGeom>
            <a:avLst/>
            <a:gdLst/>
            <a:ahLst/>
            <a:rect l="l" t="t" r="r" b="b"/>
            <a:pathLst>
              <a:path w="150" h="180">
                <a:moveTo>
                  <a:pt x="0" y="0"/>
                </a:moveTo>
                <a:lnTo>
                  <a:pt x="5" y="21"/>
                </a:lnTo>
                <a:lnTo>
                  <a:pt x="21" y="47"/>
                </a:lnTo>
                <a:lnTo>
                  <a:pt x="93" y="90"/>
                </a:lnTo>
                <a:lnTo>
                  <a:pt x="114" y="106"/>
                </a:lnTo>
                <a:lnTo>
                  <a:pt x="119" y="132"/>
                </a:lnTo>
                <a:lnTo>
                  <a:pt x="134" y="159"/>
                </a:lnTo>
                <a:lnTo>
                  <a:pt x="150" y="1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2" name=""/>
          <p:cNvSpPr/>
          <p:nvPr/>
        </p:nvSpPr>
        <p:spPr>
          <a:xfrm>
            <a:off x="7104240" y="3322800"/>
            <a:ext cx="463320" cy="187200"/>
          </a:xfrm>
          <a:custGeom>
            <a:avLst/>
            <a:gdLst/>
            <a:ahLst/>
            <a:rect l="l" t="t" r="r" b="b"/>
            <a:pathLst>
              <a:path w="253" h="100">
                <a:moveTo>
                  <a:pt x="5" y="0"/>
                </a:moveTo>
                <a:lnTo>
                  <a:pt x="0" y="5"/>
                </a:lnTo>
                <a:lnTo>
                  <a:pt x="0" y="42"/>
                </a:lnTo>
                <a:lnTo>
                  <a:pt x="46" y="90"/>
                </a:lnTo>
                <a:lnTo>
                  <a:pt x="87" y="100"/>
                </a:lnTo>
                <a:lnTo>
                  <a:pt x="108" y="100"/>
                </a:lnTo>
                <a:lnTo>
                  <a:pt x="113" y="95"/>
                </a:lnTo>
                <a:lnTo>
                  <a:pt x="124" y="100"/>
                </a:lnTo>
                <a:lnTo>
                  <a:pt x="170" y="84"/>
                </a:lnTo>
                <a:lnTo>
                  <a:pt x="185" y="58"/>
                </a:lnTo>
                <a:lnTo>
                  <a:pt x="185" y="47"/>
                </a:lnTo>
                <a:lnTo>
                  <a:pt x="191" y="37"/>
                </a:lnTo>
                <a:lnTo>
                  <a:pt x="191" y="31"/>
                </a:lnTo>
                <a:lnTo>
                  <a:pt x="196" y="21"/>
                </a:lnTo>
                <a:lnTo>
                  <a:pt x="216" y="21"/>
                </a:lnTo>
                <a:lnTo>
                  <a:pt x="227" y="31"/>
                </a:lnTo>
                <a:lnTo>
                  <a:pt x="242" y="31"/>
                </a:lnTo>
                <a:lnTo>
                  <a:pt x="253" y="15"/>
                </a:lnTo>
                <a:lnTo>
                  <a:pt x="247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3" name=""/>
          <p:cNvSpPr/>
          <p:nvPr/>
        </p:nvSpPr>
        <p:spPr>
          <a:xfrm>
            <a:off x="6497640" y="3251160"/>
            <a:ext cx="255600" cy="198360"/>
          </a:xfrm>
          <a:custGeom>
            <a:avLst/>
            <a:gdLst/>
            <a:ahLst/>
            <a:rect l="l" t="t" r="r" b="b"/>
            <a:pathLst>
              <a:path w="140" h="106">
                <a:moveTo>
                  <a:pt x="0" y="0"/>
                </a:moveTo>
                <a:lnTo>
                  <a:pt x="11" y="22"/>
                </a:lnTo>
                <a:lnTo>
                  <a:pt x="26" y="53"/>
                </a:lnTo>
                <a:lnTo>
                  <a:pt x="41" y="106"/>
                </a:lnTo>
                <a:lnTo>
                  <a:pt x="57" y="91"/>
                </a:lnTo>
                <a:lnTo>
                  <a:pt x="83" y="75"/>
                </a:lnTo>
                <a:lnTo>
                  <a:pt x="114" y="64"/>
                </a:lnTo>
                <a:lnTo>
                  <a:pt x="129" y="22"/>
                </a:lnTo>
                <a:lnTo>
                  <a:pt x="14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4" name=""/>
          <p:cNvSpPr/>
          <p:nvPr/>
        </p:nvSpPr>
        <p:spPr>
          <a:xfrm>
            <a:off x="7718400" y="2006640"/>
            <a:ext cx="57240" cy="177840"/>
          </a:xfrm>
          <a:custGeom>
            <a:avLst/>
            <a:gdLst/>
            <a:ahLst/>
            <a:rect l="l" t="t" r="r" b="b"/>
            <a:pathLst>
              <a:path w="31" h="95">
                <a:moveTo>
                  <a:pt x="31" y="0"/>
                </a:moveTo>
                <a:lnTo>
                  <a:pt x="31" y="5"/>
                </a:lnTo>
                <a:lnTo>
                  <a:pt x="16" y="11"/>
                </a:lnTo>
                <a:lnTo>
                  <a:pt x="5" y="16"/>
                </a:lnTo>
                <a:lnTo>
                  <a:pt x="0" y="37"/>
                </a:lnTo>
                <a:lnTo>
                  <a:pt x="5" y="69"/>
                </a:lnTo>
                <a:lnTo>
                  <a:pt x="11" y="74"/>
                </a:lnTo>
                <a:lnTo>
                  <a:pt x="11" y="79"/>
                </a:lnTo>
                <a:lnTo>
                  <a:pt x="11" y="85"/>
                </a:lnTo>
                <a:lnTo>
                  <a:pt x="16" y="9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5" name=""/>
          <p:cNvSpPr/>
          <p:nvPr/>
        </p:nvSpPr>
        <p:spPr>
          <a:xfrm>
            <a:off x="7738920" y="2184480"/>
            <a:ext cx="7920" cy="11160"/>
          </a:xfrm>
          <a:custGeom>
            <a:avLst/>
            <a:gdLst/>
            <a:ahLst/>
            <a:rect l="l" t="t" r="r" b="b"/>
            <a:pathLst>
              <a:path w="5" h="6">
                <a:moveTo>
                  <a:pt x="5" y="0"/>
                </a:moveTo>
                <a:lnTo>
                  <a:pt x="5" y="0"/>
                </a:lnTo>
                <a:lnTo>
                  <a:pt x="0" y="0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6" name=""/>
          <p:cNvSpPr/>
          <p:nvPr/>
        </p:nvSpPr>
        <p:spPr>
          <a:xfrm>
            <a:off x="7746840" y="2195640"/>
            <a:ext cx="3240" cy="190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7" name=""/>
          <p:cNvSpPr/>
          <p:nvPr/>
        </p:nvSpPr>
        <p:spPr>
          <a:xfrm>
            <a:off x="7746840" y="2214720"/>
            <a:ext cx="9720" cy="298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8" name=""/>
          <p:cNvSpPr/>
          <p:nvPr/>
        </p:nvSpPr>
        <p:spPr>
          <a:xfrm>
            <a:off x="7756560" y="2244600"/>
            <a:ext cx="19080" cy="604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0" y="5"/>
                </a:lnTo>
                <a:lnTo>
                  <a:pt x="5" y="16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9" name=""/>
          <p:cNvSpPr/>
          <p:nvPr/>
        </p:nvSpPr>
        <p:spPr>
          <a:xfrm>
            <a:off x="7765920" y="2305080"/>
            <a:ext cx="9720" cy="936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0" name=""/>
          <p:cNvSpPr/>
          <p:nvPr/>
        </p:nvSpPr>
        <p:spPr>
          <a:xfrm>
            <a:off x="7643880" y="2295360"/>
            <a:ext cx="122040" cy="19080"/>
          </a:xfrm>
          <a:custGeom>
            <a:avLst/>
            <a:gdLst/>
            <a:ahLst/>
            <a:rect l="l" t="t" r="r" b="b"/>
            <a:pathLst>
              <a:path w="67" h="10">
                <a:moveTo>
                  <a:pt x="67" y="10"/>
                </a:moveTo>
                <a:lnTo>
                  <a:pt x="67" y="10"/>
                </a:lnTo>
                <a:lnTo>
                  <a:pt x="57" y="0"/>
                </a:lnTo>
                <a:lnTo>
                  <a:pt x="46" y="0"/>
                </a:lnTo>
                <a:lnTo>
                  <a:pt x="36" y="0"/>
                </a:lnTo>
                <a:lnTo>
                  <a:pt x="26" y="5"/>
                </a:lnTo>
                <a:lnTo>
                  <a:pt x="15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1" name=""/>
          <p:cNvSpPr/>
          <p:nvPr/>
        </p:nvSpPr>
        <p:spPr>
          <a:xfrm>
            <a:off x="7775640" y="2305080"/>
            <a:ext cx="17280" cy="936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2" name=""/>
          <p:cNvSpPr/>
          <p:nvPr/>
        </p:nvSpPr>
        <p:spPr>
          <a:xfrm>
            <a:off x="7792920" y="2305080"/>
            <a:ext cx="30240" cy="936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5"/>
                </a:moveTo>
                <a:lnTo>
                  <a:pt x="0" y="5"/>
                </a:lnTo>
                <a:lnTo>
                  <a:pt x="6" y="5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3" name=""/>
          <p:cNvSpPr/>
          <p:nvPr/>
        </p:nvSpPr>
        <p:spPr>
          <a:xfrm>
            <a:off x="7823160" y="2305080"/>
            <a:ext cx="27000" cy="9360"/>
          </a:xfrm>
          <a:custGeom>
            <a:avLst/>
            <a:gdLst/>
            <a:ahLst/>
            <a:rect l="l" t="t" r="r" b="b"/>
            <a:pathLst>
              <a:path w="1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1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4" name=""/>
          <p:cNvSpPr/>
          <p:nvPr/>
        </p:nvSpPr>
        <p:spPr>
          <a:xfrm>
            <a:off x="7850160" y="2314440"/>
            <a:ext cx="11160" cy="111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5" name=""/>
          <p:cNvSpPr/>
          <p:nvPr/>
        </p:nvSpPr>
        <p:spPr>
          <a:xfrm>
            <a:off x="7861320" y="2325600"/>
            <a:ext cx="93600" cy="49320"/>
          </a:xfrm>
          <a:custGeom>
            <a:avLst/>
            <a:gdLst/>
            <a:ahLst/>
            <a:rect l="l" t="t" r="r" b="b"/>
            <a:pathLst>
              <a:path w="51" h="26">
                <a:moveTo>
                  <a:pt x="0" y="0"/>
                </a:moveTo>
                <a:lnTo>
                  <a:pt x="5" y="5"/>
                </a:lnTo>
                <a:lnTo>
                  <a:pt x="25" y="5"/>
                </a:lnTo>
                <a:lnTo>
                  <a:pt x="41" y="10"/>
                </a:lnTo>
                <a:lnTo>
                  <a:pt x="41" y="21"/>
                </a:lnTo>
                <a:lnTo>
                  <a:pt x="51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6" name=""/>
          <p:cNvSpPr/>
          <p:nvPr/>
        </p:nvSpPr>
        <p:spPr>
          <a:xfrm>
            <a:off x="7415280" y="3470400"/>
            <a:ext cx="95040" cy="20520"/>
          </a:xfrm>
          <a:custGeom>
            <a:avLst/>
            <a:gdLst/>
            <a:ahLst/>
            <a:rect l="l" t="t" r="r" b="b"/>
            <a:pathLst>
              <a:path w="52" h="11">
                <a:moveTo>
                  <a:pt x="0" y="5"/>
                </a:moveTo>
                <a:lnTo>
                  <a:pt x="36" y="0"/>
                </a:lnTo>
                <a:lnTo>
                  <a:pt x="52" y="5"/>
                </a:lnTo>
                <a:lnTo>
                  <a:pt x="52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7" name=""/>
          <p:cNvSpPr/>
          <p:nvPr/>
        </p:nvSpPr>
        <p:spPr>
          <a:xfrm>
            <a:off x="4737240" y="1746360"/>
            <a:ext cx="585720" cy="360360"/>
          </a:xfrm>
          <a:custGeom>
            <a:avLst/>
            <a:gdLst/>
            <a:ahLst/>
            <a:rect l="l" t="t" r="r" b="b"/>
            <a:pathLst>
              <a:path w="320" h="191">
                <a:moveTo>
                  <a:pt x="0" y="0"/>
                </a:moveTo>
                <a:lnTo>
                  <a:pt x="5" y="27"/>
                </a:lnTo>
                <a:lnTo>
                  <a:pt x="15" y="32"/>
                </a:lnTo>
                <a:lnTo>
                  <a:pt x="15" y="53"/>
                </a:lnTo>
                <a:lnTo>
                  <a:pt x="10" y="64"/>
                </a:lnTo>
                <a:lnTo>
                  <a:pt x="21" y="58"/>
                </a:lnTo>
                <a:lnTo>
                  <a:pt x="52" y="74"/>
                </a:lnTo>
                <a:lnTo>
                  <a:pt x="62" y="90"/>
                </a:lnTo>
                <a:lnTo>
                  <a:pt x="93" y="90"/>
                </a:lnTo>
                <a:lnTo>
                  <a:pt x="83" y="111"/>
                </a:lnTo>
                <a:lnTo>
                  <a:pt x="83" y="175"/>
                </a:lnTo>
                <a:lnTo>
                  <a:pt x="98" y="138"/>
                </a:lnTo>
                <a:lnTo>
                  <a:pt x="103" y="117"/>
                </a:lnTo>
                <a:lnTo>
                  <a:pt x="114" y="111"/>
                </a:lnTo>
                <a:lnTo>
                  <a:pt x="114" y="96"/>
                </a:lnTo>
                <a:lnTo>
                  <a:pt x="124" y="96"/>
                </a:lnTo>
                <a:lnTo>
                  <a:pt x="124" y="90"/>
                </a:lnTo>
                <a:lnTo>
                  <a:pt x="139" y="90"/>
                </a:lnTo>
                <a:lnTo>
                  <a:pt x="155" y="80"/>
                </a:lnTo>
                <a:lnTo>
                  <a:pt x="232" y="80"/>
                </a:lnTo>
                <a:lnTo>
                  <a:pt x="243" y="90"/>
                </a:lnTo>
                <a:lnTo>
                  <a:pt x="320" y="90"/>
                </a:lnTo>
                <a:lnTo>
                  <a:pt x="315" y="101"/>
                </a:lnTo>
                <a:lnTo>
                  <a:pt x="310" y="111"/>
                </a:lnTo>
                <a:lnTo>
                  <a:pt x="258" y="175"/>
                </a:lnTo>
                <a:lnTo>
                  <a:pt x="222" y="170"/>
                </a:lnTo>
                <a:lnTo>
                  <a:pt x="191" y="170"/>
                </a:lnTo>
                <a:lnTo>
                  <a:pt x="67" y="127"/>
                </a:lnTo>
                <a:lnTo>
                  <a:pt x="114" y="159"/>
                </a:lnTo>
                <a:lnTo>
                  <a:pt x="124" y="191"/>
                </a:lnTo>
                <a:lnTo>
                  <a:pt x="93" y="15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8" name=""/>
          <p:cNvSpPr/>
          <p:nvPr/>
        </p:nvSpPr>
        <p:spPr>
          <a:xfrm>
            <a:off x="4491000" y="1986120"/>
            <a:ext cx="398520" cy="99720"/>
          </a:xfrm>
          <a:custGeom>
            <a:avLst/>
            <a:gdLst/>
            <a:ahLst/>
            <a:rect l="l" t="t" r="r" b="b"/>
            <a:pathLst>
              <a:path w="217" h="53">
                <a:moveTo>
                  <a:pt x="217" y="0"/>
                </a:moveTo>
                <a:lnTo>
                  <a:pt x="113" y="0"/>
                </a:lnTo>
                <a:lnTo>
                  <a:pt x="113" y="53"/>
                </a:lnTo>
                <a:lnTo>
                  <a:pt x="98" y="53"/>
                </a:lnTo>
                <a:lnTo>
                  <a:pt x="46" y="6"/>
                </a:lnTo>
                <a:lnTo>
                  <a:pt x="15" y="6"/>
                </a:lnTo>
                <a:lnTo>
                  <a:pt x="10" y="11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9" name=""/>
          <p:cNvSpPr/>
          <p:nvPr/>
        </p:nvSpPr>
        <p:spPr>
          <a:xfrm>
            <a:off x="4842000" y="1986120"/>
            <a:ext cx="385560" cy="509400"/>
          </a:xfrm>
          <a:custGeom>
            <a:avLst/>
            <a:gdLst/>
            <a:ahLst/>
            <a:rect l="l" t="t" r="r" b="b"/>
            <a:pathLst>
              <a:path w="211" h="271">
                <a:moveTo>
                  <a:pt x="0" y="0"/>
                </a:moveTo>
                <a:lnTo>
                  <a:pt x="0" y="27"/>
                </a:lnTo>
                <a:lnTo>
                  <a:pt x="5" y="37"/>
                </a:lnTo>
                <a:lnTo>
                  <a:pt x="20" y="48"/>
                </a:lnTo>
                <a:lnTo>
                  <a:pt x="57" y="90"/>
                </a:lnTo>
                <a:lnTo>
                  <a:pt x="77" y="90"/>
                </a:lnTo>
                <a:lnTo>
                  <a:pt x="82" y="106"/>
                </a:lnTo>
                <a:lnTo>
                  <a:pt x="82" y="117"/>
                </a:lnTo>
                <a:lnTo>
                  <a:pt x="82" y="133"/>
                </a:lnTo>
                <a:lnTo>
                  <a:pt x="113" y="159"/>
                </a:lnTo>
                <a:lnTo>
                  <a:pt x="129" y="196"/>
                </a:lnTo>
                <a:lnTo>
                  <a:pt x="175" y="228"/>
                </a:lnTo>
                <a:lnTo>
                  <a:pt x="175" y="249"/>
                </a:lnTo>
                <a:lnTo>
                  <a:pt x="211" y="2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0" name=""/>
          <p:cNvSpPr/>
          <p:nvPr/>
        </p:nvSpPr>
        <p:spPr>
          <a:xfrm>
            <a:off x="4707000" y="2046240"/>
            <a:ext cx="304560" cy="506520"/>
          </a:xfrm>
          <a:custGeom>
            <a:avLst/>
            <a:gdLst/>
            <a:ahLst/>
            <a:rect l="l" t="t" r="r" b="b"/>
            <a:pathLst>
              <a:path w="166" h="270">
                <a:moveTo>
                  <a:pt x="0" y="270"/>
                </a:moveTo>
                <a:lnTo>
                  <a:pt x="16" y="265"/>
                </a:lnTo>
                <a:lnTo>
                  <a:pt x="114" y="244"/>
                </a:lnTo>
                <a:lnTo>
                  <a:pt x="155" y="239"/>
                </a:lnTo>
                <a:lnTo>
                  <a:pt x="166" y="164"/>
                </a:lnTo>
                <a:lnTo>
                  <a:pt x="166" y="154"/>
                </a:lnTo>
                <a:lnTo>
                  <a:pt x="160" y="154"/>
                </a:lnTo>
                <a:lnTo>
                  <a:pt x="160" y="101"/>
                </a:lnTo>
                <a:lnTo>
                  <a:pt x="124" y="21"/>
                </a:lnTo>
                <a:lnTo>
                  <a:pt x="10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1" name=""/>
          <p:cNvSpPr/>
          <p:nvPr/>
        </p:nvSpPr>
        <p:spPr>
          <a:xfrm>
            <a:off x="4842000" y="2525760"/>
            <a:ext cx="1440" cy="270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2" name=""/>
          <p:cNvSpPr/>
          <p:nvPr/>
        </p:nvSpPr>
        <p:spPr>
          <a:xfrm>
            <a:off x="4991040" y="2414520"/>
            <a:ext cx="768240" cy="138240"/>
          </a:xfrm>
          <a:custGeom>
            <a:avLst/>
            <a:gdLst/>
            <a:ahLst/>
            <a:rect l="l" t="t" r="r" b="b"/>
            <a:pathLst>
              <a:path w="419" h="74">
                <a:moveTo>
                  <a:pt x="0" y="43"/>
                </a:moveTo>
                <a:lnTo>
                  <a:pt x="57" y="74"/>
                </a:lnTo>
                <a:lnTo>
                  <a:pt x="62" y="69"/>
                </a:lnTo>
                <a:lnTo>
                  <a:pt x="135" y="43"/>
                </a:lnTo>
                <a:lnTo>
                  <a:pt x="160" y="16"/>
                </a:lnTo>
                <a:lnTo>
                  <a:pt x="171" y="16"/>
                </a:lnTo>
                <a:lnTo>
                  <a:pt x="191" y="0"/>
                </a:lnTo>
                <a:lnTo>
                  <a:pt x="197" y="6"/>
                </a:lnTo>
                <a:lnTo>
                  <a:pt x="274" y="0"/>
                </a:lnTo>
                <a:lnTo>
                  <a:pt x="419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3" name=""/>
          <p:cNvSpPr/>
          <p:nvPr/>
        </p:nvSpPr>
        <p:spPr>
          <a:xfrm>
            <a:off x="5315040" y="1916280"/>
            <a:ext cx="244440" cy="60120"/>
          </a:xfrm>
          <a:custGeom>
            <a:avLst/>
            <a:gdLst/>
            <a:ahLst/>
            <a:rect l="l" t="t" r="r" b="b"/>
            <a:pathLst>
              <a:path w="134" h="32">
                <a:moveTo>
                  <a:pt x="134" y="32"/>
                </a:moveTo>
                <a:lnTo>
                  <a:pt x="72" y="27"/>
                </a:lnTo>
                <a:lnTo>
                  <a:pt x="5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4" name=""/>
          <p:cNvSpPr/>
          <p:nvPr/>
        </p:nvSpPr>
        <p:spPr>
          <a:xfrm>
            <a:off x="5362560" y="1746360"/>
            <a:ext cx="473040" cy="438120"/>
          </a:xfrm>
          <a:custGeom>
            <a:avLst/>
            <a:gdLst/>
            <a:ahLst/>
            <a:rect l="l" t="t" r="r" b="b"/>
            <a:pathLst>
              <a:path w="258" h="233">
                <a:moveTo>
                  <a:pt x="46" y="117"/>
                </a:moveTo>
                <a:lnTo>
                  <a:pt x="0" y="180"/>
                </a:lnTo>
                <a:lnTo>
                  <a:pt x="46" y="180"/>
                </a:lnTo>
                <a:lnTo>
                  <a:pt x="51" y="186"/>
                </a:lnTo>
                <a:lnTo>
                  <a:pt x="103" y="180"/>
                </a:lnTo>
                <a:lnTo>
                  <a:pt x="108" y="180"/>
                </a:lnTo>
                <a:lnTo>
                  <a:pt x="108" y="180"/>
                </a:lnTo>
                <a:lnTo>
                  <a:pt x="118" y="175"/>
                </a:lnTo>
                <a:lnTo>
                  <a:pt x="155" y="212"/>
                </a:lnTo>
                <a:lnTo>
                  <a:pt x="165" y="217"/>
                </a:lnTo>
                <a:lnTo>
                  <a:pt x="170" y="223"/>
                </a:lnTo>
                <a:lnTo>
                  <a:pt x="170" y="228"/>
                </a:lnTo>
                <a:lnTo>
                  <a:pt x="175" y="233"/>
                </a:lnTo>
                <a:lnTo>
                  <a:pt x="196" y="159"/>
                </a:lnTo>
                <a:lnTo>
                  <a:pt x="237" y="164"/>
                </a:lnTo>
                <a:lnTo>
                  <a:pt x="242" y="175"/>
                </a:lnTo>
                <a:lnTo>
                  <a:pt x="247" y="175"/>
                </a:lnTo>
                <a:lnTo>
                  <a:pt x="258" y="170"/>
                </a:lnTo>
                <a:lnTo>
                  <a:pt x="237" y="149"/>
                </a:lnTo>
                <a:lnTo>
                  <a:pt x="237" y="143"/>
                </a:lnTo>
                <a:lnTo>
                  <a:pt x="232" y="133"/>
                </a:lnTo>
                <a:lnTo>
                  <a:pt x="227" y="127"/>
                </a:lnTo>
                <a:lnTo>
                  <a:pt x="217" y="127"/>
                </a:lnTo>
                <a:lnTo>
                  <a:pt x="217" y="133"/>
                </a:lnTo>
                <a:lnTo>
                  <a:pt x="211" y="127"/>
                </a:lnTo>
                <a:lnTo>
                  <a:pt x="211" y="117"/>
                </a:lnTo>
                <a:lnTo>
                  <a:pt x="217" y="111"/>
                </a:lnTo>
                <a:lnTo>
                  <a:pt x="217" y="101"/>
                </a:lnTo>
                <a:lnTo>
                  <a:pt x="206" y="90"/>
                </a:lnTo>
                <a:lnTo>
                  <a:pt x="186" y="85"/>
                </a:lnTo>
                <a:lnTo>
                  <a:pt x="191" y="37"/>
                </a:lnTo>
                <a:lnTo>
                  <a:pt x="170" y="37"/>
                </a:lnTo>
                <a:lnTo>
                  <a:pt x="160" y="37"/>
                </a:lnTo>
                <a:lnTo>
                  <a:pt x="160" y="27"/>
                </a:lnTo>
                <a:lnTo>
                  <a:pt x="149" y="21"/>
                </a:lnTo>
                <a:lnTo>
                  <a:pt x="118" y="21"/>
                </a:lnTo>
                <a:lnTo>
                  <a:pt x="87" y="11"/>
                </a:lnTo>
                <a:lnTo>
                  <a:pt x="6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5" name=""/>
          <p:cNvSpPr/>
          <p:nvPr/>
        </p:nvSpPr>
        <p:spPr>
          <a:xfrm>
            <a:off x="3760920" y="1755720"/>
            <a:ext cx="550800" cy="987480"/>
          </a:xfrm>
          <a:custGeom>
            <a:avLst/>
            <a:gdLst/>
            <a:ahLst/>
            <a:rect l="l" t="t" r="r" b="b"/>
            <a:pathLst>
              <a:path w="300" h="525">
                <a:moveTo>
                  <a:pt x="5" y="0"/>
                </a:moveTo>
                <a:lnTo>
                  <a:pt x="0" y="53"/>
                </a:lnTo>
                <a:lnTo>
                  <a:pt x="26" y="75"/>
                </a:lnTo>
                <a:lnTo>
                  <a:pt x="41" y="91"/>
                </a:lnTo>
                <a:lnTo>
                  <a:pt x="72" y="96"/>
                </a:lnTo>
                <a:lnTo>
                  <a:pt x="160" y="197"/>
                </a:lnTo>
                <a:lnTo>
                  <a:pt x="176" y="260"/>
                </a:lnTo>
                <a:lnTo>
                  <a:pt x="243" y="340"/>
                </a:lnTo>
                <a:lnTo>
                  <a:pt x="274" y="345"/>
                </a:lnTo>
                <a:lnTo>
                  <a:pt x="289" y="393"/>
                </a:lnTo>
                <a:lnTo>
                  <a:pt x="300" y="509"/>
                </a:lnTo>
                <a:lnTo>
                  <a:pt x="300" y="52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6" name=""/>
          <p:cNvSpPr/>
          <p:nvPr/>
        </p:nvSpPr>
        <p:spPr>
          <a:xfrm>
            <a:off x="3363840" y="1766880"/>
            <a:ext cx="917640" cy="487440"/>
          </a:xfrm>
          <a:custGeom>
            <a:avLst/>
            <a:gdLst/>
            <a:ahLst/>
            <a:rect l="l" t="t" r="r" b="b"/>
            <a:pathLst>
              <a:path w="501" h="259">
                <a:moveTo>
                  <a:pt x="501" y="259"/>
                </a:moveTo>
                <a:lnTo>
                  <a:pt x="419" y="249"/>
                </a:lnTo>
                <a:lnTo>
                  <a:pt x="393" y="254"/>
                </a:lnTo>
                <a:lnTo>
                  <a:pt x="341" y="233"/>
                </a:lnTo>
                <a:lnTo>
                  <a:pt x="222" y="222"/>
                </a:lnTo>
                <a:lnTo>
                  <a:pt x="207" y="233"/>
                </a:lnTo>
                <a:lnTo>
                  <a:pt x="191" y="233"/>
                </a:lnTo>
                <a:lnTo>
                  <a:pt x="150" y="201"/>
                </a:lnTo>
                <a:lnTo>
                  <a:pt x="109" y="143"/>
                </a:lnTo>
                <a:lnTo>
                  <a:pt x="88" y="111"/>
                </a:lnTo>
                <a:lnTo>
                  <a:pt x="67" y="3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7" name=""/>
          <p:cNvSpPr/>
          <p:nvPr/>
        </p:nvSpPr>
        <p:spPr>
          <a:xfrm>
            <a:off x="3497400" y="1846440"/>
            <a:ext cx="387360" cy="160200"/>
          </a:xfrm>
          <a:custGeom>
            <a:avLst/>
            <a:gdLst/>
            <a:ahLst/>
            <a:rect l="l" t="t" r="r" b="b"/>
            <a:pathLst>
              <a:path w="211" h="85">
                <a:moveTo>
                  <a:pt x="0" y="0"/>
                </a:moveTo>
                <a:lnTo>
                  <a:pt x="46" y="48"/>
                </a:lnTo>
                <a:lnTo>
                  <a:pt x="93" y="64"/>
                </a:lnTo>
                <a:lnTo>
                  <a:pt x="98" y="80"/>
                </a:lnTo>
                <a:lnTo>
                  <a:pt x="113" y="85"/>
                </a:lnTo>
                <a:lnTo>
                  <a:pt x="170" y="43"/>
                </a:lnTo>
                <a:lnTo>
                  <a:pt x="21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8" name=""/>
          <p:cNvSpPr/>
          <p:nvPr/>
        </p:nvSpPr>
        <p:spPr>
          <a:xfrm>
            <a:off x="4273560" y="1897200"/>
            <a:ext cx="473040" cy="696600"/>
          </a:xfrm>
          <a:custGeom>
            <a:avLst/>
            <a:gdLst/>
            <a:ahLst/>
            <a:rect l="l" t="t" r="r" b="b"/>
            <a:pathLst>
              <a:path w="258" h="371">
                <a:moveTo>
                  <a:pt x="0" y="0"/>
                </a:moveTo>
                <a:lnTo>
                  <a:pt x="62" y="26"/>
                </a:lnTo>
                <a:lnTo>
                  <a:pt x="119" y="69"/>
                </a:lnTo>
                <a:lnTo>
                  <a:pt x="52" y="148"/>
                </a:lnTo>
                <a:lnTo>
                  <a:pt x="93" y="148"/>
                </a:lnTo>
                <a:lnTo>
                  <a:pt x="145" y="148"/>
                </a:lnTo>
                <a:lnTo>
                  <a:pt x="165" y="164"/>
                </a:lnTo>
                <a:lnTo>
                  <a:pt x="222" y="175"/>
                </a:lnTo>
                <a:lnTo>
                  <a:pt x="253" y="169"/>
                </a:lnTo>
                <a:lnTo>
                  <a:pt x="258" y="217"/>
                </a:lnTo>
                <a:lnTo>
                  <a:pt x="253" y="254"/>
                </a:lnTo>
                <a:lnTo>
                  <a:pt x="258" y="265"/>
                </a:lnTo>
                <a:lnTo>
                  <a:pt x="248" y="270"/>
                </a:lnTo>
                <a:lnTo>
                  <a:pt x="237" y="371"/>
                </a:lnTo>
                <a:lnTo>
                  <a:pt x="227" y="3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9" name=""/>
          <p:cNvSpPr/>
          <p:nvPr/>
        </p:nvSpPr>
        <p:spPr>
          <a:xfrm>
            <a:off x="2766960" y="1755720"/>
            <a:ext cx="446040" cy="709560"/>
          </a:xfrm>
          <a:custGeom>
            <a:avLst/>
            <a:gdLst/>
            <a:ahLst/>
            <a:rect l="l" t="t" r="r" b="b"/>
            <a:pathLst>
              <a:path w="243" h="377">
                <a:moveTo>
                  <a:pt x="222" y="265"/>
                </a:moveTo>
                <a:lnTo>
                  <a:pt x="217" y="303"/>
                </a:lnTo>
                <a:lnTo>
                  <a:pt x="243" y="377"/>
                </a:lnTo>
                <a:lnTo>
                  <a:pt x="222" y="260"/>
                </a:lnTo>
                <a:lnTo>
                  <a:pt x="238" y="255"/>
                </a:lnTo>
                <a:lnTo>
                  <a:pt x="243" y="223"/>
                </a:lnTo>
                <a:lnTo>
                  <a:pt x="201" y="212"/>
                </a:lnTo>
                <a:lnTo>
                  <a:pt x="155" y="149"/>
                </a:lnTo>
                <a:lnTo>
                  <a:pt x="150" y="12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0" name=""/>
          <p:cNvSpPr/>
          <p:nvPr/>
        </p:nvSpPr>
        <p:spPr>
          <a:xfrm>
            <a:off x="2766960" y="2444760"/>
            <a:ext cx="1308240" cy="677880"/>
          </a:xfrm>
          <a:custGeom>
            <a:avLst/>
            <a:gdLst/>
            <a:ahLst/>
            <a:rect l="l" t="t" r="r" b="b"/>
            <a:pathLst>
              <a:path w="713" h="361">
                <a:moveTo>
                  <a:pt x="222" y="0"/>
                </a:moveTo>
                <a:lnTo>
                  <a:pt x="248" y="11"/>
                </a:lnTo>
                <a:lnTo>
                  <a:pt x="320" y="85"/>
                </a:lnTo>
                <a:lnTo>
                  <a:pt x="439" y="111"/>
                </a:lnTo>
                <a:lnTo>
                  <a:pt x="485" y="80"/>
                </a:lnTo>
                <a:lnTo>
                  <a:pt x="511" y="111"/>
                </a:lnTo>
                <a:lnTo>
                  <a:pt x="516" y="175"/>
                </a:lnTo>
                <a:lnTo>
                  <a:pt x="542" y="180"/>
                </a:lnTo>
                <a:lnTo>
                  <a:pt x="563" y="217"/>
                </a:lnTo>
                <a:lnTo>
                  <a:pt x="713" y="217"/>
                </a:lnTo>
                <a:lnTo>
                  <a:pt x="707" y="228"/>
                </a:lnTo>
                <a:lnTo>
                  <a:pt x="563" y="223"/>
                </a:lnTo>
                <a:lnTo>
                  <a:pt x="537" y="191"/>
                </a:lnTo>
                <a:lnTo>
                  <a:pt x="516" y="186"/>
                </a:lnTo>
                <a:lnTo>
                  <a:pt x="454" y="101"/>
                </a:lnTo>
                <a:lnTo>
                  <a:pt x="439" y="85"/>
                </a:lnTo>
                <a:lnTo>
                  <a:pt x="377" y="74"/>
                </a:lnTo>
                <a:lnTo>
                  <a:pt x="351" y="96"/>
                </a:lnTo>
                <a:lnTo>
                  <a:pt x="346" y="143"/>
                </a:lnTo>
                <a:lnTo>
                  <a:pt x="325" y="138"/>
                </a:lnTo>
                <a:lnTo>
                  <a:pt x="300" y="149"/>
                </a:lnTo>
                <a:lnTo>
                  <a:pt x="289" y="202"/>
                </a:lnTo>
                <a:lnTo>
                  <a:pt x="201" y="191"/>
                </a:lnTo>
                <a:lnTo>
                  <a:pt x="165" y="212"/>
                </a:lnTo>
                <a:lnTo>
                  <a:pt x="150" y="207"/>
                </a:lnTo>
                <a:lnTo>
                  <a:pt x="93" y="292"/>
                </a:lnTo>
                <a:lnTo>
                  <a:pt x="36" y="313"/>
                </a:lnTo>
                <a:lnTo>
                  <a:pt x="26" y="350"/>
                </a:lnTo>
                <a:lnTo>
                  <a:pt x="0" y="36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1" name=""/>
          <p:cNvSpPr/>
          <p:nvPr/>
        </p:nvSpPr>
        <p:spPr>
          <a:xfrm>
            <a:off x="2728800" y="3092400"/>
            <a:ext cx="1505160" cy="708120"/>
          </a:xfrm>
          <a:custGeom>
            <a:avLst/>
            <a:gdLst/>
            <a:ahLst/>
            <a:rect l="l" t="t" r="r" b="b"/>
            <a:pathLst>
              <a:path w="821" h="376">
                <a:moveTo>
                  <a:pt x="0" y="37"/>
                </a:moveTo>
                <a:lnTo>
                  <a:pt x="11" y="31"/>
                </a:lnTo>
                <a:lnTo>
                  <a:pt x="93" y="42"/>
                </a:lnTo>
                <a:lnTo>
                  <a:pt x="109" y="31"/>
                </a:lnTo>
                <a:lnTo>
                  <a:pt x="155" y="21"/>
                </a:lnTo>
                <a:lnTo>
                  <a:pt x="186" y="26"/>
                </a:lnTo>
                <a:lnTo>
                  <a:pt x="207" y="21"/>
                </a:lnTo>
                <a:lnTo>
                  <a:pt x="233" y="31"/>
                </a:lnTo>
                <a:lnTo>
                  <a:pt x="238" y="47"/>
                </a:lnTo>
                <a:lnTo>
                  <a:pt x="264" y="47"/>
                </a:lnTo>
                <a:lnTo>
                  <a:pt x="300" y="58"/>
                </a:lnTo>
                <a:lnTo>
                  <a:pt x="377" y="53"/>
                </a:lnTo>
                <a:lnTo>
                  <a:pt x="465" y="26"/>
                </a:lnTo>
                <a:lnTo>
                  <a:pt x="517" y="31"/>
                </a:lnTo>
                <a:lnTo>
                  <a:pt x="579" y="0"/>
                </a:lnTo>
                <a:lnTo>
                  <a:pt x="651" y="31"/>
                </a:lnTo>
                <a:lnTo>
                  <a:pt x="703" y="16"/>
                </a:lnTo>
                <a:lnTo>
                  <a:pt x="785" y="10"/>
                </a:lnTo>
                <a:lnTo>
                  <a:pt x="770" y="31"/>
                </a:lnTo>
                <a:lnTo>
                  <a:pt x="754" y="90"/>
                </a:lnTo>
                <a:lnTo>
                  <a:pt x="718" y="122"/>
                </a:lnTo>
                <a:lnTo>
                  <a:pt x="713" y="143"/>
                </a:lnTo>
                <a:lnTo>
                  <a:pt x="692" y="148"/>
                </a:lnTo>
                <a:lnTo>
                  <a:pt x="713" y="212"/>
                </a:lnTo>
                <a:lnTo>
                  <a:pt x="713" y="259"/>
                </a:lnTo>
                <a:lnTo>
                  <a:pt x="697" y="275"/>
                </a:lnTo>
                <a:lnTo>
                  <a:pt x="697" y="328"/>
                </a:lnTo>
                <a:lnTo>
                  <a:pt x="801" y="349"/>
                </a:lnTo>
                <a:lnTo>
                  <a:pt x="821" y="37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2" name=""/>
          <p:cNvSpPr/>
          <p:nvPr/>
        </p:nvSpPr>
        <p:spPr>
          <a:xfrm>
            <a:off x="3960720" y="3171960"/>
            <a:ext cx="577800" cy="220680"/>
          </a:xfrm>
          <a:custGeom>
            <a:avLst/>
            <a:gdLst/>
            <a:ahLst/>
            <a:rect l="l" t="t" r="r" b="b"/>
            <a:pathLst>
              <a:path w="315" h="117">
                <a:moveTo>
                  <a:pt x="0" y="95"/>
                </a:moveTo>
                <a:lnTo>
                  <a:pt x="25" y="80"/>
                </a:lnTo>
                <a:lnTo>
                  <a:pt x="77" y="69"/>
                </a:lnTo>
                <a:lnTo>
                  <a:pt x="139" y="58"/>
                </a:lnTo>
                <a:lnTo>
                  <a:pt x="160" y="106"/>
                </a:lnTo>
                <a:lnTo>
                  <a:pt x="180" y="117"/>
                </a:lnTo>
                <a:lnTo>
                  <a:pt x="242" y="64"/>
                </a:lnTo>
                <a:lnTo>
                  <a:pt x="304" y="58"/>
                </a:lnTo>
                <a:lnTo>
                  <a:pt x="31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3" name=""/>
          <p:cNvSpPr/>
          <p:nvPr/>
        </p:nvSpPr>
        <p:spPr>
          <a:xfrm>
            <a:off x="3591000" y="3141720"/>
            <a:ext cx="388800" cy="977760"/>
          </a:xfrm>
          <a:custGeom>
            <a:avLst/>
            <a:gdLst/>
            <a:ahLst/>
            <a:rect l="l" t="t" r="r" b="b"/>
            <a:pathLst>
              <a:path w="212" h="520">
                <a:moveTo>
                  <a:pt x="0" y="0"/>
                </a:moveTo>
                <a:lnTo>
                  <a:pt x="129" y="101"/>
                </a:lnTo>
                <a:lnTo>
                  <a:pt x="171" y="164"/>
                </a:lnTo>
                <a:lnTo>
                  <a:pt x="160" y="228"/>
                </a:lnTo>
                <a:lnTo>
                  <a:pt x="212" y="292"/>
                </a:lnTo>
                <a:lnTo>
                  <a:pt x="196" y="313"/>
                </a:lnTo>
                <a:lnTo>
                  <a:pt x="5" y="520"/>
                </a:lnTo>
                <a:lnTo>
                  <a:pt x="16" y="408"/>
                </a:lnTo>
                <a:lnTo>
                  <a:pt x="26" y="276"/>
                </a:lnTo>
                <a:lnTo>
                  <a:pt x="42" y="26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4" name=""/>
          <p:cNvSpPr/>
          <p:nvPr/>
        </p:nvSpPr>
        <p:spPr>
          <a:xfrm>
            <a:off x="3533760" y="2484360"/>
            <a:ext cx="1136520" cy="827280"/>
          </a:xfrm>
          <a:custGeom>
            <a:avLst/>
            <a:gdLst/>
            <a:ahLst/>
            <a:rect l="l" t="t" r="r" b="b"/>
            <a:pathLst>
              <a:path w="620" h="440">
                <a:moveTo>
                  <a:pt x="486" y="6"/>
                </a:moveTo>
                <a:lnTo>
                  <a:pt x="620" y="0"/>
                </a:lnTo>
                <a:lnTo>
                  <a:pt x="615" y="75"/>
                </a:lnTo>
                <a:lnTo>
                  <a:pt x="604" y="96"/>
                </a:lnTo>
                <a:lnTo>
                  <a:pt x="553" y="80"/>
                </a:lnTo>
                <a:lnTo>
                  <a:pt x="542" y="43"/>
                </a:lnTo>
                <a:lnTo>
                  <a:pt x="491" y="32"/>
                </a:lnTo>
                <a:lnTo>
                  <a:pt x="486" y="6"/>
                </a:lnTo>
                <a:lnTo>
                  <a:pt x="460" y="122"/>
                </a:lnTo>
                <a:lnTo>
                  <a:pt x="372" y="212"/>
                </a:lnTo>
                <a:lnTo>
                  <a:pt x="295" y="223"/>
                </a:lnTo>
                <a:lnTo>
                  <a:pt x="295" y="202"/>
                </a:lnTo>
                <a:lnTo>
                  <a:pt x="279" y="223"/>
                </a:lnTo>
                <a:lnTo>
                  <a:pt x="207" y="228"/>
                </a:lnTo>
                <a:lnTo>
                  <a:pt x="145" y="207"/>
                </a:lnTo>
                <a:lnTo>
                  <a:pt x="5" y="223"/>
                </a:lnTo>
                <a:lnTo>
                  <a:pt x="26" y="297"/>
                </a:lnTo>
                <a:lnTo>
                  <a:pt x="0" y="440"/>
                </a:lnTo>
                <a:lnTo>
                  <a:pt x="16" y="430"/>
                </a:lnTo>
                <a:lnTo>
                  <a:pt x="36" y="43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5" name=""/>
          <p:cNvSpPr/>
          <p:nvPr/>
        </p:nvSpPr>
        <p:spPr>
          <a:xfrm>
            <a:off x="3600360" y="3301920"/>
            <a:ext cx="76320" cy="9720"/>
          </a:xfrm>
          <a:custGeom>
            <a:avLst/>
            <a:gdLst/>
            <a:ahLst/>
            <a:rect l="l" t="t" r="r" b="b"/>
            <a:pathLst>
              <a:path w="42" h="5">
                <a:moveTo>
                  <a:pt x="0" y="0"/>
                </a:moveTo>
                <a:lnTo>
                  <a:pt x="11" y="0"/>
                </a:lnTo>
                <a:lnTo>
                  <a:pt x="31" y="5"/>
                </a:lnTo>
                <a:lnTo>
                  <a:pt x="4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6" name=""/>
          <p:cNvSpPr/>
          <p:nvPr/>
        </p:nvSpPr>
        <p:spPr>
          <a:xfrm>
            <a:off x="3676680" y="3292560"/>
            <a:ext cx="57240" cy="1908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10"/>
                </a:moveTo>
                <a:lnTo>
                  <a:pt x="10" y="5"/>
                </a:lnTo>
                <a:lnTo>
                  <a:pt x="20" y="0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7" name=""/>
          <p:cNvSpPr/>
          <p:nvPr/>
        </p:nvSpPr>
        <p:spPr>
          <a:xfrm>
            <a:off x="3497400" y="2643120"/>
            <a:ext cx="255600" cy="649440"/>
          </a:xfrm>
          <a:custGeom>
            <a:avLst/>
            <a:gdLst/>
            <a:ahLst/>
            <a:rect l="l" t="t" r="r" b="b"/>
            <a:pathLst>
              <a:path w="139" h="345">
                <a:moveTo>
                  <a:pt x="129" y="345"/>
                </a:moveTo>
                <a:lnTo>
                  <a:pt x="139" y="292"/>
                </a:lnTo>
                <a:lnTo>
                  <a:pt x="41" y="207"/>
                </a:lnTo>
                <a:lnTo>
                  <a:pt x="56" y="196"/>
                </a:lnTo>
                <a:lnTo>
                  <a:pt x="62" y="138"/>
                </a:lnTo>
                <a:lnTo>
                  <a:pt x="51" y="133"/>
                </a:lnTo>
                <a:lnTo>
                  <a:pt x="62" y="127"/>
                </a:lnTo>
                <a:lnTo>
                  <a:pt x="77" y="74"/>
                </a:lnTo>
                <a:lnTo>
                  <a:pt x="46" y="3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8" name=""/>
          <p:cNvSpPr/>
          <p:nvPr/>
        </p:nvSpPr>
        <p:spPr>
          <a:xfrm>
            <a:off x="4557600" y="2664000"/>
            <a:ext cx="74880" cy="239400"/>
          </a:xfrm>
          <a:custGeom>
            <a:avLst/>
            <a:gdLst/>
            <a:ahLst/>
            <a:rect l="l" t="t" r="r" b="b"/>
            <a:pathLst>
              <a:path w="41" h="127">
                <a:moveTo>
                  <a:pt x="41" y="0"/>
                </a:moveTo>
                <a:lnTo>
                  <a:pt x="31" y="32"/>
                </a:lnTo>
                <a:lnTo>
                  <a:pt x="31" y="69"/>
                </a:lnTo>
                <a:lnTo>
                  <a:pt x="15" y="85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9" name=""/>
          <p:cNvSpPr/>
          <p:nvPr/>
        </p:nvSpPr>
        <p:spPr>
          <a:xfrm>
            <a:off x="4376880" y="2724120"/>
            <a:ext cx="274320" cy="270000"/>
          </a:xfrm>
          <a:custGeom>
            <a:avLst/>
            <a:gdLst/>
            <a:ahLst/>
            <a:rect l="l" t="t" r="r" b="b"/>
            <a:pathLst>
              <a:path w="149" h="143">
                <a:moveTo>
                  <a:pt x="0" y="0"/>
                </a:moveTo>
                <a:lnTo>
                  <a:pt x="0" y="47"/>
                </a:lnTo>
                <a:lnTo>
                  <a:pt x="51" y="84"/>
                </a:lnTo>
                <a:lnTo>
                  <a:pt x="149" y="143"/>
                </a:lnTo>
                <a:lnTo>
                  <a:pt x="113" y="111"/>
                </a:lnTo>
                <a:lnTo>
                  <a:pt x="113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0" name=""/>
          <p:cNvSpPr/>
          <p:nvPr/>
        </p:nvSpPr>
        <p:spPr>
          <a:xfrm>
            <a:off x="4443480" y="2873520"/>
            <a:ext cx="311040" cy="349200"/>
          </a:xfrm>
          <a:custGeom>
            <a:avLst/>
            <a:gdLst/>
            <a:ahLst/>
            <a:rect l="l" t="t" r="r" b="b"/>
            <a:pathLst>
              <a:path w="170" h="186">
                <a:moveTo>
                  <a:pt x="0" y="0"/>
                </a:moveTo>
                <a:lnTo>
                  <a:pt x="67" y="164"/>
                </a:lnTo>
                <a:lnTo>
                  <a:pt x="150" y="186"/>
                </a:lnTo>
                <a:lnTo>
                  <a:pt x="170" y="17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1" name=""/>
          <p:cNvSpPr/>
          <p:nvPr/>
        </p:nvSpPr>
        <p:spPr>
          <a:xfrm>
            <a:off x="4424400" y="3102120"/>
            <a:ext cx="141120" cy="79200"/>
          </a:xfrm>
          <a:custGeom>
            <a:avLst/>
            <a:gdLst/>
            <a:ahLst/>
            <a:rect l="l" t="t" r="r" b="b"/>
            <a:pathLst>
              <a:path w="77" h="42">
                <a:moveTo>
                  <a:pt x="77" y="42"/>
                </a:moveTo>
                <a:lnTo>
                  <a:pt x="56" y="42"/>
                </a:lnTo>
                <a:lnTo>
                  <a:pt x="31" y="37"/>
                </a:lnTo>
                <a:lnTo>
                  <a:pt x="5" y="26"/>
                </a:lnTo>
                <a:lnTo>
                  <a:pt x="5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2" name=""/>
          <p:cNvSpPr/>
          <p:nvPr/>
        </p:nvSpPr>
        <p:spPr>
          <a:xfrm>
            <a:off x="4433760" y="3002040"/>
            <a:ext cx="66960" cy="239760"/>
          </a:xfrm>
          <a:custGeom>
            <a:avLst/>
            <a:gdLst/>
            <a:ahLst/>
            <a:rect l="l" t="t" r="r" b="b"/>
            <a:pathLst>
              <a:path w="36" h="127">
                <a:moveTo>
                  <a:pt x="36" y="0"/>
                </a:moveTo>
                <a:lnTo>
                  <a:pt x="20" y="32"/>
                </a:lnTo>
                <a:lnTo>
                  <a:pt x="5" y="53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3" name=""/>
          <p:cNvSpPr/>
          <p:nvPr/>
        </p:nvSpPr>
        <p:spPr>
          <a:xfrm>
            <a:off x="4368960" y="3151080"/>
            <a:ext cx="122040" cy="370080"/>
          </a:xfrm>
          <a:custGeom>
            <a:avLst/>
            <a:gdLst/>
            <a:ahLst/>
            <a:rect l="l" t="t" r="r" b="b"/>
            <a:pathLst>
              <a:path w="67" h="197">
                <a:moveTo>
                  <a:pt x="41" y="0"/>
                </a:moveTo>
                <a:lnTo>
                  <a:pt x="5" y="22"/>
                </a:lnTo>
                <a:lnTo>
                  <a:pt x="0" y="38"/>
                </a:lnTo>
                <a:lnTo>
                  <a:pt x="0" y="53"/>
                </a:lnTo>
                <a:lnTo>
                  <a:pt x="10" y="69"/>
                </a:lnTo>
                <a:lnTo>
                  <a:pt x="20" y="75"/>
                </a:lnTo>
                <a:lnTo>
                  <a:pt x="36" y="91"/>
                </a:lnTo>
                <a:lnTo>
                  <a:pt x="67" y="133"/>
                </a:lnTo>
                <a:lnTo>
                  <a:pt x="56" y="165"/>
                </a:lnTo>
                <a:lnTo>
                  <a:pt x="67" y="19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4" name=""/>
          <p:cNvSpPr/>
          <p:nvPr/>
        </p:nvSpPr>
        <p:spPr>
          <a:xfrm>
            <a:off x="4470480" y="3332160"/>
            <a:ext cx="284040" cy="1285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0" y="69"/>
                </a:moveTo>
                <a:lnTo>
                  <a:pt x="88" y="0"/>
                </a:lnTo>
                <a:lnTo>
                  <a:pt x="15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5" name=""/>
          <p:cNvSpPr/>
          <p:nvPr/>
        </p:nvSpPr>
        <p:spPr>
          <a:xfrm>
            <a:off x="4111560" y="3011400"/>
            <a:ext cx="625680" cy="538200"/>
          </a:xfrm>
          <a:custGeom>
            <a:avLst/>
            <a:gdLst/>
            <a:ahLst/>
            <a:rect l="l" t="t" r="r" b="b"/>
            <a:pathLst>
              <a:path w="341" h="286">
                <a:moveTo>
                  <a:pt x="341" y="286"/>
                </a:moveTo>
                <a:lnTo>
                  <a:pt x="331" y="276"/>
                </a:lnTo>
                <a:lnTo>
                  <a:pt x="243" y="276"/>
                </a:lnTo>
                <a:lnTo>
                  <a:pt x="207" y="260"/>
                </a:lnTo>
                <a:lnTo>
                  <a:pt x="212" y="239"/>
                </a:lnTo>
                <a:lnTo>
                  <a:pt x="0" y="228"/>
                </a:lnTo>
                <a:lnTo>
                  <a:pt x="0" y="80"/>
                </a:lnTo>
                <a:lnTo>
                  <a:pt x="31" y="53"/>
                </a:lnTo>
                <a:lnTo>
                  <a:pt x="47" y="69"/>
                </a:lnTo>
                <a:lnTo>
                  <a:pt x="145" y="27"/>
                </a:lnTo>
                <a:lnTo>
                  <a:pt x="21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6" name=""/>
          <p:cNvSpPr/>
          <p:nvPr/>
        </p:nvSpPr>
        <p:spPr>
          <a:xfrm>
            <a:off x="4178160" y="3051000"/>
            <a:ext cx="284400" cy="1303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155" y="0"/>
                </a:moveTo>
                <a:lnTo>
                  <a:pt x="119" y="11"/>
                </a:lnTo>
                <a:lnTo>
                  <a:pt x="6" y="69"/>
                </a:lnTo>
                <a:lnTo>
                  <a:pt x="0" y="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7" name=""/>
          <p:cNvSpPr/>
          <p:nvPr/>
        </p:nvSpPr>
        <p:spPr>
          <a:xfrm>
            <a:off x="3686040" y="3430440"/>
            <a:ext cx="435240" cy="260640"/>
          </a:xfrm>
          <a:custGeom>
            <a:avLst/>
            <a:gdLst/>
            <a:ahLst/>
            <a:rect l="l" t="t" r="r" b="b"/>
            <a:pathLst>
              <a:path w="237" h="138">
                <a:moveTo>
                  <a:pt x="0" y="127"/>
                </a:moveTo>
                <a:lnTo>
                  <a:pt x="150" y="138"/>
                </a:lnTo>
                <a:lnTo>
                  <a:pt x="191" y="53"/>
                </a:lnTo>
                <a:lnTo>
                  <a:pt x="227" y="26"/>
                </a:lnTo>
                <a:lnTo>
                  <a:pt x="23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8" name=""/>
          <p:cNvSpPr/>
          <p:nvPr/>
        </p:nvSpPr>
        <p:spPr>
          <a:xfrm>
            <a:off x="3940200" y="3691080"/>
            <a:ext cx="608040" cy="815760"/>
          </a:xfrm>
          <a:custGeom>
            <a:avLst/>
            <a:gdLst/>
            <a:ahLst/>
            <a:rect l="l" t="t" r="r" b="b"/>
            <a:pathLst>
              <a:path w="331" h="434">
                <a:moveTo>
                  <a:pt x="269" y="376"/>
                </a:moveTo>
                <a:lnTo>
                  <a:pt x="258" y="376"/>
                </a:lnTo>
                <a:lnTo>
                  <a:pt x="248" y="392"/>
                </a:lnTo>
                <a:lnTo>
                  <a:pt x="160" y="387"/>
                </a:lnTo>
                <a:lnTo>
                  <a:pt x="171" y="397"/>
                </a:lnTo>
                <a:lnTo>
                  <a:pt x="160" y="413"/>
                </a:lnTo>
                <a:lnTo>
                  <a:pt x="181" y="434"/>
                </a:lnTo>
                <a:lnTo>
                  <a:pt x="145" y="429"/>
                </a:lnTo>
                <a:lnTo>
                  <a:pt x="129" y="397"/>
                </a:lnTo>
                <a:lnTo>
                  <a:pt x="129" y="185"/>
                </a:lnTo>
                <a:lnTo>
                  <a:pt x="52" y="148"/>
                </a:lnTo>
                <a:lnTo>
                  <a:pt x="5" y="10"/>
                </a:lnTo>
                <a:lnTo>
                  <a:pt x="0" y="0"/>
                </a:lnTo>
                <a:lnTo>
                  <a:pt x="21" y="0"/>
                </a:lnTo>
                <a:lnTo>
                  <a:pt x="145" y="143"/>
                </a:lnTo>
                <a:lnTo>
                  <a:pt x="165" y="137"/>
                </a:lnTo>
                <a:lnTo>
                  <a:pt x="207" y="137"/>
                </a:lnTo>
                <a:lnTo>
                  <a:pt x="253" y="164"/>
                </a:lnTo>
                <a:lnTo>
                  <a:pt x="295" y="169"/>
                </a:lnTo>
                <a:lnTo>
                  <a:pt x="305" y="222"/>
                </a:lnTo>
                <a:lnTo>
                  <a:pt x="331" y="222"/>
                </a:lnTo>
                <a:lnTo>
                  <a:pt x="331" y="2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9" name=""/>
          <p:cNvSpPr/>
          <p:nvPr/>
        </p:nvSpPr>
        <p:spPr>
          <a:xfrm>
            <a:off x="4470480" y="4159080"/>
            <a:ext cx="276120" cy="228600"/>
          </a:xfrm>
          <a:custGeom>
            <a:avLst/>
            <a:gdLst/>
            <a:ahLst/>
            <a:rect l="l" t="t" r="r" b="b"/>
            <a:pathLst>
              <a:path w="150" h="122">
                <a:moveTo>
                  <a:pt x="0" y="122"/>
                </a:moveTo>
                <a:lnTo>
                  <a:pt x="21" y="106"/>
                </a:lnTo>
                <a:lnTo>
                  <a:pt x="47" y="100"/>
                </a:lnTo>
                <a:lnTo>
                  <a:pt x="52" y="63"/>
                </a:lnTo>
                <a:lnTo>
                  <a:pt x="47" y="47"/>
                </a:lnTo>
                <a:lnTo>
                  <a:pt x="62" y="37"/>
                </a:lnTo>
                <a:lnTo>
                  <a:pt x="68" y="26"/>
                </a:lnTo>
                <a:lnTo>
                  <a:pt x="104" y="10"/>
                </a:lnTo>
                <a:lnTo>
                  <a:pt x="114" y="21"/>
                </a:lnTo>
                <a:lnTo>
                  <a:pt x="140" y="0"/>
                </a:lnTo>
                <a:lnTo>
                  <a:pt x="150" y="10"/>
                </a:lnTo>
                <a:lnTo>
                  <a:pt x="150" y="9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0" name=""/>
          <p:cNvSpPr/>
          <p:nvPr/>
        </p:nvSpPr>
        <p:spPr>
          <a:xfrm>
            <a:off x="4433760" y="4159080"/>
            <a:ext cx="114480" cy="238320"/>
          </a:xfrm>
          <a:custGeom>
            <a:avLst/>
            <a:gdLst/>
            <a:ahLst/>
            <a:rect l="l" t="t" r="r" b="b"/>
            <a:pathLst>
              <a:path w="62" h="127">
                <a:moveTo>
                  <a:pt x="62" y="0"/>
                </a:moveTo>
                <a:lnTo>
                  <a:pt x="62" y="16"/>
                </a:lnTo>
                <a:lnTo>
                  <a:pt x="15" y="47"/>
                </a:lnTo>
                <a:lnTo>
                  <a:pt x="0" y="69"/>
                </a:lnTo>
                <a:lnTo>
                  <a:pt x="10" y="74"/>
                </a:lnTo>
                <a:lnTo>
                  <a:pt x="15" y="106"/>
                </a:lnTo>
                <a:lnTo>
                  <a:pt x="1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1" name=""/>
          <p:cNvSpPr/>
          <p:nvPr/>
        </p:nvSpPr>
        <p:spPr>
          <a:xfrm>
            <a:off x="3817800" y="4078440"/>
            <a:ext cx="314640" cy="349200"/>
          </a:xfrm>
          <a:custGeom>
            <a:avLst/>
            <a:gdLst/>
            <a:ahLst/>
            <a:rect l="l" t="t" r="r" b="b"/>
            <a:pathLst>
              <a:path w="171" h="186">
                <a:moveTo>
                  <a:pt x="114" y="186"/>
                </a:moveTo>
                <a:lnTo>
                  <a:pt x="165" y="122"/>
                </a:lnTo>
                <a:lnTo>
                  <a:pt x="171" y="85"/>
                </a:lnTo>
                <a:lnTo>
                  <a:pt x="2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2" name=""/>
          <p:cNvSpPr/>
          <p:nvPr/>
        </p:nvSpPr>
        <p:spPr>
          <a:xfrm>
            <a:off x="4680000" y="1996920"/>
            <a:ext cx="568440" cy="1065240"/>
          </a:xfrm>
          <a:custGeom>
            <a:avLst/>
            <a:gdLst/>
            <a:ahLst/>
            <a:rect l="l" t="t" r="r" b="b"/>
            <a:pathLst>
              <a:path w="310" h="567">
                <a:moveTo>
                  <a:pt x="0" y="551"/>
                </a:moveTo>
                <a:lnTo>
                  <a:pt x="36" y="556"/>
                </a:lnTo>
                <a:lnTo>
                  <a:pt x="88" y="556"/>
                </a:lnTo>
                <a:lnTo>
                  <a:pt x="93" y="567"/>
                </a:lnTo>
                <a:lnTo>
                  <a:pt x="114" y="567"/>
                </a:lnTo>
                <a:lnTo>
                  <a:pt x="119" y="556"/>
                </a:lnTo>
                <a:lnTo>
                  <a:pt x="150" y="561"/>
                </a:lnTo>
                <a:lnTo>
                  <a:pt x="191" y="561"/>
                </a:lnTo>
                <a:lnTo>
                  <a:pt x="222" y="561"/>
                </a:lnTo>
                <a:lnTo>
                  <a:pt x="248" y="561"/>
                </a:lnTo>
                <a:lnTo>
                  <a:pt x="305" y="561"/>
                </a:lnTo>
                <a:lnTo>
                  <a:pt x="305" y="567"/>
                </a:lnTo>
                <a:lnTo>
                  <a:pt x="310" y="556"/>
                </a:lnTo>
                <a:lnTo>
                  <a:pt x="289" y="381"/>
                </a:lnTo>
                <a:lnTo>
                  <a:pt x="237" y="302"/>
                </a:lnTo>
                <a:lnTo>
                  <a:pt x="227" y="296"/>
                </a:lnTo>
                <a:lnTo>
                  <a:pt x="191" y="206"/>
                </a:lnTo>
                <a:lnTo>
                  <a:pt x="175" y="180"/>
                </a:lnTo>
                <a:lnTo>
                  <a:pt x="170" y="137"/>
                </a:lnTo>
                <a:lnTo>
                  <a:pt x="155" y="90"/>
                </a:lnTo>
                <a:lnTo>
                  <a:pt x="150" y="90"/>
                </a:lnTo>
                <a:lnTo>
                  <a:pt x="10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3" name=""/>
          <p:cNvSpPr/>
          <p:nvPr/>
        </p:nvSpPr>
        <p:spPr>
          <a:xfrm>
            <a:off x="4670280" y="3002040"/>
            <a:ext cx="568440" cy="169920"/>
          </a:xfrm>
          <a:custGeom>
            <a:avLst/>
            <a:gdLst/>
            <a:ahLst/>
            <a:rect l="l" t="t" r="r" b="b"/>
            <a:pathLst>
              <a:path w="310" h="90">
                <a:moveTo>
                  <a:pt x="0" y="0"/>
                </a:moveTo>
                <a:lnTo>
                  <a:pt x="88" y="5"/>
                </a:lnTo>
                <a:lnTo>
                  <a:pt x="93" y="11"/>
                </a:lnTo>
                <a:lnTo>
                  <a:pt x="217" y="11"/>
                </a:lnTo>
                <a:lnTo>
                  <a:pt x="237" y="21"/>
                </a:lnTo>
                <a:lnTo>
                  <a:pt x="242" y="64"/>
                </a:lnTo>
                <a:lnTo>
                  <a:pt x="289" y="69"/>
                </a:lnTo>
                <a:lnTo>
                  <a:pt x="294" y="79"/>
                </a:lnTo>
                <a:lnTo>
                  <a:pt x="304" y="85"/>
                </a:lnTo>
                <a:lnTo>
                  <a:pt x="31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4" name=""/>
          <p:cNvSpPr/>
          <p:nvPr/>
        </p:nvSpPr>
        <p:spPr>
          <a:xfrm>
            <a:off x="4849920" y="3041640"/>
            <a:ext cx="1326960" cy="579600"/>
          </a:xfrm>
          <a:custGeom>
            <a:avLst/>
            <a:gdLst/>
            <a:ahLst/>
            <a:rect l="l" t="t" r="r" b="b"/>
            <a:pathLst>
              <a:path w="723" h="308">
                <a:moveTo>
                  <a:pt x="418" y="164"/>
                </a:moveTo>
                <a:lnTo>
                  <a:pt x="408" y="175"/>
                </a:lnTo>
                <a:lnTo>
                  <a:pt x="377" y="175"/>
                </a:lnTo>
                <a:lnTo>
                  <a:pt x="330" y="196"/>
                </a:lnTo>
                <a:lnTo>
                  <a:pt x="253" y="196"/>
                </a:lnTo>
                <a:lnTo>
                  <a:pt x="253" y="233"/>
                </a:lnTo>
                <a:lnTo>
                  <a:pt x="222" y="249"/>
                </a:lnTo>
                <a:lnTo>
                  <a:pt x="165" y="223"/>
                </a:lnTo>
                <a:lnTo>
                  <a:pt x="98" y="270"/>
                </a:lnTo>
                <a:lnTo>
                  <a:pt x="15" y="270"/>
                </a:lnTo>
                <a:lnTo>
                  <a:pt x="10" y="217"/>
                </a:lnTo>
                <a:lnTo>
                  <a:pt x="15" y="159"/>
                </a:lnTo>
                <a:lnTo>
                  <a:pt x="21" y="69"/>
                </a:lnTo>
                <a:lnTo>
                  <a:pt x="21" y="16"/>
                </a:lnTo>
                <a:lnTo>
                  <a:pt x="0" y="16"/>
                </a:lnTo>
                <a:lnTo>
                  <a:pt x="0" y="5"/>
                </a:lnTo>
                <a:lnTo>
                  <a:pt x="21" y="0"/>
                </a:lnTo>
                <a:lnTo>
                  <a:pt x="46" y="0"/>
                </a:lnTo>
                <a:lnTo>
                  <a:pt x="82" y="27"/>
                </a:lnTo>
                <a:lnTo>
                  <a:pt x="206" y="27"/>
                </a:lnTo>
                <a:lnTo>
                  <a:pt x="212" y="16"/>
                </a:lnTo>
                <a:lnTo>
                  <a:pt x="227" y="32"/>
                </a:lnTo>
                <a:lnTo>
                  <a:pt x="325" y="48"/>
                </a:lnTo>
                <a:lnTo>
                  <a:pt x="335" y="53"/>
                </a:lnTo>
                <a:lnTo>
                  <a:pt x="356" y="58"/>
                </a:lnTo>
                <a:lnTo>
                  <a:pt x="366" y="74"/>
                </a:lnTo>
                <a:lnTo>
                  <a:pt x="382" y="64"/>
                </a:lnTo>
                <a:lnTo>
                  <a:pt x="485" y="74"/>
                </a:lnTo>
                <a:lnTo>
                  <a:pt x="439" y="106"/>
                </a:lnTo>
                <a:lnTo>
                  <a:pt x="459" y="106"/>
                </a:lnTo>
                <a:lnTo>
                  <a:pt x="470" y="149"/>
                </a:lnTo>
                <a:lnTo>
                  <a:pt x="501" y="122"/>
                </a:lnTo>
                <a:lnTo>
                  <a:pt x="578" y="180"/>
                </a:lnTo>
                <a:lnTo>
                  <a:pt x="609" y="164"/>
                </a:lnTo>
                <a:lnTo>
                  <a:pt x="650" y="164"/>
                </a:lnTo>
                <a:lnTo>
                  <a:pt x="723" y="159"/>
                </a:lnTo>
                <a:lnTo>
                  <a:pt x="723" y="180"/>
                </a:lnTo>
                <a:lnTo>
                  <a:pt x="707" y="180"/>
                </a:lnTo>
                <a:lnTo>
                  <a:pt x="692" y="186"/>
                </a:lnTo>
                <a:lnTo>
                  <a:pt x="687" y="191"/>
                </a:lnTo>
                <a:lnTo>
                  <a:pt x="645" y="207"/>
                </a:lnTo>
                <a:lnTo>
                  <a:pt x="635" y="249"/>
                </a:lnTo>
                <a:lnTo>
                  <a:pt x="588" y="286"/>
                </a:lnTo>
                <a:lnTo>
                  <a:pt x="532" y="297"/>
                </a:lnTo>
                <a:lnTo>
                  <a:pt x="532" y="308"/>
                </a:lnTo>
                <a:lnTo>
                  <a:pt x="521" y="297"/>
                </a:lnTo>
                <a:lnTo>
                  <a:pt x="449" y="30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5" name=""/>
          <p:cNvSpPr/>
          <p:nvPr/>
        </p:nvSpPr>
        <p:spPr>
          <a:xfrm>
            <a:off x="5389560" y="3281400"/>
            <a:ext cx="217440" cy="50760"/>
          </a:xfrm>
          <a:custGeom>
            <a:avLst/>
            <a:gdLst/>
            <a:ahLst/>
            <a:rect l="l" t="t" r="r" b="b"/>
            <a:pathLst>
              <a:path w="119" h="27">
                <a:moveTo>
                  <a:pt x="119" y="27"/>
                </a:moveTo>
                <a:lnTo>
                  <a:pt x="109" y="16"/>
                </a:lnTo>
                <a:lnTo>
                  <a:pt x="62" y="0"/>
                </a:lnTo>
                <a:lnTo>
                  <a:pt x="31" y="11"/>
                </a:lnTo>
                <a:lnTo>
                  <a:pt x="26" y="27"/>
                </a:lnTo>
                <a:lnTo>
                  <a:pt x="21" y="1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6" name=""/>
          <p:cNvSpPr/>
          <p:nvPr/>
        </p:nvSpPr>
        <p:spPr>
          <a:xfrm>
            <a:off x="5315040" y="3301920"/>
            <a:ext cx="196920" cy="147600"/>
          </a:xfrm>
          <a:custGeom>
            <a:avLst/>
            <a:gdLst/>
            <a:ahLst/>
            <a:rect l="l" t="t" r="r" b="b"/>
            <a:pathLst>
              <a:path w="108" h="79">
                <a:moveTo>
                  <a:pt x="0" y="58"/>
                </a:moveTo>
                <a:lnTo>
                  <a:pt x="72" y="42"/>
                </a:lnTo>
                <a:lnTo>
                  <a:pt x="72" y="0"/>
                </a:lnTo>
                <a:lnTo>
                  <a:pt x="82" y="53"/>
                </a:lnTo>
                <a:lnTo>
                  <a:pt x="72" y="48"/>
                </a:lnTo>
                <a:lnTo>
                  <a:pt x="77" y="64"/>
                </a:lnTo>
                <a:lnTo>
                  <a:pt x="108" y="7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7" name=""/>
          <p:cNvSpPr/>
          <p:nvPr/>
        </p:nvSpPr>
        <p:spPr>
          <a:xfrm>
            <a:off x="5380200" y="3479760"/>
            <a:ext cx="171360" cy="16020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8" name=""/>
          <p:cNvSpPr/>
          <p:nvPr/>
        </p:nvSpPr>
        <p:spPr>
          <a:xfrm>
            <a:off x="5380200" y="3479760"/>
            <a:ext cx="171360" cy="16020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9" name=""/>
          <p:cNvSpPr/>
          <p:nvPr/>
        </p:nvSpPr>
        <p:spPr>
          <a:xfrm>
            <a:off x="5380200" y="3479760"/>
            <a:ext cx="276120" cy="181080"/>
          </a:xfrm>
          <a:custGeom>
            <a:avLst/>
            <a:gdLst/>
            <a:ahLst/>
            <a:rect l="l" t="t" r="r" b="b"/>
            <a:pathLst>
              <a:path w="150" h="96">
                <a:moveTo>
                  <a:pt x="93" y="0"/>
                </a:moveTo>
                <a:lnTo>
                  <a:pt x="150" y="0"/>
                </a:lnTo>
                <a:lnTo>
                  <a:pt x="124" y="85"/>
                </a:lnTo>
                <a:lnTo>
                  <a:pt x="129" y="90"/>
                </a:lnTo>
                <a:lnTo>
                  <a:pt x="114" y="90"/>
                </a:lnTo>
                <a:lnTo>
                  <a:pt x="88" y="96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0" name=""/>
          <p:cNvSpPr/>
          <p:nvPr/>
        </p:nvSpPr>
        <p:spPr>
          <a:xfrm>
            <a:off x="5305320" y="3600360"/>
            <a:ext cx="93600" cy="308160"/>
          </a:xfrm>
          <a:custGeom>
            <a:avLst/>
            <a:gdLst/>
            <a:ahLst/>
            <a:rect l="l" t="t" r="r" b="b"/>
            <a:pathLst>
              <a:path w="51" h="164">
                <a:moveTo>
                  <a:pt x="41" y="5"/>
                </a:moveTo>
                <a:lnTo>
                  <a:pt x="26" y="0"/>
                </a:lnTo>
                <a:lnTo>
                  <a:pt x="0" y="0"/>
                </a:lnTo>
                <a:lnTo>
                  <a:pt x="0" y="58"/>
                </a:lnTo>
                <a:lnTo>
                  <a:pt x="0" y="127"/>
                </a:lnTo>
                <a:lnTo>
                  <a:pt x="5" y="127"/>
                </a:lnTo>
                <a:lnTo>
                  <a:pt x="41" y="117"/>
                </a:lnTo>
                <a:lnTo>
                  <a:pt x="51" y="127"/>
                </a:lnTo>
                <a:lnTo>
                  <a:pt x="26" y="154"/>
                </a:lnTo>
                <a:lnTo>
                  <a:pt x="26" y="16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1" name=""/>
          <p:cNvSpPr/>
          <p:nvPr/>
        </p:nvSpPr>
        <p:spPr>
          <a:xfrm>
            <a:off x="5305320" y="3838680"/>
            <a:ext cx="473040" cy="479160"/>
          </a:xfrm>
          <a:custGeom>
            <a:avLst/>
            <a:gdLst/>
            <a:ahLst/>
            <a:rect l="l" t="t" r="r" b="b"/>
            <a:pathLst>
              <a:path w="258" h="255">
                <a:moveTo>
                  <a:pt x="0" y="0"/>
                </a:moveTo>
                <a:lnTo>
                  <a:pt x="5" y="53"/>
                </a:lnTo>
                <a:lnTo>
                  <a:pt x="82" y="96"/>
                </a:lnTo>
                <a:lnTo>
                  <a:pt x="103" y="101"/>
                </a:lnTo>
                <a:lnTo>
                  <a:pt x="196" y="164"/>
                </a:lnTo>
                <a:lnTo>
                  <a:pt x="211" y="228"/>
                </a:lnTo>
                <a:lnTo>
                  <a:pt x="258" y="228"/>
                </a:lnTo>
                <a:lnTo>
                  <a:pt x="232" y="25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2" name=""/>
          <p:cNvSpPr/>
          <p:nvPr/>
        </p:nvSpPr>
        <p:spPr>
          <a:xfrm>
            <a:off x="4737240" y="3889440"/>
            <a:ext cx="74520" cy="269640"/>
          </a:xfrm>
          <a:custGeom>
            <a:avLst/>
            <a:gdLst/>
            <a:ahLst/>
            <a:rect l="l" t="t" r="r" b="b"/>
            <a:pathLst>
              <a:path w="41" h="143">
                <a:moveTo>
                  <a:pt x="36" y="0"/>
                </a:moveTo>
                <a:lnTo>
                  <a:pt x="41" y="10"/>
                </a:lnTo>
                <a:lnTo>
                  <a:pt x="41" y="37"/>
                </a:lnTo>
                <a:lnTo>
                  <a:pt x="31" y="47"/>
                </a:lnTo>
                <a:lnTo>
                  <a:pt x="31" y="63"/>
                </a:lnTo>
                <a:lnTo>
                  <a:pt x="21" y="63"/>
                </a:lnTo>
                <a:lnTo>
                  <a:pt x="21" y="116"/>
                </a:lnTo>
                <a:lnTo>
                  <a:pt x="15" y="116"/>
                </a:lnTo>
                <a:lnTo>
                  <a:pt x="15" y="127"/>
                </a:lnTo>
                <a:lnTo>
                  <a:pt x="5" y="127"/>
                </a:lnTo>
                <a:lnTo>
                  <a:pt x="5" y="143"/>
                </a:lnTo>
                <a:lnTo>
                  <a:pt x="0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3" name=""/>
          <p:cNvSpPr/>
          <p:nvPr/>
        </p:nvSpPr>
        <p:spPr>
          <a:xfrm>
            <a:off x="4802040" y="3908520"/>
            <a:ext cx="66960" cy="428400"/>
          </a:xfrm>
          <a:custGeom>
            <a:avLst/>
            <a:gdLst/>
            <a:ahLst/>
            <a:rect l="l" t="t" r="r" b="b"/>
            <a:pathLst>
              <a:path w="36" h="228">
                <a:moveTo>
                  <a:pt x="36" y="0"/>
                </a:moveTo>
                <a:lnTo>
                  <a:pt x="31" y="0"/>
                </a:lnTo>
                <a:lnTo>
                  <a:pt x="31" y="21"/>
                </a:lnTo>
                <a:lnTo>
                  <a:pt x="21" y="27"/>
                </a:lnTo>
                <a:lnTo>
                  <a:pt x="16" y="53"/>
                </a:lnTo>
                <a:lnTo>
                  <a:pt x="21" y="59"/>
                </a:lnTo>
                <a:lnTo>
                  <a:pt x="21" y="85"/>
                </a:lnTo>
                <a:lnTo>
                  <a:pt x="16" y="85"/>
                </a:lnTo>
                <a:lnTo>
                  <a:pt x="10" y="196"/>
                </a:lnTo>
                <a:lnTo>
                  <a:pt x="0" y="196"/>
                </a:lnTo>
                <a:lnTo>
                  <a:pt x="0" y="202"/>
                </a:lnTo>
                <a:lnTo>
                  <a:pt x="16" y="212"/>
                </a:lnTo>
                <a:lnTo>
                  <a:pt x="16" y="228"/>
                </a:lnTo>
                <a:lnTo>
                  <a:pt x="5" y="2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4" name=""/>
          <p:cNvSpPr/>
          <p:nvPr/>
        </p:nvSpPr>
        <p:spPr>
          <a:xfrm>
            <a:off x="4784760" y="4287960"/>
            <a:ext cx="17280" cy="2988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5" name=""/>
          <p:cNvSpPr/>
          <p:nvPr/>
        </p:nvSpPr>
        <p:spPr>
          <a:xfrm>
            <a:off x="4462560" y="4336920"/>
            <a:ext cx="369720" cy="90720"/>
          </a:xfrm>
          <a:custGeom>
            <a:avLst/>
            <a:gdLst/>
            <a:ahLst/>
            <a:rect l="l" t="t" r="r" b="b"/>
            <a:pathLst>
              <a:path w="202" h="48">
                <a:moveTo>
                  <a:pt x="202" y="0"/>
                </a:moveTo>
                <a:lnTo>
                  <a:pt x="196" y="11"/>
                </a:lnTo>
                <a:lnTo>
                  <a:pt x="155" y="0"/>
                </a:lnTo>
                <a:lnTo>
                  <a:pt x="150" y="5"/>
                </a:lnTo>
                <a:lnTo>
                  <a:pt x="88" y="32"/>
                </a:lnTo>
                <a:lnTo>
                  <a:pt x="78" y="48"/>
                </a:lnTo>
                <a:lnTo>
                  <a:pt x="73" y="37"/>
                </a:lnTo>
                <a:lnTo>
                  <a:pt x="0" y="37"/>
                </a:lnTo>
                <a:lnTo>
                  <a:pt x="5" y="27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6" name=""/>
          <p:cNvSpPr/>
          <p:nvPr/>
        </p:nvSpPr>
        <p:spPr>
          <a:xfrm>
            <a:off x="4622760" y="4148280"/>
            <a:ext cx="104760" cy="239400"/>
          </a:xfrm>
          <a:custGeom>
            <a:avLst/>
            <a:gdLst/>
            <a:ahLst/>
            <a:rect l="l" t="t" r="r" b="b"/>
            <a:pathLst>
              <a:path w="57" h="128">
                <a:moveTo>
                  <a:pt x="0" y="11"/>
                </a:moveTo>
                <a:lnTo>
                  <a:pt x="57" y="0"/>
                </a:lnTo>
                <a:lnTo>
                  <a:pt x="57" y="27"/>
                </a:lnTo>
                <a:lnTo>
                  <a:pt x="46" y="27"/>
                </a:lnTo>
                <a:lnTo>
                  <a:pt x="46" y="48"/>
                </a:lnTo>
                <a:lnTo>
                  <a:pt x="41" y="48"/>
                </a:lnTo>
                <a:lnTo>
                  <a:pt x="41" y="69"/>
                </a:lnTo>
                <a:lnTo>
                  <a:pt x="36" y="69"/>
                </a:lnTo>
                <a:lnTo>
                  <a:pt x="36" y="106"/>
                </a:lnTo>
                <a:lnTo>
                  <a:pt x="31" y="106"/>
                </a:lnTo>
                <a:lnTo>
                  <a:pt x="31" y="117"/>
                </a:lnTo>
                <a:lnTo>
                  <a:pt x="36" y="117"/>
                </a:lnTo>
                <a:lnTo>
                  <a:pt x="36" y="1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7" name=""/>
          <p:cNvSpPr/>
          <p:nvPr/>
        </p:nvSpPr>
        <p:spPr>
          <a:xfrm>
            <a:off x="4746600" y="4159080"/>
            <a:ext cx="65160" cy="117720"/>
          </a:xfrm>
          <a:custGeom>
            <a:avLst/>
            <a:gdLst/>
            <a:ahLst/>
            <a:rect l="l" t="t" r="r" b="b"/>
            <a:pathLst>
              <a:path w="36" h="63">
                <a:moveTo>
                  <a:pt x="36" y="63"/>
                </a:moveTo>
                <a:lnTo>
                  <a:pt x="26" y="58"/>
                </a:lnTo>
                <a:lnTo>
                  <a:pt x="26" y="53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8" name=""/>
          <p:cNvSpPr/>
          <p:nvPr/>
        </p:nvSpPr>
        <p:spPr>
          <a:xfrm>
            <a:off x="4811760" y="3938760"/>
            <a:ext cx="503280" cy="349200"/>
          </a:xfrm>
          <a:custGeom>
            <a:avLst/>
            <a:gdLst/>
            <a:ahLst/>
            <a:rect l="l" t="t" r="r" b="b"/>
            <a:pathLst>
              <a:path w="274" h="186">
                <a:moveTo>
                  <a:pt x="0" y="186"/>
                </a:moveTo>
                <a:lnTo>
                  <a:pt x="5" y="180"/>
                </a:lnTo>
                <a:lnTo>
                  <a:pt x="140" y="164"/>
                </a:lnTo>
                <a:lnTo>
                  <a:pt x="227" y="96"/>
                </a:lnTo>
                <a:lnTo>
                  <a:pt x="222" y="64"/>
                </a:lnTo>
                <a:lnTo>
                  <a:pt x="227" y="11"/>
                </a:lnTo>
                <a:lnTo>
                  <a:pt x="27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9" name=""/>
          <p:cNvSpPr/>
          <p:nvPr/>
        </p:nvSpPr>
        <p:spPr>
          <a:xfrm>
            <a:off x="5219640" y="3889440"/>
            <a:ext cx="501840" cy="288720"/>
          </a:xfrm>
          <a:custGeom>
            <a:avLst/>
            <a:gdLst/>
            <a:ahLst/>
            <a:rect l="l" t="t" r="r" b="b"/>
            <a:pathLst>
              <a:path w="274" h="153">
                <a:moveTo>
                  <a:pt x="0" y="100"/>
                </a:moveTo>
                <a:lnTo>
                  <a:pt x="98" y="143"/>
                </a:lnTo>
                <a:lnTo>
                  <a:pt x="98" y="153"/>
                </a:lnTo>
                <a:lnTo>
                  <a:pt x="103" y="143"/>
                </a:lnTo>
                <a:lnTo>
                  <a:pt x="202" y="100"/>
                </a:lnTo>
                <a:lnTo>
                  <a:pt x="196" y="10"/>
                </a:lnTo>
                <a:lnTo>
                  <a:pt x="207" y="0"/>
                </a:lnTo>
                <a:lnTo>
                  <a:pt x="248" y="37"/>
                </a:lnTo>
                <a:lnTo>
                  <a:pt x="274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0" name=""/>
          <p:cNvSpPr/>
          <p:nvPr/>
        </p:nvSpPr>
        <p:spPr>
          <a:xfrm>
            <a:off x="5322960" y="3848040"/>
            <a:ext cx="293760" cy="90720"/>
          </a:xfrm>
          <a:custGeom>
            <a:avLst/>
            <a:gdLst/>
            <a:ahLst/>
            <a:rect l="l" t="t" r="r" b="b"/>
            <a:pathLst>
              <a:path w="160" h="48">
                <a:moveTo>
                  <a:pt x="0" y="48"/>
                </a:moveTo>
                <a:lnTo>
                  <a:pt x="5" y="38"/>
                </a:lnTo>
                <a:lnTo>
                  <a:pt x="46" y="27"/>
                </a:lnTo>
                <a:lnTo>
                  <a:pt x="67" y="16"/>
                </a:lnTo>
                <a:lnTo>
                  <a:pt x="114" y="6"/>
                </a:lnTo>
                <a:lnTo>
                  <a:pt x="124" y="0"/>
                </a:lnTo>
                <a:lnTo>
                  <a:pt x="139" y="11"/>
                </a:lnTo>
                <a:lnTo>
                  <a:pt x="150" y="11"/>
                </a:lnTo>
                <a:lnTo>
                  <a:pt x="160" y="11"/>
                </a:lnTo>
                <a:lnTo>
                  <a:pt x="155" y="16"/>
                </a:lnTo>
                <a:lnTo>
                  <a:pt x="134" y="22"/>
                </a:lnTo>
                <a:lnTo>
                  <a:pt x="129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1" name=""/>
          <p:cNvSpPr/>
          <p:nvPr/>
        </p:nvSpPr>
        <p:spPr>
          <a:xfrm>
            <a:off x="5521320" y="3660840"/>
            <a:ext cx="104760" cy="187200"/>
          </a:xfrm>
          <a:custGeom>
            <a:avLst/>
            <a:gdLst/>
            <a:ahLst/>
            <a:rect l="l" t="t" r="r" b="b"/>
            <a:pathLst>
              <a:path w="57" h="100">
                <a:moveTo>
                  <a:pt x="57" y="0"/>
                </a:moveTo>
                <a:lnTo>
                  <a:pt x="42" y="5"/>
                </a:lnTo>
                <a:lnTo>
                  <a:pt x="31" y="10"/>
                </a:lnTo>
                <a:lnTo>
                  <a:pt x="0" y="63"/>
                </a:lnTo>
                <a:lnTo>
                  <a:pt x="21" y="74"/>
                </a:lnTo>
                <a:lnTo>
                  <a:pt x="21" y="10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2" name=""/>
          <p:cNvSpPr/>
          <p:nvPr/>
        </p:nvSpPr>
        <p:spPr>
          <a:xfrm>
            <a:off x="5446800" y="3780000"/>
            <a:ext cx="74520" cy="20520"/>
          </a:xfrm>
          <a:custGeom>
            <a:avLst/>
            <a:gdLst/>
            <a:ahLst/>
            <a:rect l="l" t="t" r="r" b="b"/>
            <a:pathLst>
              <a:path w="41" h="11">
                <a:moveTo>
                  <a:pt x="0" y="11"/>
                </a:moveTo>
                <a:lnTo>
                  <a:pt x="26" y="11"/>
                </a:lnTo>
                <a:lnTo>
                  <a:pt x="4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3" name=""/>
          <p:cNvSpPr/>
          <p:nvPr/>
        </p:nvSpPr>
        <p:spPr>
          <a:xfrm>
            <a:off x="5464080" y="3730680"/>
            <a:ext cx="276480" cy="98280"/>
          </a:xfrm>
          <a:custGeom>
            <a:avLst/>
            <a:gdLst/>
            <a:ahLst/>
            <a:rect l="l" t="t" r="r" b="b"/>
            <a:pathLst>
              <a:path w="150" h="53">
                <a:moveTo>
                  <a:pt x="0" y="53"/>
                </a:moveTo>
                <a:lnTo>
                  <a:pt x="0" y="42"/>
                </a:lnTo>
                <a:lnTo>
                  <a:pt x="16" y="42"/>
                </a:lnTo>
                <a:lnTo>
                  <a:pt x="62" y="53"/>
                </a:lnTo>
                <a:lnTo>
                  <a:pt x="78" y="42"/>
                </a:lnTo>
                <a:lnTo>
                  <a:pt x="83" y="37"/>
                </a:lnTo>
                <a:lnTo>
                  <a:pt x="130" y="37"/>
                </a:lnTo>
                <a:lnTo>
                  <a:pt x="15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4" name=""/>
          <p:cNvSpPr/>
          <p:nvPr/>
        </p:nvSpPr>
        <p:spPr>
          <a:xfrm flipH="1">
            <a:off x="5068440" y="3968640"/>
            <a:ext cx="9720" cy="97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5" name=""/>
          <p:cNvSpPr/>
          <p:nvPr/>
        </p:nvSpPr>
        <p:spPr>
          <a:xfrm>
            <a:off x="4944960" y="3978360"/>
            <a:ext cx="123840" cy="11160"/>
          </a:xfrm>
          <a:custGeom>
            <a:avLst/>
            <a:gdLst/>
            <a:ahLst/>
            <a:rect l="l" t="t" r="r" b="b"/>
            <a:pathLst>
              <a:path w="67" h="6">
                <a:moveTo>
                  <a:pt x="67" y="0"/>
                </a:moveTo>
                <a:lnTo>
                  <a:pt x="51" y="0"/>
                </a:lnTo>
                <a:lnTo>
                  <a:pt x="2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6" name=""/>
          <p:cNvSpPr/>
          <p:nvPr/>
        </p:nvSpPr>
        <p:spPr>
          <a:xfrm>
            <a:off x="4849920" y="3989520"/>
            <a:ext cx="95040" cy="9360"/>
          </a:xfrm>
          <a:custGeom>
            <a:avLst/>
            <a:gdLst/>
            <a:ahLst/>
            <a:rect l="l" t="t" r="r" b="b"/>
            <a:pathLst>
              <a:path w="52" h="5">
                <a:moveTo>
                  <a:pt x="52" y="0"/>
                </a:moveTo>
                <a:lnTo>
                  <a:pt x="41" y="5"/>
                </a:lnTo>
                <a:lnTo>
                  <a:pt x="1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7" name=""/>
          <p:cNvSpPr/>
          <p:nvPr/>
        </p:nvSpPr>
        <p:spPr>
          <a:xfrm flipH="1">
            <a:off x="4842000" y="3998880"/>
            <a:ext cx="7920" cy="97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8" name=""/>
          <p:cNvSpPr/>
          <p:nvPr/>
        </p:nvSpPr>
        <p:spPr>
          <a:xfrm>
            <a:off x="5126040" y="4199040"/>
            <a:ext cx="93600" cy="38160"/>
          </a:xfrm>
          <a:custGeom>
            <a:avLst/>
            <a:gdLst/>
            <a:ahLst/>
            <a:rect l="l" t="t" r="r" b="b"/>
            <a:pathLst>
              <a:path w="51" h="21">
                <a:moveTo>
                  <a:pt x="0" y="0"/>
                </a:moveTo>
                <a:lnTo>
                  <a:pt x="46" y="5"/>
                </a:lnTo>
                <a:lnTo>
                  <a:pt x="51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9" name=""/>
          <p:cNvSpPr/>
          <p:nvPr/>
        </p:nvSpPr>
        <p:spPr>
          <a:xfrm>
            <a:off x="5191200" y="4237200"/>
            <a:ext cx="28440" cy="936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0"/>
                </a:moveTo>
                <a:lnTo>
                  <a:pt x="10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0" name=""/>
          <p:cNvSpPr/>
          <p:nvPr/>
        </p:nvSpPr>
        <p:spPr>
          <a:xfrm>
            <a:off x="7210440" y="44258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1" name=""/>
          <p:cNvSpPr/>
          <p:nvPr/>
        </p:nvSpPr>
        <p:spPr>
          <a:xfrm>
            <a:off x="6635880" y="3591000"/>
            <a:ext cx="374400" cy="3744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2" name=""/>
          <p:cNvSpPr/>
          <p:nvPr/>
        </p:nvSpPr>
        <p:spPr>
          <a:xfrm>
            <a:off x="5322960" y="297648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3" name=""/>
          <p:cNvSpPr/>
          <p:nvPr/>
        </p:nvSpPr>
        <p:spPr>
          <a:xfrm>
            <a:off x="5238720" y="22082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4" name=""/>
          <p:cNvSpPr/>
          <p:nvPr/>
        </p:nvSpPr>
        <p:spPr>
          <a:xfrm>
            <a:off x="3714840" y="1757520"/>
            <a:ext cx="376200" cy="3744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5" name=""/>
          <p:cNvSpPr/>
          <p:nvPr/>
        </p:nvSpPr>
        <p:spPr>
          <a:xfrm>
            <a:off x="3122640" y="165096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6" name=""/>
          <p:cNvSpPr/>
          <p:nvPr/>
        </p:nvSpPr>
        <p:spPr>
          <a:xfrm>
            <a:off x="3382920" y="222876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7" name=""/>
          <p:cNvSpPr/>
          <p:nvPr/>
        </p:nvSpPr>
        <p:spPr>
          <a:xfrm>
            <a:off x="2841480" y="2195640"/>
            <a:ext cx="3765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8" name=""/>
          <p:cNvSpPr/>
          <p:nvPr/>
        </p:nvSpPr>
        <p:spPr>
          <a:xfrm>
            <a:off x="2868480" y="285120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9" name=""/>
          <p:cNvSpPr/>
          <p:nvPr/>
        </p:nvSpPr>
        <p:spPr>
          <a:xfrm>
            <a:off x="2698920" y="3570120"/>
            <a:ext cx="376200" cy="3765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0" name=""/>
          <p:cNvSpPr/>
          <p:nvPr/>
        </p:nvSpPr>
        <p:spPr>
          <a:xfrm>
            <a:off x="3201840" y="3238560"/>
            <a:ext cx="37656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1" name=""/>
          <p:cNvSpPr/>
          <p:nvPr/>
        </p:nvSpPr>
        <p:spPr>
          <a:xfrm>
            <a:off x="3598920" y="369720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2" name=""/>
          <p:cNvSpPr/>
          <p:nvPr/>
        </p:nvSpPr>
        <p:spPr>
          <a:xfrm>
            <a:off x="5888160" y="370836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3" name=""/>
          <p:cNvSpPr/>
          <p:nvPr/>
        </p:nvSpPr>
        <p:spPr>
          <a:xfrm>
            <a:off x="7777080" y="215568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4" name=""/>
          <p:cNvSpPr/>
          <p:nvPr/>
        </p:nvSpPr>
        <p:spPr>
          <a:xfrm>
            <a:off x="7410600" y="345276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5" name=""/>
          <p:cNvSpPr/>
          <p:nvPr/>
        </p:nvSpPr>
        <p:spPr>
          <a:xfrm>
            <a:off x="7311960" y="435600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6" name=""/>
          <p:cNvSpPr/>
          <p:nvPr/>
        </p:nvSpPr>
        <p:spPr>
          <a:xfrm>
            <a:off x="7326360" y="482760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7" name=""/>
          <p:cNvSpPr/>
          <p:nvPr/>
        </p:nvSpPr>
        <p:spPr>
          <a:xfrm>
            <a:off x="5175360" y="4813200"/>
            <a:ext cx="3744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8" name=""/>
          <p:cNvSpPr/>
          <p:nvPr/>
        </p:nvSpPr>
        <p:spPr>
          <a:xfrm>
            <a:off x="6024600" y="439740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9" name=""/>
          <p:cNvSpPr/>
          <p:nvPr/>
        </p:nvSpPr>
        <p:spPr>
          <a:xfrm>
            <a:off x="6508800" y="4307040"/>
            <a:ext cx="312840" cy="31248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0" name=""/>
          <p:cNvSpPr/>
          <p:nvPr/>
        </p:nvSpPr>
        <p:spPr>
          <a:xfrm>
            <a:off x="6338880" y="364968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1" name=""/>
          <p:cNvSpPr/>
          <p:nvPr/>
        </p:nvSpPr>
        <p:spPr>
          <a:xfrm>
            <a:off x="5111640" y="38894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2" name=""/>
          <p:cNvSpPr/>
          <p:nvPr/>
        </p:nvSpPr>
        <p:spPr>
          <a:xfrm>
            <a:off x="4730760" y="35798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3" name=""/>
          <p:cNvSpPr/>
          <p:nvPr/>
        </p:nvSpPr>
        <p:spPr>
          <a:xfrm>
            <a:off x="5067360" y="338616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4" name=""/>
          <p:cNvSpPr/>
          <p:nvPr/>
        </p:nvSpPr>
        <p:spPr>
          <a:xfrm>
            <a:off x="4964040" y="3149640"/>
            <a:ext cx="37476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5" name=""/>
          <p:cNvSpPr/>
          <p:nvPr/>
        </p:nvSpPr>
        <p:spPr>
          <a:xfrm>
            <a:off x="5775480" y="3192480"/>
            <a:ext cx="3744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6" name=""/>
          <p:cNvSpPr/>
          <p:nvPr/>
        </p:nvSpPr>
        <p:spPr>
          <a:xfrm>
            <a:off x="6159600" y="2268360"/>
            <a:ext cx="3744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7" name=""/>
          <p:cNvSpPr/>
          <p:nvPr/>
        </p:nvSpPr>
        <p:spPr>
          <a:xfrm>
            <a:off x="4054320" y="3551400"/>
            <a:ext cx="37476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8" name=""/>
          <p:cNvSpPr/>
          <p:nvPr/>
        </p:nvSpPr>
        <p:spPr>
          <a:xfrm>
            <a:off x="3179880" y="3678120"/>
            <a:ext cx="3744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9" name=""/>
          <p:cNvSpPr/>
          <p:nvPr/>
        </p:nvSpPr>
        <p:spPr>
          <a:xfrm>
            <a:off x="6543720" y="23781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0" name=""/>
          <p:cNvSpPr/>
          <p:nvPr/>
        </p:nvSpPr>
        <p:spPr>
          <a:xfrm>
            <a:off x="6119640" y="2579760"/>
            <a:ext cx="52740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1" name=""/>
          <p:cNvSpPr/>
          <p:nvPr/>
        </p:nvSpPr>
        <p:spPr>
          <a:xfrm>
            <a:off x="5386320" y="44625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2" name=""/>
          <p:cNvSpPr/>
          <p:nvPr/>
        </p:nvSpPr>
        <p:spPr>
          <a:xfrm>
            <a:off x="3714840" y="25797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3" name=""/>
          <p:cNvSpPr/>
          <p:nvPr/>
        </p:nvSpPr>
        <p:spPr>
          <a:xfrm>
            <a:off x="4575240" y="299412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4" name=""/>
          <p:cNvSpPr/>
          <p:nvPr/>
        </p:nvSpPr>
        <p:spPr>
          <a:xfrm>
            <a:off x="2862360" y="1281240"/>
            <a:ext cx="374400" cy="3744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5" name=""/>
          <p:cNvSpPr/>
          <p:nvPr/>
        </p:nvSpPr>
        <p:spPr>
          <a:xfrm>
            <a:off x="3341520" y="1154160"/>
            <a:ext cx="37476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6" name=""/>
          <p:cNvSpPr/>
          <p:nvPr/>
        </p:nvSpPr>
        <p:spPr>
          <a:xfrm>
            <a:off x="3397320" y="14144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7" name=""/>
          <p:cNvSpPr/>
          <p:nvPr/>
        </p:nvSpPr>
        <p:spPr>
          <a:xfrm>
            <a:off x="4465800" y="4187880"/>
            <a:ext cx="52848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8" name=""/>
          <p:cNvSpPr/>
          <p:nvPr/>
        </p:nvSpPr>
        <p:spPr>
          <a:xfrm>
            <a:off x="7337520" y="257976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9" name=""/>
          <p:cNvSpPr/>
          <p:nvPr/>
        </p:nvSpPr>
        <p:spPr>
          <a:xfrm>
            <a:off x="7534440" y="298764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0" name=""/>
          <p:cNvSpPr/>
          <p:nvPr/>
        </p:nvSpPr>
        <p:spPr>
          <a:xfrm>
            <a:off x="7713720" y="248904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1" name=""/>
          <p:cNvSpPr/>
          <p:nvPr/>
        </p:nvSpPr>
        <p:spPr>
          <a:xfrm>
            <a:off x="2440080" y="2185920"/>
            <a:ext cx="37620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2" name=""/>
          <p:cNvSpPr/>
          <p:nvPr/>
        </p:nvSpPr>
        <p:spPr>
          <a:xfrm>
            <a:off x="5378400" y="212724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3" name=""/>
          <p:cNvSpPr/>
          <p:nvPr/>
        </p:nvSpPr>
        <p:spPr>
          <a:xfrm>
            <a:off x="6799320" y="2940120"/>
            <a:ext cx="37476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4" name=""/>
          <p:cNvSpPr/>
          <p:nvPr/>
        </p:nvSpPr>
        <p:spPr>
          <a:xfrm>
            <a:off x="4024440" y="1255680"/>
            <a:ext cx="3744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5" name=""/>
          <p:cNvSpPr/>
          <p:nvPr/>
        </p:nvSpPr>
        <p:spPr>
          <a:xfrm>
            <a:off x="6243480" y="2428920"/>
            <a:ext cx="530280" cy="53028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6" name=""/>
          <p:cNvSpPr/>
          <p:nvPr/>
        </p:nvSpPr>
        <p:spPr>
          <a:xfrm>
            <a:off x="6261120" y="3164040"/>
            <a:ext cx="376200" cy="3744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7" name=""/>
          <p:cNvSpPr/>
          <p:nvPr/>
        </p:nvSpPr>
        <p:spPr>
          <a:xfrm>
            <a:off x="6377040" y="3997440"/>
            <a:ext cx="135000" cy="12672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8" name=""/>
          <p:cNvSpPr/>
          <p:nvPr/>
        </p:nvSpPr>
        <p:spPr>
          <a:xfrm>
            <a:off x="6351480" y="4086360"/>
            <a:ext cx="304920" cy="19368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9" name=""/>
          <p:cNvSpPr/>
          <p:nvPr/>
        </p:nvSpPr>
        <p:spPr>
          <a:xfrm>
            <a:off x="6589800" y="4222800"/>
            <a:ext cx="133200" cy="12708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50" name=""/>
          <p:cNvSpPr/>
          <p:nvPr/>
        </p:nvSpPr>
        <p:spPr>
          <a:xfrm>
            <a:off x="6558120" y="4314960"/>
            <a:ext cx="303120" cy="19512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51" name=""/>
          <p:cNvGrpSpPr/>
          <p:nvPr/>
        </p:nvGrpSpPr>
        <p:grpSpPr>
          <a:xfrm>
            <a:off x="6518160" y="3767040"/>
            <a:ext cx="304560" cy="288720"/>
            <a:chOff x="6518160" y="3767040"/>
            <a:chExt cx="304560" cy="288720"/>
          </a:xfrm>
        </p:grpSpPr>
        <p:sp>
          <p:nvSpPr>
            <p:cNvPr id="6252" name=""/>
            <p:cNvSpPr/>
            <p:nvPr/>
          </p:nvSpPr>
          <p:spPr>
            <a:xfrm>
              <a:off x="6549480" y="3767040"/>
              <a:ext cx="135720" cy="1285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3" name=""/>
            <p:cNvSpPr/>
            <p:nvPr/>
          </p:nvSpPr>
          <p:spPr>
            <a:xfrm>
              <a:off x="6518160" y="3860280"/>
              <a:ext cx="304560" cy="1954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54" name=""/>
          <p:cNvGrpSpPr/>
          <p:nvPr/>
        </p:nvGrpSpPr>
        <p:grpSpPr>
          <a:xfrm>
            <a:off x="7669080" y="2890800"/>
            <a:ext cx="380880" cy="712440"/>
            <a:chOff x="7669080" y="2890800"/>
            <a:chExt cx="380880" cy="712440"/>
          </a:xfrm>
        </p:grpSpPr>
        <p:sp>
          <p:nvSpPr>
            <p:cNvPr id="6255" name=""/>
            <p:cNvSpPr/>
            <p:nvPr/>
          </p:nvSpPr>
          <p:spPr>
            <a:xfrm>
              <a:off x="7767720" y="2890800"/>
              <a:ext cx="133920" cy="1267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6" name=""/>
            <p:cNvSpPr/>
            <p:nvPr/>
          </p:nvSpPr>
          <p:spPr>
            <a:xfrm>
              <a:off x="7736040" y="2971800"/>
              <a:ext cx="303120" cy="19404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7" name=""/>
            <p:cNvSpPr/>
            <p:nvPr/>
          </p:nvSpPr>
          <p:spPr>
            <a:xfrm>
              <a:off x="7774920" y="3116160"/>
              <a:ext cx="133920" cy="1270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8" name=""/>
            <p:cNvSpPr/>
            <p:nvPr/>
          </p:nvSpPr>
          <p:spPr>
            <a:xfrm>
              <a:off x="7745040" y="3190320"/>
              <a:ext cx="304920" cy="19404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9" name=""/>
            <p:cNvSpPr/>
            <p:nvPr/>
          </p:nvSpPr>
          <p:spPr>
            <a:xfrm>
              <a:off x="7700760" y="3314160"/>
              <a:ext cx="135360" cy="1285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0" name=""/>
            <p:cNvSpPr/>
            <p:nvPr/>
          </p:nvSpPr>
          <p:spPr>
            <a:xfrm>
              <a:off x="7669080" y="3407760"/>
              <a:ext cx="304920" cy="1954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61" name=""/>
          <p:cNvSpPr/>
          <p:nvPr/>
        </p:nvSpPr>
        <p:spPr>
          <a:xfrm>
            <a:off x="5148360" y="1857240"/>
            <a:ext cx="237960" cy="2271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2" name=""/>
          <p:cNvSpPr/>
          <p:nvPr/>
        </p:nvSpPr>
        <p:spPr>
          <a:xfrm>
            <a:off x="6332400" y="315108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3" name=""/>
          <p:cNvSpPr/>
          <p:nvPr/>
        </p:nvSpPr>
        <p:spPr>
          <a:xfrm>
            <a:off x="6818400" y="319248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4" name=""/>
          <p:cNvSpPr/>
          <p:nvPr/>
        </p:nvSpPr>
        <p:spPr>
          <a:xfrm>
            <a:off x="6931080" y="28526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65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6266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7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8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9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70" name=""/>
          <p:cNvGrpSpPr/>
          <p:nvPr/>
        </p:nvGrpSpPr>
        <p:grpSpPr>
          <a:xfrm>
            <a:off x="4503600" y="3143160"/>
            <a:ext cx="198360" cy="207720"/>
            <a:chOff x="4503600" y="3143160"/>
            <a:chExt cx="198360" cy="207720"/>
          </a:xfrm>
        </p:grpSpPr>
        <p:sp>
          <p:nvSpPr>
            <p:cNvPr id="6271" name=""/>
            <p:cNvSpPr/>
            <p:nvPr/>
          </p:nvSpPr>
          <p:spPr>
            <a:xfrm>
              <a:off x="4503600" y="3143160"/>
              <a:ext cx="19836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2" name=""/>
            <p:cNvSpPr/>
            <p:nvPr/>
          </p:nvSpPr>
          <p:spPr>
            <a:xfrm>
              <a:off x="4503600" y="3143160"/>
              <a:ext cx="19836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3" name=""/>
            <p:cNvSpPr/>
            <p:nvPr/>
          </p:nvSpPr>
          <p:spPr>
            <a:xfrm>
              <a:off x="4503600" y="3143160"/>
              <a:ext cx="19836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4" name=""/>
            <p:cNvSpPr/>
            <p:nvPr/>
          </p:nvSpPr>
          <p:spPr>
            <a:xfrm>
              <a:off x="4503600" y="3167640"/>
              <a:ext cx="19836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75" name=""/>
          <p:cNvGrpSpPr/>
          <p:nvPr/>
        </p:nvGrpSpPr>
        <p:grpSpPr>
          <a:xfrm>
            <a:off x="4070520" y="2927520"/>
            <a:ext cx="199440" cy="209160"/>
            <a:chOff x="4070520" y="2927520"/>
            <a:chExt cx="199440" cy="209160"/>
          </a:xfrm>
        </p:grpSpPr>
        <p:sp>
          <p:nvSpPr>
            <p:cNvPr id="6276" name=""/>
            <p:cNvSpPr/>
            <p:nvPr/>
          </p:nvSpPr>
          <p:spPr>
            <a:xfrm>
              <a:off x="4070520" y="2927520"/>
              <a:ext cx="1994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7" name=""/>
            <p:cNvSpPr/>
            <p:nvPr/>
          </p:nvSpPr>
          <p:spPr>
            <a:xfrm>
              <a:off x="4070520" y="2927520"/>
              <a:ext cx="19944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8" name=""/>
            <p:cNvSpPr/>
            <p:nvPr/>
          </p:nvSpPr>
          <p:spPr>
            <a:xfrm>
              <a:off x="4070520" y="2927520"/>
              <a:ext cx="1994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9" name=""/>
            <p:cNvSpPr/>
            <p:nvPr/>
          </p:nvSpPr>
          <p:spPr>
            <a:xfrm>
              <a:off x="4070520" y="2953800"/>
              <a:ext cx="19944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80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6281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2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3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4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85" name=""/>
          <p:cNvGrpSpPr/>
          <p:nvPr/>
        </p:nvGrpSpPr>
        <p:grpSpPr>
          <a:xfrm>
            <a:off x="5624640" y="4275000"/>
            <a:ext cx="201240" cy="207720"/>
            <a:chOff x="5624640" y="4275000"/>
            <a:chExt cx="201240" cy="207720"/>
          </a:xfrm>
        </p:grpSpPr>
        <p:sp>
          <p:nvSpPr>
            <p:cNvPr id="6286" name=""/>
            <p:cNvSpPr/>
            <p:nvPr/>
          </p:nvSpPr>
          <p:spPr>
            <a:xfrm>
              <a:off x="5624640" y="427500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7" name=""/>
            <p:cNvSpPr/>
            <p:nvPr/>
          </p:nvSpPr>
          <p:spPr>
            <a:xfrm>
              <a:off x="5624640" y="427500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8" name=""/>
            <p:cNvSpPr/>
            <p:nvPr/>
          </p:nvSpPr>
          <p:spPr>
            <a:xfrm>
              <a:off x="5624640" y="427500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9" name=""/>
            <p:cNvSpPr/>
            <p:nvPr/>
          </p:nvSpPr>
          <p:spPr>
            <a:xfrm>
              <a:off x="5624640" y="429948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90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6291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2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3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4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95" name=""/>
          <p:cNvGrpSpPr/>
          <p:nvPr/>
        </p:nvGrpSpPr>
        <p:grpSpPr>
          <a:xfrm>
            <a:off x="5931000" y="4159080"/>
            <a:ext cx="201240" cy="207720"/>
            <a:chOff x="5931000" y="4159080"/>
            <a:chExt cx="201240" cy="207720"/>
          </a:xfrm>
        </p:grpSpPr>
        <p:sp>
          <p:nvSpPr>
            <p:cNvPr id="6296" name=""/>
            <p:cNvSpPr/>
            <p:nvPr/>
          </p:nvSpPr>
          <p:spPr>
            <a:xfrm>
              <a:off x="5931000" y="415908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7" name=""/>
            <p:cNvSpPr/>
            <p:nvPr/>
          </p:nvSpPr>
          <p:spPr>
            <a:xfrm>
              <a:off x="5931000" y="41590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8" name=""/>
            <p:cNvSpPr/>
            <p:nvPr/>
          </p:nvSpPr>
          <p:spPr>
            <a:xfrm>
              <a:off x="5931000" y="415908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9" name=""/>
            <p:cNvSpPr/>
            <p:nvPr/>
          </p:nvSpPr>
          <p:spPr>
            <a:xfrm>
              <a:off x="5931000" y="41835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00" name=""/>
          <p:cNvGrpSpPr/>
          <p:nvPr/>
        </p:nvGrpSpPr>
        <p:grpSpPr>
          <a:xfrm>
            <a:off x="6111720" y="4259160"/>
            <a:ext cx="198360" cy="209160"/>
            <a:chOff x="6111720" y="4259160"/>
            <a:chExt cx="198360" cy="209160"/>
          </a:xfrm>
        </p:grpSpPr>
        <p:sp>
          <p:nvSpPr>
            <p:cNvPr id="6301" name=""/>
            <p:cNvSpPr/>
            <p:nvPr/>
          </p:nvSpPr>
          <p:spPr>
            <a:xfrm>
              <a:off x="6111720" y="4259160"/>
              <a:ext cx="19836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2" name=""/>
            <p:cNvSpPr/>
            <p:nvPr/>
          </p:nvSpPr>
          <p:spPr>
            <a:xfrm>
              <a:off x="6111720" y="4259160"/>
              <a:ext cx="19836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3" name=""/>
            <p:cNvSpPr/>
            <p:nvPr/>
          </p:nvSpPr>
          <p:spPr>
            <a:xfrm>
              <a:off x="6111720" y="4259160"/>
              <a:ext cx="19836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4" name=""/>
            <p:cNvSpPr/>
            <p:nvPr/>
          </p:nvSpPr>
          <p:spPr>
            <a:xfrm>
              <a:off x="6111720" y="4285440"/>
              <a:ext cx="19836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05" name=""/>
          <p:cNvSpPr/>
          <p:nvPr/>
        </p:nvSpPr>
        <p:spPr>
          <a:xfrm>
            <a:off x="6942240" y="3897360"/>
            <a:ext cx="37440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06" name=""/>
          <p:cNvSpPr/>
          <p:nvPr/>
        </p:nvSpPr>
        <p:spPr>
          <a:xfrm>
            <a:off x="2577960" y="2004840"/>
            <a:ext cx="374760" cy="3765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07" name=""/>
          <p:cNvSpPr/>
          <p:nvPr/>
        </p:nvSpPr>
        <p:spPr>
          <a:xfrm>
            <a:off x="2849400" y="1824120"/>
            <a:ext cx="23832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08" name=""/>
          <p:cNvGrpSpPr/>
          <p:nvPr/>
        </p:nvGrpSpPr>
        <p:grpSpPr>
          <a:xfrm>
            <a:off x="3503520" y="3855960"/>
            <a:ext cx="253800" cy="288720"/>
            <a:chOff x="3503520" y="3855960"/>
            <a:chExt cx="253800" cy="288720"/>
          </a:xfrm>
        </p:grpSpPr>
        <p:sp>
          <p:nvSpPr>
            <p:cNvPr id="6309" name=""/>
            <p:cNvSpPr/>
            <p:nvPr/>
          </p:nvSpPr>
          <p:spPr>
            <a:xfrm>
              <a:off x="3503520" y="3855960"/>
              <a:ext cx="253800" cy="288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0" name=""/>
            <p:cNvSpPr/>
            <p:nvPr/>
          </p:nvSpPr>
          <p:spPr>
            <a:xfrm>
              <a:off x="3552840" y="386820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1" name=""/>
            <p:cNvSpPr/>
            <p:nvPr/>
          </p:nvSpPr>
          <p:spPr>
            <a:xfrm>
              <a:off x="3526920" y="395964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2" name=""/>
            <p:cNvSpPr/>
            <p:nvPr/>
          </p:nvSpPr>
          <p:spPr>
            <a:xfrm>
              <a:off x="3558960" y="40532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13" name=""/>
          <p:cNvGrpSpPr/>
          <p:nvPr/>
        </p:nvGrpSpPr>
        <p:grpSpPr>
          <a:xfrm>
            <a:off x="2928960" y="2532240"/>
            <a:ext cx="252000" cy="192960"/>
            <a:chOff x="2928960" y="2532240"/>
            <a:chExt cx="252000" cy="192960"/>
          </a:xfrm>
        </p:grpSpPr>
        <p:sp>
          <p:nvSpPr>
            <p:cNvPr id="6314" name=""/>
            <p:cNvSpPr/>
            <p:nvPr/>
          </p:nvSpPr>
          <p:spPr>
            <a:xfrm>
              <a:off x="2928960" y="2532240"/>
              <a:ext cx="252000" cy="1929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15" name=""/>
            <p:cNvGrpSpPr/>
            <p:nvPr/>
          </p:nvGrpSpPr>
          <p:grpSpPr>
            <a:xfrm>
              <a:off x="2971080" y="2540880"/>
              <a:ext cx="142920" cy="165600"/>
              <a:chOff x="2971080" y="2540880"/>
              <a:chExt cx="142920" cy="165600"/>
            </a:xfrm>
          </p:grpSpPr>
          <p:sp>
            <p:nvSpPr>
              <p:cNvPr id="6316" name=""/>
              <p:cNvSpPr/>
              <p:nvPr/>
            </p:nvSpPr>
            <p:spPr>
              <a:xfrm>
                <a:off x="2971080" y="254088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17" name=""/>
              <p:cNvSpPr/>
              <p:nvPr/>
            </p:nvSpPr>
            <p:spPr>
              <a:xfrm>
                <a:off x="2977920" y="26301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318" name=""/>
          <p:cNvGrpSpPr/>
          <p:nvPr/>
        </p:nvGrpSpPr>
        <p:grpSpPr>
          <a:xfrm>
            <a:off x="6229440" y="4299120"/>
            <a:ext cx="318600" cy="193320"/>
            <a:chOff x="6229440" y="4299120"/>
            <a:chExt cx="318600" cy="193320"/>
          </a:xfrm>
        </p:grpSpPr>
        <p:sp>
          <p:nvSpPr>
            <p:cNvPr id="6319" name=""/>
            <p:cNvSpPr/>
            <p:nvPr/>
          </p:nvSpPr>
          <p:spPr>
            <a:xfrm>
              <a:off x="6229440" y="4299120"/>
              <a:ext cx="318600" cy="1933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20" name=""/>
            <p:cNvGrpSpPr/>
            <p:nvPr/>
          </p:nvGrpSpPr>
          <p:grpSpPr>
            <a:xfrm>
              <a:off x="6242400" y="4311360"/>
              <a:ext cx="239040" cy="167400"/>
              <a:chOff x="6242400" y="4311360"/>
              <a:chExt cx="239040" cy="167400"/>
            </a:xfrm>
          </p:grpSpPr>
          <p:sp>
            <p:nvSpPr>
              <p:cNvPr id="6321" name=""/>
              <p:cNvSpPr/>
              <p:nvPr/>
            </p:nvSpPr>
            <p:spPr>
              <a:xfrm>
                <a:off x="6242400" y="431136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Entergy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22" name=""/>
              <p:cNvSpPr/>
              <p:nvPr/>
            </p:nvSpPr>
            <p:spPr>
              <a:xfrm>
                <a:off x="6313320" y="440244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323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632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5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6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7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28" name=""/>
          <p:cNvGrpSpPr/>
          <p:nvPr/>
        </p:nvGrpSpPr>
        <p:grpSpPr>
          <a:xfrm>
            <a:off x="6197760" y="4525920"/>
            <a:ext cx="252000" cy="195120"/>
            <a:chOff x="6197760" y="4525920"/>
            <a:chExt cx="252000" cy="195120"/>
          </a:xfrm>
        </p:grpSpPr>
        <p:sp>
          <p:nvSpPr>
            <p:cNvPr id="6329" name=""/>
            <p:cNvSpPr/>
            <p:nvPr/>
          </p:nvSpPr>
          <p:spPr>
            <a:xfrm>
              <a:off x="6197760" y="4525920"/>
              <a:ext cx="252000" cy="1951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30" name=""/>
            <p:cNvGrpSpPr/>
            <p:nvPr/>
          </p:nvGrpSpPr>
          <p:grpSpPr>
            <a:xfrm>
              <a:off x="6215040" y="4538160"/>
              <a:ext cx="182160" cy="168480"/>
              <a:chOff x="6215040" y="4538160"/>
              <a:chExt cx="182160" cy="168480"/>
            </a:xfrm>
          </p:grpSpPr>
          <p:sp>
            <p:nvSpPr>
              <p:cNvPr id="6331" name=""/>
              <p:cNvSpPr/>
              <p:nvPr/>
            </p:nvSpPr>
            <p:spPr>
              <a:xfrm>
                <a:off x="6215040" y="45381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32" name=""/>
              <p:cNvSpPr/>
              <p:nvPr/>
            </p:nvSpPr>
            <p:spPr>
              <a:xfrm>
                <a:off x="6248880" y="463032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333" name=""/>
          <p:cNvSpPr/>
          <p:nvPr/>
        </p:nvSpPr>
        <p:spPr>
          <a:xfrm>
            <a:off x="7224840" y="3192480"/>
            <a:ext cx="263520" cy="2509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080" bIns="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34" name=""/>
          <p:cNvSpPr/>
          <p:nvPr/>
        </p:nvSpPr>
        <p:spPr>
          <a:xfrm>
            <a:off x="4535640" y="2881440"/>
            <a:ext cx="236520" cy="2268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35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6336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7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8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9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40" name=""/>
          <p:cNvSpPr/>
          <p:nvPr/>
        </p:nvSpPr>
        <p:spPr>
          <a:xfrm>
            <a:off x="2522520" y="289548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41" name=""/>
          <p:cNvGrpSpPr/>
          <p:nvPr/>
        </p:nvGrpSpPr>
        <p:grpSpPr>
          <a:xfrm>
            <a:off x="2373480" y="3127320"/>
            <a:ext cx="302760" cy="286920"/>
            <a:chOff x="2373480" y="3127320"/>
            <a:chExt cx="302760" cy="286920"/>
          </a:xfrm>
        </p:grpSpPr>
        <p:sp>
          <p:nvSpPr>
            <p:cNvPr id="6342" name=""/>
            <p:cNvSpPr/>
            <p:nvPr/>
          </p:nvSpPr>
          <p:spPr>
            <a:xfrm>
              <a:off x="2405160" y="3127320"/>
              <a:ext cx="13356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3" name=""/>
            <p:cNvSpPr/>
            <p:nvPr/>
          </p:nvSpPr>
          <p:spPr>
            <a:xfrm>
              <a:off x="2373480" y="322056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44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6345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6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7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8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49" name=""/>
          <p:cNvGrpSpPr/>
          <p:nvPr/>
        </p:nvGrpSpPr>
        <p:grpSpPr>
          <a:xfrm>
            <a:off x="6727680" y="3306600"/>
            <a:ext cx="303120" cy="288720"/>
            <a:chOff x="6727680" y="3306600"/>
            <a:chExt cx="303120" cy="288720"/>
          </a:xfrm>
        </p:grpSpPr>
        <p:sp>
          <p:nvSpPr>
            <p:cNvPr id="6350" name=""/>
            <p:cNvSpPr/>
            <p:nvPr/>
          </p:nvSpPr>
          <p:spPr>
            <a:xfrm>
              <a:off x="6759000" y="3306600"/>
              <a:ext cx="133920" cy="1285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51" name=""/>
            <p:cNvSpPr/>
            <p:nvPr/>
          </p:nvSpPr>
          <p:spPr>
            <a:xfrm>
              <a:off x="6727680" y="3399840"/>
              <a:ext cx="303120" cy="1954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52" name=""/>
          <p:cNvSpPr/>
          <p:nvPr/>
        </p:nvSpPr>
        <p:spPr>
          <a:xfrm>
            <a:off x="7313760" y="2922480"/>
            <a:ext cx="264960" cy="25236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3" name=""/>
          <p:cNvSpPr/>
          <p:nvPr/>
        </p:nvSpPr>
        <p:spPr>
          <a:xfrm>
            <a:off x="4406760" y="6021360"/>
            <a:ext cx="2646360" cy="700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4" name=""/>
          <p:cNvSpPr/>
          <p:nvPr/>
        </p:nvSpPr>
        <p:spPr>
          <a:xfrm>
            <a:off x="581040" y="1298520"/>
            <a:ext cx="1658880" cy="339876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5" name=""/>
          <p:cNvSpPr/>
          <p:nvPr/>
        </p:nvSpPr>
        <p:spPr>
          <a:xfrm>
            <a:off x="623880" y="1244520"/>
            <a:ext cx="89208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6" name=""/>
          <p:cNvSpPr/>
          <p:nvPr/>
        </p:nvSpPr>
        <p:spPr>
          <a:xfrm>
            <a:off x="619200" y="1724040"/>
            <a:ext cx="9032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7" name=""/>
          <p:cNvSpPr/>
          <p:nvPr/>
        </p:nvSpPr>
        <p:spPr>
          <a:xfrm>
            <a:off x="623880" y="1244520"/>
            <a:ext cx="89208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8" name=""/>
          <p:cNvSpPr/>
          <p:nvPr/>
        </p:nvSpPr>
        <p:spPr>
          <a:xfrm>
            <a:off x="619200" y="1724040"/>
            <a:ext cx="9032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9" name=""/>
          <p:cNvSpPr/>
          <p:nvPr/>
        </p:nvSpPr>
        <p:spPr>
          <a:xfrm>
            <a:off x="712800" y="3836880"/>
            <a:ext cx="203040" cy="203400"/>
          </a:xfrm>
          <a:prstGeom prst="ellipse">
            <a:avLst/>
          </a:prstGeom>
          <a:solidFill>
            <a:srgbClr val="004be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0" name=""/>
          <p:cNvSpPr/>
          <p:nvPr/>
        </p:nvSpPr>
        <p:spPr>
          <a:xfrm>
            <a:off x="998280" y="3906720"/>
            <a:ext cx="3438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1" name=""/>
          <p:cNvSpPr/>
          <p:nvPr/>
        </p:nvSpPr>
        <p:spPr>
          <a:xfrm>
            <a:off x="712800" y="4084560"/>
            <a:ext cx="203040" cy="203400"/>
          </a:xfrm>
          <a:prstGeom prst="ellipse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2" name=""/>
          <p:cNvSpPr/>
          <p:nvPr/>
        </p:nvSpPr>
        <p:spPr>
          <a:xfrm>
            <a:off x="920880" y="1319040"/>
            <a:ext cx="1301760" cy="127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Owned and 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NYMEX Trading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Owned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Leased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63" name=""/>
          <p:cNvGrpSpPr/>
          <p:nvPr/>
        </p:nvGrpSpPr>
        <p:grpSpPr>
          <a:xfrm>
            <a:off x="717480" y="3267000"/>
            <a:ext cx="169560" cy="163080"/>
            <a:chOff x="717480" y="3267000"/>
            <a:chExt cx="169560" cy="163080"/>
          </a:xfrm>
        </p:grpSpPr>
        <p:sp>
          <p:nvSpPr>
            <p:cNvPr id="6364" name=""/>
            <p:cNvSpPr/>
            <p:nvPr/>
          </p:nvSpPr>
          <p:spPr>
            <a:xfrm>
              <a:off x="735840" y="3267000"/>
              <a:ext cx="73440" cy="70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65" name=""/>
            <p:cNvSpPr/>
            <p:nvPr/>
          </p:nvSpPr>
          <p:spPr>
            <a:xfrm>
              <a:off x="717480" y="3320280"/>
              <a:ext cx="169560" cy="1098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66" name=""/>
          <p:cNvGrpSpPr/>
          <p:nvPr/>
        </p:nvGrpSpPr>
        <p:grpSpPr>
          <a:xfrm>
            <a:off x="717480" y="2824200"/>
            <a:ext cx="169560" cy="161640"/>
            <a:chOff x="717480" y="2824200"/>
            <a:chExt cx="169560" cy="161640"/>
          </a:xfrm>
        </p:grpSpPr>
        <p:sp>
          <p:nvSpPr>
            <p:cNvPr id="6367" name=""/>
            <p:cNvSpPr/>
            <p:nvPr/>
          </p:nvSpPr>
          <p:spPr>
            <a:xfrm>
              <a:off x="735840" y="2824200"/>
              <a:ext cx="73440" cy="70200"/>
            </a:xfrm>
            <a:prstGeom prst="rect">
              <a:avLst/>
            </a:prstGeom>
            <a:solidFill>
              <a:srgbClr val="eaad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3400" bIns="23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68" name=""/>
            <p:cNvSpPr/>
            <p:nvPr/>
          </p:nvSpPr>
          <p:spPr>
            <a:xfrm>
              <a:off x="717480" y="2876760"/>
              <a:ext cx="169560" cy="109080"/>
            </a:xfrm>
            <a:prstGeom prst="rect">
              <a:avLst/>
            </a:prstGeom>
            <a:solidFill>
              <a:srgbClr val="eaad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69" name=""/>
          <p:cNvSpPr/>
          <p:nvPr/>
        </p:nvSpPr>
        <p:spPr>
          <a:xfrm>
            <a:off x="716040" y="2084400"/>
            <a:ext cx="182520" cy="182520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0" name=""/>
          <p:cNvSpPr/>
          <p:nvPr/>
        </p:nvSpPr>
        <p:spPr>
          <a:xfrm>
            <a:off x="644400" y="1779480"/>
            <a:ext cx="308160" cy="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1" name=""/>
          <p:cNvSpPr/>
          <p:nvPr/>
        </p:nvSpPr>
        <p:spPr>
          <a:xfrm>
            <a:off x="704880" y="1403280"/>
            <a:ext cx="200160" cy="1825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040" bIns="14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2" name=""/>
          <p:cNvSpPr/>
          <p:nvPr/>
        </p:nvSpPr>
        <p:spPr>
          <a:xfrm>
            <a:off x="933120" y="250992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3" name=""/>
          <p:cNvSpPr/>
          <p:nvPr/>
        </p:nvSpPr>
        <p:spPr>
          <a:xfrm>
            <a:off x="917280" y="2743200"/>
            <a:ext cx="1283400" cy="78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Construction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4" name=""/>
          <p:cNvSpPr/>
          <p:nvPr/>
        </p:nvSpPr>
        <p:spPr>
          <a:xfrm>
            <a:off x="716040" y="2305080"/>
            <a:ext cx="182520" cy="181080"/>
          </a:xfrm>
          <a:prstGeom prst="can">
            <a:avLst>
              <a:gd name="adj" fmla="val 25000"/>
            </a:avLst>
          </a:prstGeom>
          <a:solidFill>
            <a:srgbClr val="66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5" name=""/>
          <p:cNvSpPr/>
          <p:nvPr/>
        </p:nvSpPr>
        <p:spPr>
          <a:xfrm>
            <a:off x="1064520" y="3556080"/>
            <a:ext cx="9914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Energy Marketing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6" name=""/>
          <p:cNvSpPr/>
          <p:nvPr/>
        </p:nvSpPr>
        <p:spPr>
          <a:xfrm>
            <a:off x="717480" y="1865160"/>
            <a:ext cx="181080" cy="17460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7" name=""/>
          <p:cNvSpPr/>
          <p:nvPr/>
        </p:nvSpPr>
        <p:spPr>
          <a:xfrm>
            <a:off x="636480" y="1633680"/>
            <a:ext cx="317520" cy="74520"/>
          </a:xfrm>
          <a:prstGeom prst="rect">
            <a:avLst/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8" name=""/>
          <p:cNvSpPr/>
          <p:nvPr/>
        </p:nvSpPr>
        <p:spPr>
          <a:xfrm>
            <a:off x="644400" y="1676520"/>
            <a:ext cx="30816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79" name=""/>
          <p:cNvGrpSpPr/>
          <p:nvPr/>
        </p:nvGrpSpPr>
        <p:grpSpPr>
          <a:xfrm>
            <a:off x="7494480" y="2655720"/>
            <a:ext cx="313920" cy="188640"/>
            <a:chOff x="7494480" y="2655720"/>
            <a:chExt cx="313920" cy="188640"/>
          </a:xfrm>
        </p:grpSpPr>
        <p:sp>
          <p:nvSpPr>
            <p:cNvPr id="6380" name=""/>
            <p:cNvSpPr/>
            <p:nvPr/>
          </p:nvSpPr>
          <p:spPr>
            <a:xfrm>
              <a:off x="7494480" y="2655720"/>
              <a:ext cx="313920" cy="188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81" name=""/>
            <p:cNvSpPr/>
            <p:nvPr/>
          </p:nvSpPr>
          <p:spPr>
            <a:xfrm>
              <a:off x="7499880" y="2674800"/>
              <a:ext cx="308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PJM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82" name=""/>
          <p:cNvSpPr/>
          <p:nvPr/>
        </p:nvSpPr>
        <p:spPr>
          <a:xfrm>
            <a:off x="6707160" y="3995640"/>
            <a:ext cx="312840" cy="189000"/>
          </a:xfrm>
          <a:prstGeom prst="rect">
            <a:avLst/>
          </a:prstGeom>
          <a:solidFill>
            <a:srgbClr val="63ff81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3" name=""/>
          <p:cNvSpPr/>
          <p:nvPr/>
        </p:nvSpPr>
        <p:spPr>
          <a:xfrm>
            <a:off x="6713640" y="4013280"/>
            <a:ext cx="3045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4" name=""/>
          <p:cNvSpPr/>
          <p:nvPr/>
        </p:nvSpPr>
        <p:spPr>
          <a:xfrm>
            <a:off x="7297560" y="3848040"/>
            <a:ext cx="133560" cy="128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5" name=""/>
          <p:cNvSpPr/>
          <p:nvPr/>
        </p:nvSpPr>
        <p:spPr>
          <a:xfrm>
            <a:off x="7265880" y="3941640"/>
            <a:ext cx="30348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6" name=""/>
          <p:cNvSpPr/>
          <p:nvPr/>
        </p:nvSpPr>
        <p:spPr>
          <a:xfrm>
            <a:off x="5765760" y="4572000"/>
            <a:ext cx="23652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87" name=""/>
          <p:cNvGrpSpPr/>
          <p:nvPr/>
        </p:nvGrpSpPr>
        <p:grpSpPr>
          <a:xfrm>
            <a:off x="717480" y="3033720"/>
            <a:ext cx="169560" cy="163080"/>
            <a:chOff x="717480" y="3033720"/>
            <a:chExt cx="169560" cy="163080"/>
          </a:xfrm>
        </p:grpSpPr>
        <p:sp>
          <p:nvSpPr>
            <p:cNvPr id="6388" name=""/>
            <p:cNvSpPr/>
            <p:nvPr/>
          </p:nvSpPr>
          <p:spPr>
            <a:xfrm>
              <a:off x="735840" y="3033720"/>
              <a:ext cx="73440" cy="7092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89" name=""/>
            <p:cNvSpPr/>
            <p:nvPr/>
          </p:nvSpPr>
          <p:spPr>
            <a:xfrm>
              <a:off x="717480" y="3087000"/>
              <a:ext cx="169560" cy="10980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90" name=""/>
          <p:cNvSpPr/>
          <p:nvPr/>
        </p:nvSpPr>
        <p:spPr>
          <a:xfrm rot="10800000">
            <a:off x="3967200" y="227664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1" name=""/>
          <p:cNvSpPr/>
          <p:nvPr/>
        </p:nvSpPr>
        <p:spPr>
          <a:xfrm rot="10800000">
            <a:off x="4043520" y="235692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2" name=""/>
          <p:cNvSpPr/>
          <p:nvPr/>
        </p:nvSpPr>
        <p:spPr>
          <a:xfrm rot="10800000">
            <a:off x="7305840" y="287604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3" name=""/>
          <p:cNvSpPr/>
          <p:nvPr/>
        </p:nvSpPr>
        <p:spPr>
          <a:xfrm rot="10800000">
            <a:off x="7000920" y="325296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4" name=""/>
          <p:cNvSpPr/>
          <p:nvPr/>
        </p:nvSpPr>
        <p:spPr>
          <a:xfrm rot="10800000">
            <a:off x="7133760" y="3171960"/>
            <a:ext cx="15732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5" name=""/>
          <p:cNvSpPr/>
          <p:nvPr/>
        </p:nvSpPr>
        <p:spPr>
          <a:xfrm rot="10800000">
            <a:off x="7143840" y="333864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6" name=""/>
          <p:cNvSpPr/>
          <p:nvPr/>
        </p:nvSpPr>
        <p:spPr>
          <a:xfrm rot="10800000">
            <a:off x="6186600" y="304272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97" name=""/>
          <p:cNvGrpSpPr/>
          <p:nvPr/>
        </p:nvGrpSpPr>
        <p:grpSpPr>
          <a:xfrm>
            <a:off x="6019920" y="2608200"/>
            <a:ext cx="604440" cy="701280"/>
            <a:chOff x="6019920" y="2608200"/>
            <a:chExt cx="604440" cy="701280"/>
          </a:xfrm>
        </p:grpSpPr>
        <p:grpSp>
          <p:nvGrpSpPr>
            <p:cNvPr id="6398" name=""/>
            <p:cNvGrpSpPr/>
            <p:nvPr/>
          </p:nvGrpSpPr>
          <p:grpSpPr>
            <a:xfrm>
              <a:off x="6019920" y="2608200"/>
              <a:ext cx="302760" cy="286920"/>
              <a:chOff x="6019920" y="2608200"/>
              <a:chExt cx="302760" cy="286920"/>
            </a:xfrm>
          </p:grpSpPr>
          <p:sp>
            <p:nvSpPr>
              <p:cNvPr id="6399" name=""/>
              <p:cNvSpPr/>
              <p:nvPr/>
            </p:nvSpPr>
            <p:spPr>
              <a:xfrm>
                <a:off x="6051240" y="2608200"/>
                <a:ext cx="133920" cy="126360"/>
              </a:xfrm>
              <a:prstGeom prst="rect">
                <a:avLst/>
              </a:prstGeom>
              <a:solidFill>
                <a:srgbClr val="808080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00" name=""/>
              <p:cNvSpPr/>
              <p:nvPr/>
            </p:nvSpPr>
            <p:spPr>
              <a:xfrm>
                <a:off x="6019920" y="2701080"/>
                <a:ext cx="302760" cy="194040"/>
              </a:xfrm>
              <a:prstGeom prst="rect">
                <a:avLst/>
              </a:prstGeom>
              <a:solidFill>
                <a:srgbClr val="808080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6401" name=""/>
            <p:cNvSpPr/>
            <p:nvPr/>
          </p:nvSpPr>
          <p:spPr>
            <a:xfrm>
              <a:off x="6351120" y="3022200"/>
              <a:ext cx="135720" cy="1285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02" name=""/>
            <p:cNvSpPr/>
            <p:nvPr/>
          </p:nvSpPr>
          <p:spPr>
            <a:xfrm>
              <a:off x="6321240" y="3115800"/>
              <a:ext cx="30312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03" name=""/>
          <p:cNvSpPr/>
          <p:nvPr/>
        </p:nvSpPr>
        <p:spPr>
          <a:xfrm rot="10800000">
            <a:off x="3981600" y="241416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04" name=""/>
          <p:cNvSpPr/>
          <p:nvPr/>
        </p:nvSpPr>
        <p:spPr>
          <a:xfrm rot="10800000">
            <a:off x="739800" y="436356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05" name=""/>
          <p:cNvGrpSpPr/>
          <p:nvPr/>
        </p:nvGrpSpPr>
        <p:grpSpPr>
          <a:xfrm>
            <a:off x="6541920" y="2616120"/>
            <a:ext cx="304560" cy="288720"/>
            <a:chOff x="6541920" y="2616120"/>
            <a:chExt cx="304560" cy="288720"/>
          </a:xfrm>
        </p:grpSpPr>
        <p:sp>
          <p:nvSpPr>
            <p:cNvPr id="6406" name=""/>
            <p:cNvSpPr/>
            <p:nvPr/>
          </p:nvSpPr>
          <p:spPr>
            <a:xfrm>
              <a:off x="6573240" y="2616120"/>
              <a:ext cx="1357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07" name=""/>
            <p:cNvSpPr/>
            <p:nvPr/>
          </p:nvSpPr>
          <p:spPr>
            <a:xfrm>
              <a:off x="6541920" y="2709360"/>
              <a:ext cx="304560" cy="195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08" name=""/>
          <p:cNvGrpSpPr/>
          <p:nvPr/>
        </p:nvGrpSpPr>
        <p:grpSpPr>
          <a:xfrm>
            <a:off x="6137280" y="2441520"/>
            <a:ext cx="312840" cy="190440"/>
            <a:chOff x="6137280" y="2441520"/>
            <a:chExt cx="312840" cy="190440"/>
          </a:xfrm>
        </p:grpSpPr>
        <p:sp>
          <p:nvSpPr>
            <p:cNvPr id="6409" name=""/>
            <p:cNvSpPr/>
            <p:nvPr/>
          </p:nvSpPr>
          <p:spPr>
            <a:xfrm>
              <a:off x="6137280" y="2441520"/>
              <a:ext cx="312840" cy="19044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0" name=""/>
            <p:cNvSpPr/>
            <p:nvPr/>
          </p:nvSpPr>
          <p:spPr>
            <a:xfrm>
              <a:off x="6141960" y="2457360"/>
              <a:ext cx="3049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11" name=""/>
          <p:cNvGrpSpPr/>
          <p:nvPr/>
        </p:nvGrpSpPr>
        <p:grpSpPr>
          <a:xfrm>
            <a:off x="5322960" y="4008600"/>
            <a:ext cx="304200" cy="288360"/>
            <a:chOff x="5322960" y="4008600"/>
            <a:chExt cx="304200" cy="288360"/>
          </a:xfrm>
        </p:grpSpPr>
        <p:sp>
          <p:nvSpPr>
            <p:cNvPr id="6412" name=""/>
            <p:cNvSpPr/>
            <p:nvPr/>
          </p:nvSpPr>
          <p:spPr>
            <a:xfrm>
              <a:off x="5354280" y="4008600"/>
              <a:ext cx="135360" cy="128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3" name=""/>
            <p:cNvSpPr/>
            <p:nvPr/>
          </p:nvSpPr>
          <p:spPr>
            <a:xfrm>
              <a:off x="5322960" y="4101840"/>
              <a:ext cx="304200" cy="195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14" name=""/>
          <p:cNvGrpSpPr/>
          <p:nvPr/>
        </p:nvGrpSpPr>
        <p:grpSpPr>
          <a:xfrm>
            <a:off x="8013600" y="2587680"/>
            <a:ext cx="304560" cy="288360"/>
            <a:chOff x="8013600" y="2587680"/>
            <a:chExt cx="304560" cy="288360"/>
          </a:xfrm>
        </p:grpSpPr>
        <p:sp>
          <p:nvSpPr>
            <p:cNvPr id="6415" name=""/>
            <p:cNvSpPr/>
            <p:nvPr/>
          </p:nvSpPr>
          <p:spPr>
            <a:xfrm>
              <a:off x="8044920" y="2587680"/>
              <a:ext cx="135720" cy="128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6" name=""/>
            <p:cNvSpPr/>
            <p:nvPr/>
          </p:nvSpPr>
          <p:spPr>
            <a:xfrm>
              <a:off x="8013600" y="2680920"/>
              <a:ext cx="304560" cy="195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17" name=""/>
          <p:cNvSpPr/>
          <p:nvPr/>
        </p:nvSpPr>
        <p:spPr>
          <a:xfrm>
            <a:off x="8053560" y="2324160"/>
            <a:ext cx="3744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18" name=""/>
          <p:cNvSpPr/>
          <p:nvPr/>
        </p:nvSpPr>
        <p:spPr>
          <a:xfrm>
            <a:off x="2403360" y="28940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19" name=""/>
          <p:cNvSpPr/>
          <p:nvPr/>
        </p:nvSpPr>
        <p:spPr>
          <a:xfrm>
            <a:off x="2552760" y="2757600"/>
            <a:ext cx="23796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20" name=""/>
          <p:cNvGrpSpPr/>
          <p:nvPr/>
        </p:nvGrpSpPr>
        <p:grpSpPr>
          <a:xfrm>
            <a:off x="6400800" y="2806560"/>
            <a:ext cx="318960" cy="193680"/>
            <a:chOff x="6400800" y="2806560"/>
            <a:chExt cx="318960" cy="193680"/>
          </a:xfrm>
        </p:grpSpPr>
        <p:sp>
          <p:nvSpPr>
            <p:cNvPr id="6421" name=""/>
            <p:cNvSpPr/>
            <p:nvPr/>
          </p:nvSpPr>
          <p:spPr>
            <a:xfrm>
              <a:off x="6400800" y="28065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422" name=""/>
            <p:cNvGrpSpPr/>
            <p:nvPr/>
          </p:nvGrpSpPr>
          <p:grpSpPr>
            <a:xfrm>
              <a:off x="6441840" y="2820960"/>
              <a:ext cx="239040" cy="165240"/>
              <a:chOff x="6441840" y="2820960"/>
              <a:chExt cx="239040" cy="165240"/>
            </a:xfrm>
          </p:grpSpPr>
          <p:sp>
            <p:nvSpPr>
              <p:cNvPr id="6423" name=""/>
              <p:cNvSpPr/>
              <p:nvPr/>
            </p:nvSpPr>
            <p:spPr>
              <a:xfrm>
                <a:off x="6441840" y="282096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24" name=""/>
              <p:cNvSpPr/>
              <p:nvPr/>
            </p:nvSpPr>
            <p:spPr>
              <a:xfrm>
                <a:off x="6505560" y="290988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425" name=""/>
          <p:cNvSpPr/>
          <p:nvPr/>
        </p:nvSpPr>
        <p:spPr>
          <a:xfrm>
            <a:off x="5442120" y="377352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On-line Trading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2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introduction of Internet based trading platforms will revolutionize energy trading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profit margins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Increased market transparency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trading margins will make economies of scale imperative accelerating the trend towards consolidation of the industry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On-line trading will accelerate the trend towards BTU marketing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Internet will change the ways corporations are managed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More flexible and open management structures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Employees will evolve into intra-preneurs  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8" name=""/>
          <p:cNvSpPr/>
          <p:nvPr/>
        </p:nvSpPr>
        <p:spPr>
          <a:xfrm>
            <a:off x="3654360" y="5819760"/>
            <a:ext cx="3278160" cy="52848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429" name=""/>
          <p:cNvGraphicFramePr/>
          <p:nvPr/>
        </p:nvGraphicFramePr>
        <p:xfrm>
          <a:off x="185760" y="1474920"/>
          <a:ext cx="1925640" cy="404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760" y="1474920"/>
                    <a:ext cx="1925640" cy="404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31" name=""/>
          <p:cNvSpPr/>
          <p:nvPr/>
        </p:nvSpPr>
        <p:spPr>
          <a:xfrm>
            <a:off x="355680" y="5295960"/>
            <a:ext cx="933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432" name=""/>
          <p:cNvGraphicFramePr/>
          <p:nvPr/>
        </p:nvGraphicFramePr>
        <p:xfrm>
          <a:off x="2357280" y="1415880"/>
          <a:ext cx="7682040" cy="4097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57280" y="1415880"/>
                    <a:ext cx="7682040" cy="409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34" name=""/>
          <p:cNvSpPr/>
          <p:nvPr/>
        </p:nvSpPr>
        <p:spPr>
          <a:xfrm>
            <a:off x="2343240" y="5292720"/>
            <a:ext cx="846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5" name=""/>
          <p:cNvSpPr/>
          <p:nvPr/>
        </p:nvSpPr>
        <p:spPr>
          <a:xfrm>
            <a:off x="3197160" y="52959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6" name=""/>
          <p:cNvSpPr/>
          <p:nvPr/>
        </p:nvSpPr>
        <p:spPr>
          <a:xfrm>
            <a:off x="4046400" y="52833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7" name=""/>
          <p:cNvSpPr/>
          <p:nvPr/>
        </p:nvSpPr>
        <p:spPr>
          <a:xfrm>
            <a:off x="5497560" y="5295960"/>
            <a:ext cx="1306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8" name=""/>
          <p:cNvSpPr/>
          <p:nvPr/>
        </p:nvSpPr>
        <p:spPr>
          <a:xfrm>
            <a:off x="4816440" y="5303880"/>
            <a:ext cx="103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9" name=""/>
          <p:cNvSpPr/>
          <p:nvPr/>
        </p:nvSpPr>
        <p:spPr>
          <a:xfrm>
            <a:off x="8308800" y="52833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0" name=""/>
          <p:cNvSpPr/>
          <p:nvPr/>
        </p:nvSpPr>
        <p:spPr>
          <a:xfrm>
            <a:off x="7450200" y="5311800"/>
            <a:ext cx="846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1" name=""/>
          <p:cNvSpPr/>
          <p:nvPr/>
        </p:nvSpPr>
        <p:spPr>
          <a:xfrm>
            <a:off x="8880480" y="5308560"/>
            <a:ext cx="1409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 Paso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2" name=""/>
          <p:cNvSpPr/>
          <p:nvPr/>
        </p:nvSpPr>
        <p:spPr>
          <a:xfrm>
            <a:off x="6593040" y="528480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Dynegy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3" name=""/>
          <p:cNvSpPr/>
          <p:nvPr/>
        </p:nvSpPr>
        <p:spPr>
          <a:xfrm>
            <a:off x="2400480" y="30830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16.9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4" name=""/>
          <p:cNvSpPr/>
          <p:nvPr/>
        </p:nvSpPr>
        <p:spPr>
          <a:xfrm>
            <a:off x="3252960" y="33577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14.6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5" name=""/>
          <p:cNvSpPr/>
          <p:nvPr/>
        </p:nvSpPr>
        <p:spPr>
          <a:xfrm>
            <a:off x="4103640" y="34466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6" name=""/>
          <p:cNvSpPr/>
          <p:nvPr/>
        </p:nvSpPr>
        <p:spPr>
          <a:xfrm>
            <a:off x="4950000" y="37288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7" name=""/>
          <p:cNvSpPr/>
          <p:nvPr/>
        </p:nvSpPr>
        <p:spPr>
          <a:xfrm>
            <a:off x="5783400" y="37386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8" name=""/>
          <p:cNvSpPr/>
          <p:nvPr/>
        </p:nvSpPr>
        <p:spPr>
          <a:xfrm>
            <a:off x="6654960" y="37800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9" name=""/>
          <p:cNvSpPr/>
          <p:nvPr/>
        </p:nvSpPr>
        <p:spPr>
          <a:xfrm>
            <a:off x="7500960" y="38527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0" name=""/>
          <p:cNvSpPr/>
          <p:nvPr/>
        </p:nvSpPr>
        <p:spPr>
          <a:xfrm>
            <a:off x="8353440" y="38782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1" name=""/>
          <p:cNvSpPr/>
          <p:nvPr/>
        </p:nvSpPr>
        <p:spPr>
          <a:xfrm>
            <a:off x="9183600" y="40194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8.9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2" name=""/>
          <p:cNvSpPr/>
          <p:nvPr/>
        </p:nvSpPr>
        <p:spPr>
          <a:xfrm>
            <a:off x="453960" y="22622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24.4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3" name=""/>
          <p:cNvSpPr/>
          <p:nvPr/>
        </p:nvSpPr>
        <p:spPr>
          <a:xfrm>
            <a:off x="1211400" y="5295960"/>
            <a:ext cx="933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4" name=""/>
          <p:cNvSpPr/>
          <p:nvPr/>
        </p:nvSpPr>
        <p:spPr>
          <a:xfrm>
            <a:off x="1308240" y="1351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32.4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5" name=""/>
          <p:cNvSpPr/>
          <p:nvPr/>
        </p:nvSpPr>
        <p:spPr>
          <a:xfrm>
            <a:off x="781200" y="5519880"/>
            <a:ext cx="93348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6" name=""/>
          <p:cNvSpPr/>
          <p:nvPr/>
        </p:nvSpPr>
        <p:spPr>
          <a:xfrm>
            <a:off x="1425600" y="1622520"/>
            <a:ext cx="501480" cy="1288800"/>
          </a:xfrm>
          <a:prstGeom prst="rect">
            <a:avLst/>
          </a:prstGeom>
          <a:solidFill>
            <a:srgbClr val="8a001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7" name=""/>
          <p:cNvSpPr/>
          <p:nvPr/>
        </p:nvSpPr>
        <p:spPr>
          <a:xfrm>
            <a:off x="1425600" y="2906640"/>
            <a:ext cx="501480" cy="2403720"/>
          </a:xfrm>
          <a:prstGeom prst="rect">
            <a:avLst/>
          </a:prstGeom>
          <a:solidFill>
            <a:srgbClr val="00309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8" name=""/>
          <p:cNvSpPr/>
          <p:nvPr/>
        </p:nvSpPr>
        <p:spPr>
          <a:xfrm>
            <a:off x="568440" y="2521080"/>
            <a:ext cx="512640" cy="1217520"/>
          </a:xfrm>
          <a:prstGeom prst="rect">
            <a:avLst/>
          </a:prstGeom>
          <a:solidFill>
            <a:srgbClr val="c20017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9" name=""/>
          <p:cNvSpPr/>
          <p:nvPr/>
        </p:nvSpPr>
        <p:spPr>
          <a:xfrm>
            <a:off x="568440" y="3728880"/>
            <a:ext cx="512640" cy="1573200"/>
          </a:xfrm>
          <a:prstGeom prst="rect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0" name=""/>
          <p:cNvSpPr/>
          <p:nvPr/>
        </p:nvSpPr>
        <p:spPr>
          <a:xfrm>
            <a:off x="171360" y="165240"/>
            <a:ext cx="9971280" cy="116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Enron’s Leading North American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1Q 2000 versus Full Year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(TBtue/d)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1" name=""/>
          <p:cNvSpPr/>
          <p:nvPr/>
        </p:nvSpPr>
        <p:spPr>
          <a:xfrm>
            <a:off x="273240" y="6610320"/>
            <a:ext cx="654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Source: Gas Daily, Power Markets Week (February 2000), Natural Gas Week (March 2000), Enron Analysis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2" name=""/>
          <p:cNvSpPr/>
          <p:nvPr/>
        </p:nvSpPr>
        <p:spPr>
          <a:xfrm>
            <a:off x="5378400" y="5965920"/>
            <a:ext cx="439920" cy="250560"/>
          </a:xfrm>
          <a:prstGeom prst="rect">
            <a:avLst/>
          </a:prstGeom>
          <a:solidFill>
            <a:srgbClr val="c20017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3" name=""/>
          <p:cNvSpPr/>
          <p:nvPr/>
        </p:nvSpPr>
        <p:spPr>
          <a:xfrm>
            <a:off x="4411800" y="5943600"/>
            <a:ext cx="749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4" name=""/>
          <p:cNvSpPr/>
          <p:nvPr/>
        </p:nvSpPr>
        <p:spPr>
          <a:xfrm>
            <a:off x="5842080" y="5927760"/>
            <a:ext cx="1120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5" name=""/>
          <p:cNvSpPr/>
          <p:nvPr/>
        </p:nvSpPr>
        <p:spPr>
          <a:xfrm>
            <a:off x="3927600" y="5965920"/>
            <a:ext cx="439560" cy="250560"/>
          </a:xfrm>
          <a:prstGeom prst="rect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6" name=""/>
          <p:cNvSpPr/>
          <p:nvPr/>
        </p:nvSpPr>
        <p:spPr>
          <a:xfrm>
            <a:off x="2313000" y="1636560"/>
            <a:ext cx="826920" cy="1271880"/>
          </a:xfrm>
          <a:custGeom>
            <a:avLst/>
            <a:gdLst/>
            <a:ahLst/>
            <a:rect l="l" t="t" r="r" b="b"/>
            <a:pathLst>
              <a:path w="429" h="721">
                <a:moveTo>
                  <a:pt x="124" y="0"/>
                </a:moveTo>
                <a:lnTo>
                  <a:pt x="178" y="8"/>
                </a:lnTo>
                <a:lnTo>
                  <a:pt x="160" y="118"/>
                </a:lnTo>
                <a:lnTo>
                  <a:pt x="166" y="130"/>
                </a:lnTo>
                <a:lnTo>
                  <a:pt x="178" y="140"/>
                </a:lnTo>
                <a:lnTo>
                  <a:pt x="178" y="150"/>
                </a:lnTo>
                <a:lnTo>
                  <a:pt x="172" y="166"/>
                </a:lnTo>
                <a:lnTo>
                  <a:pt x="172" y="174"/>
                </a:lnTo>
                <a:lnTo>
                  <a:pt x="196" y="182"/>
                </a:lnTo>
                <a:lnTo>
                  <a:pt x="202" y="202"/>
                </a:lnTo>
                <a:lnTo>
                  <a:pt x="226" y="256"/>
                </a:lnTo>
                <a:lnTo>
                  <a:pt x="240" y="256"/>
                </a:lnTo>
                <a:lnTo>
                  <a:pt x="248" y="276"/>
                </a:lnTo>
                <a:lnTo>
                  <a:pt x="230" y="294"/>
                </a:lnTo>
                <a:lnTo>
                  <a:pt x="232" y="306"/>
                </a:lnTo>
                <a:lnTo>
                  <a:pt x="240" y="320"/>
                </a:lnTo>
                <a:lnTo>
                  <a:pt x="238" y="322"/>
                </a:lnTo>
                <a:lnTo>
                  <a:pt x="226" y="328"/>
                </a:lnTo>
                <a:lnTo>
                  <a:pt x="222" y="346"/>
                </a:lnTo>
                <a:lnTo>
                  <a:pt x="218" y="364"/>
                </a:lnTo>
                <a:lnTo>
                  <a:pt x="224" y="370"/>
                </a:lnTo>
                <a:lnTo>
                  <a:pt x="240" y="356"/>
                </a:lnTo>
                <a:lnTo>
                  <a:pt x="246" y="352"/>
                </a:lnTo>
                <a:lnTo>
                  <a:pt x="262" y="356"/>
                </a:lnTo>
                <a:lnTo>
                  <a:pt x="262" y="378"/>
                </a:lnTo>
                <a:lnTo>
                  <a:pt x="270" y="390"/>
                </a:lnTo>
                <a:lnTo>
                  <a:pt x="272" y="436"/>
                </a:lnTo>
                <a:lnTo>
                  <a:pt x="282" y="442"/>
                </a:lnTo>
                <a:lnTo>
                  <a:pt x="298" y="444"/>
                </a:lnTo>
                <a:lnTo>
                  <a:pt x="302" y="470"/>
                </a:lnTo>
                <a:lnTo>
                  <a:pt x="312" y="480"/>
                </a:lnTo>
                <a:lnTo>
                  <a:pt x="318" y="476"/>
                </a:lnTo>
                <a:lnTo>
                  <a:pt x="356" y="476"/>
                </a:lnTo>
                <a:lnTo>
                  <a:pt x="402" y="468"/>
                </a:lnTo>
                <a:lnTo>
                  <a:pt x="428" y="492"/>
                </a:lnTo>
                <a:lnTo>
                  <a:pt x="400" y="720"/>
                </a:lnTo>
                <a:lnTo>
                  <a:pt x="0" y="656"/>
                </a:lnTo>
                <a:lnTo>
                  <a:pt x="26" y="494"/>
                </a:lnTo>
                <a:lnTo>
                  <a:pt x="22" y="474"/>
                </a:lnTo>
                <a:lnTo>
                  <a:pt x="36" y="452"/>
                </a:lnTo>
                <a:lnTo>
                  <a:pt x="18" y="430"/>
                </a:lnTo>
                <a:lnTo>
                  <a:pt x="20" y="422"/>
                </a:lnTo>
                <a:lnTo>
                  <a:pt x="38" y="404"/>
                </a:lnTo>
                <a:lnTo>
                  <a:pt x="54" y="400"/>
                </a:lnTo>
                <a:lnTo>
                  <a:pt x="58" y="378"/>
                </a:lnTo>
                <a:lnTo>
                  <a:pt x="90" y="336"/>
                </a:lnTo>
                <a:lnTo>
                  <a:pt x="86" y="310"/>
                </a:lnTo>
                <a:lnTo>
                  <a:pt x="66" y="286"/>
                </a:lnTo>
                <a:lnTo>
                  <a:pt x="12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7" name=""/>
          <p:cNvSpPr/>
          <p:nvPr/>
        </p:nvSpPr>
        <p:spPr>
          <a:xfrm>
            <a:off x="1309680" y="1898640"/>
            <a:ext cx="1182600" cy="893880"/>
          </a:xfrm>
          <a:custGeom>
            <a:avLst/>
            <a:gdLst/>
            <a:ahLst/>
            <a:rect l="l" t="t" r="r" b="b"/>
            <a:pathLst>
              <a:path w="613" h="507">
                <a:moveTo>
                  <a:pt x="520" y="506"/>
                </a:moveTo>
                <a:lnTo>
                  <a:pt x="546" y="350"/>
                </a:lnTo>
                <a:lnTo>
                  <a:pt x="544" y="324"/>
                </a:lnTo>
                <a:lnTo>
                  <a:pt x="554" y="310"/>
                </a:lnTo>
                <a:lnTo>
                  <a:pt x="554" y="296"/>
                </a:lnTo>
                <a:lnTo>
                  <a:pt x="538" y="284"/>
                </a:lnTo>
                <a:lnTo>
                  <a:pt x="538" y="274"/>
                </a:lnTo>
                <a:lnTo>
                  <a:pt x="550" y="266"/>
                </a:lnTo>
                <a:lnTo>
                  <a:pt x="560" y="256"/>
                </a:lnTo>
                <a:lnTo>
                  <a:pt x="574" y="252"/>
                </a:lnTo>
                <a:lnTo>
                  <a:pt x="578" y="230"/>
                </a:lnTo>
                <a:lnTo>
                  <a:pt x="588" y="216"/>
                </a:lnTo>
                <a:lnTo>
                  <a:pt x="598" y="206"/>
                </a:lnTo>
                <a:lnTo>
                  <a:pt x="612" y="188"/>
                </a:lnTo>
                <a:lnTo>
                  <a:pt x="608" y="168"/>
                </a:lnTo>
                <a:lnTo>
                  <a:pt x="588" y="140"/>
                </a:lnTo>
                <a:lnTo>
                  <a:pt x="476" y="112"/>
                </a:lnTo>
                <a:lnTo>
                  <a:pt x="442" y="116"/>
                </a:lnTo>
                <a:lnTo>
                  <a:pt x="420" y="108"/>
                </a:lnTo>
                <a:lnTo>
                  <a:pt x="392" y="108"/>
                </a:lnTo>
                <a:lnTo>
                  <a:pt x="364" y="116"/>
                </a:lnTo>
                <a:lnTo>
                  <a:pt x="332" y="100"/>
                </a:lnTo>
                <a:lnTo>
                  <a:pt x="296" y="104"/>
                </a:lnTo>
                <a:lnTo>
                  <a:pt x="254" y="92"/>
                </a:lnTo>
                <a:lnTo>
                  <a:pt x="228" y="90"/>
                </a:lnTo>
                <a:lnTo>
                  <a:pt x="200" y="62"/>
                </a:lnTo>
                <a:lnTo>
                  <a:pt x="202" y="32"/>
                </a:lnTo>
                <a:lnTo>
                  <a:pt x="186" y="20"/>
                </a:lnTo>
                <a:lnTo>
                  <a:pt x="174" y="18"/>
                </a:lnTo>
                <a:lnTo>
                  <a:pt x="164" y="4"/>
                </a:lnTo>
                <a:lnTo>
                  <a:pt x="142" y="0"/>
                </a:lnTo>
                <a:lnTo>
                  <a:pt x="134" y="16"/>
                </a:lnTo>
                <a:lnTo>
                  <a:pt x="124" y="50"/>
                </a:lnTo>
                <a:lnTo>
                  <a:pt x="122" y="84"/>
                </a:lnTo>
                <a:lnTo>
                  <a:pt x="108" y="100"/>
                </a:lnTo>
                <a:lnTo>
                  <a:pt x="106" y="132"/>
                </a:lnTo>
                <a:lnTo>
                  <a:pt x="44" y="250"/>
                </a:lnTo>
                <a:lnTo>
                  <a:pt x="32" y="288"/>
                </a:lnTo>
                <a:lnTo>
                  <a:pt x="14" y="302"/>
                </a:lnTo>
                <a:lnTo>
                  <a:pt x="8" y="316"/>
                </a:lnTo>
                <a:lnTo>
                  <a:pt x="10" y="332"/>
                </a:lnTo>
                <a:lnTo>
                  <a:pt x="8" y="342"/>
                </a:lnTo>
                <a:lnTo>
                  <a:pt x="0" y="354"/>
                </a:lnTo>
                <a:lnTo>
                  <a:pt x="2" y="362"/>
                </a:lnTo>
                <a:lnTo>
                  <a:pt x="8" y="376"/>
                </a:lnTo>
                <a:lnTo>
                  <a:pt x="14" y="380"/>
                </a:lnTo>
                <a:lnTo>
                  <a:pt x="16" y="384"/>
                </a:lnTo>
                <a:lnTo>
                  <a:pt x="520" y="50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8" name=""/>
          <p:cNvSpPr/>
          <p:nvPr/>
        </p:nvSpPr>
        <p:spPr>
          <a:xfrm>
            <a:off x="6670800" y="4076640"/>
            <a:ext cx="776160" cy="752400"/>
          </a:xfrm>
          <a:custGeom>
            <a:avLst/>
            <a:gdLst/>
            <a:ahLst/>
            <a:rect l="l" t="t" r="r" b="b"/>
            <a:pathLst>
              <a:path w="403" h="427">
                <a:moveTo>
                  <a:pt x="0" y="24"/>
                </a:moveTo>
                <a:lnTo>
                  <a:pt x="88" y="12"/>
                </a:lnTo>
                <a:lnTo>
                  <a:pt x="178" y="0"/>
                </a:lnTo>
                <a:lnTo>
                  <a:pt x="172" y="24"/>
                </a:lnTo>
                <a:lnTo>
                  <a:pt x="180" y="42"/>
                </a:lnTo>
                <a:lnTo>
                  <a:pt x="210" y="46"/>
                </a:lnTo>
                <a:lnTo>
                  <a:pt x="226" y="74"/>
                </a:lnTo>
                <a:lnTo>
                  <a:pt x="250" y="86"/>
                </a:lnTo>
                <a:lnTo>
                  <a:pt x="252" y="98"/>
                </a:lnTo>
                <a:lnTo>
                  <a:pt x="264" y="100"/>
                </a:lnTo>
                <a:lnTo>
                  <a:pt x="278" y="110"/>
                </a:lnTo>
                <a:lnTo>
                  <a:pt x="278" y="126"/>
                </a:lnTo>
                <a:lnTo>
                  <a:pt x="304" y="138"/>
                </a:lnTo>
                <a:lnTo>
                  <a:pt x="306" y="156"/>
                </a:lnTo>
                <a:lnTo>
                  <a:pt x="308" y="164"/>
                </a:lnTo>
                <a:lnTo>
                  <a:pt x="328" y="162"/>
                </a:lnTo>
                <a:lnTo>
                  <a:pt x="346" y="168"/>
                </a:lnTo>
                <a:lnTo>
                  <a:pt x="356" y="190"/>
                </a:lnTo>
                <a:lnTo>
                  <a:pt x="362" y="210"/>
                </a:lnTo>
                <a:lnTo>
                  <a:pt x="380" y="212"/>
                </a:lnTo>
                <a:lnTo>
                  <a:pt x="384" y="236"/>
                </a:lnTo>
                <a:lnTo>
                  <a:pt x="402" y="248"/>
                </a:lnTo>
                <a:lnTo>
                  <a:pt x="402" y="272"/>
                </a:lnTo>
                <a:lnTo>
                  <a:pt x="386" y="274"/>
                </a:lnTo>
                <a:lnTo>
                  <a:pt x="388" y="284"/>
                </a:lnTo>
                <a:lnTo>
                  <a:pt x="380" y="292"/>
                </a:lnTo>
                <a:lnTo>
                  <a:pt x="388" y="304"/>
                </a:lnTo>
                <a:lnTo>
                  <a:pt x="392" y="320"/>
                </a:lnTo>
                <a:lnTo>
                  <a:pt x="380" y="326"/>
                </a:lnTo>
                <a:lnTo>
                  <a:pt x="378" y="352"/>
                </a:lnTo>
                <a:lnTo>
                  <a:pt x="372" y="354"/>
                </a:lnTo>
                <a:lnTo>
                  <a:pt x="380" y="364"/>
                </a:lnTo>
                <a:lnTo>
                  <a:pt x="378" y="390"/>
                </a:lnTo>
                <a:lnTo>
                  <a:pt x="362" y="386"/>
                </a:lnTo>
                <a:lnTo>
                  <a:pt x="354" y="378"/>
                </a:lnTo>
                <a:lnTo>
                  <a:pt x="342" y="380"/>
                </a:lnTo>
                <a:lnTo>
                  <a:pt x="336" y="390"/>
                </a:lnTo>
                <a:lnTo>
                  <a:pt x="338" y="404"/>
                </a:lnTo>
                <a:lnTo>
                  <a:pt x="344" y="408"/>
                </a:lnTo>
                <a:lnTo>
                  <a:pt x="344" y="426"/>
                </a:lnTo>
                <a:lnTo>
                  <a:pt x="332" y="424"/>
                </a:lnTo>
                <a:lnTo>
                  <a:pt x="322" y="412"/>
                </a:lnTo>
                <a:lnTo>
                  <a:pt x="232" y="414"/>
                </a:lnTo>
                <a:lnTo>
                  <a:pt x="104" y="418"/>
                </a:lnTo>
                <a:lnTo>
                  <a:pt x="90" y="392"/>
                </a:lnTo>
                <a:lnTo>
                  <a:pt x="90" y="384"/>
                </a:lnTo>
                <a:lnTo>
                  <a:pt x="84" y="376"/>
                </a:lnTo>
                <a:lnTo>
                  <a:pt x="72" y="378"/>
                </a:lnTo>
                <a:lnTo>
                  <a:pt x="76" y="366"/>
                </a:lnTo>
                <a:lnTo>
                  <a:pt x="84" y="324"/>
                </a:lnTo>
                <a:lnTo>
                  <a:pt x="76" y="320"/>
                </a:lnTo>
                <a:lnTo>
                  <a:pt x="78" y="296"/>
                </a:lnTo>
                <a:lnTo>
                  <a:pt x="92" y="276"/>
                </a:lnTo>
                <a:lnTo>
                  <a:pt x="80" y="272"/>
                </a:lnTo>
                <a:lnTo>
                  <a:pt x="72" y="262"/>
                </a:lnTo>
                <a:lnTo>
                  <a:pt x="60" y="258"/>
                </a:lnTo>
                <a:lnTo>
                  <a:pt x="58" y="246"/>
                </a:lnTo>
                <a:lnTo>
                  <a:pt x="70" y="234"/>
                </a:lnTo>
                <a:lnTo>
                  <a:pt x="68" y="228"/>
                </a:lnTo>
                <a:lnTo>
                  <a:pt x="58" y="220"/>
                </a:lnTo>
                <a:lnTo>
                  <a:pt x="36" y="138"/>
                </a:lnTo>
                <a:lnTo>
                  <a:pt x="0" y="2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9" name=""/>
          <p:cNvSpPr/>
          <p:nvPr/>
        </p:nvSpPr>
        <p:spPr>
          <a:xfrm>
            <a:off x="6056280" y="3414600"/>
            <a:ext cx="1042920" cy="513000"/>
          </a:xfrm>
          <a:custGeom>
            <a:avLst/>
            <a:gdLst/>
            <a:ahLst/>
            <a:rect l="l" t="t" r="r" b="b"/>
            <a:pathLst>
              <a:path w="541" h="291">
                <a:moveTo>
                  <a:pt x="540" y="112"/>
                </a:moveTo>
                <a:lnTo>
                  <a:pt x="540" y="148"/>
                </a:lnTo>
                <a:lnTo>
                  <a:pt x="530" y="150"/>
                </a:lnTo>
                <a:lnTo>
                  <a:pt x="524" y="160"/>
                </a:lnTo>
                <a:lnTo>
                  <a:pt x="512" y="152"/>
                </a:lnTo>
                <a:lnTo>
                  <a:pt x="508" y="166"/>
                </a:lnTo>
                <a:lnTo>
                  <a:pt x="500" y="164"/>
                </a:lnTo>
                <a:lnTo>
                  <a:pt x="498" y="184"/>
                </a:lnTo>
                <a:lnTo>
                  <a:pt x="490" y="196"/>
                </a:lnTo>
                <a:lnTo>
                  <a:pt x="482" y="194"/>
                </a:lnTo>
                <a:lnTo>
                  <a:pt x="482" y="204"/>
                </a:lnTo>
                <a:lnTo>
                  <a:pt x="466" y="202"/>
                </a:lnTo>
                <a:lnTo>
                  <a:pt x="464" y="220"/>
                </a:lnTo>
                <a:lnTo>
                  <a:pt x="452" y="220"/>
                </a:lnTo>
                <a:lnTo>
                  <a:pt x="452" y="228"/>
                </a:lnTo>
                <a:lnTo>
                  <a:pt x="342" y="244"/>
                </a:lnTo>
                <a:lnTo>
                  <a:pt x="238" y="254"/>
                </a:lnTo>
                <a:lnTo>
                  <a:pt x="162" y="254"/>
                </a:lnTo>
                <a:lnTo>
                  <a:pt x="148" y="270"/>
                </a:lnTo>
                <a:lnTo>
                  <a:pt x="136" y="268"/>
                </a:lnTo>
                <a:lnTo>
                  <a:pt x="126" y="260"/>
                </a:lnTo>
                <a:lnTo>
                  <a:pt x="116" y="262"/>
                </a:lnTo>
                <a:lnTo>
                  <a:pt x="96" y="276"/>
                </a:lnTo>
                <a:lnTo>
                  <a:pt x="70" y="290"/>
                </a:lnTo>
                <a:lnTo>
                  <a:pt x="44" y="288"/>
                </a:lnTo>
                <a:lnTo>
                  <a:pt x="0" y="290"/>
                </a:lnTo>
                <a:lnTo>
                  <a:pt x="26" y="270"/>
                </a:lnTo>
                <a:lnTo>
                  <a:pt x="24" y="236"/>
                </a:lnTo>
                <a:lnTo>
                  <a:pt x="36" y="222"/>
                </a:lnTo>
                <a:lnTo>
                  <a:pt x="82" y="230"/>
                </a:lnTo>
                <a:lnTo>
                  <a:pt x="78" y="220"/>
                </a:lnTo>
                <a:lnTo>
                  <a:pt x="64" y="204"/>
                </a:lnTo>
                <a:lnTo>
                  <a:pt x="82" y="188"/>
                </a:lnTo>
                <a:lnTo>
                  <a:pt x="96" y="184"/>
                </a:lnTo>
                <a:lnTo>
                  <a:pt x="104" y="156"/>
                </a:lnTo>
                <a:lnTo>
                  <a:pt x="130" y="152"/>
                </a:lnTo>
                <a:lnTo>
                  <a:pt x="142" y="134"/>
                </a:lnTo>
                <a:lnTo>
                  <a:pt x="154" y="134"/>
                </a:lnTo>
                <a:lnTo>
                  <a:pt x="164" y="144"/>
                </a:lnTo>
                <a:lnTo>
                  <a:pt x="202" y="142"/>
                </a:lnTo>
                <a:lnTo>
                  <a:pt x="214" y="114"/>
                </a:lnTo>
                <a:lnTo>
                  <a:pt x="224" y="114"/>
                </a:lnTo>
                <a:lnTo>
                  <a:pt x="230" y="124"/>
                </a:lnTo>
                <a:lnTo>
                  <a:pt x="248" y="124"/>
                </a:lnTo>
                <a:lnTo>
                  <a:pt x="252" y="102"/>
                </a:lnTo>
                <a:lnTo>
                  <a:pt x="266" y="94"/>
                </a:lnTo>
                <a:lnTo>
                  <a:pt x="268" y="70"/>
                </a:lnTo>
                <a:lnTo>
                  <a:pt x="284" y="66"/>
                </a:lnTo>
                <a:lnTo>
                  <a:pt x="286" y="46"/>
                </a:lnTo>
                <a:lnTo>
                  <a:pt x="308" y="50"/>
                </a:lnTo>
                <a:lnTo>
                  <a:pt x="326" y="24"/>
                </a:lnTo>
                <a:lnTo>
                  <a:pt x="326" y="2"/>
                </a:lnTo>
                <a:lnTo>
                  <a:pt x="350" y="0"/>
                </a:lnTo>
                <a:lnTo>
                  <a:pt x="354" y="20"/>
                </a:lnTo>
                <a:lnTo>
                  <a:pt x="386" y="28"/>
                </a:lnTo>
                <a:lnTo>
                  <a:pt x="414" y="38"/>
                </a:lnTo>
                <a:lnTo>
                  <a:pt x="442" y="28"/>
                </a:lnTo>
                <a:lnTo>
                  <a:pt x="454" y="8"/>
                </a:lnTo>
                <a:lnTo>
                  <a:pt x="466" y="8"/>
                </a:lnTo>
                <a:lnTo>
                  <a:pt x="476" y="20"/>
                </a:lnTo>
                <a:lnTo>
                  <a:pt x="478" y="34"/>
                </a:lnTo>
                <a:lnTo>
                  <a:pt x="492" y="34"/>
                </a:lnTo>
                <a:lnTo>
                  <a:pt x="490" y="56"/>
                </a:lnTo>
                <a:lnTo>
                  <a:pt x="504" y="100"/>
                </a:lnTo>
                <a:lnTo>
                  <a:pt x="526" y="106"/>
                </a:lnTo>
                <a:lnTo>
                  <a:pt x="540" y="11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0" name=""/>
          <p:cNvSpPr/>
          <p:nvPr/>
        </p:nvSpPr>
        <p:spPr>
          <a:xfrm>
            <a:off x="6230880" y="2981160"/>
            <a:ext cx="460440" cy="706680"/>
          </a:xfrm>
          <a:custGeom>
            <a:avLst/>
            <a:gdLst/>
            <a:ahLst/>
            <a:rect l="l" t="t" r="r" b="b"/>
            <a:pathLst>
              <a:path w="239" h="401">
                <a:moveTo>
                  <a:pt x="12" y="20"/>
                </a:moveTo>
                <a:lnTo>
                  <a:pt x="52" y="24"/>
                </a:lnTo>
                <a:lnTo>
                  <a:pt x="66" y="6"/>
                </a:lnTo>
                <a:lnTo>
                  <a:pt x="204" y="0"/>
                </a:lnTo>
                <a:lnTo>
                  <a:pt x="236" y="244"/>
                </a:lnTo>
                <a:lnTo>
                  <a:pt x="238" y="256"/>
                </a:lnTo>
                <a:lnTo>
                  <a:pt x="234" y="278"/>
                </a:lnTo>
                <a:lnTo>
                  <a:pt x="220" y="296"/>
                </a:lnTo>
                <a:lnTo>
                  <a:pt x="198" y="294"/>
                </a:lnTo>
                <a:lnTo>
                  <a:pt x="196" y="310"/>
                </a:lnTo>
                <a:lnTo>
                  <a:pt x="180" y="316"/>
                </a:lnTo>
                <a:lnTo>
                  <a:pt x="178" y="336"/>
                </a:lnTo>
                <a:lnTo>
                  <a:pt x="166" y="348"/>
                </a:lnTo>
                <a:lnTo>
                  <a:pt x="162" y="370"/>
                </a:lnTo>
                <a:lnTo>
                  <a:pt x="140" y="372"/>
                </a:lnTo>
                <a:lnTo>
                  <a:pt x="138" y="360"/>
                </a:lnTo>
                <a:lnTo>
                  <a:pt x="124" y="362"/>
                </a:lnTo>
                <a:lnTo>
                  <a:pt x="112" y="388"/>
                </a:lnTo>
                <a:lnTo>
                  <a:pt x="102" y="388"/>
                </a:lnTo>
                <a:lnTo>
                  <a:pt x="92" y="388"/>
                </a:lnTo>
                <a:lnTo>
                  <a:pt x="74" y="390"/>
                </a:lnTo>
                <a:lnTo>
                  <a:pt x="72" y="386"/>
                </a:lnTo>
                <a:lnTo>
                  <a:pt x="66" y="380"/>
                </a:lnTo>
                <a:lnTo>
                  <a:pt x="54" y="380"/>
                </a:lnTo>
                <a:lnTo>
                  <a:pt x="44" y="400"/>
                </a:lnTo>
                <a:lnTo>
                  <a:pt x="0" y="398"/>
                </a:lnTo>
                <a:lnTo>
                  <a:pt x="4" y="386"/>
                </a:lnTo>
                <a:lnTo>
                  <a:pt x="12" y="364"/>
                </a:lnTo>
                <a:lnTo>
                  <a:pt x="6" y="350"/>
                </a:lnTo>
                <a:lnTo>
                  <a:pt x="34" y="324"/>
                </a:lnTo>
                <a:lnTo>
                  <a:pt x="34" y="314"/>
                </a:lnTo>
                <a:lnTo>
                  <a:pt x="46" y="308"/>
                </a:lnTo>
                <a:lnTo>
                  <a:pt x="28" y="298"/>
                </a:lnTo>
                <a:lnTo>
                  <a:pt x="34" y="266"/>
                </a:lnTo>
                <a:lnTo>
                  <a:pt x="22" y="264"/>
                </a:lnTo>
                <a:lnTo>
                  <a:pt x="24" y="242"/>
                </a:lnTo>
                <a:lnTo>
                  <a:pt x="32" y="220"/>
                </a:lnTo>
                <a:lnTo>
                  <a:pt x="26" y="118"/>
                </a:lnTo>
                <a:lnTo>
                  <a:pt x="12" y="2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1" name=""/>
          <p:cNvSpPr/>
          <p:nvPr/>
        </p:nvSpPr>
        <p:spPr>
          <a:xfrm>
            <a:off x="5014800" y="2779560"/>
            <a:ext cx="874800" cy="516240"/>
          </a:xfrm>
          <a:custGeom>
            <a:avLst/>
            <a:gdLst/>
            <a:ahLst/>
            <a:rect l="l" t="t" r="r" b="b"/>
            <a:pathLst>
              <a:path w="453" h="293">
                <a:moveTo>
                  <a:pt x="6" y="8"/>
                </a:moveTo>
                <a:lnTo>
                  <a:pt x="208" y="0"/>
                </a:lnTo>
                <a:lnTo>
                  <a:pt x="376" y="0"/>
                </a:lnTo>
                <a:lnTo>
                  <a:pt x="374" y="10"/>
                </a:lnTo>
                <a:lnTo>
                  <a:pt x="366" y="40"/>
                </a:lnTo>
                <a:lnTo>
                  <a:pt x="382" y="60"/>
                </a:lnTo>
                <a:lnTo>
                  <a:pt x="388" y="72"/>
                </a:lnTo>
                <a:lnTo>
                  <a:pt x="418" y="74"/>
                </a:lnTo>
                <a:lnTo>
                  <a:pt x="420" y="98"/>
                </a:lnTo>
                <a:lnTo>
                  <a:pt x="432" y="100"/>
                </a:lnTo>
                <a:lnTo>
                  <a:pt x="432" y="108"/>
                </a:lnTo>
                <a:lnTo>
                  <a:pt x="440" y="120"/>
                </a:lnTo>
                <a:lnTo>
                  <a:pt x="452" y="124"/>
                </a:lnTo>
                <a:lnTo>
                  <a:pt x="452" y="148"/>
                </a:lnTo>
                <a:lnTo>
                  <a:pt x="446" y="172"/>
                </a:lnTo>
                <a:lnTo>
                  <a:pt x="410" y="188"/>
                </a:lnTo>
                <a:lnTo>
                  <a:pt x="390" y="200"/>
                </a:lnTo>
                <a:lnTo>
                  <a:pt x="394" y="222"/>
                </a:lnTo>
                <a:lnTo>
                  <a:pt x="400" y="234"/>
                </a:lnTo>
                <a:lnTo>
                  <a:pt x="398" y="244"/>
                </a:lnTo>
                <a:lnTo>
                  <a:pt x="378" y="268"/>
                </a:lnTo>
                <a:lnTo>
                  <a:pt x="374" y="286"/>
                </a:lnTo>
                <a:lnTo>
                  <a:pt x="368" y="292"/>
                </a:lnTo>
                <a:lnTo>
                  <a:pt x="356" y="268"/>
                </a:lnTo>
                <a:lnTo>
                  <a:pt x="66" y="276"/>
                </a:lnTo>
                <a:lnTo>
                  <a:pt x="64" y="250"/>
                </a:lnTo>
                <a:lnTo>
                  <a:pt x="54" y="244"/>
                </a:lnTo>
                <a:lnTo>
                  <a:pt x="52" y="202"/>
                </a:lnTo>
                <a:lnTo>
                  <a:pt x="50" y="196"/>
                </a:lnTo>
                <a:lnTo>
                  <a:pt x="46" y="168"/>
                </a:lnTo>
                <a:lnTo>
                  <a:pt x="36" y="166"/>
                </a:lnTo>
                <a:lnTo>
                  <a:pt x="34" y="138"/>
                </a:lnTo>
                <a:lnTo>
                  <a:pt x="22" y="124"/>
                </a:lnTo>
                <a:lnTo>
                  <a:pt x="16" y="96"/>
                </a:lnTo>
                <a:lnTo>
                  <a:pt x="6" y="92"/>
                </a:lnTo>
                <a:lnTo>
                  <a:pt x="0" y="70"/>
                </a:lnTo>
                <a:lnTo>
                  <a:pt x="6" y="60"/>
                </a:lnTo>
                <a:lnTo>
                  <a:pt x="6" y="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2" name=""/>
          <p:cNvSpPr/>
          <p:nvPr/>
        </p:nvSpPr>
        <p:spPr>
          <a:xfrm>
            <a:off x="5724360" y="2909880"/>
            <a:ext cx="592200" cy="919080"/>
          </a:xfrm>
          <a:custGeom>
            <a:avLst/>
            <a:gdLst/>
            <a:ahLst/>
            <a:rect l="l" t="t" r="r" b="b"/>
            <a:pathLst>
              <a:path w="307" h="521">
                <a:moveTo>
                  <a:pt x="52" y="6"/>
                </a:moveTo>
                <a:lnTo>
                  <a:pt x="50" y="22"/>
                </a:lnTo>
                <a:lnTo>
                  <a:pt x="62" y="26"/>
                </a:lnTo>
                <a:lnTo>
                  <a:pt x="64" y="38"/>
                </a:lnTo>
                <a:lnTo>
                  <a:pt x="72" y="46"/>
                </a:lnTo>
                <a:lnTo>
                  <a:pt x="82" y="50"/>
                </a:lnTo>
                <a:lnTo>
                  <a:pt x="78" y="98"/>
                </a:lnTo>
                <a:lnTo>
                  <a:pt x="20" y="124"/>
                </a:lnTo>
                <a:lnTo>
                  <a:pt x="28" y="152"/>
                </a:lnTo>
                <a:lnTo>
                  <a:pt x="30" y="162"/>
                </a:lnTo>
                <a:lnTo>
                  <a:pt x="8" y="192"/>
                </a:lnTo>
                <a:lnTo>
                  <a:pt x="6" y="214"/>
                </a:lnTo>
                <a:lnTo>
                  <a:pt x="0" y="222"/>
                </a:lnTo>
                <a:lnTo>
                  <a:pt x="10" y="270"/>
                </a:lnTo>
                <a:lnTo>
                  <a:pt x="20" y="292"/>
                </a:lnTo>
                <a:lnTo>
                  <a:pt x="54" y="308"/>
                </a:lnTo>
                <a:lnTo>
                  <a:pt x="62" y="346"/>
                </a:lnTo>
                <a:lnTo>
                  <a:pt x="82" y="352"/>
                </a:lnTo>
                <a:lnTo>
                  <a:pt x="92" y="348"/>
                </a:lnTo>
                <a:lnTo>
                  <a:pt x="106" y="368"/>
                </a:lnTo>
                <a:lnTo>
                  <a:pt x="96" y="410"/>
                </a:lnTo>
                <a:lnTo>
                  <a:pt x="114" y="418"/>
                </a:lnTo>
                <a:lnTo>
                  <a:pt x="136" y="432"/>
                </a:lnTo>
                <a:lnTo>
                  <a:pt x="130" y="452"/>
                </a:lnTo>
                <a:lnTo>
                  <a:pt x="160" y="458"/>
                </a:lnTo>
                <a:lnTo>
                  <a:pt x="164" y="488"/>
                </a:lnTo>
                <a:lnTo>
                  <a:pt x="168" y="510"/>
                </a:lnTo>
                <a:lnTo>
                  <a:pt x="182" y="520"/>
                </a:lnTo>
                <a:lnTo>
                  <a:pt x="200" y="520"/>
                </a:lnTo>
                <a:lnTo>
                  <a:pt x="208" y="506"/>
                </a:lnTo>
                <a:lnTo>
                  <a:pt x="256" y="516"/>
                </a:lnTo>
                <a:lnTo>
                  <a:pt x="254" y="504"/>
                </a:lnTo>
                <a:lnTo>
                  <a:pt x="238" y="494"/>
                </a:lnTo>
                <a:lnTo>
                  <a:pt x="240" y="488"/>
                </a:lnTo>
                <a:lnTo>
                  <a:pt x="256" y="474"/>
                </a:lnTo>
                <a:lnTo>
                  <a:pt x="270" y="472"/>
                </a:lnTo>
                <a:lnTo>
                  <a:pt x="270" y="458"/>
                </a:lnTo>
                <a:lnTo>
                  <a:pt x="276" y="442"/>
                </a:lnTo>
                <a:lnTo>
                  <a:pt x="262" y="440"/>
                </a:lnTo>
                <a:lnTo>
                  <a:pt x="266" y="424"/>
                </a:lnTo>
                <a:lnTo>
                  <a:pt x="276" y="408"/>
                </a:lnTo>
                <a:lnTo>
                  <a:pt x="270" y="390"/>
                </a:lnTo>
                <a:lnTo>
                  <a:pt x="296" y="364"/>
                </a:lnTo>
                <a:lnTo>
                  <a:pt x="296" y="352"/>
                </a:lnTo>
                <a:lnTo>
                  <a:pt x="306" y="346"/>
                </a:lnTo>
                <a:lnTo>
                  <a:pt x="292" y="342"/>
                </a:lnTo>
                <a:lnTo>
                  <a:pt x="296" y="306"/>
                </a:lnTo>
                <a:lnTo>
                  <a:pt x="286" y="306"/>
                </a:lnTo>
                <a:lnTo>
                  <a:pt x="286" y="290"/>
                </a:lnTo>
                <a:lnTo>
                  <a:pt x="294" y="266"/>
                </a:lnTo>
                <a:lnTo>
                  <a:pt x="286" y="164"/>
                </a:lnTo>
                <a:lnTo>
                  <a:pt x="272" y="64"/>
                </a:lnTo>
                <a:lnTo>
                  <a:pt x="266" y="48"/>
                </a:lnTo>
                <a:lnTo>
                  <a:pt x="268" y="36"/>
                </a:lnTo>
                <a:lnTo>
                  <a:pt x="256" y="24"/>
                </a:lnTo>
                <a:lnTo>
                  <a:pt x="244" y="22"/>
                </a:lnTo>
                <a:lnTo>
                  <a:pt x="242" y="0"/>
                </a:lnTo>
                <a:lnTo>
                  <a:pt x="52" y="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3" name=""/>
          <p:cNvSpPr/>
          <p:nvPr/>
        </p:nvSpPr>
        <p:spPr>
          <a:xfrm>
            <a:off x="3989520" y="2852640"/>
            <a:ext cx="1201680" cy="517680"/>
          </a:xfrm>
          <a:custGeom>
            <a:avLst/>
            <a:gdLst/>
            <a:ahLst/>
            <a:rect l="l" t="t" r="r" b="b"/>
            <a:pathLst>
              <a:path w="624" h="293">
                <a:moveTo>
                  <a:pt x="12" y="0"/>
                </a:moveTo>
                <a:lnTo>
                  <a:pt x="395" y="8"/>
                </a:lnTo>
                <a:lnTo>
                  <a:pt x="411" y="28"/>
                </a:lnTo>
                <a:lnTo>
                  <a:pt x="437" y="32"/>
                </a:lnTo>
                <a:lnTo>
                  <a:pt x="459" y="16"/>
                </a:lnTo>
                <a:lnTo>
                  <a:pt x="473" y="32"/>
                </a:lnTo>
                <a:lnTo>
                  <a:pt x="487" y="24"/>
                </a:lnTo>
                <a:lnTo>
                  <a:pt x="495" y="28"/>
                </a:lnTo>
                <a:lnTo>
                  <a:pt x="509" y="48"/>
                </a:lnTo>
                <a:lnTo>
                  <a:pt x="531" y="56"/>
                </a:lnTo>
                <a:lnTo>
                  <a:pt x="537" y="54"/>
                </a:lnTo>
                <a:lnTo>
                  <a:pt x="551" y="54"/>
                </a:lnTo>
                <a:lnTo>
                  <a:pt x="557" y="84"/>
                </a:lnTo>
                <a:lnTo>
                  <a:pt x="569" y="94"/>
                </a:lnTo>
                <a:lnTo>
                  <a:pt x="571" y="122"/>
                </a:lnTo>
                <a:lnTo>
                  <a:pt x="579" y="126"/>
                </a:lnTo>
                <a:lnTo>
                  <a:pt x="581" y="154"/>
                </a:lnTo>
                <a:lnTo>
                  <a:pt x="587" y="158"/>
                </a:lnTo>
                <a:lnTo>
                  <a:pt x="589" y="200"/>
                </a:lnTo>
                <a:lnTo>
                  <a:pt x="597" y="204"/>
                </a:lnTo>
                <a:lnTo>
                  <a:pt x="599" y="246"/>
                </a:lnTo>
                <a:lnTo>
                  <a:pt x="611" y="250"/>
                </a:lnTo>
                <a:lnTo>
                  <a:pt x="623" y="260"/>
                </a:lnTo>
                <a:lnTo>
                  <a:pt x="621" y="292"/>
                </a:lnTo>
                <a:lnTo>
                  <a:pt x="138" y="292"/>
                </a:lnTo>
                <a:lnTo>
                  <a:pt x="138" y="196"/>
                </a:lnTo>
                <a:lnTo>
                  <a:pt x="0" y="186"/>
                </a:lnTo>
                <a:lnTo>
                  <a:pt x="1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4" name=""/>
          <p:cNvSpPr/>
          <p:nvPr/>
        </p:nvSpPr>
        <p:spPr>
          <a:xfrm>
            <a:off x="6627960" y="2860560"/>
            <a:ext cx="608040" cy="647640"/>
          </a:xfrm>
          <a:custGeom>
            <a:avLst/>
            <a:gdLst/>
            <a:ahLst/>
            <a:rect l="l" t="t" r="r" b="b"/>
            <a:pathLst>
              <a:path w="315" h="367">
                <a:moveTo>
                  <a:pt x="0" y="74"/>
                </a:moveTo>
                <a:lnTo>
                  <a:pt x="86" y="60"/>
                </a:lnTo>
                <a:lnTo>
                  <a:pt x="130" y="60"/>
                </a:lnTo>
                <a:lnTo>
                  <a:pt x="142" y="68"/>
                </a:lnTo>
                <a:lnTo>
                  <a:pt x="192" y="64"/>
                </a:lnTo>
                <a:lnTo>
                  <a:pt x="196" y="58"/>
                </a:lnTo>
                <a:lnTo>
                  <a:pt x="212" y="56"/>
                </a:lnTo>
                <a:lnTo>
                  <a:pt x="224" y="48"/>
                </a:lnTo>
                <a:lnTo>
                  <a:pt x="230" y="24"/>
                </a:lnTo>
                <a:lnTo>
                  <a:pt x="252" y="12"/>
                </a:lnTo>
                <a:lnTo>
                  <a:pt x="286" y="0"/>
                </a:lnTo>
                <a:lnTo>
                  <a:pt x="312" y="126"/>
                </a:lnTo>
                <a:lnTo>
                  <a:pt x="306" y="136"/>
                </a:lnTo>
                <a:lnTo>
                  <a:pt x="314" y="148"/>
                </a:lnTo>
                <a:lnTo>
                  <a:pt x="308" y="160"/>
                </a:lnTo>
                <a:lnTo>
                  <a:pt x="302" y="172"/>
                </a:lnTo>
                <a:lnTo>
                  <a:pt x="304" y="226"/>
                </a:lnTo>
                <a:lnTo>
                  <a:pt x="296" y="238"/>
                </a:lnTo>
                <a:lnTo>
                  <a:pt x="284" y="238"/>
                </a:lnTo>
                <a:lnTo>
                  <a:pt x="282" y="262"/>
                </a:lnTo>
                <a:lnTo>
                  <a:pt x="256" y="258"/>
                </a:lnTo>
                <a:lnTo>
                  <a:pt x="240" y="268"/>
                </a:lnTo>
                <a:lnTo>
                  <a:pt x="254" y="276"/>
                </a:lnTo>
                <a:lnTo>
                  <a:pt x="246" y="292"/>
                </a:lnTo>
                <a:lnTo>
                  <a:pt x="258" y="306"/>
                </a:lnTo>
                <a:lnTo>
                  <a:pt x="258" y="316"/>
                </a:lnTo>
                <a:lnTo>
                  <a:pt x="232" y="300"/>
                </a:lnTo>
                <a:lnTo>
                  <a:pt x="216" y="312"/>
                </a:lnTo>
                <a:lnTo>
                  <a:pt x="222" y="344"/>
                </a:lnTo>
                <a:lnTo>
                  <a:pt x="214" y="348"/>
                </a:lnTo>
                <a:lnTo>
                  <a:pt x="208" y="364"/>
                </a:lnTo>
                <a:lnTo>
                  <a:pt x="196" y="366"/>
                </a:lnTo>
                <a:lnTo>
                  <a:pt x="196" y="348"/>
                </a:lnTo>
                <a:lnTo>
                  <a:pt x="184" y="348"/>
                </a:lnTo>
                <a:lnTo>
                  <a:pt x="180" y="332"/>
                </a:lnTo>
                <a:lnTo>
                  <a:pt x="172" y="324"/>
                </a:lnTo>
                <a:lnTo>
                  <a:pt x="158" y="322"/>
                </a:lnTo>
                <a:lnTo>
                  <a:pt x="152" y="334"/>
                </a:lnTo>
                <a:lnTo>
                  <a:pt x="142" y="346"/>
                </a:lnTo>
                <a:lnTo>
                  <a:pt x="118" y="352"/>
                </a:lnTo>
                <a:lnTo>
                  <a:pt x="92" y="342"/>
                </a:lnTo>
                <a:lnTo>
                  <a:pt x="60" y="336"/>
                </a:lnTo>
                <a:lnTo>
                  <a:pt x="58" y="316"/>
                </a:lnTo>
                <a:lnTo>
                  <a:pt x="50" y="312"/>
                </a:lnTo>
                <a:lnTo>
                  <a:pt x="30" y="312"/>
                </a:lnTo>
                <a:lnTo>
                  <a:pt x="0" y="7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5" name=""/>
          <p:cNvSpPr/>
          <p:nvPr/>
        </p:nvSpPr>
        <p:spPr>
          <a:xfrm>
            <a:off x="6846840" y="3643200"/>
            <a:ext cx="1231920" cy="511200"/>
          </a:xfrm>
          <a:custGeom>
            <a:avLst/>
            <a:gdLst/>
            <a:ahLst/>
            <a:rect l="l" t="t" r="r" b="b"/>
            <a:pathLst>
              <a:path w="639" h="289">
                <a:moveTo>
                  <a:pt x="180" y="74"/>
                </a:moveTo>
                <a:lnTo>
                  <a:pt x="178" y="106"/>
                </a:lnTo>
                <a:lnTo>
                  <a:pt x="160" y="106"/>
                </a:lnTo>
                <a:lnTo>
                  <a:pt x="164" y="132"/>
                </a:lnTo>
                <a:lnTo>
                  <a:pt x="144" y="132"/>
                </a:lnTo>
                <a:lnTo>
                  <a:pt x="136" y="140"/>
                </a:lnTo>
                <a:lnTo>
                  <a:pt x="120" y="148"/>
                </a:lnTo>
                <a:lnTo>
                  <a:pt x="108" y="148"/>
                </a:lnTo>
                <a:lnTo>
                  <a:pt x="102" y="170"/>
                </a:lnTo>
                <a:lnTo>
                  <a:pt x="74" y="174"/>
                </a:lnTo>
                <a:lnTo>
                  <a:pt x="70" y="188"/>
                </a:lnTo>
                <a:lnTo>
                  <a:pt x="52" y="198"/>
                </a:lnTo>
                <a:lnTo>
                  <a:pt x="38" y="206"/>
                </a:lnTo>
                <a:lnTo>
                  <a:pt x="20" y="210"/>
                </a:lnTo>
                <a:lnTo>
                  <a:pt x="18" y="216"/>
                </a:lnTo>
                <a:lnTo>
                  <a:pt x="24" y="226"/>
                </a:lnTo>
                <a:lnTo>
                  <a:pt x="4" y="244"/>
                </a:lnTo>
                <a:lnTo>
                  <a:pt x="0" y="258"/>
                </a:lnTo>
                <a:lnTo>
                  <a:pt x="42" y="254"/>
                </a:lnTo>
                <a:lnTo>
                  <a:pt x="82" y="248"/>
                </a:lnTo>
                <a:lnTo>
                  <a:pt x="94" y="248"/>
                </a:lnTo>
                <a:lnTo>
                  <a:pt x="112" y="252"/>
                </a:lnTo>
                <a:lnTo>
                  <a:pt x="140" y="214"/>
                </a:lnTo>
                <a:lnTo>
                  <a:pt x="182" y="216"/>
                </a:lnTo>
                <a:lnTo>
                  <a:pt x="194" y="206"/>
                </a:lnTo>
                <a:lnTo>
                  <a:pt x="266" y="206"/>
                </a:lnTo>
                <a:lnTo>
                  <a:pt x="278" y="222"/>
                </a:lnTo>
                <a:lnTo>
                  <a:pt x="366" y="222"/>
                </a:lnTo>
                <a:lnTo>
                  <a:pt x="460" y="288"/>
                </a:lnTo>
                <a:lnTo>
                  <a:pt x="462" y="282"/>
                </a:lnTo>
                <a:lnTo>
                  <a:pt x="468" y="282"/>
                </a:lnTo>
                <a:lnTo>
                  <a:pt x="472" y="288"/>
                </a:lnTo>
                <a:lnTo>
                  <a:pt x="506" y="286"/>
                </a:lnTo>
                <a:lnTo>
                  <a:pt x="512" y="270"/>
                </a:lnTo>
                <a:lnTo>
                  <a:pt x="514" y="236"/>
                </a:lnTo>
                <a:lnTo>
                  <a:pt x="534" y="218"/>
                </a:lnTo>
                <a:lnTo>
                  <a:pt x="546" y="206"/>
                </a:lnTo>
                <a:lnTo>
                  <a:pt x="550" y="196"/>
                </a:lnTo>
                <a:lnTo>
                  <a:pt x="558" y="198"/>
                </a:lnTo>
                <a:lnTo>
                  <a:pt x="574" y="182"/>
                </a:lnTo>
                <a:lnTo>
                  <a:pt x="604" y="176"/>
                </a:lnTo>
                <a:lnTo>
                  <a:pt x="606" y="162"/>
                </a:lnTo>
                <a:lnTo>
                  <a:pt x="626" y="146"/>
                </a:lnTo>
                <a:lnTo>
                  <a:pt x="584" y="148"/>
                </a:lnTo>
                <a:lnTo>
                  <a:pt x="586" y="138"/>
                </a:lnTo>
                <a:lnTo>
                  <a:pt x="580" y="118"/>
                </a:lnTo>
                <a:lnTo>
                  <a:pt x="596" y="116"/>
                </a:lnTo>
                <a:lnTo>
                  <a:pt x="614" y="106"/>
                </a:lnTo>
                <a:lnTo>
                  <a:pt x="626" y="106"/>
                </a:lnTo>
                <a:lnTo>
                  <a:pt x="630" y="88"/>
                </a:lnTo>
                <a:lnTo>
                  <a:pt x="638" y="80"/>
                </a:lnTo>
                <a:lnTo>
                  <a:pt x="634" y="50"/>
                </a:lnTo>
                <a:lnTo>
                  <a:pt x="624" y="58"/>
                </a:lnTo>
                <a:lnTo>
                  <a:pt x="572" y="64"/>
                </a:lnTo>
                <a:lnTo>
                  <a:pt x="564" y="58"/>
                </a:lnTo>
                <a:lnTo>
                  <a:pt x="594" y="32"/>
                </a:lnTo>
                <a:lnTo>
                  <a:pt x="606" y="34"/>
                </a:lnTo>
                <a:lnTo>
                  <a:pt x="622" y="38"/>
                </a:lnTo>
                <a:lnTo>
                  <a:pt x="634" y="32"/>
                </a:lnTo>
                <a:lnTo>
                  <a:pt x="612" y="0"/>
                </a:lnTo>
                <a:lnTo>
                  <a:pt x="532" y="20"/>
                </a:lnTo>
                <a:lnTo>
                  <a:pt x="330" y="54"/>
                </a:lnTo>
                <a:lnTo>
                  <a:pt x="180" y="7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6" name=""/>
          <p:cNvSpPr/>
          <p:nvPr/>
        </p:nvSpPr>
        <p:spPr>
          <a:xfrm>
            <a:off x="7002360" y="4006800"/>
            <a:ext cx="728640" cy="509760"/>
          </a:xfrm>
          <a:custGeom>
            <a:avLst/>
            <a:gdLst/>
            <a:ahLst/>
            <a:rect l="l" t="t" r="r" b="b"/>
            <a:pathLst>
              <a:path w="379" h="289">
                <a:moveTo>
                  <a:pt x="12" y="42"/>
                </a:moveTo>
                <a:lnTo>
                  <a:pt x="32" y="44"/>
                </a:lnTo>
                <a:lnTo>
                  <a:pt x="60" y="6"/>
                </a:lnTo>
                <a:lnTo>
                  <a:pt x="82" y="8"/>
                </a:lnTo>
                <a:lnTo>
                  <a:pt x="102" y="10"/>
                </a:lnTo>
                <a:lnTo>
                  <a:pt x="114" y="0"/>
                </a:lnTo>
                <a:lnTo>
                  <a:pt x="186" y="0"/>
                </a:lnTo>
                <a:lnTo>
                  <a:pt x="194" y="16"/>
                </a:lnTo>
                <a:lnTo>
                  <a:pt x="286" y="16"/>
                </a:lnTo>
                <a:lnTo>
                  <a:pt x="378" y="80"/>
                </a:lnTo>
                <a:lnTo>
                  <a:pt x="374" y="94"/>
                </a:lnTo>
                <a:lnTo>
                  <a:pt x="340" y="142"/>
                </a:lnTo>
                <a:lnTo>
                  <a:pt x="338" y="170"/>
                </a:lnTo>
                <a:lnTo>
                  <a:pt x="320" y="168"/>
                </a:lnTo>
                <a:lnTo>
                  <a:pt x="322" y="190"/>
                </a:lnTo>
                <a:lnTo>
                  <a:pt x="316" y="196"/>
                </a:lnTo>
                <a:lnTo>
                  <a:pt x="298" y="198"/>
                </a:lnTo>
                <a:lnTo>
                  <a:pt x="294" y="214"/>
                </a:lnTo>
                <a:lnTo>
                  <a:pt x="288" y="228"/>
                </a:lnTo>
                <a:lnTo>
                  <a:pt x="270" y="230"/>
                </a:lnTo>
                <a:lnTo>
                  <a:pt x="262" y="236"/>
                </a:lnTo>
                <a:lnTo>
                  <a:pt x="250" y="236"/>
                </a:lnTo>
                <a:lnTo>
                  <a:pt x="242" y="246"/>
                </a:lnTo>
                <a:lnTo>
                  <a:pt x="246" y="270"/>
                </a:lnTo>
                <a:lnTo>
                  <a:pt x="240" y="280"/>
                </a:lnTo>
                <a:lnTo>
                  <a:pt x="232" y="288"/>
                </a:lnTo>
                <a:lnTo>
                  <a:pt x="214" y="274"/>
                </a:lnTo>
                <a:lnTo>
                  <a:pt x="204" y="250"/>
                </a:lnTo>
                <a:lnTo>
                  <a:pt x="192" y="250"/>
                </a:lnTo>
                <a:lnTo>
                  <a:pt x="188" y="228"/>
                </a:lnTo>
                <a:lnTo>
                  <a:pt x="180" y="220"/>
                </a:lnTo>
                <a:lnTo>
                  <a:pt x="170" y="206"/>
                </a:lnTo>
                <a:lnTo>
                  <a:pt x="158" y="206"/>
                </a:lnTo>
                <a:lnTo>
                  <a:pt x="154" y="202"/>
                </a:lnTo>
                <a:lnTo>
                  <a:pt x="142" y="204"/>
                </a:lnTo>
                <a:lnTo>
                  <a:pt x="134" y="196"/>
                </a:lnTo>
                <a:lnTo>
                  <a:pt x="136" y="186"/>
                </a:lnTo>
                <a:lnTo>
                  <a:pt x="124" y="172"/>
                </a:lnTo>
                <a:lnTo>
                  <a:pt x="110" y="168"/>
                </a:lnTo>
                <a:lnTo>
                  <a:pt x="110" y="154"/>
                </a:lnTo>
                <a:lnTo>
                  <a:pt x="92" y="140"/>
                </a:lnTo>
                <a:lnTo>
                  <a:pt x="82" y="140"/>
                </a:lnTo>
                <a:lnTo>
                  <a:pt x="80" y="128"/>
                </a:lnTo>
                <a:lnTo>
                  <a:pt x="64" y="122"/>
                </a:lnTo>
                <a:lnTo>
                  <a:pt x="52" y="110"/>
                </a:lnTo>
                <a:lnTo>
                  <a:pt x="38" y="88"/>
                </a:lnTo>
                <a:lnTo>
                  <a:pt x="30" y="84"/>
                </a:lnTo>
                <a:lnTo>
                  <a:pt x="10" y="80"/>
                </a:lnTo>
                <a:lnTo>
                  <a:pt x="0" y="68"/>
                </a:lnTo>
                <a:lnTo>
                  <a:pt x="4" y="60"/>
                </a:lnTo>
                <a:lnTo>
                  <a:pt x="12" y="4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7" name=""/>
          <p:cNvSpPr/>
          <p:nvPr/>
        </p:nvSpPr>
        <p:spPr>
          <a:xfrm>
            <a:off x="6916680" y="3230640"/>
            <a:ext cx="1112760" cy="584280"/>
          </a:xfrm>
          <a:custGeom>
            <a:avLst/>
            <a:gdLst/>
            <a:ahLst/>
            <a:rect l="l" t="t" r="r" b="b"/>
            <a:pathLst>
              <a:path w="577" h="331">
                <a:moveTo>
                  <a:pt x="0" y="330"/>
                </a:moveTo>
                <a:lnTo>
                  <a:pt x="4" y="320"/>
                </a:lnTo>
                <a:lnTo>
                  <a:pt x="14" y="322"/>
                </a:lnTo>
                <a:lnTo>
                  <a:pt x="16" y="306"/>
                </a:lnTo>
                <a:lnTo>
                  <a:pt x="34" y="312"/>
                </a:lnTo>
                <a:lnTo>
                  <a:pt x="34" y="300"/>
                </a:lnTo>
                <a:lnTo>
                  <a:pt x="52" y="290"/>
                </a:lnTo>
                <a:lnTo>
                  <a:pt x="52" y="270"/>
                </a:lnTo>
                <a:lnTo>
                  <a:pt x="66" y="260"/>
                </a:lnTo>
                <a:lnTo>
                  <a:pt x="74" y="262"/>
                </a:lnTo>
                <a:lnTo>
                  <a:pt x="82" y="256"/>
                </a:lnTo>
                <a:lnTo>
                  <a:pt x="92" y="254"/>
                </a:lnTo>
                <a:lnTo>
                  <a:pt x="94" y="232"/>
                </a:lnTo>
                <a:lnTo>
                  <a:pt x="114" y="242"/>
                </a:lnTo>
                <a:lnTo>
                  <a:pt x="118" y="256"/>
                </a:lnTo>
                <a:lnTo>
                  <a:pt x="142" y="250"/>
                </a:lnTo>
                <a:lnTo>
                  <a:pt x="142" y="242"/>
                </a:lnTo>
                <a:lnTo>
                  <a:pt x="156" y="242"/>
                </a:lnTo>
                <a:lnTo>
                  <a:pt x="176" y="244"/>
                </a:lnTo>
                <a:lnTo>
                  <a:pt x="176" y="236"/>
                </a:lnTo>
                <a:lnTo>
                  <a:pt x="190" y="234"/>
                </a:lnTo>
                <a:lnTo>
                  <a:pt x="196" y="218"/>
                </a:lnTo>
                <a:lnTo>
                  <a:pt x="218" y="220"/>
                </a:lnTo>
                <a:lnTo>
                  <a:pt x="220" y="200"/>
                </a:lnTo>
                <a:lnTo>
                  <a:pt x="228" y="192"/>
                </a:lnTo>
                <a:lnTo>
                  <a:pt x="234" y="172"/>
                </a:lnTo>
                <a:lnTo>
                  <a:pt x="244" y="160"/>
                </a:lnTo>
                <a:lnTo>
                  <a:pt x="240" y="140"/>
                </a:lnTo>
                <a:lnTo>
                  <a:pt x="252" y="126"/>
                </a:lnTo>
                <a:lnTo>
                  <a:pt x="258" y="104"/>
                </a:lnTo>
                <a:lnTo>
                  <a:pt x="276" y="104"/>
                </a:lnTo>
                <a:lnTo>
                  <a:pt x="282" y="112"/>
                </a:lnTo>
                <a:lnTo>
                  <a:pt x="300" y="78"/>
                </a:lnTo>
                <a:lnTo>
                  <a:pt x="322" y="76"/>
                </a:lnTo>
                <a:lnTo>
                  <a:pt x="326" y="62"/>
                </a:lnTo>
                <a:lnTo>
                  <a:pt x="320" y="50"/>
                </a:lnTo>
                <a:lnTo>
                  <a:pt x="340" y="46"/>
                </a:lnTo>
                <a:lnTo>
                  <a:pt x="336" y="24"/>
                </a:lnTo>
                <a:lnTo>
                  <a:pt x="334" y="4"/>
                </a:lnTo>
                <a:lnTo>
                  <a:pt x="360" y="22"/>
                </a:lnTo>
                <a:lnTo>
                  <a:pt x="384" y="18"/>
                </a:lnTo>
                <a:lnTo>
                  <a:pt x="388" y="2"/>
                </a:lnTo>
                <a:lnTo>
                  <a:pt x="402" y="0"/>
                </a:lnTo>
                <a:lnTo>
                  <a:pt x="406" y="18"/>
                </a:lnTo>
                <a:lnTo>
                  <a:pt x="446" y="22"/>
                </a:lnTo>
                <a:lnTo>
                  <a:pt x="448" y="38"/>
                </a:lnTo>
                <a:lnTo>
                  <a:pt x="432" y="48"/>
                </a:lnTo>
                <a:lnTo>
                  <a:pt x="438" y="90"/>
                </a:lnTo>
                <a:lnTo>
                  <a:pt x="468" y="90"/>
                </a:lnTo>
                <a:lnTo>
                  <a:pt x="480" y="102"/>
                </a:lnTo>
                <a:lnTo>
                  <a:pt x="496" y="112"/>
                </a:lnTo>
                <a:lnTo>
                  <a:pt x="514" y="108"/>
                </a:lnTo>
                <a:lnTo>
                  <a:pt x="522" y="122"/>
                </a:lnTo>
                <a:lnTo>
                  <a:pt x="514" y="132"/>
                </a:lnTo>
                <a:lnTo>
                  <a:pt x="516" y="156"/>
                </a:lnTo>
                <a:lnTo>
                  <a:pt x="514" y="172"/>
                </a:lnTo>
                <a:lnTo>
                  <a:pt x="522" y="190"/>
                </a:lnTo>
                <a:lnTo>
                  <a:pt x="522" y="204"/>
                </a:lnTo>
                <a:lnTo>
                  <a:pt x="556" y="204"/>
                </a:lnTo>
                <a:lnTo>
                  <a:pt x="576" y="236"/>
                </a:lnTo>
                <a:lnTo>
                  <a:pt x="496" y="254"/>
                </a:lnTo>
                <a:lnTo>
                  <a:pt x="380" y="276"/>
                </a:lnTo>
                <a:lnTo>
                  <a:pt x="232" y="296"/>
                </a:lnTo>
                <a:lnTo>
                  <a:pt x="0" y="33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8" name=""/>
          <p:cNvSpPr/>
          <p:nvPr/>
        </p:nvSpPr>
        <p:spPr>
          <a:xfrm>
            <a:off x="6438960" y="4740120"/>
            <a:ext cx="1342800" cy="933480"/>
          </a:xfrm>
          <a:custGeom>
            <a:avLst/>
            <a:gdLst/>
            <a:ahLst/>
            <a:rect l="l" t="t" r="r" b="b"/>
            <a:pathLst>
              <a:path w="697" h="529">
                <a:moveTo>
                  <a:pt x="30" y="106"/>
                </a:moveTo>
                <a:lnTo>
                  <a:pt x="42" y="108"/>
                </a:lnTo>
                <a:lnTo>
                  <a:pt x="46" y="98"/>
                </a:lnTo>
                <a:lnTo>
                  <a:pt x="58" y="114"/>
                </a:lnTo>
                <a:lnTo>
                  <a:pt x="68" y="98"/>
                </a:lnTo>
                <a:lnTo>
                  <a:pt x="74" y="90"/>
                </a:lnTo>
                <a:lnTo>
                  <a:pt x="90" y="98"/>
                </a:lnTo>
                <a:lnTo>
                  <a:pt x="96" y="94"/>
                </a:lnTo>
                <a:lnTo>
                  <a:pt x="96" y="84"/>
                </a:lnTo>
                <a:lnTo>
                  <a:pt x="104" y="86"/>
                </a:lnTo>
                <a:lnTo>
                  <a:pt x="110" y="108"/>
                </a:lnTo>
                <a:lnTo>
                  <a:pt x="148" y="112"/>
                </a:lnTo>
                <a:lnTo>
                  <a:pt x="168" y="100"/>
                </a:lnTo>
                <a:lnTo>
                  <a:pt x="180" y="108"/>
                </a:lnTo>
                <a:lnTo>
                  <a:pt x="178" y="132"/>
                </a:lnTo>
                <a:lnTo>
                  <a:pt x="194" y="134"/>
                </a:lnTo>
                <a:lnTo>
                  <a:pt x="204" y="158"/>
                </a:lnTo>
                <a:lnTo>
                  <a:pt x="220" y="158"/>
                </a:lnTo>
                <a:lnTo>
                  <a:pt x="232" y="144"/>
                </a:lnTo>
                <a:lnTo>
                  <a:pt x="244" y="140"/>
                </a:lnTo>
                <a:lnTo>
                  <a:pt x="262" y="142"/>
                </a:lnTo>
                <a:lnTo>
                  <a:pt x="276" y="132"/>
                </a:lnTo>
                <a:lnTo>
                  <a:pt x="278" y="114"/>
                </a:lnTo>
                <a:lnTo>
                  <a:pt x="286" y="100"/>
                </a:lnTo>
                <a:lnTo>
                  <a:pt x="300" y="96"/>
                </a:lnTo>
                <a:lnTo>
                  <a:pt x="322" y="100"/>
                </a:lnTo>
                <a:lnTo>
                  <a:pt x="338" y="114"/>
                </a:lnTo>
                <a:lnTo>
                  <a:pt x="338" y="130"/>
                </a:lnTo>
                <a:lnTo>
                  <a:pt x="358" y="134"/>
                </a:lnTo>
                <a:lnTo>
                  <a:pt x="388" y="150"/>
                </a:lnTo>
                <a:lnTo>
                  <a:pt x="390" y="170"/>
                </a:lnTo>
                <a:lnTo>
                  <a:pt x="418" y="176"/>
                </a:lnTo>
                <a:lnTo>
                  <a:pt x="434" y="196"/>
                </a:lnTo>
                <a:lnTo>
                  <a:pt x="438" y="226"/>
                </a:lnTo>
                <a:lnTo>
                  <a:pt x="432" y="230"/>
                </a:lnTo>
                <a:lnTo>
                  <a:pt x="424" y="236"/>
                </a:lnTo>
                <a:lnTo>
                  <a:pt x="424" y="252"/>
                </a:lnTo>
                <a:lnTo>
                  <a:pt x="434" y="270"/>
                </a:lnTo>
                <a:lnTo>
                  <a:pt x="434" y="286"/>
                </a:lnTo>
                <a:lnTo>
                  <a:pt x="440" y="306"/>
                </a:lnTo>
                <a:lnTo>
                  <a:pt x="454" y="292"/>
                </a:lnTo>
                <a:lnTo>
                  <a:pt x="470" y="286"/>
                </a:lnTo>
                <a:lnTo>
                  <a:pt x="450" y="326"/>
                </a:lnTo>
                <a:lnTo>
                  <a:pt x="458" y="340"/>
                </a:lnTo>
                <a:lnTo>
                  <a:pt x="466" y="348"/>
                </a:lnTo>
                <a:lnTo>
                  <a:pt x="480" y="370"/>
                </a:lnTo>
                <a:lnTo>
                  <a:pt x="502" y="378"/>
                </a:lnTo>
                <a:lnTo>
                  <a:pt x="504" y="366"/>
                </a:lnTo>
                <a:lnTo>
                  <a:pt x="516" y="370"/>
                </a:lnTo>
                <a:lnTo>
                  <a:pt x="510" y="390"/>
                </a:lnTo>
                <a:lnTo>
                  <a:pt x="508" y="410"/>
                </a:lnTo>
                <a:lnTo>
                  <a:pt x="524" y="416"/>
                </a:lnTo>
                <a:lnTo>
                  <a:pt x="540" y="436"/>
                </a:lnTo>
                <a:lnTo>
                  <a:pt x="538" y="454"/>
                </a:lnTo>
                <a:lnTo>
                  <a:pt x="546" y="460"/>
                </a:lnTo>
                <a:lnTo>
                  <a:pt x="578" y="460"/>
                </a:lnTo>
                <a:lnTo>
                  <a:pt x="590" y="470"/>
                </a:lnTo>
                <a:lnTo>
                  <a:pt x="588" y="480"/>
                </a:lnTo>
                <a:lnTo>
                  <a:pt x="604" y="478"/>
                </a:lnTo>
                <a:lnTo>
                  <a:pt x="604" y="494"/>
                </a:lnTo>
                <a:lnTo>
                  <a:pt x="616" y="510"/>
                </a:lnTo>
                <a:lnTo>
                  <a:pt x="612" y="526"/>
                </a:lnTo>
                <a:lnTo>
                  <a:pt x="634" y="528"/>
                </a:lnTo>
                <a:lnTo>
                  <a:pt x="644" y="518"/>
                </a:lnTo>
                <a:lnTo>
                  <a:pt x="680" y="520"/>
                </a:lnTo>
                <a:lnTo>
                  <a:pt x="696" y="504"/>
                </a:lnTo>
                <a:lnTo>
                  <a:pt x="684" y="470"/>
                </a:lnTo>
                <a:lnTo>
                  <a:pt x="694" y="462"/>
                </a:lnTo>
                <a:lnTo>
                  <a:pt x="692" y="368"/>
                </a:lnTo>
                <a:lnTo>
                  <a:pt x="688" y="350"/>
                </a:lnTo>
                <a:lnTo>
                  <a:pt x="658" y="312"/>
                </a:lnTo>
                <a:lnTo>
                  <a:pt x="652" y="298"/>
                </a:lnTo>
                <a:lnTo>
                  <a:pt x="644" y="278"/>
                </a:lnTo>
                <a:lnTo>
                  <a:pt x="616" y="234"/>
                </a:lnTo>
                <a:lnTo>
                  <a:pt x="608" y="198"/>
                </a:lnTo>
                <a:lnTo>
                  <a:pt x="602" y="182"/>
                </a:lnTo>
                <a:lnTo>
                  <a:pt x="590" y="178"/>
                </a:lnTo>
                <a:lnTo>
                  <a:pt x="576" y="144"/>
                </a:lnTo>
                <a:lnTo>
                  <a:pt x="554" y="114"/>
                </a:lnTo>
                <a:lnTo>
                  <a:pt x="530" y="82"/>
                </a:lnTo>
                <a:lnTo>
                  <a:pt x="518" y="54"/>
                </a:lnTo>
                <a:lnTo>
                  <a:pt x="500" y="52"/>
                </a:lnTo>
                <a:lnTo>
                  <a:pt x="512" y="36"/>
                </a:lnTo>
                <a:lnTo>
                  <a:pt x="500" y="12"/>
                </a:lnTo>
                <a:lnTo>
                  <a:pt x="482" y="8"/>
                </a:lnTo>
                <a:lnTo>
                  <a:pt x="468" y="0"/>
                </a:lnTo>
                <a:lnTo>
                  <a:pt x="454" y="18"/>
                </a:lnTo>
                <a:lnTo>
                  <a:pt x="464" y="32"/>
                </a:lnTo>
                <a:lnTo>
                  <a:pt x="464" y="52"/>
                </a:lnTo>
                <a:lnTo>
                  <a:pt x="440" y="34"/>
                </a:lnTo>
                <a:lnTo>
                  <a:pt x="338" y="38"/>
                </a:lnTo>
                <a:lnTo>
                  <a:pt x="222" y="42"/>
                </a:lnTo>
                <a:lnTo>
                  <a:pt x="210" y="16"/>
                </a:lnTo>
                <a:lnTo>
                  <a:pt x="82" y="34"/>
                </a:lnTo>
                <a:lnTo>
                  <a:pt x="24" y="42"/>
                </a:lnTo>
                <a:lnTo>
                  <a:pt x="6" y="48"/>
                </a:lnTo>
                <a:lnTo>
                  <a:pt x="0" y="62"/>
                </a:lnTo>
                <a:lnTo>
                  <a:pt x="12" y="74"/>
                </a:lnTo>
                <a:lnTo>
                  <a:pt x="32" y="74"/>
                </a:lnTo>
                <a:lnTo>
                  <a:pt x="20" y="86"/>
                </a:lnTo>
                <a:lnTo>
                  <a:pt x="30" y="10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9" name=""/>
          <p:cNvSpPr/>
          <p:nvPr/>
        </p:nvSpPr>
        <p:spPr>
          <a:xfrm>
            <a:off x="4095720" y="3852720"/>
            <a:ext cx="1249560" cy="574920"/>
          </a:xfrm>
          <a:custGeom>
            <a:avLst/>
            <a:gdLst/>
            <a:ahLst/>
            <a:rect l="l" t="t" r="r" b="b"/>
            <a:pathLst>
              <a:path w="648" h="327">
                <a:moveTo>
                  <a:pt x="2" y="0"/>
                </a:moveTo>
                <a:lnTo>
                  <a:pt x="230" y="14"/>
                </a:lnTo>
                <a:lnTo>
                  <a:pt x="633" y="16"/>
                </a:lnTo>
                <a:lnTo>
                  <a:pt x="633" y="62"/>
                </a:lnTo>
                <a:lnTo>
                  <a:pt x="643" y="116"/>
                </a:lnTo>
                <a:lnTo>
                  <a:pt x="647" y="326"/>
                </a:lnTo>
                <a:lnTo>
                  <a:pt x="627" y="322"/>
                </a:lnTo>
                <a:lnTo>
                  <a:pt x="623" y="312"/>
                </a:lnTo>
                <a:lnTo>
                  <a:pt x="615" y="304"/>
                </a:lnTo>
                <a:lnTo>
                  <a:pt x="603" y="302"/>
                </a:lnTo>
                <a:lnTo>
                  <a:pt x="595" y="308"/>
                </a:lnTo>
                <a:lnTo>
                  <a:pt x="585" y="318"/>
                </a:lnTo>
                <a:lnTo>
                  <a:pt x="571" y="308"/>
                </a:lnTo>
                <a:lnTo>
                  <a:pt x="559" y="306"/>
                </a:lnTo>
                <a:lnTo>
                  <a:pt x="539" y="318"/>
                </a:lnTo>
                <a:lnTo>
                  <a:pt x="513" y="318"/>
                </a:lnTo>
                <a:lnTo>
                  <a:pt x="493" y="310"/>
                </a:lnTo>
                <a:lnTo>
                  <a:pt x="471" y="312"/>
                </a:lnTo>
                <a:lnTo>
                  <a:pt x="459" y="324"/>
                </a:lnTo>
                <a:lnTo>
                  <a:pt x="453" y="324"/>
                </a:lnTo>
                <a:lnTo>
                  <a:pt x="437" y="308"/>
                </a:lnTo>
                <a:lnTo>
                  <a:pt x="413" y="308"/>
                </a:lnTo>
                <a:lnTo>
                  <a:pt x="397" y="308"/>
                </a:lnTo>
                <a:lnTo>
                  <a:pt x="385" y="300"/>
                </a:lnTo>
                <a:lnTo>
                  <a:pt x="375" y="280"/>
                </a:lnTo>
                <a:lnTo>
                  <a:pt x="359" y="276"/>
                </a:lnTo>
                <a:lnTo>
                  <a:pt x="349" y="276"/>
                </a:lnTo>
                <a:lnTo>
                  <a:pt x="339" y="284"/>
                </a:lnTo>
                <a:lnTo>
                  <a:pt x="306" y="282"/>
                </a:lnTo>
                <a:lnTo>
                  <a:pt x="294" y="276"/>
                </a:lnTo>
                <a:lnTo>
                  <a:pt x="290" y="258"/>
                </a:lnTo>
                <a:lnTo>
                  <a:pt x="282" y="250"/>
                </a:lnTo>
                <a:lnTo>
                  <a:pt x="276" y="252"/>
                </a:lnTo>
                <a:lnTo>
                  <a:pt x="258" y="260"/>
                </a:lnTo>
                <a:lnTo>
                  <a:pt x="248" y="260"/>
                </a:lnTo>
                <a:lnTo>
                  <a:pt x="242" y="258"/>
                </a:lnTo>
                <a:lnTo>
                  <a:pt x="240" y="250"/>
                </a:lnTo>
                <a:lnTo>
                  <a:pt x="236" y="238"/>
                </a:lnTo>
                <a:lnTo>
                  <a:pt x="234" y="230"/>
                </a:lnTo>
                <a:lnTo>
                  <a:pt x="230" y="208"/>
                </a:lnTo>
                <a:lnTo>
                  <a:pt x="220" y="64"/>
                </a:lnTo>
                <a:lnTo>
                  <a:pt x="0" y="48"/>
                </a:lnTo>
                <a:lnTo>
                  <a:pt x="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0" name=""/>
          <p:cNvSpPr/>
          <p:nvPr/>
        </p:nvSpPr>
        <p:spPr>
          <a:xfrm>
            <a:off x="7999560" y="2119320"/>
            <a:ext cx="249120" cy="439560"/>
          </a:xfrm>
          <a:custGeom>
            <a:avLst/>
            <a:gdLst/>
            <a:ahLst/>
            <a:rect l="l" t="t" r="r" b="b"/>
            <a:pathLst>
              <a:path w="129" h="249">
                <a:moveTo>
                  <a:pt x="0" y="28"/>
                </a:moveTo>
                <a:lnTo>
                  <a:pt x="76" y="12"/>
                </a:lnTo>
                <a:lnTo>
                  <a:pt x="112" y="0"/>
                </a:lnTo>
                <a:lnTo>
                  <a:pt x="118" y="18"/>
                </a:lnTo>
                <a:lnTo>
                  <a:pt x="116" y="34"/>
                </a:lnTo>
                <a:lnTo>
                  <a:pt x="118" y="46"/>
                </a:lnTo>
                <a:lnTo>
                  <a:pt x="128" y="54"/>
                </a:lnTo>
                <a:lnTo>
                  <a:pt x="122" y="60"/>
                </a:lnTo>
                <a:lnTo>
                  <a:pt x="122" y="78"/>
                </a:lnTo>
                <a:lnTo>
                  <a:pt x="110" y="80"/>
                </a:lnTo>
                <a:lnTo>
                  <a:pt x="102" y="84"/>
                </a:lnTo>
                <a:lnTo>
                  <a:pt x="98" y="96"/>
                </a:lnTo>
                <a:lnTo>
                  <a:pt x="106" y="110"/>
                </a:lnTo>
                <a:lnTo>
                  <a:pt x="106" y="124"/>
                </a:lnTo>
                <a:lnTo>
                  <a:pt x="94" y="134"/>
                </a:lnTo>
                <a:lnTo>
                  <a:pt x="90" y="146"/>
                </a:lnTo>
                <a:lnTo>
                  <a:pt x="108" y="168"/>
                </a:lnTo>
                <a:lnTo>
                  <a:pt x="98" y="202"/>
                </a:lnTo>
                <a:lnTo>
                  <a:pt x="114" y="234"/>
                </a:lnTo>
                <a:lnTo>
                  <a:pt x="88" y="244"/>
                </a:lnTo>
                <a:lnTo>
                  <a:pt x="56" y="248"/>
                </a:lnTo>
                <a:lnTo>
                  <a:pt x="46" y="216"/>
                </a:lnTo>
                <a:lnTo>
                  <a:pt x="48" y="204"/>
                </a:lnTo>
                <a:lnTo>
                  <a:pt x="38" y="166"/>
                </a:lnTo>
                <a:lnTo>
                  <a:pt x="16" y="168"/>
                </a:lnTo>
                <a:lnTo>
                  <a:pt x="24" y="152"/>
                </a:lnTo>
                <a:lnTo>
                  <a:pt x="24" y="128"/>
                </a:lnTo>
                <a:lnTo>
                  <a:pt x="10" y="120"/>
                </a:lnTo>
                <a:lnTo>
                  <a:pt x="18" y="102"/>
                </a:lnTo>
                <a:lnTo>
                  <a:pt x="12" y="82"/>
                </a:lnTo>
                <a:lnTo>
                  <a:pt x="0" y="72"/>
                </a:lnTo>
                <a:lnTo>
                  <a:pt x="0" y="2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1" name=""/>
          <p:cNvSpPr/>
          <p:nvPr/>
        </p:nvSpPr>
        <p:spPr>
          <a:xfrm>
            <a:off x="7264440" y="2168640"/>
            <a:ext cx="914400" cy="1047600"/>
          </a:xfrm>
          <a:custGeom>
            <a:avLst/>
            <a:gdLst/>
            <a:ahLst/>
            <a:rect l="l" t="t" r="r" b="b"/>
            <a:pathLst>
              <a:path w="475" h="593">
                <a:moveTo>
                  <a:pt x="382" y="0"/>
                </a:moveTo>
                <a:lnTo>
                  <a:pt x="364" y="10"/>
                </a:lnTo>
                <a:lnTo>
                  <a:pt x="322" y="8"/>
                </a:lnTo>
                <a:lnTo>
                  <a:pt x="292" y="22"/>
                </a:lnTo>
                <a:lnTo>
                  <a:pt x="254" y="42"/>
                </a:lnTo>
                <a:lnTo>
                  <a:pt x="238" y="60"/>
                </a:lnTo>
                <a:lnTo>
                  <a:pt x="238" y="84"/>
                </a:lnTo>
                <a:lnTo>
                  <a:pt x="216" y="98"/>
                </a:lnTo>
                <a:lnTo>
                  <a:pt x="202" y="114"/>
                </a:lnTo>
                <a:lnTo>
                  <a:pt x="202" y="122"/>
                </a:lnTo>
                <a:lnTo>
                  <a:pt x="214" y="136"/>
                </a:lnTo>
                <a:lnTo>
                  <a:pt x="216" y="142"/>
                </a:lnTo>
                <a:lnTo>
                  <a:pt x="210" y="154"/>
                </a:lnTo>
                <a:lnTo>
                  <a:pt x="214" y="164"/>
                </a:lnTo>
                <a:lnTo>
                  <a:pt x="218" y="176"/>
                </a:lnTo>
                <a:lnTo>
                  <a:pt x="214" y="186"/>
                </a:lnTo>
                <a:lnTo>
                  <a:pt x="200" y="188"/>
                </a:lnTo>
                <a:lnTo>
                  <a:pt x="180" y="216"/>
                </a:lnTo>
                <a:lnTo>
                  <a:pt x="156" y="222"/>
                </a:lnTo>
                <a:lnTo>
                  <a:pt x="100" y="222"/>
                </a:lnTo>
                <a:lnTo>
                  <a:pt x="98" y="230"/>
                </a:lnTo>
                <a:lnTo>
                  <a:pt x="44" y="230"/>
                </a:lnTo>
                <a:lnTo>
                  <a:pt x="32" y="242"/>
                </a:lnTo>
                <a:lnTo>
                  <a:pt x="30" y="262"/>
                </a:lnTo>
                <a:lnTo>
                  <a:pt x="40" y="274"/>
                </a:lnTo>
                <a:lnTo>
                  <a:pt x="52" y="290"/>
                </a:lnTo>
                <a:lnTo>
                  <a:pt x="48" y="306"/>
                </a:lnTo>
                <a:lnTo>
                  <a:pt x="22" y="330"/>
                </a:lnTo>
                <a:lnTo>
                  <a:pt x="0" y="350"/>
                </a:lnTo>
                <a:lnTo>
                  <a:pt x="10" y="364"/>
                </a:lnTo>
                <a:lnTo>
                  <a:pt x="4" y="378"/>
                </a:lnTo>
                <a:lnTo>
                  <a:pt x="92" y="364"/>
                </a:lnTo>
                <a:lnTo>
                  <a:pt x="318" y="312"/>
                </a:lnTo>
                <a:lnTo>
                  <a:pt x="322" y="322"/>
                </a:lnTo>
                <a:lnTo>
                  <a:pt x="340" y="328"/>
                </a:lnTo>
                <a:lnTo>
                  <a:pt x="342" y="352"/>
                </a:lnTo>
                <a:lnTo>
                  <a:pt x="362" y="354"/>
                </a:lnTo>
                <a:lnTo>
                  <a:pt x="368" y="364"/>
                </a:lnTo>
                <a:lnTo>
                  <a:pt x="360" y="376"/>
                </a:lnTo>
                <a:lnTo>
                  <a:pt x="358" y="394"/>
                </a:lnTo>
                <a:lnTo>
                  <a:pt x="350" y="406"/>
                </a:lnTo>
                <a:lnTo>
                  <a:pt x="356" y="420"/>
                </a:lnTo>
                <a:lnTo>
                  <a:pt x="346" y="426"/>
                </a:lnTo>
                <a:lnTo>
                  <a:pt x="356" y="448"/>
                </a:lnTo>
                <a:lnTo>
                  <a:pt x="354" y="464"/>
                </a:lnTo>
                <a:lnTo>
                  <a:pt x="380" y="466"/>
                </a:lnTo>
                <a:lnTo>
                  <a:pt x="386" y="482"/>
                </a:lnTo>
                <a:lnTo>
                  <a:pt x="374" y="508"/>
                </a:lnTo>
                <a:lnTo>
                  <a:pt x="348" y="526"/>
                </a:lnTo>
                <a:lnTo>
                  <a:pt x="350" y="540"/>
                </a:lnTo>
                <a:lnTo>
                  <a:pt x="356" y="548"/>
                </a:lnTo>
                <a:lnTo>
                  <a:pt x="362" y="566"/>
                </a:lnTo>
                <a:lnTo>
                  <a:pt x="376" y="564"/>
                </a:lnTo>
                <a:lnTo>
                  <a:pt x="390" y="568"/>
                </a:lnTo>
                <a:lnTo>
                  <a:pt x="400" y="574"/>
                </a:lnTo>
                <a:lnTo>
                  <a:pt x="414" y="592"/>
                </a:lnTo>
                <a:lnTo>
                  <a:pt x="424" y="582"/>
                </a:lnTo>
                <a:lnTo>
                  <a:pt x="422" y="568"/>
                </a:lnTo>
                <a:lnTo>
                  <a:pt x="438" y="554"/>
                </a:lnTo>
                <a:lnTo>
                  <a:pt x="448" y="538"/>
                </a:lnTo>
                <a:lnTo>
                  <a:pt x="446" y="500"/>
                </a:lnTo>
                <a:lnTo>
                  <a:pt x="454" y="488"/>
                </a:lnTo>
                <a:lnTo>
                  <a:pt x="452" y="446"/>
                </a:lnTo>
                <a:lnTo>
                  <a:pt x="446" y="438"/>
                </a:lnTo>
                <a:lnTo>
                  <a:pt x="436" y="436"/>
                </a:lnTo>
                <a:lnTo>
                  <a:pt x="430" y="436"/>
                </a:lnTo>
                <a:lnTo>
                  <a:pt x="432" y="424"/>
                </a:lnTo>
                <a:lnTo>
                  <a:pt x="438" y="406"/>
                </a:lnTo>
                <a:lnTo>
                  <a:pt x="446" y="418"/>
                </a:lnTo>
                <a:lnTo>
                  <a:pt x="448" y="426"/>
                </a:lnTo>
                <a:lnTo>
                  <a:pt x="474" y="414"/>
                </a:lnTo>
                <a:lnTo>
                  <a:pt x="474" y="398"/>
                </a:lnTo>
                <a:lnTo>
                  <a:pt x="470" y="388"/>
                </a:lnTo>
                <a:lnTo>
                  <a:pt x="468" y="380"/>
                </a:lnTo>
                <a:lnTo>
                  <a:pt x="458" y="378"/>
                </a:lnTo>
                <a:lnTo>
                  <a:pt x="448" y="370"/>
                </a:lnTo>
                <a:lnTo>
                  <a:pt x="466" y="360"/>
                </a:lnTo>
                <a:lnTo>
                  <a:pt x="450" y="346"/>
                </a:lnTo>
                <a:lnTo>
                  <a:pt x="448" y="330"/>
                </a:lnTo>
                <a:lnTo>
                  <a:pt x="442" y="286"/>
                </a:lnTo>
                <a:lnTo>
                  <a:pt x="442" y="282"/>
                </a:lnTo>
                <a:lnTo>
                  <a:pt x="428" y="272"/>
                </a:lnTo>
                <a:lnTo>
                  <a:pt x="440" y="224"/>
                </a:lnTo>
                <a:lnTo>
                  <a:pt x="436" y="210"/>
                </a:lnTo>
                <a:lnTo>
                  <a:pt x="430" y="194"/>
                </a:lnTo>
                <a:lnTo>
                  <a:pt x="432" y="180"/>
                </a:lnTo>
                <a:lnTo>
                  <a:pt x="420" y="140"/>
                </a:lnTo>
                <a:lnTo>
                  <a:pt x="400" y="140"/>
                </a:lnTo>
                <a:lnTo>
                  <a:pt x="406" y="120"/>
                </a:lnTo>
                <a:lnTo>
                  <a:pt x="406" y="104"/>
                </a:lnTo>
                <a:lnTo>
                  <a:pt x="392" y="90"/>
                </a:lnTo>
                <a:lnTo>
                  <a:pt x="400" y="76"/>
                </a:lnTo>
                <a:lnTo>
                  <a:pt x="394" y="56"/>
                </a:lnTo>
                <a:lnTo>
                  <a:pt x="382" y="40"/>
                </a:lnTo>
                <a:lnTo>
                  <a:pt x="38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2" name=""/>
          <p:cNvSpPr/>
          <p:nvPr/>
        </p:nvSpPr>
        <p:spPr>
          <a:xfrm>
            <a:off x="6335640" y="2327400"/>
            <a:ext cx="571680" cy="668160"/>
          </a:xfrm>
          <a:custGeom>
            <a:avLst/>
            <a:gdLst/>
            <a:ahLst/>
            <a:rect l="l" t="t" r="r" b="b"/>
            <a:pathLst>
              <a:path w="297" h="379">
                <a:moveTo>
                  <a:pt x="152" y="378"/>
                </a:moveTo>
                <a:lnTo>
                  <a:pt x="148" y="368"/>
                </a:lnTo>
                <a:lnTo>
                  <a:pt x="8" y="374"/>
                </a:lnTo>
                <a:lnTo>
                  <a:pt x="20" y="358"/>
                </a:lnTo>
                <a:lnTo>
                  <a:pt x="32" y="332"/>
                </a:lnTo>
                <a:lnTo>
                  <a:pt x="46" y="312"/>
                </a:lnTo>
                <a:lnTo>
                  <a:pt x="30" y="286"/>
                </a:lnTo>
                <a:lnTo>
                  <a:pt x="28" y="242"/>
                </a:lnTo>
                <a:lnTo>
                  <a:pt x="14" y="222"/>
                </a:lnTo>
                <a:lnTo>
                  <a:pt x="4" y="210"/>
                </a:lnTo>
                <a:lnTo>
                  <a:pt x="4" y="198"/>
                </a:lnTo>
                <a:lnTo>
                  <a:pt x="12" y="188"/>
                </a:lnTo>
                <a:lnTo>
                  <a:pt x="0" y="156"/>
                </a:lnTo>
                <a:lnTo>
                  <a:pt x="20" y="124"/>
                </a:lnTo>
                <a:lnTo>
                  <a:pt x="10" y="110"/>
                </a:lnTo>
                <a:lnTo>
                  <a:pt x="10" y="96"/>
                </a:lnTo>
                <a:lnTo>
                  <a:pt x="22" y="76"/>
                </a:lnTo>
                <a:lnTo>
                  <a:pt x="26" y="58"/>
                </a:lnTo>
                <a:lnTo>
                  <a:pt x="46" y="60"/>
                </a:lnTo>
                <a:lnTo>
                  <a:pt x="44" y="80"/>
                </a:lnTo>
                <a:lnTo>
                  <a:pt x="54" y="86"/>
                </a:lnTo>
                <a:lnTo>
                  <a:pt x="66" y="76"/>
                </a:lnTo>
                <a:lnTo>
                  <a:pt x="62" y="46"/>
                </a:lnTo>
                <a:lnTo>
                  <a:pt x="68" y="38"/>
                </a:lnTo>
                <a:lnTo>
                  <a:pt x="80" y="40"/>
                </a:lnTo>
                <a:lnTo>
                  <a:pt x="76" y="12"/>
                </a:lnTo>
                <a:lnTo>
                  <a:pt x="90" y="2"/>
                </a:lnTo>
                <a:lnTo>
                  <a:pt x="138" y="0"/>
                </a:lnTo>
                <a:lnTo>
                  <a:pt x="158" y="10"/>
                </a:lnTo>
                <a:lnTo>
                  <a:pt x="160" y="20"/>
                </a:lnTo>
                <a:lnTo>
                  <a:pt x="178" y="20"/>
                </a:lnTo>
                <a:lnTo>
                  <a:pt x="204" y="28"/>
                </a:lnTo>
                <a:lnTo>
                  <a:pt x="208" y="42"/>
                </a:lnTo>
                <a:lnTo>
                  <a:pt x="198" y="50"/>
                </a:lnTo>
                <a:lnTo>
                  <a:pt x="218" y="96"/>
                </a:lnTo>
                <a:lnTo>
                  <a:pt x="218" y="110"/>
                </a:lnTo>
                <a:lnTo>
                  <a:pt x="186" y="152"/>
                </a:lnTo>
                <a:lnTo>
                  <a:pt x="174" y="176"/>
                </a:lnTo>
                <a:lnTo>
                  <a:pt x="180" y="184"/>
                </a:lnTo>
                <a:lnTo>
                  <a:pt x="200" y="186"/>
                </a:lnTo>
                <a:lnTo>
                  <a:pt x="210" y="176"/>
                </a:lnTo>
                <a:lnTo>
                  <a:pt x="232" y="138"/>
                </a:lnTo>
                <a:lnTo>
                  <a:pt x="254" y="138"/>
                </a:lnTo>
                <a:lnTo>
                  <a:pt x="280" y="174"/>
                </a:lnTo>
                <a:lnTo>
                  <a:pt x="280" y="198"/>
                </a:lnTo>
                <a:lnTo>
                  <a:pt x="278" y="212"/>
                </a:lnTo>
                <a:lnTo>
                  <a:pt x="296" y="224"/>
                </a:lnTo>
                <a:lnTo>
                  <a:pt x="294" y="248"/>
                </a:lnTo>
                <a:lnTo>
                  <a:pt x="284" y="266"/>
                </a:lnTo>
                <a:lnTo>
                  <a:pt x="278" y="288"/>
                </a:lnTo>
                <a:lnTo>
                  <a:pt x="272" y="302"/>
                </a:lnTo>
                <a:lnTo>
                  <a:pt x="254" y="306"/>
                </a:lnTo>
                <a:lnTo>
                  <a:pt x="262" y="328"/>
                </a:lnTo>
                <a:lnTo>
                  <a:pt x="254" y="334"/>
                </a:lnTo>
                <a:lnTo>
                  <a:pt x="238" y="362"/>
                </a:lnTo>
                <a:lnTo>
                  <a:pt x="152" y="37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3" name=""/>
          <p:cNvSpPr/>
          <p:nvPr/>
        </p:nvSpPr>
        <p:spPr>
          <a:xfrm>
            <a:off x="5816520" y="4162320"/>
            <a:ext cx="515880" cy="836640"/>
          </a:xfrm>
          <a:custGeom>
            <a:avLst/>
            <a:gdLst/>
            <a:ahLst/>
            <a:rect l="l" t="t" r="r" b="b"/>
            <a:pathLst>
              <a:path w="267" h="475">
                <a:moveTo>
                  <a:pt x="94" y="10"/>
                </a:moveTo>
                <a:lnTo>
                  <a:pt x="90" y="18"/>
                </a:lnTo>
                <a:lnTo>
                  <a:pt x="82" y="16"/>
                </a:lnTo>
                <a:lnTo>
                  <a:pt x="60" y="36"/>
                </a:lnTo>
                <a:lnTo>
                  <a:pt x="60" y="72"/>
                </a:lnTo>
                <a:lnTo>
                  <a:pt x="52" y="66"/>
                </a:lnTo>
                <a:lnTo>
                  <a:pt x="38" y="84"/>
                </a:lnTo>
                <a:lnTo>
                  <a:pt x="24" y="88"/>
                </a:lnTo>
                <a:lnTo>
                  <a:pt x="26" y="104"/>
                </a:lnTo>
                <a:lnTo>
                  <a:pt x="30" y="118"/>
                </a:lnTo>
                <a:lnTo>
                  <a:pt x="36" y="134"/>
                </a:lnTo>
                <a:lnTo>
                  <a:pt x="20" y="144"/>
                </a:lnTo>
                <a:lnTo>
                  <a:pt x="30" y="176"/>
                </a:lnTo>
                <a:lnTo>
                  <a:pt x="24" y="182"/>
                </a:lnTo>
                <a:lnTo>
                  <a:pt x="24" y="206"/>
                </a:lnTo>
                <a:lnTo>
                  <a:pt x="40" y="218"/>
                </a:lnTo>
                <a:lnTo>
                  <a:pt x="42" y="232"/>
                </a:lnTo>
                <a:lnTo>
                  <a:pt x="34" y="242"/>
                </a:lnTo>
                <a:lnTo>
                  <a:pt x="42" y="250"/>
                </a:lnTo>
                <a:lnTo>
                  <a:pt x="52" y="276"/>
                </a:lnTo>
                <a:lnTo>
                  <a:pt x="42" y="286"/>
                </a:lnTo>
                <a:lnTo>
                  <a:pt x="34" y="316"/>
                </a:lnTo>
                <a:lnTo>
                  <a:pt x="18" y="330"/>
                </a:lnTo>
                <a:lnTo>
                  <a:pt x="18" y="354"/>
                </a:lnTo>
                <a:lnTo>
                  <a:pt x="0" y="382"/>
                </a:lnTo>
                <a:lnTo>
                  <a:pt x="20" y="406"/>
                </a:lnTo>
                <a:lnTo>
                  <a:pt x="70" y="404"/>
                </a:lnTo>
                <a:lnTo>
                  <a:pt x="132" y="396"/>
                </a:lnTo>
                <a:lnTo>
                  <a:pt x="158" y="398"/>
                </a:lnTo>
                <a:lnTo>
                  <a:pt x="152" y="418"/>
                </a:lnTo>
                <a:lnTo>
                  <a:pt x="184" y="474"/>
                </a:lnTo>
                <a:lnTo>
                  <a:pt x="218" y="450"/>
                </a:lnTo>
                <a:lnTo>
                  <a:pt x="266" y="452"/>
                </a:lnTo>
                <a:lnTo>
                  <a:pt x="254" y="288"/>
                </a:lnTo>
                <a:lnTo>
                  <a:pt x="242" y="0"/>
                </a:lnTo>
                <a:lnTo>
                  <a:pt x="94" y="1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4" name=""/>
          <p:cNvSpPr/>
          <p:nvPr/>
        </p:nvSpPr>
        <p:spPr>
          <a:xfrm>
            <a:off x="6288120" y="4119480"/>
            <a:ext cx="560520" cy="858960"/>
          </a:xfrm>
          <a:custGeom>
            <a:avLst/>
            <a:gdLst/>
            <a:ahLst/>
            <a:rect l="l" t="t" r="r" b="b"/>
            <a:pathLst>
              <a:path w="291" h="487">
                <a:moveTo>
                  <a:pt x="0" y="24"/>
                </a:moveTo>
                <a:lnTo>
                  <a:pt x="90" y="16"/>
                </a:lnTo>
                <a:lnTo>
                  <a:pt x="200" y="0"/>
                </a:lnTo>
                <a:lnTo>
                  <a:pt x="256" y="196"/>
                </a:lnTo>
                <a:lnTo>
                  <a:pt x="266" y="204"/>
                </a:lnTo>
                <a:lnTo>
                  <a:pt x="254" y="224"/>
                </a:lnTo>
                <a:lnTo>
                  <a:pt x="258" y="234"/>
                </a:lnTo>
                <a:lnTo>
                  <a:pt x="270" y="240"/>
                </a:lnTo>
                <a:lnTo>
                  <a:pt x="290" y="252"/>
                </a:lnTo>
                <a:lnTo>
                  <a:pt x="274" y="268"/>
                </a:lnTo>
                <a:lnTo>
                  <a:pt x="274" y="294"/>
                </a:lnTo>
                <a:lnTo>
                  <a:pt x="284" y="302"/>
                </a:lnTo>
                <a:lnTo>
                  <a:pt x="270" y="352"/>
                </a:lnTo>
                <a:lnTo>
                  <a:pt x="286" y="352"/>
                </a:lnTo>
                <a:lnTo>
                  <a:pt x="290" y="370"/>
                </a:lnTo>
                <a:lnTo>
                  <a:pt x="130" y="392"/>
                </a:lnTo>
                <a:lnTo>
                  <a:pt x="96" y="394"/>
                </a:lnTo>
                <a:lnTo>
                  <a:pt x="80" y="404"/>
                </a:lnTo>
                <a:lnTo>
                  <a:pt x="78" y="412"/>
                </a:lnTo>
                <a:lnTo>
                  <a:pt x="84" y="424"/>
                </a:lnTo>
                <a:lnTo>
                  <a:pt x="110" y="428"/>
                </a:lnTo>
                <a:lnTo>
                  <a:pt x="100" y="438"/>
                </a:lnTo>
                <a:lnTo>
                  <a:pt x="110" y="462"/>
                </a:lnTo>
                <a:lnTo>
                  <a:pt x="104" y="468"/>
                </a:lnTo>
                <a:lnTo>
                  <a:pt x="94" y="486"/>
                </a:lnTo>
                <a:lnTo>
                  <a:pt x="86" y="484"/>
                </a:lnTo>
                <a:lnTo>
                  <a:pt x="68" y="464"/>
                </a:lnTo>
                <a:lnTo>
                  <a:pt x="62" y="454"/>
                </a:lnTo>
                <a:lnTo>
                  <a:pt x="52" y="452"/>
                </a:lnTo>
                <a:lnTo>
                  <a:pt x="46" y="480"/>
                </a:lnTo>
                <a:lnTo>
                  <a:pt x="26" y="478"/>
                </a:lnTo>
                <a:lnTo>
                  <a:pt x="12" y="356"/>
                </a:lnTo>
                <a:lnTo>
                  <a:pt x="4" y="174"/>
                </a:lnTo>
                <a:lnTo>
                  <a:pt x="0" y="2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5" name=""/>
          <p:cNvSpPr/>
          <p:nvPr/>
        </p:nvSpPr>
        <p:spPr>
          <a:xfrm>
            <a:off x="2625840" y="1647720"/>
            <a:ext cx="1471320" cy="862200"/>
          </a:xfrm>
          <a:custGeom>
            <a:avLst/>
            <a:gdLst/>
            <a:ahLst/>
            <a:rect l="l" t="t" r="r" b="b"/>
            <a:pathLst>
              <a:path w="763" h="489">
                <a:moveTo>
                  <a:pt x="16" y="0"/>
                </a:moveTo>
                <a:lnTo>
                  <a:pt x="340" y="56"/>
                </a:lnTo>
                <a:lnTo>
                  <a:pt x="762" y="102"/>
                </a:lnTo>
                <a:lnTo>
                  <a:pt x="730" y="486"/>
                </a:lnTo>
                <a:lnTo>
                  <a:pt x="272" y="436"/>
                </a:lnTo>
                <a:lnTo>
                  <a:pt x="264" y="488"/>
                </a:lnTo>
                <a:lnTo>
                  <a:pt x="238" y="460"/>
                </a:lnTo>
                <a:lnTo>
                  <a:pt x="188" y="470"/>
                </a:lnTo>
                <a:lnTo>
                  <a:pt x="156" y="468"/>
                </a:lnTo>
                <a:lnTo>
                  <a:pt x="150" y="474"/>
                </a:lnTo>
                <a:lnTo>
                  <a:pt x="142" y="468"/>
                </a:lnTo>
                <a:lnTo>
                  <a:pt x="134" y="436"/>
                </a:lnTo>
                <a:lnTo>
                  <a:pt x="114" y="434"/>
                </a:lnTo>
                <a:lnTo>
                  <a:pt x="108" y="430"/>
                </a:lnTo>
                <a:lnTo>
                  <a:pt x="108" y="408"/>
                </a:lnTo>
                <a:lnTo>
                  <a:pt x="106" y="402"/>
                </a:lnTo>
                <a:lnTo>
                  <a:pt x="108" y="384"/>
                </a:lnTo>
                <a:lnTo>
                  <a:pt x="98" y="372"/>
                </a:lnTo>
                <a:lnTo>
                  <a:pt x="96" y="350"/>
                </a:lnTo>
                <a:lnTo>
                  <a:pt x="84" y="342"/>
                </a:lnTo>
                <a:lnTo>
                  <a:pt x="60" y="364"/>
                </a:lnTo>
                <a:lnTo>
                  <a:pt x="54" y="356"/>
                </a:lnTo>
                <a:lnTo>
                  <a:pt x="62" y="322"/>
                </a:lnTo>
                <a:lnTo>
                  <a:pt x="76" y="312"/>
                </a:lnTo>
                <a:lnTo>
                  <a:pt x="64" y="290"/>
                </a:lnTo>
                <a:lnTo>
                  <a:pt x="86" y="268"/>
                </a:lnTo>
                <a:lnTo>
                  <a:pt x="74" y="248"/>
                </a:lnTo>
                <a:lnTo>
                  <a:pt x="64" y="248"/>
                </a:lnTo>
                <a:lnTo>
                  <a:pt x="34" y="176"/>
                </a:lnTo>
                <a:lnTo>
                  <a:pt x="12" y="168"/>
                </a:lnTo>
                <a:lnTo>
                  <a:pt x="18" y="138"/>
                </a:lnTo>
                <a:lnTo>
                  <a:pt x="0" y="110"/>
                </a:lnTo>
                <a:lnTo>
                  <a:pt x="1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6" name=""/>
          <p:cNvSpPr/>
          <p:nvPr/>
        </p:nvSpPr>
        <p:spPr>
          <a:xfrm>
            <a:off x="4044960" y="1827360"/>
            <a:ext cx="971640" cy="547560"/>
          </a:xfrm>
          <a:custGeom>
            <a:avLst/>
            <a:gdLst/>
            <a:ahLst/>
            <a:rect l="l" t="t" r="r" b="b"/>
            <a:pathLst>
              <a:path w="505" h="311">
                <a:moveTo>
                  <a:pt x="24" y="0"/>
                </a:moveTo>
                <a:lnTo>
                  <a:pt x="252" y="12"/>
                </a:lnTo>
                <a:lnTo>
                  <a:pt x="460" y="16"/>
                </a:lnTo>
                <a:lnTo>
                  <a:pt x="462" y="32"/>
                </a:lnTo>
                <a:lnTo>
                  <a:pt x="472" y="44"/>
                </a:lnTo>
                <a:lnTo>
                  <a:pt x="472" y="50"/>
                </a:lnTo>
                <a:lnTo>
                  <a:pt x="456" y="60"/>
                </a:lnTo>
                <a:lnTo>
                  <a:pt x="470" y="78"/>
                </a:lnTo>
                <a:lnTo>
                  <a:pt x="464" y="96"/>
                </a:lnTo>
                <a:lnTo>
                  <a:pt x="468" y="108"/>
                </a:lnTo>
                <a:lnTo>
                  <a:pt x="480" y="150"/>
                </a:lnTo>
                <a:lnTo>
                  <a:pt x="486" y="160"/>
                </a:lnTo>
                <a:lnTo>
                  <a:pt x="490" y="178"/>
                </a:lnTo>
                <a:lnTo>
                  <a:pt x="484" y="180"/>
                </a:lnTo>
                <a:lnTo>
                  <a:pt x="478" y="196"/>
                </a:lnTo>
                <a:lnTo>
                  <a:pt x="488" y="208"/>
                </a:lnTo>
                <a:lnTo>
                  <a:pt x="488" y="226"/>
                </a:lnTo>
                <a:lnTo>
                  <a:pt x="482" y="232"/>
                </a:lnTo>
                <a:lnTo>
                  <a:pt x="488" y="240"/>
                </a:lnTo>
                <a:lnTo>
                  <a:pt x="480" y="250"/>
                </a:lnTo>
                <a:lnTo>
                  <a:pt x="484" y="260"/>
                </a:lnTo>
                <a:lnTo>
                  <a:pt x="498" y="274"/>
                </a:lnTo>
                <a:lnTo>
                  <a:pt x="504" y="308"/>
                </a:lnTo>
                <a:lnTo>
                  <a:pt x="348" y="310"/>
                </a:lnTo>
                <a:lnTo>
                  <a:pt x="214" y="306"/>
                </a:lnTo>
                <a:lnTo>
                  <a:pt x="60" y="300"/>
                </a:lnTo>
                <a:lnTo>
                  <a:pt x="0" y="294"/>
                </a:lnTo>
                <a:lnTo>
                  <a:pt x="2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7" name=""/>
          <p:cNvSpPr/>
          <p:nvPr/>
        </p:nvSpPr>
        <p:spPr>
          <a:xfrm>
            <a:off x="4924440" y="1792440"/>
            <a:ext cx="930240" cy="1006200"/>
          </a:xfrm>
          <a:custGeom>
            <a:avLst/>
            <a:gdLst/>
            <a:ahLst/>
            <a:rect l="l" t="t" r="r" b="b"/>
            <a:pathLst>
              <a:path w="482" h="571">
                <a:moveTo>
                  <a:pt x="4" y="34"/>
                </a:moveTo>
                <a:lnTo>
                  <a:pt x="128" y="32"/>
                </a:lnTo>
                <a:lnTo>
                  <a:pt x="132" y="0"/>
                </a:lnTo>
                <a:lnTo>
                  <a:pt x="154" y="0"/>
                </a:lnTo>
                <a:lnTo>
                  <a:pt x="156" y="42"/>
                </a:lnTo>
                <a:lnTo>
                  <a:pt x="166" y="54"/>
                </a:lnTo>
                <a:lnTo>
                  <a:pt x="170" y="68"/>
                </a:lnTo>
                <a:lnTo>
                  <a:pt x="188" y="74"/>
                </a:lnTo>
                <a:lnTo>
                  <a:pt x="206" y="76"/>
                </a:lnTo>
                <a:lnTo>
                  <a:pt x="224" y="92"/>
                </a:lnTo>
                <a:lnTo>
                  <a:pt x="234" y="88"/>
                </a:lnTo>
                <a:lnTo>
                  <a:pt x="243" y="72"/>
                </a:lnTo>
                <a:lnTo>
                  <a:pt x="293" y="76"/>
                </a:lnTo>
                <a:lnTo>
                  <a:pt x="297" y="96"/>
                </a:lnTo>
                <a:lnTo>
                  <a:pt x="305" y="100"/>
                </a:lnTo>
                <a:lnTo>
                  <a:pt x="313" y="94"/>
                </a:lnTo>
                <a:lnTo>
                  <a:pt x="327" y="94"/>
                </a:lnTo>
                <a:lnTo>
                  <a:pt x="351" y="118"/>
                </a:lnTo>
                <a:lnTo>
                  <a:pt x="399" y="116"/>
                </a:lnTo>
                <a:lnTo>
                  <a:pt x="399" y="104"/>
                </a:lnTo>
                <a:lnTo>
                  <a:pt x="411" y="94"/>
                </a:lnTo>
                <a:lnTo>
                  <a:pt x="423" y="110"/>
                </a:lnTo>
                <a:lnTo>
                  <a:pt x="455" y="108"/>
                </a:lnTo>
                <a:lnTo>
                  <a:pt x="481" y="118"/>
                </a:lnTo>
                <a:lnTo>
                  <a:pt x="439" y="148"/>
                </a:lnTo>
                <a:lnTo>
                  <a:pt x="391" y="182"/>
                </a:lnTo>
                <a:lnTo>
                  <a:pt x="355" y="232"/>
                </a:lnTo>
                <a:lnTo>
                  <a:pt x="343" y="254"/>
                </a:lnTo>
                <a:lnTo>
                  <a:pt x="323" y="266"/>
                </a:lnTo>
                <a:lnTo>
                  <a:pt x="319" y="286"/>
                </a:lnTo>
                <a:lnTo>
                  <a:pt x="327" y="308"/>
                </a:lnTo>
                <a:lnTo>
                  <a:pt x="311" y="326"/>
                </a:lnTo>
                <a:lnTo>
                  <a:pt x="295" y="348"/>
                </a:lnTo>
                <a:lnTo>
                  <a:pt x="295" y="362"/>
                </a:lnTo>
                <a:lnTo>
                  <a:pt x="299" y="364"/>
                </a:lnTo>
                <a:lnTo>
                  <a:pt x="297" y="438"/>
                </a:lnTo>
                <a:lnTo>
                  <a:pt x="357" y="470"/>
                </a:lnTo>
                <a:lnTo>
                  <a:pt x="371" y="486"/>
                </a:lnTo>
                <a:lnTo>
                  <a:pt x="373" y="500"/>
                </a:lnTo>
                <a:lnTo>
                  <a:pt x="401" y="502"/>
                </a:lnTo>
                <a:lnTo>
                  <a:pt x="411" y="544"/>
                </a:lnTo>
                <a:lnTo>
                  <a:pt x="423" y="554"/>
                </a:lnTo>
                <a:lnTo>
                  <a:pt x="419" y="560"/>
                </a:lnTo>
                <a:lnTo>
                  <a:pt x="277" y="560"/>
                </a:lnTo>
                <a:lnTo>
                  <a:pt x="138" y="564"/>
                </a:lnTo>
                <a:lnTo>
                  <a:pt x="56" y="570"/>
                </a:lnTo>
                <a:lnTo>
                  <a:pt x="56" y="554"/>
                </a:lnTo>
                <a:lnTo>
                  <a:pt x="56" y="402"/>
                </a:lnTo>
                <a:lnTo>
                  <a:pt x="32" y="372"/>
                </a:lnTo>
                <a:lnTo>
                  <a:pt x="36" y="354"/>
                </a:lnTo>
                <a:lnTo>
                  <a:pt x="48" y="340"/>
                </a:lnTo>
                <a:lnTo>
                  <a:pt x="48" y="294"/>
                </a:lnTo>
                <a:lnTo>
                  <a:pt x="24" y="274"/>
                </a:lnTo>
                <a:lnTo>
                  <a:pt x="28" y="266"/>
                </a:lnTo>
                <a:lnTo>
                  <a:pt x="34" y="260"/>
                </a:lnTo>
                <a:lnTo>
                  <a:pt x="24" y="250"/>
                </a:lnTo>
                <a:lnTo>
                  <a:pt x="30" y="240"/>
                </a:lnTo>
                <a:lnTo>
                  <a:pt x="32" y="226"/>
                </a:lnTo>
                <a:lnTo>
                  <a:pt x="20" y="216"/>
                </a:lnTo>
                <a:lnTo>
                  <a:pt x="28" y="200"/>
                </a:lnTo>
                <a:lnTo>
                  <a:pt x="36" y="192"/>
                </a:lnTo>
                <a:lnTo>
                  <a:pt x="24" y="170"/>
                </a:lnTo>
                <a:lnTo>
                  <a:pt x="10" y="118"/>
                </a:lnTo>
                <a:lnTo>
                  <a:pt x="14" y="98"/>
                </a:lnTo>
                <a:lnTo>
                  <a:pt x="0" y="82"/>
                </a:lnTo>
                <a:lnTo>
                  <a:pt x="18" y="68"/>
                </a:lnTo>
                <a:lnTo>
                  <a:pt x="8" y="52"/>
                </a:lnTo>
                <a:lnTo>
                  <a:pt x="4" y="3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8" name=""/>
          <p:cNvSpPr/>
          <p:nvPr/>
        </p:nvSpPr>
        <p:spPr>
          <a:xfrm>
            <a:off x="3502080" y="3935520"/>
            <a:ext cx="2017800" cy="1822320"/>
          </a:xfrm>
          <a:custGeom>
            <a:avLst/>
            <a:gdLst/>
            <a:ahLst/>
            <a:rect l="l" t="t" r="r" b="b"/>
            <a:pathLst>
              <a:path w="1046" h="1033">
                <a:moveTo>
                  <a:pt x="6" y="408"/>
                </a:moveTo>
                <a:lnTo>
                  <a:pt x="0" y="424"/>
                </a:lnTo>
                <a:lnTo>
                  <a:pt x="12" y="430"/>
                </a:lnTo>
                <a:lnTo>
                  <a:pt x="28" y="448"/>
                </a:lnTo>
                <a:lnTo>
                  <a:pt x="30" y="470"/>
                </a:lnTo>
                <a:lnTo>
                  <a:pt x="48" y="474"/>
                </a:lnTo>
                <a:lnTo>
                  <a:pt x="60" y="488"/>
                </a:lnTo>
                <a:lnTo>
                  <a:pt x="70" y="506"/>
                </a:lnTo>
                <a:lnTo>
                  <a:pt x="82" y="510"/>
                </a:lnTo>
                <a:lnTo>
                  <a:pt x="102" y="542"/>
                </a:lnTo>
                <a:lnTo>
                  <a:pt x="130" y="544"/>
                </a:lnTo>
                <a:lnTo>
                  <a:pt x="126" y="558"/>
                </a:lnTo>
                <a:lnTo>
                  <a:pt x="136" y="590"/>
                </a:lnTo>
                <a:lnTo>
                  <a:pt x="138" y="634"/>
                </a:lnTo>
                <a:lnTo>
                  <a:pt x="152" y="648"/>
                </a:lnTo>
                <a:lnTo>
                  <a:pt x="160" y="660"/>
                </a:lnTo>
                <a:lnTo>
                  <a:pt x="168" y="664"/>
                </a:lnTo>
                <a:lnTo>
                  <a:pt x="196" y="692"/>
                </a:lnTo>
                <a:lnTo>
                  <a:pt x="208" y="698"/>
                </a:lnTo>
                <a:lnTo>
                  <a:pt x="216" y="700"/>
                </a:lnTo>
                <a:lnTo>
                  <a:pt x="224" y="712"/>
                </a:lnTo>
                <a:lnTo>
                  <a:pt x="266" y="724"/>
                </a:lnTo>
                <a:lnTo>
                  <a:pt x="282" y="704"/>
                </a:lnTo>
                <a:lnTo>
                  <a:pt x="292" y="694"/>
                </a:lnTo>
                <a:lnTo>
                  <a:pt x="286" y="666"/>
                </a:lnTo>
                <a:lnTo>
                  <a:pt x="294" y="656"/>
                </a:lnTo>
                <a:lnTo>
                  <a:pt x="318" y="654"/>
                </a:lnTo>
                <a:lnTo>
                  <a:pt x="324" y="646"/>
                </a:lnTo>
                <a:lnTo>
                  <a:pt x="328" y="636"/>
                </a:lnTo>
                <a:lnTo>
                  <a:pt x="338" y="638"/>
                </a:lnTo>
                <a:lnTo>
                  <a:pt x="340" y="648"/>
                </a:lnTo>
                <a:lnTo>
                  <a:pt x="366" y="650"/>
                </a:lnTo>
                <a:lnTo>
                  <a:pt x="408" y="656"/>
                </a:lnTo>
                <a:lnTo>
                  <a:pt x="424" y="672"/>
                </a:lnTo>
                <a:lnTo>
                  <a:pt x="456" y="714"/>
                </a:lnTo>
                <a:lnTo>
                  <a:pt x="472" y="744"/>
                </a:lnTo>
                <a:lnTo>
                  <a:pt x="474" y="760"/>
                </a:lnTo>
                <a:lnTo>
                  <a:pt x="516" y="826"/>
                </a:lnTo>
                <a:lnTo>
                  <a:pt x="523" y="846"/>
                </a:lnTo>
                <a:lnTo>
                  <a:pt x="555" y="868"/>
                </a:lnTo>
                <a:lnTo>
                  <a:pt x="557" y="894"/>
                </a:lnTo>
                <a:lnTo>
                  <a:pt x="565" y="912"/>
                </a:lnTo>
                <a:lnTo>
                  <a:pt x="571" y="946"/>
                </a:lnTo>
                <a:lnTo>
                  <a:pt x="585" y="952"/>
                </a:lnTo>
                <a:lnTo>
                  <a:pt x="587" y="966"/>
                </a:lnTo>
                <a:lnTo>
                  <a:pt x="587" y="992"/>
                </a:lnTo>
                <a:lnTo>
                  <a:pt x="597" y="992"/>
                </a:lnTo>
                <a:lnTo>
                  <a:pt x="613" y="986"/>
                </a:lnTo>
                <a:lnTo>
                  <a:pt x="633" y="1008"/>
                </a:lnTo>
                <a:lnTo>
                  <a:pt x="651" y="1008"/>
                </a:lnTo>
                <a:lnTo>
                  <a:pt x="669" y="1020"/>
                </a:lnTo>
                <a:lnTo>
                  <a:pt x="693" y="1024"/>
                </a:lnTo>
                <a:lnTo>
                  <a:pt x="711" y="1018"/>
                </a:lnTo>
                <a:lnTo>
                  <a:pt x="727" y="1032"/>
                </a:lnTo>
                <a:lnTo>
                  <a:pt x="745" y="1032"/>
                </a:lnTo>
                <a:lnTo>
                  <a:pt x="753" y="1024"/>
                </a:lnTo>
                <a:lnTo>
                  <a:pt x="763" y="1022"/>
                </a:lnTo>
                <a:lnTo>
                  <a:pt x="775" y="1002"/>
                </a:lnTo>
                <a:lnTo>
                  <a:pt x="753" y="1006"/>
                </a:lnTo>
                <a:lnTo>
                  <a:pt x="741" y="982"/>
                </a:lnTo>
                <a:lnTo>
                  <a:pt x="737" y="976"/>
                </a:lnTo>
                <a:lnTo>
                  <a:pt x="735" y="940"/>
                </a:lnTo>
                <a:lnTo>
                  <a:pt x="727" y="926"/>
                </a:lnTo>
                <a:lnTo>
                  <a:pt x="737" y="908"/>
                </a:lnTo>
                <a:lnTo>
                  <a:pt x="737" y="888"/>
                </a:lnTo>
                <a:lnTo>
                  <a:pt x="747" y="874"/>
                </a:lnTo>
                <a:lnTo>
                  <a:pt x="745" y="856"/>
                </a:lnTo>
                <a:lnTo>
                  <a:pt x="743" y="844"/>
                </a:lnTo>
                <a:lnTo>
                  <a:pt x="755" y="838"/>
                </a:lnTo>
                <a:lnTo>
                  <a:pt x="761" y="820"/>
                </a:lnTo>
                <a:lnTo>
                  <a:pt x="775" y="818"/>
                </a:lnTo>
                <a:lnTo>
                  <a:pt x="791" y="808"/>
                </a:lnTo>
                <a:lnTo>
                  <a:pt x="795" y="796"/>
                </a:lnTo>
                <a:lnTo>
                  <a:pt x="809" y="800"/>
                </a:lnTo>
                <a:lnTo>
                  <a:pt x="819" y="790"/>
                </a:lnTo>
                <a:lnTo>
                  <a:pt x="815" y="772"/>
                </a:lnTo>
                <a:lnTo>
                  <a:pt x="827" y="778"/>
                </a:lnTo>
                <a:lnTo>
                  <a:pt x="859" y="778"/>
                </a:lnTo>
                <a:lnTo>
                  <a:pt x="891" y="758"/>
                </a:lnTo>
                <a:lnTo>
                  <a:pt x="907" y="740"/>
                </a:lnTo>
                <a:lnTo>
                  <a:pt x="925" y="732"/>
                </a:lnTo>
                <a:lnTo>
                  <a:pt x="941" y="714"/>
                </a:lnTo>
                <a:lnTo>
                  <a:pt x="957" y="708"/>
                </a:lnTo>
                <a:lnTo>
                  <a:pt x="951" y="686"/>
                </a:lnTo>
                <a:lnTo>
                  <a:pt x="935" y="670"/>
                </a:lnTo>
                <a:lnTo>
                  <a:pt x="935" y="648"/>
                </a:lnTo>
                <a:lnTo>
                  <a:pt x="953" y="662"/>
                </a:lnTo>
                <a:lnTo>
                  <a:pt x="965" y="686"/>
                </a:lnTo>
                <a:lnTo>
                  <a:pt x="1001" y="686"/>
                </a:lnTo>
                <a:lnTo>
                  <a:pt x="1017" y="662"/>
                </a:lnTo>
                <a:lnTo>
                  <a:pt x="1019" y="650"/>
                </a:lnTo>
                <a:lnTo>
                  <a:pt x="1031" y="636"/>
                </a:lnTo>
                <a:lnTo>
                  <a:pt x="1035" y="624"/>
                </a:lnTo>
                <a:lnTo>
                  <a:pt x="1029" y="610"/>
                </a:lnTo>
                <a:lnTo>
                  <a:pt x="1031" y="602"/>
                </a:lnTo>
                <a:lnTo>
                  <a:pt x="1037" y="596"/>
                </a:lnTo>
                <a:lnTo>
                  <a:pt x="1035" y="570"/>
                </a:lnTo>
                <a:lnTo>
                  <a:pt x="1043" y="552"/>
                </a:lnTo>
                <a:lnTo>
                  <a:pt x="1045" y="520"/>
                </a:lnTo>
                <a:lnTo>
                  <a:pt x="1037" y="508"/>
                </a:lnTo>
                <a:lnTo>
                  <a:pt x="1023" y="480"/>
                </a:lnTo>
                <a:lnTo>
                  <a:pt x="1021" y="458"/>
                </a:lnTo>
                <a:lnTo>
                  <a:pt x="999" y="442"/>
                </a:lnTo>
                <a:lnTo>
                  <a:pt x="993" y="292"/>
                </a:lnTo>
                <a:lnTo>
                  <a:pt x="959" y="290"/>
                </a:lnTo>
                <a:lnTo>
                  <a:pt x="951" y="274"/>
                </a:lnTo>
                <a:lnTo>
                  <a:pt x="937" y="280"/>
                </a:lnTo>
                <a:lnTo>
                  <a:pt x="923" y="256"/>
                </a:lnTo>
                <a:lnTo>
                  <a:pt x="913" y="254"/>
                </a:lnTo>
                <a:lnTo>
                  <a:pt x="893" y="272"/>
                </a:lnTo>
                <a:lnTo>
                  <a:pt x="877" y="258"/>
                </a:lnTo>
                <a:lnTo>
                  <a:pt x="863" y="256"/>
                </a:lnTo>
                <a:lnTo>
                  <a:pt x="843" y="272"/>
                </a:lnTo>
                <a:lnTo>
                  <a:pt x="817" y="268"/>
                </a:lnTo>
                <a:lnTo>
                  <a:pt x="797" y="260"/>
                </a:lnTo>
                <a:lnTo>
                  <a:pt x="777" y="262"/>
                </a:lnTo>
                <a:lnTo>
                  <a:pt x="763" y="276"/>
                </a:lnTo>
                <a:lnTo>
                  <a:pt x="739" y="258"/>
                </a:lnTo>
                <a:lnTo>
                  <a:pt x="705" y="262"/>
                </a:lnTo>
                <a:lnTo>
                  <a:pt x="687" y="248"/>
                </a:lnTo>
                <a:lnTo>
                  <a:pt x="677" y="230"/>
                </a:lnTo>
                <a:lnTo>
                  <a:pt x="657" y="224"/>
                </a:lnTo>
                <a:lnTo>
                  <a:pt x="645" y="234"/>
                </a:lnTo>
                <a:lnTo>
                  <a:pt x="607" y="234"/>
                </a:lnTo>
                <a:lnTo>
                  <a:pt x="601" y="222"/>
                </a:lnTo>
                <a:lnTo>
                  <a:pt x="595" y="208"/>
                </a:lnTo>
                <a:lnTo>
                  <a:pt x="587" y="200"/>
                </a:lnTo>
                <a:lnTo>
                  <a:pt x="559" y="212"/>
                </a:lnTo>
                <a:lnTo>
                  <a:pt x="547" y="206"/>
                </a:lnTo>
                <a:lnTo>
                  <a:pt x="539" y="170"/>
                </a:lnTo>
                <a:lnTo>
                  <a:pt x="531" y="96"/>
                </a:lnTo>
                <a:lnTo>
                  <a:pt x="523" y="16"/>
                </a:lnTo>
                <a:lnTo>
                  <a:pt x="308" y="0"/>
                </a:lnTo>
                <a:lnTo>
                  <a:pt x="282" y="422"/>
                </a:lnTo>
                <a:lnTo>
                  <a:pt x="6" y="40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9" name=""/>
          <p:cNvSpPr/>
          <p:nvPr/>
        </p:nvSpPr>
        <p:spPr>
          <a:xfrm>
            <a:off x="4240080" y="3368520"/>
            <a:ext cx="1074960" cy="516240"/>
          </a:xfrm>
          <a:custGeom>
            <a:avLst/>
            <a:gdLst/>
            <a:ahLst/>
            <a:rect l="l" t="t" r="r" b="b"/>
            <a:pathLst>
              <a:path w="557" h="293">
                <a:moveTo>
                  <a:pt x="4" y="0"/>
                </a:moveTo>
                <a:lnTo>
                  <a:pt x="486" y="0"/>
                </a:lnTo>
                <a:lnTo>
                  <a:pt x="514" y="4"/>
                </a:lnTo>
                <a:lnTo>
                  <a:pt x="524" y="12"/>
                </a:lnTo>
                <a:lnTo>
                  <a:pt x="532" y="20"/>
                </a:lnTo>
                <a:lnTo>
                  <a:pt x="530" y="34"/>
                </a:lnTo>
                <a:lnTo>
                  <a:pt x="520" y="34"/>
                </a:lnTo>
                <a:lnTo>
                  <a:pt x="516" y="42"/>
                </a:lnTo>
                <a:lnTo>
                  <a:pt x="518" y="48"/>
                </a:lnTo>
                <a:lnTo>
                  <a:pt x="532" y="54"/>
                </a:lnTo>
                <a:lnTo>
                  <a:pt x="534" y="64"/>
                </a:lnTo>
                <a:lnTo>
                  <a:pt x="532" y="74"/>
                </a:lnTo>
                <a:lnTo>
                  <a:pt x="546" y="86"/>
                </a:lnTo>
                <a:lnTo>
                  <a:pt x="550" y="98"/>
                </a:lnTo>
                <a:lnTo>
                  <a:pt x="556" y="292"/>
                </a:lnTo>
                <a:lnTo>
                  <a:pt x="176" y="288"/>
                </a:lnTo>
                <a:lnTo>
                  <a:pt x="0" y="280"/>
                </a:lnTo>
                <a:lnTo>
                  <a:pt x="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0" name=""/>
          <p:cNvSpPr/>
          <p:nvPr/>
        </p:nvSpPr>
        <p:spPr>
          <a:xfrm>
            <a:off x="5308560" y="3932280"/>
            <a:ext cx="735120" cy="612720"/>
          </a:xfrm>
          <a:custGeom>
            <a:avLst/>
            <a:gdLst/>
            <a:ahLst/>
            <a:rect l="l" t="t" r="r" b="b"/>
            <a:pathLst>
              <a:path w="381" h="347">
                <a:moveTo>
                  <a:pt x="0" y="14"/>
                </a:moveTo>
                <a:lnTo>
                  <a:pt x="12" y="66"/>
                </a:lnTo>
                <a:lnTo>
                  <a:pt x="16" y="244"/>
                </a:lnTo>
                <a:lnTo>
                  <a:pt x="16" y="280"/>
                </a:lnTo>
                <a:lnTo>
                  <a:pt x="24" y="292"/>
                </a:lnTo>
                <a:lnTo>
                  <a:pt x="58" y="294"/>
                </a:lnTo>
                <a:lnTo>
                  <a:pt x="60" y="346"/>
                </a:lnTo>
                <a:lnTo>
                  <a:pt x="286" y="338"/>
                </a:lnTo>
                <a:lnTo>
                  <a:pt x="290" y="326"/>
                </a:lnTo>
                <a:lnTo>
                  <a:pt x="288" y="310"/>
                </a:lnTo>
                <a:lnTo>
                  <a:pt x="296" y="306"/>
                </a:lnTo>
                <a:lnTo>
                  <a:pt x="290" y="288"/>
                </a:lnTo>
                <a:lnTo>
                  <a:pt x="282" y="282"/>
                </a:lnTo>
                <a:lnTo>
                  <a:pt x="282" y="276"/>
                </a:lnTo>
                <a:lnTo>
                  <a:pt x="300" y="266"/>
                </a:lnTo>
                <a:lnTo>
                  <a:pt x="294" y="254"/>
                </a:lnTo>
                <a:lnTo>
                  <a:pt x="296" y="240"/>
                </a:lnTo>
                <a:lnTo>
                  <a:pt x="286" y="220"/>
                </a:lnTo>
                <a:lnTo>
                  <a:pt x="304" y="216"/>
                </a:lnTo>
                <a:lnTo>
                  <a:pt x="316" y="198"/>
                </a:lnTo>
                <a:lnTo>
                  <a:pt x="324" y="200"/>
                </a:lnTo>
                <a:lnTo>
                  <a:pt x="324" y="170"/>
                </a:lnTo>
                <a:lnTo>
                  <a:pt x="340" y="148"/>
                </a:lnTo>
                <a:lnTo>
                  <a:pt x="352" y="146"/>
                </a:lnTo>
                <a:lnTo>
                  <a:pt x="358" y="140"/>
                </a:lnTo>
                <a:lnTo>
                  <a:pt x="354" y="128"/>
                </a:lnTo>
                <a:lnTo>
                  <a:pt x="362" y="122"/>
                </a:lnTo>
                <a:lnTo>
                  <a:pt x="348" y="110"/>
                </a:lnTo>
                <a:lnTo>
                  <a:pt x="352" y="98"/>
                </a:lnTo>
                <a:lnTo>
                  <a:pt x="360" y="86"/>
                </a:lnTo>
                <a:lnTo>
                  <a:pt x="368" y="84"/>
                </a:lnTo>
                <a:lnTo>
                  <a:pt x="368" y="72"/>
                </a:lnTo>
                <a:lnTo>
                  <a:pt x="374" y="72"/>
                </a:lnTo>
                <a:lnTo>
                  <a:pt x="372" y="60"/>
                </a:lnTo>
                <a:lnTo>
                  <a:pt x="380" y="58"/>
                </a:lnTo>
                <a:lnTo>
                  <a:pt x="380" y="44"/>
                </a:lnTo>
                <a:lnTo>
                  <a:pt x="356" y="46"/>
                </a:lnTo>
                <a:lnTo>
                  <a:pt x="328" y="38"/>
                </a:lnTo>
                <a:lnTo>
                  <a:pt x="338" y="18"/>
                </a:lnTo>
                <a:lnTo>
                  <a:pt x="348" y="4"/>
                </a:lnTo>
                <a:lnTo>
                  <a:pt x="338" y="0"/>
                </a:lnTo>
                <a:lnTo>
                  <a:pt x="0" y="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1" name=""/>
          <p:cNvSpPr/>
          <p:nvPr/>
        </p:nvSpPr>
        <p:spPr>
          <a:xfrm>
            <a:off x="5424480" y="4529160"/>
            <a:ext cx="857160" cy="674640"/>
          </a:xfrm>
          <a:custGeom>
            <a:avLst/>
            <a:gdLst/>
            <a:ahLst/>
            <a:rect l="l" t="t" r="r" b="b"/>
            <a:pathLst>
              <a:path w="445" h="383">
                <a:moveTo>
                  <a:pt x="0" y="10"/>
                </a:moveTo>
                <a:lnTo>
                  <a:pt x="86" y="6"/>
                </a:lnTo>
                <a:lnTo>
                  <a:pt x="224" y="0"/>
                </a:lnTo>
                <a:lnTo>
                  <a:pt x="242" y="8"/>
                </a:lnTo>
                <a:lnTo>
                  <a:pt x="246" y="22"/>
                </a:lnTo>
                <a:lnTo>
                  <a:pt x="238" y="30"/>
                </a:lnTo>
                <a:lnTo>
                  <a:pt x="248" y="48"/>
                </a:lnTo>
                <a:lnTo>
                  <a:pt x="256" y="66"/>
                </a:lnTo>
                <a:lnTo>
                  <a:pt x="244" y="80"/>
                </a:lnTo>
                <a:lnTo>
                  <a:pt x="242" y="94"/>
                </a:lnTo>
                <a:lnTo>
                  <a:pt x="238" y="104"/>
                </a:lnTo>
                <a:lnTo>
                  <a:pt x="222" y="118"/>
                </a:lnTo>
                <a:lnTo>
                  <a:pt x="220" y="146"/>
                </a:lnTo>
                <a:lnTo>
                  <a:pt x="204" y="172"/>
                </a:lnTo>
                <a:lnTo>
                  <a:pt x="222" y="196"/>
                </a:lnTo>
                <a:lnTo>
                  <a:pt x="356" y="186"/>
                </a:lnTo>
                <a:lnTo>
                  <a:pt x="354" y="210"/>
                </a:lnTo>
                <a:lnTo>
                  <a:pt x="386" y="264"/>
                </a:lnTo>
                <a:lnTo>
                  <a:pt x="394" y="260"/>
                </a:lnTo>
                <a:lnTo>
                  <a:pt x="408" y="284"/>
                </a:lnTo>
                <a:lnTo>
                  <a:pt x="388" y="304"/>
                </a:lnTo>
                <a:lnTo>
                  <a:pt x="402" y="320"/>
                </a:lnTo>
                <a:lnTo>
                  <a:pt x="422" y="322"/>
                </a:lnTo>
                <a:lnTo>
                  <a:pt x="426" y="342"/>
                </a:lnTo>
                <a:lnTo>
                  <a:pt x="444" y="356"/>
                </a:lnTo>
                <a:lnTo>
                  <a:pt x="438" y="366"/>
                </a:lnTo>
                <a:lnTo>
                  <a:pt x="408" y="382"/>
                </a:lnTo>
                <a:lnTo>
                  <a:pt x="390" y="356"/>
                </a:lnTo>
                <a:lnTo>
                  <a:pt x="376" y="346"/>
                </a:lnTo>
                <a:lnTo>
                  <a:pt x="348" y="374"/>
                </a:lnTo>
                <a:lnTo>
                  <a:pt x="318" y="358"/>
                </a:lnTo>
                <a:lnTo>
                  <a:pt x="306" y="362"/>
                </a:lnTo>
                <a:lnTo>
                  <a:pt x="300" y="380"/>
                </a:lnTo>
                <a:lnTo>
                  <a:pt x="264" y="364"/>
                </a:lnTo>
                <a:lnTo>
                  <a:pt x="200" y="338"/>
                </a:lnTo>
                <a:lnTo>
                  <a:pt x="184" y="334"/>
                </a:lnTo>
                <a:lnTo>
                  <a:pt x="170" y="344"/>
                </a:lnTo>
                <a:lnTo>
                  <a:pt x="146" y="334"/>
                </a:lnTo>
                <a:lnTo>
                  <a:pt x="122" y="326"/>
                </a:lnTo>
                <a:lnTo>
                  <a:pt x="100" y="326"/>
                </a:lnTo>
                <a:lnTo>
                  <a:pt x="70" y="312"/>
                </a:lnTo>
                <a:lnTo>
                  <a:pt x="58" y="320"/>
                </a:lnTo>
                <a:lnTo>
                  <a:pt x="22" y="320"/>
                </a:lnTo>
                <a:lnTo>
                  <a:pt x="36" y="302"/>
                </a:lnTo>
                <a:lnTo>
                  <a:pt x="38" y="286"/>
                </a:lnTo>
                <a:lnTo>
                  <a:pt x="36" y="272"/>
                </a:lnTo>
                <a:lnTo>
                  <a:pt x="40" y="258"/>
                </a:lnTo>
                <a:lnTo>
                  <a:pt x="40" y="236"/>
                </a:lnTo>
                <a:lnTo>
                  <a:pt x="46" y="216"/>
                </a:lnTo>
                <a:lnTo>
                  <a:pt x="50" y="182"/>
                </a:lnTo>
                <a:lnTo>
                  <a:pt x="40" y="172"/>
                </a:lnTo>
                <a:lnTo>
                  <a:pt x="34" y="154"/>
                </a:lnTo>
                <a:lnTo>
                  <a:pt x="28" y="142"/>
                </a:lnTo>
                <a:lnTo>
                  <a:pt x="26" y="124"/>
                </a:lnTo>
                <a:lnTo>
                  <a:pt x="18" y="118"/>
                </a:lnTo>
                <a:lnTo>
                  <a:pt x="2" y="106"/>
                </a:lnTo>
                <a:lnTo>
                  <a:pt x="0" y="1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2" name=""/>
          <p:cNvSpPr/>
          <p:nvPr/>
        </p:nvSpPr>
        <p:spPr>
          <a:xfrm>
            <a:off x="1241280" y="2579760"/>
            <a:ext cx="1192320" cy="1781280"/>
          </a:xfrm>
          <a:custGeom>
            <a:avLst/>
            <a:gdLst/>
            <a:ahLst/>
            <a:rect l="l" t="t" r="r" b="b"/>
            <a:pathLst>
              <a:path w="619" h="1011">
                <a:moveTo>
                  <a:pt x="52" y="0"/>
                </a:moveTo>
                <a:lnTo>
                  <a:pt x="46" y="12"/>
                </a:lnTo>
                <a:lnTo>
                  <a:pt x="42" y="14"/>
                </a:lnTo>
                <a:lnTo>
                  <a:pt x="38" y="28"/>
                </a:lnTo>
                <a:lnTo>
                  <a:pt x="48" y="44"/>
                </a:lnTo>
                <a:lnTo>
                  <a:pt x="42" y="56"/>
                </a:lnTo>
                <a:lnTo>
                  <a:pt x="40" y="72"/>
                </a:lnTo>
                <a:lnTo>
                  <a:pt x="30" y="78"/>
                </a:lnTo>
                <a:lnTo>
                  <a:pt x="28" y="102"/>
                </a:lnTo>
                <a:lnTo>
                  <a:pt x="24" y="114"/>
                </a:lnTo>
                <a:lnTo>
                  <a:pt x="8" y="116"/>
                </a:lnTo>
                <a:lnTo>
                  <a:pt x="0" y="120"/>
                </a:lnTo>
                <a:lnTo>
                  <a:pt x="0" y="144"/>
                </a:lnTo>
                <a:lnTo>
                  <a:pt x="0" y="154"/>
                </a:lnTo>
                <a:lnTo>
                  <a:pt x="8" y="170"/>
                </a:lnTo>
                <a:lnTo>
                  <a:pt x="18" y="210"/>
                </a:lnTo>
                <a:lnTo>
                  <a:pt x="26" y="226"/>
                </a:lnTo>
                <a:lnTo>
                  <a:pt x="16" y="244"/>
                </a:lnTo>
                <a:lnTo>
                  <a:pt x="10" y="258"/>
                </a:lnTo>
                <a:lnTo>
                  <a:pt x="6" y="284"/>
                </a:lnTo>
                <a:lnTo>
                  <a:pt x="8" y="310"/>
                </a:lnTo>
                <a:lnTo>
                  <a:pt x="16" y="320"/>
                </a:lnTo>
                <a:lnTo>
                  <a:pt x="34" y="336"/>
                </a:lnTo>
                <a:lnTo>
                  <a:pt x="46" y="360"/>
                </a:lnTo>
                <a:lnTo>
                  <a:pt x="48" y="386"/>
                </a:lnTo>
                <a:lnTo>
                  <a:pt x="46" y="390"/>
                </a:lnTo>
                <a:lnTo>
                  <a:pt x="58" y="422"/>
                </a:lnTo>
                <a:lnTo>
                  <a:pt x="62" y="446"/>
                </a:lnTo>
                <a:lnTo>
                  <a:pt x="56" y="456"/>
                </a:lnTo>
                <a:lnTo>
                  <a:pt x="62" y="462"/>
                </a:lnTo>
                <a:lnTo>
                  <a:pt x="68" y="484"/>
                </a:lnTo>
                <a:lnTo>
                  <a:pt x="86" y="498"/>
                </a:lnTo>
                <a:lnTo>
                  <a:pt x="90" y="512"/>
                </a:lnTo>
                <a:lnTo>
                  <a:pt x="82" y="540"/>
                </a:lnTo>
                <a:lnTo>
                  <a:pt x="72" y="548"/>
                </a:lnTo>
                <a:lnTo>
                  <a:pt x="76" y="568"/>
                </a:lnTo>
                <a:lnTo>
                  <a:pt x="90" y="578"/>
                </a:lnTo>
                <a:lnTo>
                  <a:pt x="98" y="582"/>
                </a:lnTo>
                <a:lnTo>
                  <a:pt x="106" y="618"/>
                </a:lnTo>
                <a:lnTo>
                  <a:pt x="110" y="642"/>
                </a:lnTo>
                <a:lnTo>
                  <a:pt x="116" y="650"/>
                </a:lnTo>
                <a:lnTo>
                  <a:pt x="136" y="654"/>
                </a:lnTo>
                <a:lnTo>
                  <a:pt x="132" y="672"/>
                </a:lnTo>
                <a:lnTo>
                  <a:pt x="130" y="682"/>
                </a:lnTo>
                <a:lnTo>
                  <a:pt x="144" y="698"/>
                </a:lnTo>
                <a:lnTo>
                  <a:pt x="146" y="710"/>
                </a:lnTo>
                <a:lnTo>
                  <a:pt x="134" y="718"/>
                </a:lnTo>
                <a:lnTo>
                  <a:pt x="130" y="724"/>
                </a:lnTo>
                <a:lnTo>
                  <a:pt x="134" y="740"/>
                </a:lnTo>
                <a:lnTo>
                  <a:pt x="136" y="770"/>
                </a:lnTo>
                <a:lnTo>
                  <a:pt x="156" y="770"/>
                </a:lnTo>
                <a:lnTo>
                  <a:pt x="184" y="776"/>
                </a:lnTo>
                <a:lnTo>
                  <a:pt x="216" y="784"/>
                </a:lnTo>
                <a:lnTo>
                  <a:pt x="226" y="790"/>
                </a:lnTo>
                <a:lnTo>
                  <a:pt x="242" y="818"/>
                </a:lnTo>
                <a:lnTo>
                  <a:pt x="268" y="818"/>
                </a:lnTo>
                <a:lnTo>
                  <a:pt x="270" y="832"/>
                </a:lnTo>
                <a:lnTo>
                  <a:pt x="280" y="850"/>
                </a:lnTo>
                <a:lnTo>
                  <a:pt x="288" y="862"/>
                </a:lnTo>
                <a:lnTo>
                  <a:pt x="308" y="880"/>
                </a:lnTo>
                <a:lnTo>
                  <a:pt x="328" y="894"/>
                </a:lnTo>
                <a:lnTo>
                  <a:pt x="350" y="930"/>
                </a:lnTo>
                <a:lnTo>
                  <a:pt x="354" y="956"/>
                </a:lnTo>
                <a:lnTo>
                  <a:pt x="362" y="958"/>
                </a:lnTo>
                <a:lnTo>
                  <a:pt x="360" y="992"/>
                </a:lnTo>
                <a:lnTo>
                  <a:pt x="562" y="1010"/>
                </a:lnTo>
                <a:lnTo>
                  <a:pt x="562" y="960"/>
                </a:lnTo>
                <a:lnTo>
                  <a:pt x="584" y="926"/>
                </a:lnTo>
                <a:lnTo>
                  <a:pt x="588" y="896"/>
                </a:lnTo>
                <a:lnTo>
                  <a:pt x="598" y="898"/>
                </a:lnTo>
                <a:lnTo>
                  <a:pt x="618" y="870"/>
                </a:lnTo>
                <a:lnTo>
                  <a:pt x="602" y="846"/>
                </a:lnTo>
                <a:lnTo>
                  <a:pt x="604" y="836"/>
                </a:lnTo>
                <a:lnTo>
                  <a:pt x="590" y="816"/>
                </a:lnTo>
                <a:lnTo>
                  <a:pt x="594" y="804"/>
                </a:lnTo>
                <a:lnTo>
                  <a:pt x="274" y="346"/>
                </a:lnTo>
                <a:lnTo>
                  <a:pt x="346" y="72"/>
                </a:lnTo>
                <a:lnTo>
                  <a:pt x="5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3" name=""/>
          <p:cNvSpPr/>
          <p:nvPr/>
        </p:nvSpPr>
        <p:spPr>
          <a:xfrm>
            <a:off x="2293920" y="3672000"/>
            <a:ext cx="932040" cy="1038240"/>
          </a:xfrm>
          <a:custGeom>
            <a:avLst/>
            <a:gdLst/>
            <a:ahLst/>
            <a:rect l="l" t="t" r="r" b="b"/>
            <a:pathLst>
              <a:path w="484" h="589">
                <a:moveTo>
                  <a:pt x="122" y="0"/>
                </a:moveTo>
                <a:lnTo>
                  <a:pt x="106" y="92"/>
                </a:lnTo>
                <a:lnTo>
                  <a:pt x="96" y="96"/>
                </a:lnTo>
                <a:lnTo>
                  <a:pt x="84" y="86"/>
                </a:lnTo>
                <a:lnTo>
                  <a:pt x="76" y="80"/>
                </a:lnTo>
                <a:lnTo>
                  <a:pt x="58" y="84"/>
                </a:lnTo>
                <a:lnTo>
                  <a:pt x="52" y="92"/>
                </a:lnTo>
                <a:lnTo>
                  <a:pt x="54" y="102"/>
                </a:lnTo>
                <a:lnTo>
                  <a:pt x="58" y="108"/>
                </a:lnTo>
                <a:lnTo>
                  <a:pt x="58" y="116"/>
                </a:lnTo>
                <a:lnTo>
                  <a:pt x="50" y="118"/>
                </a:lnTo>
                <a:lnTo>
                  <a:pt x="52" y="122"/>
                </a:lnTo>
                <a:lnTo>
                  <a:pt x="58" y="124"/>
                </a:lnTo>
                <a:lnTo>
                  <a:pt x="54" y="130"/>
                </a:lnTo>
                <a:lnTo>
                  <a:pt x="52" y="134"/>
                </a:lnTo>
                <a:lnTo>
                  <a:pt x="56" y="146"/>
                </a:lnTo>
                <a:lnTo>
                  <a:pt x="60" y="156"/>
                </a:lnTo>
                <a:lnTo>
                  <a:pt x="54" y="176"/>
                </a:lnTo>
                <a:lnTo>
                  <a:pt x="50" y="192"/>
                </a:lnTo>
                <a:lnTo>
                  <a:pt x="46" y="198"/>
                </a:lnTo>
                <a:lnTo>
                  <a:pt x="58" y="218"/>
                </a:lnTo>
                <a:lnTo>
                  <a:pt x="60" y="230"/>
                </a:lnTo>
                <a:lnTo>
                  <a:pt x="74" y="252"/>
                </a:lnTo>
                <a:lnTo>
                  <a:pt x="72" y="258"/>
                </a:lnTo>
                <a:lnTo>
                  <a:pt x="66" y="264"/>
                </a:lnTo>
                <a:lnTo>
                  <a:pt x="54" y="280"/>
                </a:lnTo>
                <a:lnTo>
                  <a:pt x="44" y="276"/>
                </a:lnTo>
                <a:lnTo>
                  <a:pt x="42" y="290"/>
                </a:lnTo>
                <a:lnTo>
                  <a:pt x="40" y="308"/>
                </a:lnTo>
                <a:lnTo>
                  <a:pt x="20" y="332"/>
                </a:lnTo>
                <a:lnTo>
                  <a:pt x="16" y="342"/>
                </a:lnTo>
                <a:lnTo>
                  <a:pt x="20" y="374"/>
                </a:lnTo>
                <a:lnTo>
                  <a:pt x="20" y="390"/>
                </a:lnTo>
                <a:lnTo>
                  <a:pt x="12" y="396"/>
                </a:lnTo>
                <a:lnTo>
                  <a:pt x="8" y="400"/>
                </a:lnTo>
                <a:lnTo>
                  <a:pt x="0" y="402"/>
                </a:lnTo>
                <a:lnTo>
                  <a:pt x="2" y="410"/>
                </a:lnTo>
                <a:lnTo>
                  <a:pt x="271" y="574"/>
                </a:lnTo>
                <a:lnTo>
                  <a:pt x="427" y="588"/>
                </a:lnTo>
                <a:lnTo>
                  <a:pt x="483" y="58"/>
                </a:lnTo>
                <a:lnTo>
                  <a:pt x="12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4" name=""/>
          <p:cNvSpPr/>
          <p:nvPr/>
        </p:nvSpPr>
        <p:spPr>
          <a:xfrm>
            <a:off x="3114720" y="3778200"/>
            <a:ext cx="982440" cy="952560"/>
          </a:xfrm>
          <a:custGeom>
            <a:avLst/>
            <a:gdLst/>
            <a:ahLst/>
            <a:rect l="l" t="t" r="r" b="b"/>
            <a:pathLst>
              <a:path w="509" h="541">
                <a:moveTo>
                  <a:pt x="508" y="44"/>
                </a:moveTo>
                <a:lnTo>
                  <a:pt x="506" y="148"/>
                </a:lnTo>
                <a:lnTo>
                  <a:pt x="494" y="366"/>
                </a:lnTo>
                <a:lnTo>
                  <a:pt x="486" y="512"/>
                </a:lnTo>
                <a:lnTo>
                  <a:pt x="208" y="500"/>
                </a:lnTo>
                <a:lnTo>
                  <a:pt x="200" y="514"/>
                </a:lnTo>
                <a:lnTo>
                  <a:pt x="76" y="506"/>
                </a:lnTo>
                <a:lnTo>
                  <a:pt x="66" y="540"/>
                </a:lnTo>
                <a:lnTo>
                  <a:pt x="0" y="530"/>
                </a:lnTo>
                <a:lnTo>
                  <a:pt x="56" y="0"/>
                </a:lnTo>
                <a:lnTo>
                  <a:pt x="156" y="12"/>
                </a:lnTo>
                <a:lnTo>
                  <a:pt x="296" y="28"/>
                </a:lnTo>
                <a:lnTo>
                  <a:pt x="436" y="42"/>
                </a:lnTo>
                <a:lnTo>
                  <a:pt x="508" y="4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5" name=""/>
          <p:cNvSpPr/>
          <p:nvPr/>
        </p:nvSpPr>
        <p:spPr>
          <a:xfrm>
            <a:off x="2532240" y="2849400"/>
            <a:ext cx="774360" cy="92736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6" name=""/>
          <p:cNvSpPr/>
          <p:nvPr/>
        </p:nvSpPr>
        <p:spPr>
          <a:xfrm>
            <a:off x="1568520" y="1481040"/>
            <a:ext cx="985680" cy="665280"/>
          </a:xfrm>
          <a:custGeom>
            <a:avLst/>
            <a:gdLst/>
            <a:ahLst/>
            <a:rect l="l" t="t" r="r" b="b"/>
            <a:pathLst>
              <a:path w="511" h="377">
                <a:moveTo>
                  <a:pt x="452" y="376"/>
                </a:moveTo>
                <a:lnTo>
                  <a:pt x="386" y="358"/>
                </a:lnTo>
                <a:lnTo>
                  <a:pt x="342" y="348"/>
                </a:lnTo>
                <a:lnTo>
                  <a:pt x="308" y="352"/>
                </a:lnTo>
                <a:lnTo>
                  <a:pt x="290" y="344"/>
                </a:lnTo>
                <a:lnTo>
                  <a:pt x="268" y="344"/>
                </a:lnTo>
                <a:lnTo>
                  <a:pt x="236" y="350"/>
                </a:lnTo>
                <a:lnTo>
                  <a:pt x="204" y="340"/>
                </a:lnTo>
                <a:lnTo>
                  <a:pt x="166" y="340"/>
                </a:lnTo>
                <a:lnTo>
                  <a:pt x="138" y="332"/>
                </a:lnTo>
                <a:lnTo>
                  <a:pt x="90" y="326"/>
                </a:lnTo>
                <a:lnTo>
                  <a:pt x="68" y="300"/>
                </a:lnTo>
                <a:lnTo>
                  <a:pt x="70" y="268"/>
                </a:lnTo>
                <a:lnTo>
                  <a:pt x="56" y="258"/>
                </a:lnTo>
                <a:lnTo>
                  <a:pt x="40" y="254"/>
                </a:lnTo>
                <a:lnTo>
                  <a:pt x="30" y="238"/>
                </a:lnTo>
                <a:lnTo>
                  <a:pt x="6" y="234"/>
                </a:lnTo>
                <a:lnTo>
                  <a:pt x="0" y="222"/>
                </a:lnTo>
                <a:lnTo>
                  <a:pt x="2" y="206"/>
                </a:lnTo>
                <a:lnTo>
                  <a:pt x="14" y="202"/>
                </a:lnTo>
                <a:lnTo>
                  <a:pt x="20" y="192"/>
                </a:lnTo>
                <a:lnTo>
                  <a:pt x="10" y="164"/>
                </a:lnTo>
                <a:lnTo>
                  <a:pt x="12" y="112"/>
                </a:lnTo>
                <a:lnTo>
                  <a:pt x="16" y="90"/>
                </a:lnTo>
                <a:lnTo>
                  <a:pt x="2" y="58"/>
                </a:lnTo>
                <a:lnTo>
                  <a:pt x="2" y="36"/>
                </a:lnTo>
                <a:lnTo>
                  <a:pt x="14" y="26"/>
                </a:lnTo>
                <a:lnTo>
                  <a:pt x="28" y="30"/>
                </a:lnTo>
                <a:lnTo>
                  <a:pt x="46" y="46"/>
                </a:lnTo>
                <a:lnTo>
                  <a:pt x="72" y="58"/>
                </a:lnTo>
                <a:lnTo>
                  <a:pt x="102" y="62"/>
                </a:lnTo>
                <a:lnTo>
                  <a:pt x="116" y="64"/>
                </a:lnTo>
                <a:lnTo>
                  <a:pt x="134" y="92"/>
                </a:lnTo>
                <a:lnTo>
                  <a:pt x="126" y="102"/>
                </a:lnTo>
                <a:lnTo>
                  <a:pt x="124" y="108"/>
                </a:lnTo>
                <a:lnTo>
                  <a:pt x="130" y="120"/>
                </a:lnTo>
                <a:lnTo>
                  <a:pt x="134" y="124"/>
                </a:lnTo>
                <a:lnTo>
                  <a:pt x="114" y="164"/>
                </a:lnTo>
                <a:lnTo>
                  <a:pt x="122" y="164"/>
                </a:lnTo>
                <a:lnTo>
                  <a:pt x="150" y="164"/>
                </a:lnTo>
                <a:lnTo>
                  <a:pt x="146" y="118"/>
                </a:lnTo>
                <a:lnTo>
                  <a:pt x="166" y="114"/>
                </a:lnTo>
                <a:lnTo>
                  <a:pt x="168" y="100"/>
                </a:lnTo>
                <a:lnTo>
                  <a:pt x="160" y="94"/>
                </a:lnTo>
                <a:lnTo>
                  <a:pt x="138" y="90"/>
                </a:lnTo>
                <a:lnTo>
                  <a:pt x="138" y="80"/>
                </a:lnTo>
                <a:lnTo>
                  <a:pt x="164" y="42"/>
                </a:lnTo>
                <a:lnTo>
                  <a:pt x="146" y="12"/>
                </a:lnTo>
                <a:lnTo>
                  <a:pt x="156" y="0"/>
                </a:lnTo>
                <a:lnTo>
                  <a:pt x="510" y="88"/>
                </a:lnTo>
                <a:lnTo>
                  <a:pt x="452" y="3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7" name=""/>
          <p:cNvSpPr/>
          <p:nvPr/>
        </p:nvSpPr>
        <p:spPr>
          <a:xfrm>
            <a:off x="1773360" y="2705040"/>
            <a:ext cx="903240" cy="128268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8" name=""/>
          <p:cNvSpPr/>
          <p:nvPr/>
        </p:nvSpPr>
        <p:spPr>
          <a:xfrm>
            <a:off x="4016520" y="2349360"/>
            <a:ext cx="1023840" cy="601920"/>
          </a:xfrm>
          <a:custGeom>
            <a:avLst/>
            <a:gdLst/>
            <a:ahLst/>
            <a:rect l="l" t="t" r="r" b="b"/>
            <a:pathLst>
              <a:path w="531" h="341">
                <a:moveTo>
                  <a:pt x="16" y="0"/>
                </a:moveTo>
                <a:lnTo>
                  <a:pt x="140" y="8"/>
                </a:lnTo>
                <a:lnTo>
                  <a:pt x="314" y="14"/>
                </a:lnTo>
                <a:lnTo>
                  <a:pt x="458" y="12"/>
                </a:lnTo>
                <a:lnTo>
                  <a:pt x="518" y="12"/>
                </a:lnTo>
                <a:lnTo>
                  <a:pt x="516" y="32"/>
                </a:lnTo>
                <a:lnTo>
                  <a:pt x="510" y="36"/>
                </a:lnTo>
                <a:lnTo>
                  <a:pt x="504" y="40"/>
                </a:lnTo>
                <a:lnTo>
                  <a:pt x="502" y="54"/>
                </a:lnTo>
                <a:lnTo>
                  <a:pt x="514" y="74"/>
                </a:lnTo>
                <a:lnTo>
                  <a:pt x="524" y="80"/>
                </a:lnTo>
                <a:lnTo>
                  <a:pt x="522" y="92"/>
                </a:lnTo>
                <a:lnTo>
                  <a:pt x="526" y="100"/>
                </a:lnTo>
                <a:lnTo>
                  <a:pt x="526" y="230"/>
                </a:lnTo>
                <a:lnTo>
                  <a:pt x="530" y="248"/>
                </a:lnTo>
                <a:lnTo>
                  <a:pt x="522" y="252"/>
                </a:lnTo>
                <a:lnTo>
                  <a:pt x="520" y="258"/>
                </a:lnTo>
                <a:lnTo>
                  <a:pt x="526" y="266"/>
                </a:lnTo>
                <a:lnTo>
                  <a:pt x="524" y="310"/>
                </a:lnTo>
                <a:lnTo>
                  <a:pt x="518" y="314"/>
                </a:lnTo>
                <a:lnTo>
                  <a:pt x="520" y="332"/>
                </a:lnTo>
                <a:lnTo>
                  <a:pt x="526" y="340"/>
                </a:lnTo>
                <a:lnTo>
                  <a:pt x="518" y="340"/>
                </a:lnTo>
                <a:lnTo>
                  <a:pt x="506" y="340"/>
                </a:lnTo>
                <a:lnTo>
                  <a:pt x="490" y="328"/>
                </a:lnTo>
                <a:lnTo>
                  <a:pt x="480" y="312"/>
                </a:lnTo>
                <a:lnTo>
                  <a:pt x="474" y="310"/>
                </a:lnTo>
                <a:lnTo>
                  <a:pt x="458" y="318"/>
                </a:lnTo>
                <a:lnTo>
                  <a:pt x="446" y="302"/>
                </a:lnTo>
                <a:lnTo>
                  <a:pt x="422" y="316"/>
                </a:lnTo>
                <a:lnTo>
                  <a:pt x="408" y="316"/>
                </a:lnTo>
                <a:lnTo>
                  <a:pt x="398" y="312"/>
                </a:lnTo>
                <a:lnTo>
                  <a:pt x="384" y="294"/>
                </a:lnTo>
                <a:lnTo>
                  <a:pt x="0" y="286"/>
                </a:lnTo>
                <a:lnTo>
                  <a:pt x="1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9" name=""/>
          <p:cNvSpPr/>
          <p:nvPr/>
        </p:nvSpPr>
        <p:spPr>
          <a:xfrm>
            <a:off x="3051000" y="2416320"/>
            <a:ext cx="982800" cy="766440"/>
          </a:xfrm>
          <a:custGeom>
            <a:avLst/>
            <a:gdLst/>
            <a:ahLst/>
            <a:rect l="l" t="t" r="r" b="b"/>
            <a:pathLst>
              <a:path w="510" h="435">
                <a:moveTo>
                  <a:pt x="52" y="0"/>
                </a:moveTo>
                <a:lnTo>
                  <a:pt x="509" y="50"/>
                </a:lnTo>
                <a:lnTo>
                  <a:pt x="485" y="434"/>
                </a:lnTo>
                <a:lnTo>
                  <a:pt x="0" y="376"/>
                </a:lnTo>
                <a:lnTo>
                  <a:pt x="18" y="276"/>
                </a:lnTo>
                <a:lnTo>
                  <a:pt x="5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0" name=""/>
          <p:cNvSpPr/>
          <p:nvPr/>
        </p:nvSpPr>
        <p:spPr>
          <a:xfrm>
            <a:off x="3225960" y="3106800"/>
            <a:ext cx="1023840" cy="757080"/>
          </a:xfrm>
          <a:custGeom>
            <a:avLst/>
            <a:gdLst/>
            <a:ahLst/>
            <a:rect l="l" t="t" r="r" b="b"/>
            <a:pathLst>
              <a:path w="531" h="429">
                <a:moveTo>
                  <a:pt x="40" y="0"/>
                </a:moveTo>
                <a:lnTo>
                  <a:pt x="324" y="34"/>
                </a:lnTo>
                <a:lnTo>
                  <a:pt x="426" y="46"/>
                </a:lnTo>
                <a:lnTo>
                  <a:pt x="530" y="50"/>
                </a:lnTo>
                <a:lnTo>
                  <a:pt x="526" y="428"/>
                </a:lnTo>
                <a:lnTo>
                  <a:pt x="290" y="414"/>
                </a:lnTo>
                <a:lnTo>
                  <a:pt x="160" y="400"/>
                </a:lnTo>
                <a:lnTo>
                  <a:pt x="0" y="382"/>
                </a:lnTo>
                <a:lnTo>
                  <a:pt x="40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1" name=""/>
          <p:cNvSpPr/>
          <p:nvPr/>
        </p:nvSpPr>
        <p:spPr>
          <a:xfrm>
            <a:off x="5805360" y="2063880"/>
            <a:ext cx="708120" cy="379440"/>
          </a:xfrm>
          <a:custGeom>
            <a:avLst/>
            <a:gdLst/>
            <a:ahLst/>
            <a:rect l="l" t="t" r="r" b="b"/>
            <a:pathLst>
              <a:path w="367" h="215">
                <a:moveTo>
                  <a:pt x="350" y="76"/>
                </a:moveTo>
                <a:lnTo>
                  <a:pt x="366" y="94"/>
                </a:lnTo>
                <a:lnTo>
                  <a:pt x="362" y="108"/>
                </a:lnTo>
                <a:lnTo>
                  <a:pt x="346" y="112"/>
                </a:lnTo>
                <a:lnTo>
                  <a:pt x="318" y="120"/>
                </a:lnTo>
                <a:lnTo>
                  <a:pt x="302" y="144"/>
                </a:lnTo>
                <a:lnTo>
                  <a:pt x="272" y="144"/>
                </a:lnTo>
                <a:lnTo>
                  <a:pt x="260" y="166"/>
                </a:lnTo>
                <a:lnTo>
                  <a:pt x="216" y="168"/>
                </a:lnTo>
                <a:lnTo>
                  <a:pt x="198" y="214"/>
                </a:lnTo>
                <a:lnTo>
                  <a:pt x="168" y="208"/>
                </a:lnTo>
                <a:lnTo>
                  <a:pt x="174" y="176"/>
                </a:lnTo>
                <a:lnTo>
                  <a:pt x="150" y="168"/>
                </a:lnTo>
                <a:lnTo>
                  <a:pt x="144" y="156"/>
                </a:lnTo>
                <a:lnTo>
                  <a:pt x="126" y="154"/>
                </a:lnTo>
                <a:lnTo>
                  <a:pt x="118" y="142"/>
                </a:lnTo>
                <a:lnTo>
                  <a:pt x="98" y="150"/>
                </a:lnTo>
                <a:lnTo>
                  <a:pt x="84" y="138"/>
                </a:lnTo>
                <a:lnTo>
                  <a:pt x="58" y="126"/>
                </a:lnTo>
                <a:lnTo>
                  <a:pt x="42" y="142"/>
                </a:lnTo>
                <a:lnTo>
                  <a:pt x="26" y="136"/>
                </a:lnTo>
                <a:lnTo>
                  <a:pt x="0" y="114"/>
                </a:lnTo>
                <a:lnTo>
                  <a:pt x="6" y="96"/>
                </a:lnTo>
                <a:lnTo>
                  <a:pt x="10" y="82"/>
                </a:lnTo>
                <a:lnTo>
                  <a:pt x="30" y="72"/>
                </a:lnTo>
                <a:lnTo>
                  <a:pt x="52" y="72"/>
                </a:lnTo>
                <a:lnTo>
                  <a:pt x="106" y="30"/>
                </a:lnTo>
                <a:lnTo>
                  <a:pt x="122" y="2"/>
                </a:lnTo>
                <a:lnTo>
                  <a:pt x="174" y="0"/>
                </a:lnTo>
                <a:lnTo>
                  <a:pt x="150" y="6"/>
                </a:lnTo>
                <a:lnTo>
                  <a:pt x="126" y="36"/>
                </a:lnTo>
                <a:lnTo>
                  <a:pt x="112" y="36"/>
                </a:lnTo>
                <a:lnTo>
                  <a:pt x="114" y="58"/>
                </a:lnTo>
                <a:lnTo>
                  <a:pt x="162" y="62"/>
                </a:lnTo>
                <a:lnTo>
                  <a:pt x="182" y="88"/>
                </a:lnTo>
                <a:lnTo>
                  <a:pt x="230" y="84"/>
                </a:lnTo>
                <a:lnTo>
                  <a:pt x="250" y="72"/>
                </a:lnTo>
                <a:lnTo>
                  <a:pt x="278" y="62"/>
                </a:lnTo>
                <a:lnTo>
                  <a:pt x="312" y="64"/>
                </a:lnTo>
                <a:lnTo>
                  <a:pt x="336" y="46"/>
                </a:lnTo>
                <a:lnTo>
                  <a:pt x="340" y="64"/>
                </a:lnTo>
                <a:lnTo>
                  <a:pt x="338" y="72"/>
                </a:lnTo>
                <a:lnTo>
                  <a:pt x="350" y="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2" name=""/>
          <p:cNvSpPr/>
          <p:nvPr/>
        </p:nvSpPr>
        <p:spPr>
          <a:xfrm>
            <a:off x="5489640" y="2176560"/>
            <a:ext cx="758880" cy="745920"/>
          </a:xfrm>
          <a:custGeom>
            <a:avLst/>
            <a:gdLst/>
            <a:ahLst/>
            <a:rect l="l" t="t" r="r" b="b"/>
            <a:pathLst>
              <a:path w="393" h="423">
                <a:moveTo>
                  <a:pt x="366" y="414"/>
                </a:moveTo>
                <a:lnTo>
                  <a:pt x="366" y="394"/>
                </a:lnTo>
                <a:lnTo>
                  <a:pt x="360" y="374"/>
                </a:lnTo>
                <a:lnTo>
                  <a:pt x="356" y="344"/>
                </a:lnTo>
                <a:lnTo>
                  <a:pt x="358" y="324"/>
                </a:lnTo>
                <a:lnTo>
                  <a:pt x="362" y="310"/>
                </a:lnTo>
                <a:lnTo>
                  <a:pt x="368" y="298"/>
                </a:lnTo>
                <a:lnTo>
                  <a:pt x="362" y="284"/>
                </a:lnTo>
                <a:lnTo>
                  <a:pt x="356" y="276"/>
                </a:lnTo>
                <a:lnTo>
                  <a:pt x="360" y="264"/>
                </a:lnTo>
                <a:lnTo>
                  <a:pt x="368" y="260"/>
                </a:lnTo>
                <a:lnTo>
                  <a:pt x="368" y="206"/>
                </a:lnTo>
                <a:lnTo>
                  <a:pt x="376" y="194"/>
                </a:lnTo>
                <a:lnTo>
                  <a:pt x="392" y="178"/>
                </a:lnTo>
                <a:lnTo>
                  <a:pt x="390" y="160"/>
                </a:lnTo>
                <a:lnTo>
                  <a:pt x="384" y="154"/>
                </a:lnTo>
                <a:lnTo>
                  <a:pt x="374" y="158"/>
                </a:lnTo>
                <a:lnTo>
                  <a:pt x="370" y="180"/>
                </a:lnTo>
                <a:lnTo>
                  <a:pt x="360" y="188"/>
                </a:lnTo>
                <a:lnTo>
                  <a:pt x="352" y="194"/>
                </a:lnTo>
                <a:lnTo>
                  <a:pt x="350" y="206"/>
                </a:lnTo>
                <a:lnTo>
                  <a:pt x="338" y="216"/>
                </a:lnTo>
                <a:lnTo>
                  <a:pt x="322" y="218"/>
                </a:lnTo>
                <a:lnTo>
                  <a:pt x="330" y="198"/>
                </a:lnTo>
                <a:lnTo>
                  <a:pt x="344" y="180"/>
                </a:lnTo>
                <a:lnTo>
                  <a:pt x="356" y="164"/>
                </a:lnTo>
                <a:lnTo>
                  <a:pt x="360" y="150"/>
                </a:lnTo>
                <a:lnTo>
                  <a:pt x="332" y="146"/>
                </a:lnTo>
                <a:lnTo>
                  <a:pt x="342" y="112"/>
                </a:lnTo>
                <a:lnTo>
                  <a:pt x="314" y="102"/>
                </a:lnTo>
                <a:lnTo>
                  <a:pt x="304" y="94"/>
                </a:lnTo>
                <a:lnTo>
                  <a:pt x="290" y="90"/>
                </a:lnTo>
                <a:lnTo>
                  <a:pt x="284" y="80"/>
                </a:lnTo>
                <a:lnTo>
                  <a:pt x="264" y="88"/>
                </a:lnTo>
                <a:lnTo>
                  <a:pt x="252" y="76"/>
                </a:lnTo>
                <a:lnTo>
                  <a:pt x="224" y="62"/>
                </a:lnTo>
                <a:lnTo>
                  <a:pt x="210" y="74"/>
                </a:lnTo>
                <a:lnTo>
                  <a:pt x="200" y="76"/>
                </a:lnTo>
                <a:lnTo>
                  <a:pt x="192" y="70"/>
                </a:lnTo>
                <a:lnTo>
                  <a:pt x="168" y="54"/>
                </a:lnTo>
                <a:lnTo>
                  <a:pt x="164" y="48"/>
                </a:lnTo>
                <a:lnTo>
                  <a:pt x="166" y="34"/>
                </a:lnTo>
                <a:lnTo>
                  <a:pt x="148" y="38"/>
                </a:lnTo>
                <a:lnTo>
                  <a:pt x="140" y="30"/>
                </a:lnTo>
                <a:lnTo>
                  <a:pt x="126" y="10"/>
                </a:lnTo>
                <a:lnTo>
                  <a:pt x="122" y="0"/>
                </a:lnTo>
                <a:lnTo>
                  <a:pt x="110" y="4"/>
                </a:lnTo>
                <a:lnTo>
                  <a:pt x="84" y="26"/>
                </a:lnTo>
                <a:lnTo>
                  <a:pt x="64" y="36"/>
                </a:lnTo>
                <a:lnTo>
                  <a:pt x="46" y="38"/>
                </a:lnTo>
                <a:lnTo>
                  <a:pt x="30" y="48"/>
                </a:lnTo>
                <a:lnTo>
                  <a:pt x="26" y="66"/>
                </a:lnTo>
                <a:lnTo>
                  <a:pt x="30" y="90"/>
                </a:lnTo>
                <a:lnTo>
                  <a:pt x="2" y="126"/>
                </a:lnTo>
                <a:lnTo>
                  <a:pt x="0" y="144"/>
                </a:lnTo>
                <a:lnTo>
                  <a:pt x="8" y="148"/>
                </a:lnTo>
                <a:lnTo>
                  <a:pt x="2" y="216"/>
                </a:lnTo>
                <a:lnTo>
                  <a:pt x="58" y="248"/>
                </a:lnTo>
                <a:lnTo>
                  <a:pt x="78" y="264"/>
                </a:lnTo>
                <a:lnTo>
                  <a:pt x="80" y="284"/>
                </a:lnTo>
                <a:lnTo>
                  <a:pt x="106" y="282"/>
                </a:lnTo>
                <a:lnTo>
                  <a:pt x="114" y="322"/>
                </a:lnTo>
                <a:lnTo>
                  <a:pt x="128" y="332"/>
                </a:lnTo>
                <a:lnTo>
                  <a:pt x="128" y="346"/>
                </a:lnTo>
                <a:lnTo>
                  <a:pt x="120" y="380"/>
                </a:lnTo>
                <a:lnTo>
                  <a:pt x="132" y="398"/>
                </a:lnTo>
                <a:lnTo>
                  <a:pt x="140" y="412"/>
                </a:lnTo>
                <a:lnTo>
                  <a:pt x="172" y="414"/>
                </a:lnTo>
                <a:lnTo>
                  <a:pt x="174" y="422"/>
                </a:lnTo>
                <a:lnTo>
                  <a:pt x="366" y="4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3" name=""/>
          <p:cNvSpPr/>
          <p:nvPr/>
        </p:nvSpPr>
        <p:spPr>
          <a:xfrm>
            <a:off x="5138640" y="3251160"/>
            <a:ext cx="970200" cy="768240"/>
          </a:xfrm>
          <a:custGeom>
            <a:avLst/>
            <a:gdLst/>
            <a:ahLst/>
            <a:rect l="l" t="t" r="r" b="b"/>
            <a:pathLst>
              <a:path w="503" h="435">
                <a:moveTo>
                  <a:pt x="288" y="0"/>
                </a:moveTo>
                <a:lnTo>
                  <a:pt x="302" y="22"/>
                </a:lnTo>
                <a:lnTo>
                  <a:pt x="310" y="56"/>
                </a:lnTo>
                <a:lnTo>
                  <a:pt x="318" y="80"/>
                </a:lnTo>
                <a:lnTo>
                  <a:pt x="326" y="96"/>
                </a:lnTo>
                <a:lnTo>
                  <a:pt x="358" y="114"/>
                </a:lnTo>
                <a:lnTo>
                  <a:pt x="360" y="128"/>
                </a:lnTo>
                <a:lnTo>
                  <a:pt x="370" y="154"/>
                </a:lnTo>
                <a:lnTo>
                  <a:pt x="386" y="158"/>
                </a:lnTo>
                <a:lnTo>
                  <a:pt x="396" y="158"/>
                </a:lnTo>
                <a:lnTo>
                  <a:pt x="412" y="172"/>
                </a:lnTo>
                <a:lnTo>
                  <a:pt x="400" y="218"/>
                </a:lnTo>
                <a:lnTo>
                  <a:pt x="424" y="226"/>
                </a:lnTo>
                <a:lnTo>
                  <a:pt x="440" y="242"/>
                </a:lnTo>
                <a:lnTo>
                  <a:pt x="434" y="260"/>
                </a:lnTo>
                <a:lnTo>
                  <a:pt x="460" y="264"/>
                </a:lnTo>
                <a:lnTo>
                  <a:pt x="468" y="282"/>
                </a:lnTo>
                <a:lnTo>
                  <a:pt x="470" y="312"/>
                </a:lnTo>
                <a:lnTo>
                  <a:pt x="484" y="328"/>
                </a:lnTo>
                <a:lnTo>
                  <a:pt x="494" y="328"/>
                </a:lnTo>
                <a:lnTo>
                  <a:pt x="502" y="334"/>
                </a:lnTo>
                <a:lnTo>
                  <a:pt x="502" y="364"/>
                </a:lnTo>
                <a:lnTo>
                  <a:pt x="480" y="386"/>
                </a:lnTo>
                <a:lnTo>
                  <a:pt x="474" y="390"/>
                </a:lnTo>
                <a:lnTo>
                  <a:pt x="472" y="422"/>
                </a:lnTo>
                <a:lnTo>
                  <a:pt x="468" y="432"/>
                </a:lnTo>
                <a:lnTo>
                  <a:pt x="446" y="434"/>
                </a:lnTo>
                <a:lnTo>
                  <a:pt x="418" y="426"/>
                </a:lnTo>
                <a:lnTo>
                  <a:pt x="428" y="406"/>
                </a:lnTo>
                <a:lnTo>
                  <a:pt x="436" y="394"/>
                </a:lnTo>
                <a:lnTo>
                  <a:pt x="432" y="386"/>
                </a:lnTo>
                <a:lnTo>
                  <a:pt x="196" y="398"/>
                </a:lnTo>
                <a:lnTo>
                  <a:pt x="90" y="402"/>
                </a:lnTo>
                <a:lnTo>
                  <a:pt x="86" y="250"/>
                </a:lnTo>
                <a:lnTo>
                  <a:pt x="82" y="156"/>
                </a:lnTo>
                <a:lnTo>
                  <a:pt x="64" y="140"/>
                </a:lnTo>
                <a:lnTo>
                  <a:pt x="62" y="120"/>
                </a:lnTo>
                <a:lnTo>
                  <a:pt x="50" y="114"/>
                </a:lnTo>
                <a:lnTo>
                  <a:pt x="50" y="98"/>
                </a:lnTo>
                <a:lnTo>
                  <a:pt x="64" y="96"/>
                </a:lnTo>
                <a:lnTo>
                  <a:pt x="64" y="82"/>
                </a:lnTo>
                <a:lnTo>
                  <a:pt x="46" y="68"/>
                </a:lnTo>
                <a:lnTo>
                  <a:pt x="24" y="66"/>
                </a:lnTo>
                <a:lnTo>
                  <a:pt x="24" y="46"/>
                </a:lnTo>
                <a:lnTo>
                  <a:pt x="26" y="32"/>
                </a:lnTo>
                <a:lnTo>
                  <a:pt x="14" y="22"/>
                </a:lnTo>
                <a:lnTo>
                  <a:pt x="0" y="20"/>
                </a:lnTo>
                <a:lnTo>
                  <a:pt x="0" y="6"/>
                </a:lnTo>
                <a:lnTo>
                  <a:pt x="288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4" name=""/>
          <p:cNvSpPr/>
          <p:nvPr/>
        </p:nvSpPr>
        <p:spPr>
          <a:xfrm>
            <a:off x="5975280" y="3773520"/>
            <a:ext cx="1217520" cy="407880"/>
          </a:xfrm>
          <a:custGeom>
            <a:avLst/>
            <a:gdLst/>
            <a:ahLst/>
            <a:rect l="l" t="t" r="r" b="b"/>
            <a:pathLst>
              <a:path w="631" h="231">
                <a:moveTo>
                  <a:pt x="630" y="0"/>
                </a:moveTo>
                <a:lnTo>
                  <a:pt x="628" y="28"/>
                </a:lnTo>
                <a:lnTo>
                  <a:pt x="612" y="30"/>
                </a:lnTo>
                <a:lnTo>
                  <a:pt x="614" y="54"/>
                </a:lnTo>
                <a:lnTo>
                  <a:pt x="600" y="58"/>
                </a:lnTo>
                <a:lnTo>
                  <a:pt x="572" y="74"/>
                </a:lnTo>
                <a:lnTo>
                  <a:pt x="560" y="72"/>
                </a:lnTo>
                <a:lnTo>
                  <a:pt x="554" y="96"/>
                </a:lnTo>
                <a:lnTo>
                  <a:pt x="530" y="98"/>
                </a:lnTo>
                <a:lnTo>
                  <a:pt x="522" y="112"/>
                </a:lnTo>
                <a:lnTo>
                  <a:pt x="490" y="130"/>
                </a:lnTo>
                <a:lnTo>
                  <a:pt x="470" y="136"/>
                </a:lnTo>
                <a:lnTo>
                  <a:pt x="476" y="148"/>
                </a:lnTo>
                <a:lnTo>
                  <a:pt x="450" y="170"/>
                </a:lnTo>
                <a:lnTo>
                  <a:pt x="448" y="182"/>
                </a:lnTo>
                <a:lnTo>
                  <a:pt x="300" y="202"/>
                </a:lnTo>
                <a:lnTo>
                  <a:pt x="212" y="216"/>
                </a:lnTo>
                <a:lnTo>
                  <a:pt x="126" y="222"/>
                </a:lnTo>
                <a:lnTo>
                  <a:pt x="10" y="230"/>
                </a:lnTo>
                <a:lnTo>
                  <a:pt x="8" y="216"/>
                </a:lnTo>
                <a:lnTo>
                  <a:pt x="14" y="212"/>
                </a:lnTo>
                <a:lnTo>
                  <a:pt x="0" y="200"/>
                </a:lnTo>
                <a:lnTo>
                  <a:pt x="10" y="180"/>
                </a:lnTo>
                <a:lnTo>
                  <a:pt x="22" y="172"/>
                </a:lnTo>
                <a:lnTo>
                  <a:pt x="24" y="158"/>
                </a:lnTo>
                <a:lnTo>
                  <a:pt x="34" y="146"/>
                </a:lnTo>
                <a:lnTo>
                  <a:pt x="34" y="130"/>
                </a:lnTo>
                <a:lnTo>
                  <a:pt x="42" y="96"/>
                </a:lnTo>
                <a:lnTo>
                  <a:pt x="48" y="90"/>
                </a:lnTo>
                <a:lnTo>
                  <a:pt x="62" y="84"/>
                </a:lnTo>
                <a:lnTo>
                  <a:pt x="96" y="86"/>
                </a:lnTo>
                <a:lnTo>
                  <a:pt x="112" y="86"/>
                </a:lnTo>
                <a:lnTo>
                  <a:pt x="162" y="54"/>
                </a:lnTo>
                <a:lnTo>
                  <a:pt x="172" y="62"/>
                </a:lnTo>
                <a:lnTo>
                  <a:pt x="194" y="64"/>
                </a:lnTo>
                <a:lnTo>
                  <a:pt x="206" y="48"/>
                </a:lnTo>
                <a:lnTo>
                  <a:pt x="296" y="48"/>
                </a:lnTo>
                <a:lnTo>
                  <a:pt x="428" y="34"/>
                </a:lnTo>
                <a:lnTo>
                  <a:pt x="556" y="12"/>
                </a:lnTo>
                <a:lnTo>
                  <a:pt x="630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5" name=""/>
          <p:cNvSpPr/>
          <p:nvPr/>
        </p:nvSpPr>
        <p:spPr>
          <a:xfrm>
            <a:off x="7007400" y="3132000"/>
            <a:ext cx="574560" cy="552600"/>
          </a:xfrm>
          <a:custGeom>
            <a:avLst/>
            <a:gdLst/>
            <a:ahLst/>
            <a:rect l="l" t="t" r="r" b="b"/>
            <a:pathLst>
              <a:path w="298" h="313">
                <a:moveTo>
                  <a:pt x="114" y="0"/>
                </a:moveTo>
                <a:lnTo>
                  <a:pt x="104" y="14"/>
                </a:lnTo>
                <a:lnTo>
                  <a:pt x="108" y="60"/>
                </a:lnTo>
                <a:lnTo>
                  <a:pt x="104" y="84"/>
                </a:lnTo>
                <a:lnTo>
                  <a:pt x="88" y="82"/>
                </a:lnTo>
                <a:lnTo>
                  <a:pt x="82" y="106"/>
                </a:lnTo>
                <a:lnTo>
                  <a:pt x="58" y="104"/>
                </a:lnTo>
                <a:lnTo>
                  <a:pt x="48" y="110"/>
                </a:lnTo>
                <a:lnTo>
                  <a:pt x="54" y="122"/>
                </a:lnTo>
                <a:lnTo>
                  <a:pt x="50" y="136"/>
                </a:lnTo>
                <a:lnTo>
                  <a:pt x="62" y="150"/>
                </a:lnTo>
                <a:lnTo>
                  <a:pt x="56" y="160"/>
                </a:lnTo>
                <a:lnTo>
                  <a:pt x="36" y="146"/>
                </a:lnTo>
                <a:lnTo>
                  <a:pt x="22" y="156"/>
                </a:lnTo>
                <a:lnTo>
                  <a:pt x="26" y="192"/>
                </a:lnTo>
                <a:lnTo>
                  <a:pt x="16" y="192"/>
                </a:lnTo>
                <a:lnTo>
                  <a:pt x="14" y="208"/>
                </a:lnTo>
                <a:lnTo>
                  <a:pt x="0" y="214"/>
                </a:lnTo>
                <a:lnTo>
                  <a:pt x="4" y="228"/>
                </a:lnTo>
                <a:lnTo>
                  <a:pt x="8" y="240"/>
                </a:lnTo>
                <a:lnTo>
                  <a:pt x="12" y="256"/>
                </a:lnTo>
                <a:lnTo>
                  <a:pt x="30" y="266"/>
                </a:lnTo>
                <a:lnTo>
                  <a:pt x="48" y="270"/>
                </a:lnTo>
                <a:lnTo>
                  <a:pt x="50" y="286"/>
                </a:lnTo>
                <a:lnTo>
                  <a:pt x="72" y="298"/>
                </a:lnTo>
                <a:lnTo>
                  <a:pt x="74" y="312"/>
                </a:lnTo>
                <a:lnTo>
                  <a:pt x="96" y="306"/>
                </a:lnTo>
                <a:lnTo>
                  <a:pt x="96" y="298"/>
                </a:lnTo>
                <a:lnTo>
                  <a:pt x="128" y="300"/>
                </a:lnTo>
                <a:lnTo>
                  <a:pt x="132" y="292"/>
                </a:lnTo>
                <a:lnTo>
                  <a:pt x="148" y="290"/>
                </a:lnTo>
                <a:lnTo>
                  <a:pt x="148" y="274"/>
                </a:lnTo>
                <a:lnTo>
                  <a:pt x="171" y="274"/>
                </a:lnTo>
                <a:lnTo>
                  <a:pt x="173" y="262"/>
                </a:lnTo>
                <a:lnTo>
                  <a:pt x="185" y="250"/>
                </a:lnTo>
                <a:lnTo>
                  <a:pt x="187" y="232"/>
                </a:lnTo>
                <a:lnTo>
                  <a:pt x="197" y="222"/>
                </a:lnTo>
                <a:lnTo>
                  <a:pt x="195" y="198"/>
                </a:lnTo>
                <a:lnTo>
                  <a:pt x="203" y="188"/>
                </a:lnTo>
                <a:lnTo>
                  <a:pt x="209" y="172"/>
                </a:lnTo>
                <a:lnTo>
                  <a:pt x="213" y="160"/>
                </a:lnTo>
                <a:lnTo>
                  <a:pt x="229" y="156"/>
                </a:lnTo>
                <a:lnTo>
                  <a:pt x="235" y="168"/>
                </a:lnTo>
                <a:lnTo>
                  <a:pt x="255" y="132"/>
                </a:lnTo>
                <a:lnTo>
                  <a:pt x="273" y="130"/>
                </a:lnTo>
                <a:lnTo>
                  <a:pt x="277" y="118"/>
                </a:lnTo>
                <a:lnTo>
                  <a:pt x="271" y="106"/>
                </a:lnTo>
                <a:lnTo>
                  <a:pt x="295" y="100"/>
                </a:lnTo>
                <a:lnTo>
                  <a:pt x="289" y="82"/>
                </a:lnTo>
                <a:lnTo>
                  <a:pt x="289" y="62"/>
                </a:lnTo>
                <a:lnTo>
                  <a:pt x="297" y="60"/>
                </a:lnTo>
                <a:lnTo>
                  <a:pt x="293" y="50"/>
                </a:lnTo>
                <a:lnTo>
                  <a:pt x="263" y="56"/>
                </a:lnTo>
                <a:lnTo>
                  <a:pt x="243" y="52"/>
                </a:lnTo>
                <a:lnTo>
                  <a:pt x="243" y="68"/>
                </a:lnTo>
                <a:lnTo>
                  <a:pt x="211" y="88"/>
                </a:lnTo>
                <a:lnTo>
                  <a:pt x="203" y="40"/>
                </a:lnTo>
                <a:lnTo>
                  <a:pt x="130" y="50"/>
                </a:lnTo>
                <a:lnTo>
                  <a:pt x="11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6" name=""/>
          <p:cNvSpPr/>
          <p:nvPr/>
        </p:nvSpPr>
        <p:spPr>
          <a:xfrm>
            <a:off x="7397640" y="3129120"/>
            <a:ext cx="665280" cy="280800"/>
          </a:xfrm>
          <a:custGeom>
            <a:avLst/>
            <a:gdLst/>
            <a:ahLst/>
            <a:rect l="l" t="t" r="r" b="b"/>
            <a:pathLst>
              <a:path w="345" h="159">
                <a:moveTo>
                  <a:pt x="338" y="102"/>
                </a:moveTo>
                <a:lnTo>
                  <a:pt x="344" y="122"/>
                </a:lnTo>
                <a:lnTo>
                  <a:pt x="338" y="122"/>
                </a:lnTo>
                <a:lnTo>
                  <a:pt x="338" y="128"/>
                </a:lnTo>
                <a:lnTo>
                  <a:pt x="330" y="136"/>
                </a:lnTo>
                <a:lnTo>
                  <a:pt x="330" y="148"/>
                </a:lnTo>
                <a:lnTo>
                  <a:pt x="294" y="156"/>
                </a:lnTo>
                <a:lnTo>
                  <a:pt x="286" y="138"/>
                </a:lnTo>
                <a:lnTo>
                  <a:pt x="274" y="138"/>
                </a:lnTo>
                <a:lnTo>
                  <a:pt x="260" y="104"/>
                </a:lnTo>
                <a:lnTo>
                  <a:pt x="270" y="88"/>
                </a:lnTo>
                <a:lnTo>
                  <a:pt x="260" y="88"/>
                </a:lnTo>
                <a:lnTo>
                  <a:pt x="246" y="72"/>
                </a:lnTo>
                <a:lnTo>
                  <a:pt x="256" y="54"/>
                </a:lnTo>
                <a:lnTo>
                  <a:pt x="250" y="52"/>
                </a:lnTo>
                <a:lnTo>
                  <a:pt x="248" y="36"/>
                </a:lnTo>
                <a:lnTo>
                  <a:pt x="256" y="14"/>
                </a:lnTo>
                <a:lnTo>
                  <a:pt x="240" y="18"/>
                </a:lnTo>
                <a:lnTo>
                  <a:pt x="236" y="36"/>
                </a:lnTo>
                <a:lnTo>
                  <a:pt x="222" y="46"/>
                </a:lnTo>
                <a:lnTo>
                  <a:pt x="232" y="60"/>
                </a:lnTo>
                <a:lnTo>
                  <a:pt x="230" y="76"/>
                </a:lnTo>
                <a:lnTo>
                  <a:pt x="238" y="78"/>
                </a:lnTo>
                <a:lnTo>
                  <a:pt x="230" y="94"/>
                </a:lnTo>
                <a:lnTo>
                  <a:pt x="236" y="112"/>
                </a:lnTo>
                <a:lnTo>
                  <a:pt x="240" y="136"/>
                </a:lnTo>
                <a:lnTo>
                  <a:pt x="254" y="146"/>
                </a:lnTo>
                <a:lnTo>
                  <a:pt x="248" y="158"/>
                </a:lnTo>
                <a:lnTo>
                  <a:pt x="238" y="152"/>
                </a:lnTo>
                <a:lnTo>
                  <a:pt x="220" y="154"/>
                </a:lnTo>
                <a:lnTo>
                  <a:pt x="216" y="144"/>
                </a:lnTo>
                <a:lnTo>
                  <a:pt x="190" y="148"/>
                </a:lnTo>
                <a:lnTo>
                  <a:pt x="184" y="124"/>
                </a:lnTo>
                <a:lnTo>
                  <a:pt x="186" y="110"/>
                </a:lnTo>
                <a:lnTo>
                  <a:pt x="200" y="92"/>
                </a:lnTo>
                <a:lnTo>
                  <a:pt x="192" y="80"/>
                </a:lnTo>
                <a:lnTo>
                  <a:pt x="156" y="76"/>
                </a:lnTo>
                <a:lnTo>
                  <a:pt x="152" y="58"/>
                </a:lnTo>
                <a:lnTo>
                  <a:pt x="138" y="60"/>
                </a:lnTo>
                <a:lnTo>
                  <a:pt x="132" y="76"/>
                </a:lnTo>
                <a:lnTo>
                  <a:pt x="110" y="80"/>
                </a:lnTo>
                <a:lnTo>
                  <a:pt x="92" y="64"/>
                </a:lnTo>
                <a:lnTo>
                  <a:pt x="88" y="48"/>
                </a:lnTo>
                <a:lnTo>
                  <a:pt x="62" y="56"/>
                </a:lnTo>
                <a:lnTo>
                  <a:pt x="40" y="54"/>
                </a:lnTo>
                <a:lnTo>
                  <a:pt x="38" y="70"/>
                </a:lnTo>
                <a:lnTo>
                  <a:pt x="6" y="88"/>
                </a:lnTo>
                <a:lnTo>
                  <a:pt x="0" y="42"/>
                </a:lnTo>
                <a:lnTo>
                  <a:pt x="262" y="0"/>
                </a:lnTo>
                <a:lnTo>
                  <a:pt x="294" y="102"/>
                </a:lnTo>
                <a:lnTo>
                  <a:pt x="338" y="10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7" name=""/>
          <p:cNvSpPr/>
          <p:nvPr/>
        </p:nvSpPr>
        <p:spPr>
          <a:xfrm>
            <a:off x="7182000" y="2724120"/>
            <a:ext cx="833400" cy="501840"/>
          </a:xfrm>
          <a:custGeom>
            <a:avLst/>
            <a:gdLst/>
            <a:ahLst/>
            <a:rect l="l" t="t" r="r" b="b"/>
            <a:pathLst>
              <a:path w="432" h="285">
                <a:moveTo>
                  <a:pt x="0" y="76"/>
                </a:moveTo>
                <a:lnTo>
                  <a:pt x="24" y="52"/>
                </a:lnTo>
                <a:lnTo>
                  <a:pt x="42" y="40"/>
                </a:lnTo>
                <a:lnTo>
                  <a:pt x="52" y="54"/>
                </a:lnTo>
                <a:lnTo>
                  <a:pt x="44" y="62"/>
                </a:lnTo>
                <a:lnTo>
                  <a:pt x="152" y="48"/>
                </a:lnTo>
                <a:lnTo>
                  <a:pt x="339" y="4"/>
                </a:lnTo>
                <a:lnTo>
                  <a:pt x="363" y="0"/>
                </a:lnTo>
                <a:lnTo>
                  <a:pt x="365" y="8"/>
                </a:lnTo>
                <a:lnTo>
                  <a:pt x="381" y="14"/>
                </a:lnTo>
                <a:lnTo>
                  <a:pt x="383" y="26"/>
                </a:lnTo>
                <a:lnTo>
                  <a:pt x="391" y="40"/>
                </a:lnTo>
                <a:lnTo>
                  <a:pt x="403" y="40"/>
                </a:lnTo>
                <a:lnTo>
                  <a:pt x="411" y="54"/>
                </a:lnTo>
                <a:lnTo>
                  <a:pt x="403" y="62"/>
                </a:lnTo>
                <a:lnTo>
                  <a:pt x="403" y="78"/>
                </a:lnTo>
                <a:lnTo>
                  <a:pt x="393" y="94"/>
                </a:lnTo>
                <a:lnTo>
                  <a:pt x="401" y="100"/>
                </a:lnTo>
                <a:lnTo>
                  <a:pt x="391" y="110"/>
                </a:lnTo>
                <a:lnTo>
                  <a:pt x="391" y="124"/>
                </a:lnTo>
                <a:lnTo>
                  <a:pt x="401" y="136"/>
                </a:lnTo>
                <a:lnTo>
                  <a:pt x="403" y="150"/>
                </a:lnTo>
                <a:lnTo>
                  <a:pt x="423" y="152"/>
                </a:lnTo>
                <a:lnTo>
                  <a:pt x="431" y="164"/>
                </a:lnTo>
                <a:lnTo>
                  <a:pt x="421" y="188"/>
                </a:lnTo>
                <a:lnTo>
                  <a:pt x="411" y="200"/>
                </a:lnTo>
                <a:lnTo>
                  <a:pt x="387" y="212"/>
                </a:lnTo>
                <a:lnTo>
                  <a:pt x="373" y="230"/>
                </a:lnTo>
                <a:lnTo>
                  <a:pt x="241" y="252"/>
                </a:lnTo>
                <a:lnTo>
                  <a:pt x="40" y="284"/>
                </a:lnTo>
                <a:lnTo>
                  <a:pt x="22" y="220"/>
                </a:lnTo>
                <a:lnTo>
                  <a:pt x="18" y="212"/>
                </a:lnTo>
                <a:lnTo>
                  <a:pt x="24" y="196"/>
                </a:lnTo>
                <a:lnTo>
                  <a:pt x="0" y="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8" name=""/>
          <p:cNvSpPr/>
          <p:nvPr/>
        </p:nvSpPr>
        <p:spPr>
          <a:xfrm>
            <a:off x="8118360" y="2616120"/>
            <a:ext cx="244440" cy="22536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9" name=""/>
          <p:cNvSpPr/>
          <p:nvPr/>
        </p:nvSpPr>
        <p:spPr>
          <a:xfrm>
            <a:off x="8088480" y="2462040"/>
            <a:ext cx="527040" cy="227160"/>
          </a:xfrm>
          <a:custGeom>
            <a:avLst/>
            <a:gdLst/>
            <a:ahLst/>
            <a:rect l="l" t="t" r="r" b="b"/>
            <a:pathLst>
              <a:path w="273" h="129">
                <a:moveTo>
                  <a:pt x="12" y="54"/>
                </a:moveTo>
                <a:lnTo>
                  <a:pt x="68" y="40"/>
                </a:lnTo>
                <a:lnTo>
                  <a:pt x="132" y="26"/>
                </a:lnTo>
                <a:lnTo>
                  <a:pt x="146" y="24"/>
                </a:lnTo>
                <a:lnTo>
                  <a:pt x="146" y="6"/>
                </a:lnTo>
                <a:lnTo>
                  <a:pt x="164" y="10"/>
                </a:lnTo>
                <a:lnTo>
                  <a:pt x="168" y="0"/>
                </a:lnTo>
                <a:lnTo>
                  <a:pt x="180" y="4"/>
                </a:lnTo>
                <a:lnTo>
                  <a:pt x="182" y="36"/>
                </a:lnTo>
                <a:lnTo>
                  <a:pt x="186" y="52"/>
                </a:lnTo>
                <a:lnTo>
                  <a:pt x="202" y="72"/>
                </a:lnTo>
                <a:lnTo>
                  <a:pt x="210" y="88"/>
                </a:lnTo>
                <a:lnTo>
                  <a:pt x="230" y="88"/>
                </a:lnTo>
                <a:lnTo>
                  <a:pt x="242" y="82"/>
                </a:lnTo>
                <a:lnTo>
                  <a:pt x="234" y="72"/>
                </a:lnTo>
                <a:lnTo>
                  <a:pt x="234" y="56"/>
                </a:lnTo>
                <a:lnTo>
                  <a:pt x="246" y="60"/>
                </a:lnTo>
                <a:lnTo>
                  <a:pt x="262" y="66"/>
                </a:lnTo>
                <a:lnTo>
                  <a:pt x="268" y="76"/>
                </a:lnTo>
                <a:lnTo>
                  <a:pt x="258" y="90"/>
                </a:lnTo>
                <a:lnTo>
                  <a:pt x="254" y="104"/>
                </a:lnTo>
                <a:lnTo>
                  <a:pt x="272" y="102"/>
                </a:lnTo>
                <a:lnTo>
                  <a:pt x="268" y="120"/>
                </a:lnTo>
                <a:lnTo>
                  <a:pt x="254" y="128"/>
                </a:lnTo>
                <a:lnTo>
                  <a:pt x="252" y="110"/>
                </a:lnTo>
                <a:lnTo>
                  <a:pt x="242" y="112"/>
                </a:lnTo>
                <a:lnTo>
                  <a:pt x="218" y="114"/>
                </a:lnTo>
                <a:lnTo>
                  <a:pt x="208" y="104"/>
                </a:lnTo>
                <a:lnTo>
                  <a:pt x="200" y="114"/>
                </a:lnTo>
                <a:lnTo>
                  <a:pt x="192" y="120"/>
                </a:lnTo>
                <a:lnTo>
                  <a:pt x="182" y="120"/>
                </a:lnTo>
                <a:lnTo>
                  <a:pt x="182" y="106"/>
                </a:lnTo>
                <a:lnTo>
                  <a:pt x="166" y="104"/>
                </a:lnTo>
                <a:lnTo>
                  <a:pt x="162" y="88"/>
                </a:lnTo>
                <a:lnTo>
                  <a:pt x="158" y="82"/>
                </a:lnTo>
                <a:lnTo>
                  <a:pt x="146" y="88"/>
                </a:lnTo>
                <a:lnTo>
                  <a:pt x="120" y="90"/>
                </a:lnTo>
                <a:lnTo>
                  <a:pt x="98" y="98"/>
                </a:lnTo>
                <a:lnTo>
                  <a:pt x="70" y="104"/>
                </a:lnTo>
                <a:lnTo>
                  <a:pt x="56" y="118"/>
                </a:lnTo>
                <a:lnTo>
                  <a:pt x="44" y="106"/>
                </a:lnTo>
                <a:lnTo>
                  <a:pt x="32" y="120"/>
                </a:lnTo>
                <a:lnTo>
                  <a:pt x="14" y="120"/>
                </a:lnTo>
                <a:lnTo>
                  <a:pt x="0" y="104"/>
                </a:lnTo>
                <a:lnTo>
                  <a:pt x="12" y="5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0" name=""/>
          <p:cNvSpPr/>
          <p:nvPr/>
        </p:nvSpPr>
        <p:spPr>
          <a:xfrm>
            <a:off x="7899480" y="3103560"/>
            <a:ext cx="163440" cy="211320"/>
          </a:xfrm>
          <a:custGeom>
            <a:avLst/>
            <a:gdLst/>
            <a:ahLst/>
            <a:rect l="l" t="t" r="r" b="b"/>
            <a:pathLst>
              <a:path w="85" h="119">
                <a:moveTo>
                  <a:pt x="18" y="0"/>
                </a:moveTo>
                <a:lnTo>
                  <a:pt x="28" y="34"/>
                </a:lnTo>
                <a:lnTo>
                  <a:pt x="40" y="36"/>
                </a:lnTo>
                <a:lnTo>
                  <a:pt x="50" y="56"/>
                </a:lnTo>
                <a:lnTo>
                  <a:pt x="54" y="68"/>
                </a:lnTo>
                <a:lnTo>
                  <a:pt x="68" y="70"/>
                </a:lnTo>
                <a:lnTo>
                  <a:pt x="84" y="82"/>
                </a:lnTo>
                <a:lnTo>
                  <a:pt x="84" y="106"/>
                </a:lnTo>
                <a:lnTo>
                  <a:pt x="78" y="118"/>
                </a:lnTo>
                <a:lnTo>
                  <a:pt x="36" y="118"/>
                </a:lnTo>
                <a:lnTo>
                  <a:pt x="0" y="10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1" name=""/>
          <p:cNvSpPr/>
          <p:nvPr/>
        </p:nvSpPr>
        <p:spPr>
          <a:xfrm>
            <a:off x="8169120" y="2063880"/>
            <a:ext cx="268560" cy="468360"/>
          </a:xfrm>
          <a:custGeom>
            <a:avLst/>
            <a:gdLst/>
            <a:ahLst/>
            <a:rect l="l" t="t" r="r" b="b"/>
            <a:pathLst>
              <a:path w="139" h="265">
                <a:moveTo>
                  <a:pt x="22" y="30"/>
                </a:moveTo>
                <a:lnTo>
                  <a:pt x="16" y="16"/>
                </a:lnTo>
                <a:lnTo>
                  <a:pt x="22" y="4"/>
                </a:lnTo>
                <a:lnTo>
                  <a:pt x="38" y="0"/>
                </a:lnTo>
                <a:lnTo>
                  <a:pt x="54" y="8"/>
                </a:lnTo>
                <a:lnTo>
                  <a:pt x="78" y="84"/>
                </a:lnTo>
                <a:lnTo>
                  <a:pt x="86" y="92"/>
                </a:lnTo>
                <a:lnTo>
                  <a:pt x="88" y="118"/>
                </a:lnTo>
                <a:lnTo>
                  <a:pt x="92" y="128"/>
                </a:lnTo>
                <a:lnTo>
                  <a:pt x="102" y="138"/>
                </a:lnTo>
                <a:lnTo>
                  <a:pt x="100" y="174"/>
                </a:lnTo>
                <a:lnTo>
                  <a:pt x="114" y="188"/>
                </a:lnTo>
                <a:lnTo>
                  <a:pt x="118" y="200"/>
                </a:lnTo>
                <a:lnTo>
                  <a:pt x="136" y="200"/>
                </a:lnTo>
                <a:lnTo>
                  <a:pt x="138" y="208"/>
                </a:lnTo>
                <a:lnTo>
                  <a:pt x="126" y="222"/>
                </a:lnTo>
                <a:lnTo>
                  <a:pt x="120" y="234"/>
                </a:lnTo>
                <a:lnTo>
                  <a:pt x="104" y="234"/>
                </a:lnTo>
                <a:lnTo>
                  <a:pt x="100" y="252"/>
                </a:lnTo>
                <a:lnTo>
                  <a:pt x="88" y="252"/>
                </a:lnTo>
                <a:lnTo>
                  <a:pt x="26" y="264"/>
                </a:lnTo>
                <a:lnTo>
                  <a:pt x="10" y="232"/>
                </a:lnTo>
                <a:lnTo>
                  <a:pt x="18" y="196"/>
                </a:lnTo>
                <a:lnTo>
                  <a:pt x="0" y="178"/>
                </a:lnTo>
                <a:lnTo>
                  <a:pt x="18" y="156"/>
                </a:lnTo>
                <a:lnTo>
                  <a:pt x="16" y="140"/>
                </a:lnTo>
                <a:lnTo>
                  <a:pt x="8" y="126"/>
                </a:lnTo>
                <a:lnTo>
                  <a:pt x="14" y="114"/>
                </a:lnTo>
                <a:lnTo>
                  <a:pt x="32" y="108"/>
                </a:lnTo>
                <a:lnTo>
                  <a:pt x="32" y="96"/>
                </a:lnTo>
                <a:lnTo>
                  <a:pt x="40" y="84"/>
                </a:lnTo>
                <a:lnTo>
                  <a:pt x="26" y="76"/>
                </a:lnTo>
                <a:lnTo>
                  <a:pt x="26" y="64"/>
                </a:lnTo>
                <a:lnTo>
                  <a:pt x="30" y="48"/>
                </a:lnTo>
                <a:lnTo>
                  <a:pt x="22" y="3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2" name=""/>
          <p:cNvSpPr/>
          <p:nvPr/>
        </p:nvSpPr>
        <p:spPr>
          <a:xfrm>
            <a:off x="8273880" y="1633680"/>
            <a:ext cx="514440" cy="784080"/>
          </a:xfrm>
          <a:custGeom>
            <a:avLst/>
            <a:gdLst/>
            <a:ahLst/>
            <a:rect l="l" t="t" r="r" b="b"/>
            <a:pathLst>
              <a:path w="267" h="445">
                <a:moveTo>
                  <a:pt x="0" y="248"/>
                </a:moveTo>
                <a:lnTo>
                  <a:pt x="20" y="222"/>
                </a:lnTo>
                <a:lnTo>
                  <a:pt x="20" y="180"/>
                </a:lnTo>
                <a:lnTo>
                  <a:pt x="30" y="156"/>
                </a:lnTo>
                <a:lnTo>
                  <a:pt x="28" y="136"/>
                </a:lnTo>
                <a:lnTo>
                  <a:pt x="18" y="96"/>
                </a:lnTo>
                <a:lnTo>
                  <a:pt x="40" y="32"/>
                </a:lnTo>
                <a:lnTo>
                  <a:pt x="46" y="26"/>
                </a:lnTo>
                <a:lnTo>
                  <a:pt x="46" y="12"/>
                </a:lnTo>
                <a:lnTo>
                  <a:pt x="62" y="6"/>
                </a:lnTo>
                <a:lnTo>
                  <a:pt x="74" y="24"/>
                </a:lnTo>
                <a:lnTo>
                  <a:pt x="94" y="24"/>
                </a:lnTo>
                <a:lnTo>
                  <a:pt x="96" y="20"/>
                </a:lnTo>
                <a:lnTo>
                  <a:pt x="110" y="16"/>
                </a:lnTo>
                <a:lnTo>
                  <a:pt x="118" y="0"/>
                </a:lnTo>
                <a:lnTo>
                  <a:pt x="126" y="12"/>
                </a:lnTo>
                <a:lnTo>
                  <a:pt x="126" y="20"/>
                </a:lnTo>
                <a:lnTo>
                  <a:pt x="162" y="38"/>
                </a:lnTo>
                <a:lnTo>
                  <a:pt x="182" y="132"/>
                </a:lnTo>
                <a:lnTo>
                  <a:pt x="198" y="150"/>
                </a:lnTo>
                <a:lnTo>
                  <a:pt x="226" y="150"/>
                </a:lnTo>
                <a:lnTo>
                  <a:pt x="230" y="158"/>
                </a:lnTo>
                <a:lnTo>
                  <a:pt x="228" y="178"/>
                </a:lnTo>
                <a:lnTo>
                  <a:pt x="236" y="188"/>
                </a:lnTo>
                <a:lnTo>
                  <a:pt x="262" y="194"/>
                </a:lnTo>
                <a:lnTo>
                  <a:pt x="266" y="212"/>
                </a:lnTo>
                <a:lnTo>
                  <a:pt x="256" y="240"/>
                </a:lnTo>
                <a:lnTo>
                  <a:pt x="226" y="268"/>
                </a:lnTo>
                <a:lnTo>
                  <a:pt x="200" y="270"/>
                </a:lnTo>
                <a:lnTo>
                  <a:pt x="192" y="276"/>
                </a:lnTo>
                <a:lnTo>
                  <a:pt x="186" y="292"/>
                </a:lnTo>
                <a:lnTo>
                  <a:pt x="180" y="294"/>
                </a:lnTo>
                <a:lnTo>
                  <a:pt x="160" y="282"/>
                </a:lnTo>
                <a:lnTo>
                  <a:pt x="158" y="296"/>
                </a:lnTo>
                <a:lnTo>
                  <a:pt x="164" y="314"/>
                </a:lnTo>
                <a:lnTo>
                  <a:pt x="164" y="332"/>
                </a:lnTo>
                <a:lnTo>
                  <a:pt x="152" y="336"/>
                </a:lnTo>
                <a:lnTo>
                  <a:pt x="114" y="334"/>
                </a:lnTo>
                <a:lnTo>
                  <a:pt x="116" y="352"/>
                </a:lnTo>
                <a:lnTo>
                  <a:pt x="110" y="366"/>
                </a:lnTo>
                <a:lnTo>
                  <a:pt x="98" y="366"/>
                </a:lnTo>
                <a:lnTo>
                  <a:pt x="94" y="394"/>
                </a:lnTo>
                <a:lnTo>
                  <a:pt x="90" y="408"/>
                </a:lnTo>
                <a:lnTo>
                  <a:pt x="82" y="414"/>
                </a:lnTo>
                <a:lnTo>
                  <a:pt x="84" y="444"/>
                </a:lnTo>
                <a:lnTo>
                  <a:pt x="66" y="444"/>
                </a:lnTo>
                <a:lnTo>
                  <a:pt x="60" y="430"/>
                </a:lnTo>
                <a:lnTo>
                  <a:pt x="44" y="418"/>
                </a:lnTo>
                <a:lnTo>
                  <a:pt x="50" y="386"/>
                </a:lnTo>
                <a:lnTo>
                  <a:pt x="36" y="368"/>
                </a:lnTo>
                <a:lnTo>
                  <a:pt x="32" y="336"/>
                </a:lnTo>
                <a:lnTo>
                  <a:pt x="22" y="318"/>
                </a:lnTo>
                <a:lnTo>
                  <a:pt x="0" y="24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3" name=""/>
          <p:cNvSpPr/>
          <p:nvPr/>
        </p:nvSpPr>
        <p:spPr>
          <a:xfrm>
            <a:off x="7804080" y="2400480"/>
            <a:ext cx="277920" cy="2808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4" name=""/>
          <p:cNvSpPr/>
          <p:nvPr/>
        </p:nvSpPr>
        <p:spPr>
          <a:xfrm>
            <a:off x="5388120" y="23018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5" name=""/>
          <p:cNvSpPr/>
          <p:nvPr/>
        </p:nvSpPr>
        <p:spPr>
          <a:xfrm>
            <a:off x="5837400" y="3309840"/>
            <a:ext cx="27936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6" name=""/>
          <p:cNvSpPr/>
          <p:nvPr/>
        </p:nvSpPr>
        <p:spPr>
          <a:xfrm>
            <a:off x="6923160" y="40687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7" name=""/>
          <p:cNvSpPr/>
          <p:nvPr/>
        </p:nvSpPr>
        <p:spPr>
          <a:xfrm>
            <a:off x="6056280" y="439416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8" name=""/>
          <p:cNvSpPr/>
          <p:nvPr/>
        </p:nvSpPr>
        <p:spPr>
          <a:xfrm>
            <a:off x="4695840" y="5238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9" name=""/>
          <p:cNvSpPr/>
          <p:nvPr/>
        </p:nvSpPr>
        <p:spPr>
          <a:xfrm>
            <a:off x="3917880" y="3263760"/>
            <a:ext cx="279360" cy="282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0" name=""/>
          <p:cNvSpPr/>
          <p:nvPr/>
        </p:nvSpPr>
        <p:spPr>
          <a:xfrm>
            <a:off x="2600280" y="4276800"/>
            <a:ext cx="279360" cy="28404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1" name=""/>
          <p:cNvSpPr/>
          <p:nvPr/>
        </p:nvSpPr>
        <p:spPr>
          <a:xfrm>
            <a:off x="2765520" y="2946240"/>
            <a:ext cx="28260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2" name=""/>
          <p:cNvSpPr/>
          <p:nvPr/>
        </p:nvSpPr>
        <p:spPr>
          <a:xfrm>
            <a:off x="2479680" y="2543040"/>
            <a:ext cx="27792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3" name=""/>
          <p:cNvSpPr/>
          <p:nvPr/>
        </p:nvSpPr>
        <p:spPr>
          <a:xfrm>
            <a:off x="1655640" y="1898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4" name=""/>
          <p:cNvSpPr/>
          <p:nvPr/>
        </p:nvSpPr>
        <p:spPr>
          <a:xfrm>
            <a:off x="4906800" y="4421160"/>
            <a:ext cx="279720" cy="282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5" name=""/>
          <p:cNvSpPr/>
          <p:nvPr/>
        </p:nvSpPr>
        <p:spPr>
          <a:xfrm>
            <a:off x="3344760" y="4035600"/>
            <a:ext cx="279360" cy="28404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526" name=""/>
          <p:cNvGrpSpPr/>
          <p:nvPr/>
        </p:nvGrpSpPr>
        <p:grpSpPr>
          <a:xfrm>
            <a:off x="8434440" y="2562120"/>
            <a:ext cx="93240" cy="125280"/>
            <a:chOff x="8434440" y="2562120"/>
            <a:chExt cx="93240" cy="125280"/>
          </a:xfrm>
        </p:grpSpPr>
        <p:sp>
          <p:nvSpPr>
            <p:cNvPr id="6527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28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29" name=""/>
          <p:cNvGrpSpPr/>
          <p:nvPr/>
        </p:nvGrpSpPr>
        <p:grpSpPr>
          <a:xfrm>
            <a:off x="8202600" y="2570040"/>
            <a:ext cx="245880" cy="228240"/>
            <a:chOff x="8202600" y="2570040"/>
            <a:chExt cx="245880" cy="228240"/>
          </a:xfrm>
        </p:grpSpPr>
        <p:sp>
          <p:nvSpPr>
            <p:cNvPr id="6530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1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2" name=""/>
          <p:cNvGrpSpPr/>
          <p:nvPr/>
        </p:nvGrpSpPr>
        <p:grpSpPr>
          <a:xfrm>
            <a:off x="8251920" y="2733840"/>
            <a:ext cx="182160" cy="121680"/>
            <a:chOff x="8251920" y="2733840"/>
            <a:chExt cx="182160" cy="121680"/>
          </a:xfrm>
        </p:grpSpPr>
        <p:sp>
          <p:nvSpPr>
            <p:cNvPr id="6533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4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5" name=""/>
          <p:cNvGrpSpPr/>
          <p:nvPr/>
        </p:nvGrpSpPr>
        <p:grpSpPr>
          <a:xfrm>
            <a:off x="8578800" y="2641680"/>
            <a:ext cx="52200" cy="26640"/>
            <a:chOff x="8578800" y="2641680"/>
            <a:chExt cx="52200" cy="26640"/>
          </a:xfrm>
        </p:grpSpPr>
        <p:sp>
          <p:nvSpPr>
            <p:cNvPr id="6536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7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8" name=""/>
          <p:cNvGrpSpPr/>
          <p:nvPr/>
        </p:nvGrpSpPr>
        <p:grpSpPr>
          <a:xfrm>
            <a:off x="7983360" y="3068640"/>
            <a:ext cx="161640" cy="215640"/>
            <a:chOff x="7983360" y="3068640"/>
            <a:chExt cx="161640" cy="215640"/>
          </a:xfrm>
        </p:grpSpPr>
        <p:sp>
          <p:nvSpPr>
            <p:cNvPr id="6539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0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1" name=""/>
          <p:cNvGrpSpPr/>
          <p:nvPr/>
        </p:nvGrpSpPr>
        <p:grpSpPr>
          <a:xfrm>
            <a:off x="8450280" y="2347920"/>
            <a:ext cx="63000" cy="115560"/>
            <a:chOff x="8450280" y="2347920"/>
            <a:chExt cx="63000" cy="115560"/>
          </a:xfrm>
        </p:grpSpPr>
        <p:sp>
          <p:nvSpPr>
            <p:cNvPr id="6542" name=""/>
            <p:cNvSpPr/>
            <p:nvPr/>
          </p:nvSpPr>
          <p:spPr>
            <a:xfrm>
              <a:off x="8450280" y="2347920"/>
              <a:ext cx="63000" cy="115560"/>
            </a:xfrm>
            <a:custGeom>
              <a:avLst/>
              <a:gdLst/>
              <a:ahLst/>
              <a:rect l="l" t="t" r="r" b="b"/>
              <a:pathLst>
                <a:path w="70" h="127">
                  <a:moveTo>
                    <a:pt x="0" y="0"/>
                  </a:moveTo>
                  <a:lnTo>
                    <a:pt x="70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3" name=""/>
            <p:cNvSpPr/>
            <p:nvPr/>
          </p:nvSpPr>
          <p:spPr>
            <a:xfrm>
              <a:off x="8450280" y="2347920"/>
              <a:ext cx="63000" cy="1155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4" name=""/>
          <p:cNvGrpSpPr/>
          <p:nvPr/>
        </p:nvGrpSpPr>
        <p:grpSpPr>
          <a:xfrm>
            <a:off x="8434440" y="2562120"/>
            <a:ext cx="93240" cy="125280"/>
            <a:chOff x="8434440" y="2562120"/>
            <a:chExt cx="93240" cy="125280"/>
          </a:xfrm>
        </p:grpSpPr>
        <p:sp>
          <p:nvSpPr>
            <p:cNvPr id="6545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6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7" name=""/>
          <p:cNvGrpSpPr/>
          <p:nvPr/>
        </p:nvGrpSpPr>
        <p:grpSpPr>
          <a:xfrm>
            <a:off x="8202600" y="2570040"/>
            <a:ext cx="245880" cy="228240"/>
            <a:chOff x="8202600" y="2570040"/>
            <a:chExt cx="245880" cy="228240"/>
          </a:xfrm>
        </p:grpSpPr>
        <p:sp>
          <p:nvSpPr>
            <p:cNvPr id="6548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9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0" name=""/>
          <p:cNvGrpSpPr/>
          <p:nvPr/>
        </p:nvGrpSpPr>
        <p:grpSpPr>
          <a:xfrm>
            <a:off x="8251920" y="2733840"/>
            <a:ext cx="182160" cy="121680"/>
            <a:chOff x="8251920" y="2733840"/>
            <a:chExt cx="182160" cy="121680"/>
          </a:xfrm>
        </p:grpSpPr>
        <p:sp>
          <p:nvSpPr>
            <p:cNvPr id="6551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2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3" name=""/>
          <p:cNvGrpSpPr/>
          <p:nvPr/>
        </p:nvGrpSpPr>
        <p:grpSpPr>
          <a:xfrm>
            <a:off x="8578800" y="2641680"/>
            <a:ext cx="52200" cy="26640"/>
            <a:chOff x="8578800" y="2641680"/>
            <a:chExt cx="52200" cy="26640"/>
          </a:xfrm>
        </p:grpSpPr>
        <p:sp>
          <p:nvSpPr>
            <p:cNvPr id="6554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5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6" name=""/>
          <p:cNvGrpSpPr/>
          <p:nvPr/>
        </p:nvGrpSpPr>
        <p:grpSpPr>
          <a:xfrm>
            <a:off x="7983360" y="3068640"/>
            <a:ext cx="161640" cy="215640"/>
            <a:chOff x="7983360" y="3068640"/>
            <a:chExt cx="161640" cy="215640"/>
          </a:xfrm>
        </p:grpSpPr>
        <p:sp>
          <p:nvSpPr>
            <p:cNvPr id="6557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8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5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9" name=""/>
          <p:cNvSpPr/>
          <p:nvPr/>
        </p:nvSpPr>
        <p:spPr>
          <a:xfrm>
            <a:off x="6850080" y="4309920"/>
            <a:ext cx="117360" cy="1209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0" name=""/>
          <p:cNvSpPr/>
          <p:nvPr/>
        </p:nvSpPr>
        <p:spPr>
          <a:xfrm>
            <a:off x="7799400" y="3328920"/>
            <a:ext cx="1173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1" name=""/>
          <p:cNvSpPr/>
          <p:nvPr/>
        </p:nvSpPr>
        <p:spPr>
          <a:xfrm>
            <a:off x="8145360" y="2849400"/>
            <a:ext cx="11916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2" name=""/>
          <p:cNvSpPr/>
          <p:nvPr/>
        </p:nvSpPr>
        <p:spPr>
          <a:xfrm>
            <a:off x="7180200" y="2575080"/>
            <a:ext cx="117360" cy="12204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3" name=""/>
          <p:cNvSpPr/>
          <p:nvPr/>
        </p:nvSpPr>
        <p:spPr>
          <a:xfrm>
            <a:off x="5003640" y="4514760"/>
            <a:ext cx="117720" cy="120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4" name=""/>
          <p:cNvSpPr/>
          <p:nvPr/>
        </p:nvSpPr>
        <p:spPr>
          <a:xfrm>
            <a:off x="4722840" y="528156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5" name=""/>
          <p:cNvSpPr/>
          <p:nvPr/>
        </p:nvSpPr>
        <p:spPr>
          <a:xfrm>
            <a:off x="6022800" y="4689360"/>
            <a:ext cx="208080" cy="2095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6" name=""/>
          <p:cNvSpPr/>
          <p:nvPr/>
        </p:nvSpPr>
        <p:spPr>
          <a:xfrm>
            <a:off x="5796000" y="3530520"/>
            <a:ext cx="1191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7" name=""/>
          <p:cNvSpPr/>
          <p:nvPr/>
        </p:nvSpPr>
        <p:spPr>
          <a:xfrm>
            <a:off x="6215040" y="2989440"/>
            <a:ext cx="11736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8" name=""/>
          <p:cNvSpPr/>
          <p:nvPr/>
        </p:nvSpPr>
        <p:spPr>
          <a:xfrm>
            <a:off x="5424480" y="240660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9" name=""/>
          <p:cNvSpPr/>
          <p:nvPr/>
        </p:nvSpPr>
        <p:spPr>
          <a:xfrm>
            <a:off x="7115040" y="2913120"/>
            <a:ext cx="1191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0" name=""/>
          <p:cNvSpPr/>
          <p:nvPr/>
        </p:nvSpPr>
        <p:spPr>
          <a:xfrm>
            <a:off x="5272200" y="3521160"/>
            <a:ext cx="11880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1" name=""/>
          <p:cNvSpPr/>
          <p:nvPr/>
        </p:nvSpPr>
        <p:spPr>
          <a:xfrm>
            <a:off x="3981600" y="3367080"/>
            <a:ext cx="1155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2" name=""/>
          <p:cNvSpPr/>
          <p:nvPr/>
        </p:nvSpPr>
        <p:spPr>
          <a:xfrm>
            <a:off x="5097600" y="3187800"/>
            <a:ext cx="11736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3" name=""/>
          <p:cNvSpPr/>
          <p:nvPr/>
        </p:nvSpPr>
        <p:spPr>
          <a:xfrm>
            <a:off x="3452760" y="4189320"/>
            <a:ext cx="11736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4" name=""/>
          <p:cNvSpPr/>
          <p:nvPr/>
        </p:nvSpPr>
        <p:spPr>
          <a:xfrm>
            <a:off x="2664000" y="4368960"/>
            <a:ext cx="11412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5" name=""/>
          <p:cNvSpPr/>
          <p:nvPr/>
        </p:nvSpPr>
        <p:spPr>
          <a:xfrm>
            <a:off x="2849400" y="3081240"/>
            <a:ext cx="11448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6" name=""/>
          <p:cNvSpPr/>
          <p:nvPr/>
        </p:nvSpPr>
        <p:spPr>
          <a:xfrm>
            <a:off x="1893960" y="4137120"/>
            <a:ext cx="22680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7" name=""/>
          <p:cNvSpPr/>
          <p:nvPr/>
        </p:nvSpPr>
        <p:spPr>
          <a:xfrm>
            <a:off x="1422360" y="351144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8" name=""/>
          <p:cNvSpPr/>
          <p:nvPr/>
        </p:nvSpPr>
        <p:spPr>
          <a:xfrm>
            <a:off x="698400" y="4046400"/>
            <a:ext cx="1191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9" name=""/>
          <p:cNvSpPr/>
          <p:nvPr/>
        </p:nvSpPr>
        <p:spPr>
          <a:xfrm>
            <a:off x="1766880" y="1998720"/>
            <a:ext cx="2253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0" name=""/>
          <p:cNvSpPr/>
          <p:nvPr/>
        </p:nvSpPr>
        <p:spPr>
          <a:xfrm>
            <a:off x="1908000" y="162252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1" name=""/>
          <p:cNvSpPr/>
          <p:nvPr/>
        </p:nvSpPr>
        <p:spPr>
          <a:xfrm>
            <a:off x="2489040" y="2573280"/>
            <a:ext cx="11772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2" name=""/>
          <p:cNvSpPr/>
          <p:nvPr/>
        </p:nvSpPr>
        <p:spPr>
          <a:xfrm>
            <a:off x="8445600" y="2536920"/>
            <a:ext cx="11880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3" name=""/>
          <p:cNvSpPr/>
          <p:nvPr/>
        </p:nvSpPr>
        <p:spPr>
          <a:xfrm>
            <a:off x="4897440" y="45435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4" name=""/>
          <p:cNvSpPr/>
          <p:nvPr/>
        </p:nvSpPr>
        <p:spPr>
          <a:xfrm>
            <a:off x="4948200" y="436572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5" name=""/>
          <p:cNvSpPr/>
          <p:nvPr/>
        </p:nvSpPr>
        <p:spPr>
          <a:xfrm>
            <a:off x="4759200" y="433404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6" name=""/>
          <p:cNvSpPr/>
          <p:nvPr/>
        </p:nvSpPr>
        <p:spPr>
          <a:xfrm>
            <a:off x="5060880" y="44798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7" name=""/>
          <p:cNvSpPr/>
          <p:nvPr/>
        </p:nvSpPr>
        <p:spPr>
          <a:xfrm>
            <a:off x="4664160" y="52801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8" name=""/>
          <p:cNvSpPr/>
          <p:nvPr/>
        </p:nvSpPr>
        <p:spPr>
          <a:xfrm>
            <a:off x="4740120" y="507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9" name=""/>
          <p:cNvSpPr/>
          <p:nvPr/>
        </p:nvSpPr>
        <p:spPr>
          <a:xfrm>
            <a:off x="4910040" y="5165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0" name=""/>
          <p:cNvSpPr/>
          <p:nvPr/>
        </p:nvSpPr>
        <p:spPr>
          <a:xfrm>
            <a:off x="4778280" y="526104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1" name=""/>
          <p:cNvSpPr/>
          <p:nvPr/>
        </p:nvSpPr>
        <p:spPr>
          <a:xfrm>
            <a:off x="4890960" y="5337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2" name=""/>
          <p:cNvSpPr/>
          <p:nvPr/>
        </p:nvSpPr>
        <p:spPr>
          <a:xfrm>
            <a:off x="5942160" y="50133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3" name=""/>
          <p:cNvSpPr/>
          <p:nvPr/>
        </p:nvSpPr>
        <p:spPr>
          <a:xfrm>
            <a:off x="6012000" y="51973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4" name=""/>
          <p:cNvSpPr/>
          <p:nvPr/>
        </p:nvSpPr>
        <p:spPr>
          <a:xfrm>
            <a:off x="6056280" y="49878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5" name=""/>
          <p:cNvSpPr/>
          <p:nvPr/>
        </p:nvSpPr>
        <p:spPr>
          <a:xfrm>
            <a:off x="6156360" y="50515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6" name=""/>
          <p:cNvSpPr/>
          <p:nvPr/>
        </p:nvSpPr>
        <p:spPr>
          <a:xfrm>
            <a:off x="7586640" y="5533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7" name=""/>
          <p:cNvSpPr/>
          <p:nvPr/>
        </p:nvSpPr>
        <p:spPr>
          <a:xfrm>
            <a:off x="7781760" y="558468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8" name=""/>
          <p:cNvSpPr/>
          <p:nvPr/>
        </p:nvSpPr>
        <p:spPr>
          <a:xfrm>
            <a:off x="7705800" y="54072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9" name=""/>
          <p:cNvSpPr/>
          <p:nvPr/>
        </p:nvSpPr>
        <p:spPr>
          <a:xfrm>
            <a:off x="7750080" y="5216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0" name=""/>
          <p:cNvSpPr/>
          <p:nvPr/>
        </p:nvSpPr>
        <p:spPr>
          <a:xfrm>
            <a:off x="7346880" y="50706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1" name=""/>
          <p:cNvSpPr/>
          <p:nvPr/>
        </p:nvSpPr>
        <p:spPr>
          <a:xfrm>
            <a:off x="7327800" y="48481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2" name=""/>
          <p:cNvSpPr/>
          <p:nvPr/>
        </p:nvSpPr>
        <p:spPr>
          <a:xfrm>
            <a:off x="7459560" y="49309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3" name=""/>
          <p:cNvSpPr/>
          <p:nvPr/>
        </p:nvSpPr>
        <p:spPr>
          <a:xfrm>
            <a:off x="7227720" y="496260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4" name=""/>
          <p:cNvSpPr/>
          <p:nvPr/>
        </p:nvSpPr>
        <p:spPr>
          <a:xfrm>
            <a:off x="5911920" y="45370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5" name=""/>
          <p:cNvSpPr/>
          <p:nvPr/>
        </p:nvSpPr>
        <p:spPr>
          <a:xfrm>
            <a:off x="6024600" y="43783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6" name=""/>
          <p:cNvSpPr/>
          <p:nvPr/>
        </p:nvSpPr>
        <p:spPr>
          <a:xfrm>
            <a:off x="6245280" y="44928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7" name=""/>
          <p:cNvSpPr/>
          <p:nvPr/>
        </p:nvSpPr>
        <p:spPr>
          <a:xfrm>
            <a:off x="6062760" y="469584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8" name=""/>
          <p:cNvSpPr/>
          <p:nvPr/>
        </p:nvSpPr>
        <p:spPr>
          <a:xfrm>
            <a:off x="6094440" y="45435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9" name=""/>
          <p:cNvSpPr/>
          <p:nvPr/>
        </p:nvSpPr>
        <p:spPr>
          <a:xfrm>
            <a:off x="5338800" y="51624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0" name=""/>
          <p:cNvSpPr/>
          <p:nvPr/>
        </p:nvSpPr>
        <p:spPr>
          <a:xfrm>
            <a:off x="5275440" y="47782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1" name=""/>
          <p:cNvSpPr/>
          <p:nvPr/>
        </p:nvSpPr>
        <p:spPr>
          <a:xfrm>
            <a:off x="5483160" y="4842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2" name=""/>
          <p:cNvSpPr/>
          <p:nvPr/>
        </p:nvSpPr>
        <p:spPr>
          <a:xfrm>
            <a:off x="5495760" y="507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3" name=""/>
          <p:cNvSpPr/>
          <p:nvPr/>
        </p:nvSpPr>
        <p:spPr>
          <a:xfrm>
            <a:off x="5162400" y="512136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4" name=""/>
          <p:cNvSpPr/>
          <p:nvPr/>
        </p:nvSpPr>
        <p:spPr>
          <a:xfrm>
            <a:off x="5118120" y="49309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5" name=""/>
          <p:cNvSpPr/>
          <p:nvPr/>
        </p:nvSpPr>
        <p:spPr>
          <a:xfrm>
            <a:off x="5400720" y="4962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6" name=""/>
          <p:cNvSpPr/>
          <p:nvPr/>
        </p:nvSpPr>
        <p:spPr>
          <a:xfrm>
            <a:off x="5124600" y="4289400"/>
            <a:ext cx="20772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7" name=""/>
          <p:cNvSpPr/>
          <p:nvPr/>
        </p:nvSpPr>
        <p:spPr>
          <a:xfrm>
            <a:off x="7548480" y="531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8" name=""/>
          <p:cNvSpPr/>
          <p:nvPr/>
        </p:nvSpPr>
        <p:spPr>
          <a:xfrm>
            <a:off x="6149880" y="4384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9" name=""/>
          <p:cNvSpPr/>
          <p:nvPr/>
        </p:nvSpPr>
        <p:spPr>
          <a:xfrm>
            <a:off x="4714920" y="54324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0" name=""/>
          <p:cNvSpPr/>
          <p:nvPr/>
        </p:nvSpPr>
        <p:spPr>
          <a:xfrm>
            <a:off x="6818400" y="4276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1" name=""/>
          <p:cNvSpPr/>
          <p:nvPr/>
        </p:nvSpPr>
        <p:spPr>
          <a:xfrm>
            <a:off x="7013520" y="4314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2" name=""/>
          <p:cNvSpPr/>
          <p:nvPr/>
        </p:nvSpPr>
        <p:spPr>
          <a:xfrm>
            <a:off x="6862680" y="406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3" name=""/>
          <p:cNvSpPr/>
          <p:nvPr/>
        </p:nvSpPr>
        <p:spPr>
          <a:xfrm>
            <a:off x="6880320" y="447372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4" name=""/>
          <p:cNvSpPr/>
          <p:nvPr/>
        </p:nvSpPr>
        <p:spPr>
          <a:xfrm>
            <a:off x="7756560" y="33177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5" name=""/>
          <p:cNvSpPr/>
          <p:nvPr/>
        </p:nvSpPr>
        <p:spPr>
          <a:xfrm>
            <a:off x="7686720" y="31273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6" name=""/>
          <p:cNvSpPr/>
          <p:nvPr/>
        </p:nvSpPr>
        <p:spPr>
          <a:xfrm>
            <a:off x="7554960" y="32986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7" name=""/>
          <p:cNvSpPr/>
          <p:nvPr/>
        </p:nvSpPr>
        <p:spPr>
          <a:xfrm>
            <a:off x="7824960" y="31654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8" name=""/>
          <p:cNvSpPr/>
          <p:nvPr/>
        </p:nvSpPr>
        <p:spPr>
          <a:xfrm>
            <a:off x="7983360" y="315900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9" name=""/>
          <p:cNvSpPr/>
          <p:nvPr/>
        </p:nvSpPr>
        <p:spPr>
          <a:xfrm>
            <a:off x="7932600" y="29685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0" name=""/>
          <p:cNvSpPr/>
          <p:nvPr/>
        </p:nvSpPr>
        <p:spPr>
          <a:xfrm>
            <a:off x="8134200" y="300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1" name=""/>
          <p:cNvSpPr/>
          <p:nvPr/>
        </p:nvSpPr>
        <p:spPr>
          <a:xfrm>
            <a:off x="8166240" y="32353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2" name=""/>
          <p:cNvSpPr/>
          <p:nvPr/>
        </p:nvSpPr>
        <p:spPr>
          <a:xfrm>
            <a:off x="8298000" y="28479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3" name=""/>
          <p:cNvSpPr/>
          <p:nvPr/>
        </p:nvSpPr>
        <p:spPr>
          <a:xfrm>
            <a:off x="8147160" y="270180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4" name=""/>
          <p:cNvSpPr/>
          <p:nvPr/>
        </p:nvSpPr>
        <p:spPr>
          <a:xfrm>
            <a:off x="8265960" y="27147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5" name=""/>
          <p:cNvSpPr/>
          <p:nvPr/>
        </p:nvSpPr>
        <p:spPr>
          <a:xfrm>
            <a:off x="7900920" y="27147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6" name=""/>
          <p:cNvSpPr/>
          <p:nvPr/>
        </p:nvSpPr>
        <p:spPr>
          <a:xfrm>
            <a:off x="8045280" y="2631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7" name=""/>
          <p:cNvSpPr/>
          <p:nvPr/>
        </p:nvSpPr>
        <p:spPr>
          <a:xfrm>
            <a:off x="8196120" y="2523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8" name=""/>
          <p:cNvSpPr/>
          <p:nvPr/>
        </p:nvSpPr>
        <p:spPr>
          <a:xfrm>
            <a:off x="8410680" y="25113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9" name=""/>
          <p:cNvSpPr/>
          <p:nvPr/>
        </p:nvSpPr>
        <p:spPr>
          <a:xfrm>
            <a:off x="8310600" y="2359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0" name=""/>
          <p:cNvSpPr/>
          <p:nvPr/>
        </p:nvSpPr>
        <p:spPr>
          <a:xfrm>
            <a:off x="8505720" y="2301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1" name=""/>
          <p:cNvSpPr/>
          <p:nvPr/>
        </p:nvSpPr>
        <p:spPr>
          <a:xfrm>
            <a:off x="8454960" y="2409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2" name=""/>
          <p:cNvSpPr/>
          <p:nvPr/>
        </p:nvSpPr>
        <p:spPr>
          <a:xfrm>
            <a:off x="856764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3" name=""/>
          <p:cNvSpPr/>
          <p:nvPr/>
        </p:nvSpPr>
        <p:spPr>
          <a:xfrm>
            <a:off x="8291520" y="2593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4" name=""/>
          <p:cNvSpPr/>
          <p:nvPr/>
        </p:nvSpPr>
        <p:spPr>
          <a:xfrm>
            <a:off x="8416800" y="2664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5" name=""/>
          <p:cNvSpPr/>
          <p:nvPr/>
        </p:nvSpPr>
        <p:spPr>
          <a:xfrm>
            <a:off x="803268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6" name=""/>
          <p:cNvSpPr/>
          <p:nvPr/>
        </p:nvSpPr>
        <p:spPr>
          <a:xfrm>
            <a:off x="7907400" y="2536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7" name=""/>
          <p:cNvSpPr/>
          <p:nvPr/>
        </p:nvSpPr>
        <p:spPr>
          <a:xfrm>
            <a:off x="8039160" y="28098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8" name=""/>
          <p:cNvSpPr/>
          <p:nvPr/>
        </p:nvSpPr>
        <p:spPr>
          <a:xfrm>
            <a:off x="8166240" y="28479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9" name=""/>
          <p:cNvSpPr/>
          <p:nvPr/>
        </p:nvSpPr>
        <p:spPr>
          <a:xfrm>
            <a:off x="8329680" y="28605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0" name=""/>
          <p:cNvSpPr/>
          <p:nvPr/>
        </p:nvSpPr>
        <p:spPr>
          <a:xfrm>
            <a:off x="7763040" y="2428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1" name=""/>
          <p:cNvSpPr/>
          <p:nvPr/>
        </p:nvSpPr>
        <p:spPr>
          <a:xfrm>
            <a:off x="766764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2" name=""/>
          <p:cNvSpPr/>
          <p:nvPr/>
        </p:nvSpPr>
        <p:spPr>
          <a:xfrm>
            <a:off x="7674120" y="2371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3" name=""/>
          <p:cNvSpPr/>
          <p:nvPr/>
        </p:nvSpPr>
        <p:spPr>
          <a:xfrm>
            <a:off x="6858000" y="2798640"/>
            <a:ext cx="1173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4" name=""/>
          <p:cNvSpPr/>
          <p:nvPr/>
        </p:nvSpPr>
        <p:spPr>
          <a:xfrm>
            <a:off x="6805440" y="27590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5" name=""/>
          <p:cNvSpPr/>
          <p:nvPr/>
        </p:nvSpPr>
        <p:spPr>
          <a:xfrm>
            <a:off x="6805440" y="25560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6" name=""/>
          <p:cNvSpPr/>
          <p:nvPr/>
        </p:nvSpPr>
        <p:spPr>
          <a:xfrm>
            <a:off x="6969240" y="26640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7" name=""/>
          <p:cNvSpPr/>
          <p:nvPr/>
        </p:nvSpPr>
        <p:spPr>
          <a:xfrm>
            <a:off x="6642000" y="2670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8" name=""/>
          <p:cNvSpPr/>
          <p:nvPr/>
        </p:nvSpPr>
        <p:spPr>
          <a:xfrm>
            <a:off x="7145280" y="25052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9" name=""/>
          <p:cNvSpPr/>
          <p:nvPr/>
        </p:nvSpPr>
        <p:spPr>
          <a:xfrm>
            <a:off x="7289640" y="2359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0" name=""/>
          <p:cNvSpPr/>
          <p:nvPr/>
        </p:nvSpPr>
        <p:spPr>
          <a:xfrm>
            <a:off x="7308720" y="25686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1" name=""/>
          <p:cNvSpPr/>
          <p:nvPr/>
        </p:nvSpPr>
        <p:spPr>
          <a:xfrm>
            <a:off x="7391520" y="24861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2" name=""/>
          <p:cNvSpPr/>
          <p:nvPr/>
        </p:nvSpPr>
        <p:spPr>
          <a:xfrm>
            <a:off x="7107120" y="28735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3" name=""/>
          <p:cNvSpPr/>
          <p:nvPr/>
        </p:nvSpPr>
        <p:spPr>
          <a:xfrm>
            <a:off x="7277040" y="28162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4" name=""/>
          <p:cNvSpPr/>
          <p:nvPr/>
        </p:nvSpPr>
        <p:spPr>
          <a:xfrm>
            <a:off x="7051680" y="2797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5" name=""/>
          <p:cNvSpPr/>
          <p:nvPr/>
        </p:nvSpPr>
        <p:spPr>
          <a:xfrm>
            <a:off x="7170840" y="2708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6" name=""/>
          <p:cNvSpPr/>
          <p:nvPr/>
        </p:nvSpPr>
        <p:spPr>
          <a:xfrm>
            <a:off x="7516800" y="2523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7" name=""/>
          <p:cNvSpPr/>
          <p:nvPr/>
        </p:nvSpPr>
        <p:spPr>
          <a:xfrm>
            <a:off x="6200640" y="30002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8" name=""/>
          <p:cNvSpPr/>
          <p:nvPr/>
        </p:nvSpPr>
        <p:spPr>
          <a:xfrm>
            <a:off x="6087960" y="2886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9" name=""/>
          <p:cNvSpPr/>
          <p:nvPr/>
        </p:nvSpPr>
        <p:spPr>
          <a:xfrm>
            <a:off x="6251400" y="281628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0" name=""/>
          <p:cNvSpPr/>
          <p:nvPr/>
        </p:nvSpPr>
        <p:spPr>
          <a:xfrm>
            <a:off x="6434280" y="2816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1" name=""/>
          <p:cNvSpPr/>
          <p:nvPr/>
        </p:nvSpPr>
        <p:spPr>
          <a:xfrm>
            <a:off x="6289560" y="2676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2" name=""/>
          <p:cNvSpPr/>
          <p:nvPr/>
        </p:nvSpPr>
        <p:spPr>
          <a:xfrm>
            <a:off x="6149880" y="27464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3" name=""/>
          <p:cNvSpPr/>
          <p:nvPr/>
        </p:nvSpPr>
        <p:spPr>
          <a:xfrm>
            <a:off x="5722920" y="3463920"/>
            <a:ext cx="2062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4" name=""/>
          <p:cNvSpPr/>
          <p:nvPr/>
        </p:nvSpPr>
        <p:spPr>
          <a:xfrm>
            <a:off x="5899320" y="351468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5" name=""/>
          <p:cNvSpPr/>
          <p:nvPr/>
        </p:nvSpPr>
        <p:spPr>
          <a:xfrm>
            <a:off x="5880240" y="338760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6" name=""/>
          <p:cNvSpPr/>
          <p:nvPr/>
        </p:nvSpPr>
        <p:spPr>
          <a:xfrm>
            <a:off x="5784840" y="33433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7" name=""/>
          <p:cNvSpPr/>
          <p:nvPr/>
        </p:nvSpPr>
        <p:spPr>
          <a:xfrm>
            <a:off x="5797440" y="35337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8" name=""/>
          <p:cNvSpPr/>
          <p:nvPr/>
        </p:nvSpPr>
        <p:spPr>
          <a:xfrm>
            <a:off x="5268960" y="35528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9" name=""/>
          <p:cNvSpPr/>
          <p:nvPr/>
        </p:nvSpPr>
        <p:spPr>
          <a:xfrm>
            <a:off x="5180040" y="3483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0" name=""/>
          <p:cNvSpPr/>
          <p:nvPr/>
        </p:nvSpPr>
        <p:spPr>
          <a:xfrm>
            <a:off x="5262480" y="3375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1" name=""/>
          <p:cNvSpPr/>
          <p:nvPr/>
        </p:nvSpPr>
        <p:spPr>
          <a:xfrm>
            <a:off x="5375160" y="3483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2" name=""/>
          <p:cNvSpPr/>
          <p:nvPr/>
        </p:nvSpPr>
        <p:spPr>
          <a:xfrm>
            <a:off x="5362560" y="36100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3" name=""/>
          <p:cNvSpPr/>
          <p:nvPr/>
        </p:nvSpPr>
        <p:spPr>
          <a:xfrm>
            <a:off x="4997520" y="3463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4" name=""/>
          <p:cNvSpPr/>
          <p:nvPr/>
        </p:nvSpPr>
        <p:spPr>
          <a:xfrm>
            <a:off x="5180040" y="3254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5" name=""/>
          <p:cNvSpPr/>
          <p:nvPr/>
        </p:nvSpPr>
        <p:spPr>
          <a:xfrm>
            <a:off x="5048280" y="31399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6" name=""/>
          <p:cNvSpPr/>
          <p:nvPr/>
        </p:nvSpPr>
        <p:spPr>
          <a:xfrm>
            <a:off x="5237280" y="30830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7" name=""/>
          <p:cNvSpPr/>
          <p:nvPr/>
        </p:nvSpPr>
        <p:spPr>
          <a:xfrm>
            <a:off x="5060880" y="2955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8" name=""/>
          <p:cNvSpPr/>
          <p:nvPr/>
        </p:nvSpPr>
        <p:spPr>
          <a:xfrm>
            <a:off x="4878360" y="3038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9" name=""/>
          <p:cNvSpPr/>
          <p:nvPr/>
        </p:nvSpPr>
        <p:spPr>
          <a:xfrm>
            <a:off x="5388120" y="2359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0" name=""/>
          <p:cNvSpPr/>
          <p:nvPr/>
        </p:nvSpPr>
        <p:spPr>
          <a:xfrm>
            <a:off x="5570640" y="2467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1" name=""/>
          <p:cNvSpPr/>
          <p:nvPr/>
        </p:nvSpPr>
        <p:spPr>
          <a:xfrm>
            <a:off x="5570640" y="22892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2" name=""/>
          <p:cNvSpPr/>
          <p:nvPr/>
        </p:nvSpPr>
        <p:spPr>
          <a:xfrm>
            <a:off x="5400720" y="25560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3" name=""/>
          <p:cNvSpPr/>
          <p:nvPr/>
        </p:nvSpPr>
        <p:spPr>
          <a:xfrm>
            <a:off x="5419800" y="21495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4" name=""/>
          <p:cNvSpPr/>
          <p:nvPr/>
        </p:nvSpPr>
        <p:spPr>
          <a:xfrm>
            <a:off x="7907400" y="33368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5" name=""/>
          <p:cNvSpPr/>
          <p:nvPr/>
        </p:nvSpPr>
        <p:spPr>
          <a:xfrm>
            <a:off x="6703920" y="4137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6" name=""/>
          <p:cNvSpPr/>
          <p:nvPr/>
        </p:nvSpPr>
        <p:spPr>
          <a:xfrm>
            <a:off x="5570640" y="2467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7" name=""/>
          <p:cNvSpPr/>
          <p:nvPr/>
        </p:nvSpPr>
        <p:spPr>
          <a:xfrm>
            <a:off x="3914640" y="33750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8" name=""/>
          <p:cNvSpPr/>
          <p:nvPr/>
        </p:nvSpPr>
        <p:spPr>
          <a:xfrm>
            <a:off x="4129200" y="32986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9" name=""/>
          <p:cNvSpPr/>
          <p:nvPr/>
        </p:nvSpPr>
        <p:spPr>
          <a:xfrm>
            <a:off x="3971880" y="324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0" name=""/>
          <p:cNvSpPr/>
          <p:nvPr/>
        </p:nvSpPr>
        <p:spPr>
          <a:xfrm>
            <a:off x="3840120" y="3139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1" name=""/>
          <p:cNvSpPr/>
          <p:nvPr/>
        </p:nvSpPr>
        <p:spPr>
          <a:xfrm>
            <a:off x="4065480" y="3470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2" name=""/>
          <p:cNvSpPr/>
          <p:nvPr/>
        </p:nvSpPr>
        <p:spPr>
          <a:xfrm>
            <a:off x="3757680" y="33307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3" name=""/>
          <p:cNvSpPr/>
          <p:nvPr/>
        </p:nvSpPr>
        <p:spPr>
          <a:xfrm>
            <a:off x="4084560" y="3666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4" name=""/>
          <p:cNvSpPr/>
          <p:nvPr/>
        </p:nvSpPr>
        <p:spPr>
          <a:xfrm>
            <a:off x="3782880" y="2987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5" name=""/>
          <p:cNvSpPr/>
          <p:nvPr/>
        </p:nvSpPr>
        <p:spPr>
          <a:xfrm>
            <a:off x="2800440" y="30322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6" name=""/>
          <p:cNvSpPr/>
          <p:nvPr/>
        </p:nvSpPr>
        <p:spPr>
          <a:xfrm>
            <a:off x="2925720" y="3159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7" name=""/>
          <p:cNvSpPr/>
          <p:nvPr/>
        </p:nvSpPr>
        <p:spPr>
          <a:xfrm>
            <a:off x="2982960" y="29811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8" name=""/>
          <p:cNvSpPr/>
          <p:nvPr/>
        </p:nvSpPr>
        <p:spPr>
          <a:xfrm>
            <a:off x="2870280" y="28414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9" name=""/>
          <p:cNvSpPr/>
          <p:nvPr/>
        </p:nvSpPr>
        <p:spPr>
          <a:xfrm>
            <a:off x="2693880" y="28861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0" name=""/>
          <p:cNvSpPr/>
          <p:nvPr/>
        </p:nvSpPr>
        <p:spPr>
          <a:xfrm>
            <a:off x="2460600" y="25113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1" name=""/>
          <p:cNvSpPr/>
          <p:nvPr/>
        </p:nvSpPr>
        <p:spPr>
          <a:xfrm>
            <a:off x="2643120" y="2593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2" name=""/>
          <p:cNvSpPr/>
          <p:nvPr/>
        </p:nvSpPr>
        <p:spPr>
          <a:xfrm>
            <a:off x="2637000" y="24033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3" name=""/>
          <p:cNvSpPr/>
          <p:nvPr/>
        </p:nvSpPr>
        <p:spPr>
          <a:xfrm>
            <a:off x="2479680" y="2301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4" name=""/>
          <p:cNvSpPr/>
          <p:nvPr/>
        </p:nvSpPr>
        <p:spPr>
          <a:xfrm>
            <a:off x="6370560" y="29811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5" name=""/>
          <p:cNvSpPr/>
          <p:nvPr/>
        </p:nvSpPr>
        <p:spPr>
          <a:xfrm>
            <a:off x="6188040" y="2575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6" name=""/>
          <p:cNvSpPr/>
          <p:nvPr/>
        </p:nvSpPr>
        <p:spPr>
          <a:xfrm>
            <a:off x="6037200" y="2676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7" name=""/>
          <p:cNvSpPr/>
          <p:nvPr/>
        </p:nvSpPr>
        <p:spPr>
          <a:xfrm>
            <a:off x="3398760" y="41306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8" name=""/>
          <p:cNvSpPr/>
          <p:nvPr/>
        </p:nvSpPr>
        <p:spPr>
          <a:xfrm>
            <a:off x="3594240" y="406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9" name=""/>
          <p:cNvSpPr/>
          <p:nvPr/>
        </p:nvSpPr>
        <p:spPr>
          <a:xfrm>
            <a:off x="3543480" y="4245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0" name=""/>
          <p:cNvSpPr/>
          <p:nvPr/>
        </p:nvSpPr>
        <p:spPr>
          <a:xfrm>
            <a:off x="3706920" y="4206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1" name=""/>
          <p:cNvSpPr/>
          <p:nvPr/>
        </p:nvSpPr>
        <p:spPr>
          <a:xfrm>
            <a:off x="3443400" y="39718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2" name=""/>
          <p:cNvSpPr/>
          <p:nvPr/>
        </p:nvSpPr>
        <p:spPr>
          <a:xfrm>
            <a:off x="3260880" y="4048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3" name=""/>
          <p:cNvSpPr/>
          <p:nvPr/>
        </p:nvSpPr>
        <p:spPr>
          <a:xfrm>
            <a:off x="3354480" y="42577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4" name=""/>
          <p:cNvSpPr/>
          <p:nvPr/>
        </p:nvSpPr>
        <p:spPr>
          <a:xfrm>
            <a:off x="2343240" y="3772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5" name=""/>
          <p:cNvSpPr/>
          <p:nvPr/>
        </p:nvSpPr>
        <p:spPr>
          <a:xfrm>
            <a:off x="2494080" y="3662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6" name=""/>
          <p:cNvSpPr/>
          <p:nvPr/>
        </p:nvSpPr>
        <p:spPr>
          <a:xfrm>
            <a:off x="2319480" y="3595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7" name=""/>
          <p:cNvSpPr/>
          <p:nvPr/>
        </p:nvSpPr>
        <p:spPr>
          <a:xfrm>
            <a:off x="2332080" y="33908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8" name=""/>
          <p:cNvSpPr/>
          <p:nvPr/>
        </p:nvSpPr>
        <p:spPr>
          <a:xfrm>
            <a:off x="2158920" y="3487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9" name=""/>
          <p:cNvSpPr/>
          <p:nvPr/>
        </p:nvSpPr>
        <p:spPr>
          <a:xfrm>
            <a:off x="2668680" y="352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0" name=""/>
          <p:cNvSpPr/>
          <p:nvPr/>
        </p:nvSpPr>
        <p:spPr>
          <a:xfrm>
            <a:off x="2600280" y="4303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1" name=""/>
          <p:cNvSpPr/>
          <p:nvPr/>
        </p:nvSpPr>
        <p:spPr>
          <a:xfrm>
            <a:off x="2816280" y="43322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2" name=""/>
          <p:cNvSpPr/>
          <p:nvPr/>
        </p:nvSpPr>
        <p:spPr>
          <a:xfrm>
            <a:off x="2720880" y="4141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3" name=""/>
          <p:cNvSpPr/>
          <p:nvPr/>
        </p:nvSpPr>
        <p:spPr>
          <a:xfrm>
            <a:off x="2681280" y="4522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4" name=""/>
          <p:cNvSpPr/>
          <p:nvPr/>
        </p:nvSpPr>
        <p:spPr>
          <a:xfrm>
            <a:off x="2922480" y="41814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5" name=""/>
          <p:cNvSpPr/>
          <p:nvPr/>
        </p:nvSpPr>
        <p:spPr>
          <a:xfrm>
            <a:off x="2006640" y="42512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6" name=""/>
          <p:cNvSpPr/>
          <p:nvPr/>
        </p:nvSpPr>
        <p:spPr>
          <a:xfrm>
            <a:off x="1967040" y="40608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7" name=""/>
          <p:cNvSpPr/>
          <p:nvPr/>
        </p:nvSpPr>
        <p:spPr>
          <a:xfrm>
            <a:off x="1778040" y="41832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8" name=""/>
          <p:cNvSpPr/>
          <p:nvPr/>
        </p:nvSpPr>
        <p:spPr>
          <a:xfrm>
            <a:off x="1817640" y="3992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9" name=""/>
          <p:cNvSpPr/>
          <p:nvPr/>
        </p:nvSpPr>
        <p:spPr>
          <a:xfrm>
            <a:off x="1614600" y="40482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0" name=""/>
          <p:cNvSpPr/>
          <p:nvPr/>
        </p:nvSpPr>
        <p:spPr>
          <a:xfrm>
            <a:off x="1709640" y="387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1" name=""/>
          <p:cNvSpPr/>
          <p:nvPr/>
        </p:nvSpPr>
        <p:spPr>
          <a:xfrm>
            <a:off x="1509840" y="3873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2" name=""/>
          <p:cNvSpPr/>
          <p:nvPr/>
        </p:nvSpPr>
        <p:spPr>
          <a:xfrm>
            <a:off x="1590840" y="36831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3" name=""/>
          <p:cNvSpPr/>
          <p:nvPr/>
        </p:nvSpPr>
        <p:spPr>
          <a:xfrm>
            <a:off x="1387440" y="402264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4" name=""/>
          <p:cNvSpPr/>
          <p:nvPr/>
        </p:nvSpPr>
        <p:spPr>
          <a:xfrm>
            <a:off x="1401840" y="37368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5" name=""/>
          <p:cNvSpPr/>
          <p:nvPr/>
        </p:nvSpPr>
        <p:spPr>
          <a:xfrm>
            <a:off x="1643040" y="35053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6" name=""/>
          <p:cNvSpPr/>
          <p:nvPr/>
        </p:nvSpPr>
        <p:spPr>
          <a:xfrm>
            <a:off x="1481040" y="35733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7" name=""/>
          <p:cNvSpPr/>
          <p:nvPr/>
        </p:nvSpPr>
        <p:spPr>
          <a:xfrm>
            <a:off x="1265400" y="35733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8" name=""/>
          <p:cNvSpPr/>
          <p:nvPr/>
        </p:nvSpPr>
        <p:spPr>
          <a:xfrm>
            <a:off x="1401840" y="3409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9" name=""/>
          <p:cNvSpPr/>
          <p:nvPr/>
        </p:nvSpPr>
        <p:spPr>
          <a:xfrm>
            <a:off x="1590840" y="33685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0" name=""/>
          <p:cNvSpPr/>
          <p:nvPr/>
        </p:nvSpPr>
        <p:spPr>
          <a:xfrm>
            <a:off x="1200240" y="33973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1" name=""/>
          <p:cNvSpPr/>
          <p:nvPr/>
        </p:nvSpPr>
        <p:spPr>
          <a:xfrm>
            <a:off x="1322280" y="26067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2" name=""/>
          <p:cNvSpPr/>
          <p:nvPr/>
        </p:nvSpPr>
        <p:spPr>
          <a:xfrm>
            <a:off x="1484280" y="26877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3" name=""/>
          <p:cNvSpPr/>
          <p:nvPr/>
        </p:nvSpPr>
        <p:spPr>
          <a:xfrm>
            <a:off x="1471680" y="24843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4" name=""/>
          <p:cNvSpPr/>
          <p:nvPr/>
        </p:nvSpPr>
        <p:spPr>
          <a:xfrm>
            <a:off x="1336680" y="24717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5" name=""/>
          <p:cNvSpPr/>
          <p:nvPr/>
        </p:nvSpPr>
        <p:spPr>
          <a:xfrm>
            <a:off x="1525680" y="23353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6" name=""/>
          <p:cNvSpPr/>
          <p:nvPr/>
        </p:nvSpPr>
        <p:spPr>
          <a:xfrm>
            <a:off x="628560" y="41194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7" name=""/>
          <p:cNvSpPr/>
          <p:nvPr/>
        </p:nvSpPr>
        <p:spPr>
          <a:xfrm>
            <a:off x="750960" y="394164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8" name=""/>
          <p:cNvSpPr/>
          <p:nvPr/>
        </p:nvSpPr>
        <p:spPr>
          <a:xfrm>
            <a:off x="561960" y="3929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9" name=""/>
          <p:cNvSpPr/>
          <p:nvPr/>
        </p:nvSpPr>
        <p:spPr>
          <a:xfrm>
            <a:off x="831960" y="41324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0" name=""/>
          <p:cNvSpPr/>
          <p:nvPr/>
        </p:nvSpPr>
        <p:spPr>
          <a:xfrm>
            <a:off x="954000" y="3956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1" name=""/>
          <p:cNvSpPr/>
          <p:nvPr/>
        </p:nvSpPr>
        <p:spPr>
          <a:xfrm>
            <a:off x="723960" y="3792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2" name=""/>
          <p:cNvSpPr/>
          <p:nvPr/>
        </p:nvSpPr>
        <p:spPr>
          <a:xfrm>
            <a:off x="1757520" y="19810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3" name=""/>
          <p:cNvSpPr/>
          <p:nvPr/>
        </p:nvSpPr>
        <p:spPr>
          <a:xfrm>
            <a:off x="1917720" y="1994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4" name=""/>
          <p:cNvSpPr/>
          <p:nvPr/>
        </p:nvSpPr>
        <p:spPr>
          <a:xfrm>
            <a:off x="1862280" y="18176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5" name=""/>
          <p:cNvSpPr/>
          <p:nvPr/>
        </p:nvSpPr>
        <p:spPr>
          <a:xfrm>
            <a:off x="1673280" y="1789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6" name=""/>
          <p:cNvSpPr/>
          <p:nvPr/>
        </p:nvSpPr>
        <p:spPr>
          <a:xfrm>
            <a:off x="1820880" y="1706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7" name=""/>
          <p:cNvSpPr/>
          <p:nvPr/>
        </p:nvSpPr>
        <p:spPr>
          <a:xfrm>
            <a:off x="1930320" y="15987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8" name=""/>
          <p:cNvSpPr/>
          <p:nvPr/>
        </p:nvSpPr>
        <p:spPr>
          <a:xfrm>
            <a:off x="1779480" y="1515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9" name=""/>
          <p:cNvSpPr/>
          <p:nvPr/>
        </p:nvSpPr>
        <p:spPr>
          <a:xfrm>
            <a:off x="1957320" y="1474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0" name=""/>
          <p:cNvSpPr/>
          <p:nvPr/>
        </p:nvSpPr>
        <p:spPr>
          <a:xfrm>
            <a:off x="1658880" y="16923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1" name=""/>
          <p:cNvSpPr/>
          <p:nvPr/>
        </p:nvSpPr>
        <p:spPr>
          <a:xfrm>
            <a:off x="2529000" y="26892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2" name=""/>
          <p:cNvSpPr/>
          <p:nvPr/>
        </p:nvSpPr>
        <p:spPr>
          <a:xfrm>
            <a:off x="5149800" y="48196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3" name=""/>
          <p:cNvSpPr/>
          <p:nvPr/>
        </p:nvSpPr>
        <p:spPr>
          <a:xfrm>
            <a:off x="5270400" y="4954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4" name=""/>
          <p:cNvSpPr/>
          <p:nvPr/>
        </p:nvSpPr>
        <p:spPr>
          <a:xfrm>
            <a:off x="5864400" y="50608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5" name=""/>
          <p:cNvSpPr/>
          <p:nvPr/>
        </p:nvSpPr>
        <p:spPr>
          <a:xfrm>
            <a:off x="5943600" y="48830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6" name=""/>
          <p:cNvSpPr/>
          <p:nvPr/>
        </p:nvSpPr>
        <p:spPr>
          <a:xfrm>
            <a:off x="5745240" y="235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07" name=""/>
          <p:cNvGrpSpPr/>
          <p:nvPr/>
        </p:nvGrpSpPr>
        <p:grpSpPr>
          <a:xfrm>
            <a:off x="1914120" y="1607760"/>
            <a:ext cx="6239160" cy="3858120"/>
            <a:chOff x="1914120" y="1607760"/>
            <a:chExt cx="6239160" cy="3858120"/>
          </a:xfrm>
        </p:grpSpPr>
        <p:sp>
          <p:nvSpPr>
            <p:cNvPr id="6808" name=""/>
            <p:cNvSpPr/>
            <p:nvPr/>
          </p:nvSpPr>
          <p:spPr>
            <a:xfrm flipV="1">
              <a:off x="5931000" y="2823840"/>
              <a:ext cx="914400" cy="5396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9" name=""/>
            <p:cNvSpPr/>
            <p:nvPr/>
          </p:nvSpPr>
          <p:spPr>
            <a:xfrm flipV="1">
              <a:off x="5943600" y="2919240"/>
              <a:ext cx="1193760" cy="43848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0" name=""/>
            <p:cNvSpPr/>
            <p:nvPr/>
          </p:nvSpPr>
          <p:spPr>
            <a:xfrm>
              <a:off x="6235560" y="2583000"/>
              <a:ext cx="952560" cy="399960"/>
            </a:xfrm>
            <a:custGeom>
              <a:avLst/>
              <a:gdLst/>
              <a:ahLst/>
              <a:rect l="l" t="t" r="r" b="b"/>
              <a:pathLst>
                <a:path w="600" h="252">
                  <a:moveTo>
                    <a:pt x="0" y="252"/>
                  </a:moveTo>
                  <a:cubicBezTo>
                    <a:pt x="54" y="183"/>
                    <a:pt x="108" y="114"/>
                    <a:pt x="208" y="72"/>
                  </a:cubicBezTo>
                  <a:cubicBezTo>
                    <a:pt x="308" y="30"/>
                    <a:pt x="535" y="12"/>
                    <a:pt x="600" y="0"/>
                  </a:cubicBez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1" name=""/>
            <p:cNvSpPr/>
            <p:nvPr/>
          </p:nvSpPr>
          <p:spPr>
            <a:xfrm>
              <a:off x="5956200" y="3363840"/>
              <a:ext cx="1003320" cy="781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2" name=""/>
            <p:cNvSpPr/>
            <p:nvPr/>
          </p:nvSpPr>
          <p:spPr>
            <a:xfrm>
              <a:off x="5918040" y="3351240"/>
              <a:ext cx="1898640" cy="74520"/>
            </a:xfrm>
            <a:custGeom>
              <a:avLst/>
              <a:gdLst/>
              <a:ahLst/>
              <a:rect l="l" t="t" r="r" b="b"/>
              <a:pathLst>
                <a:path w="1196" h="47">
                  <a:moveTo>
                    <a:pt x="0" y="0"/>
                  </a:moveTo>
                  <a:lnTo>
                    <a:pt x="1196" y="47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3" name=""/>
            <p:cNvSpPr/>
            <p:nvPr/>
          </p:nvSpPr>
          <p:spPr>
            <a:xfrm flipV="1">
              <a:off x="5950080" y="3332160"/>
              <a:ext cx="1815840" cy="381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4" name=""/>
            <p:cNvSpPr/>
            <p:nvPr/>
          </p:nvSpPr>
          <p:spPr>
            <a:xfrm>
              <a:off x="5943600" y="3333600"/>
              <a:ext cx="1851120" cy="30240"/>
            </a:xfrm>
            <a:custGeom>
              <a:avLst/>
              <a:gdLst/>
              <a:ahLst/>
              <a:rect l="l" t="t" r="r" b="b"/>
              <a:pathLst>
                <a:path w="1166" h="19">
                  <a:moveTo>
                    <a:pt x="0" y="19"/>
                  </a:moveTo>
                  <a:lnTo>
                    <a:pt x="1166" y="0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6560" bIns="-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5" name=""/>
            <p:cNvSpPr/>
            <p:nvPr/>
          </p:nvSpPr>
          <p:spPr>
            <a:xfrm flipV="1">
              <a:off x="5918040" y="2855520"/>
              <a:ext cx="2235240" cy="5079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6" name=""/>
            <p:cNvSpPr/>
            <p:nvPr/>
          </p:nvSpPr>
          <p:spPr>
            <a:xfrm>
              <a:off x="5937120" y="3376440"/>
              <a:ext cx="1555920" cy="16383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7" name=""/>
            <p:cNvSpPr/>
            <p:nvPr/>
          </p:nvSpPr>
          <p:spPr>
            <a:xfrm>
              <a:off x="5016600" y="4506840"/>
              <a:ext cx="323640" cy="6606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8" name=""/>
            <p:cNvSpPr/>
            <p:nvPr/>
          </p:nvSpPr>
          <p:spPr>
            <a:xfrm>
              <a:off x="5016600" y="4494240"/>
              <a:ext cx="2476440" cy="5079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9" name=""/>
            <p:cNvSpPr/>
            <p:nvPr/>
          </p:nvSpPr>
          <p:spPr>
            <a:xfrm>
              <a:off x="5029200" y="4506840"/>
              <a:ext cx="2730600" cy="9590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0" name=""/>
            <p:cNvSpPr/>
            <p:nvPr/>
          </p:nvSpPr>
          <p:spPr>
            <a:xfrm>
              <a:off x="5041800" y="4494240"/>
              <a:ext cx="339840" cy="569880"/>
            </a:xfrm>
            <a:custGeom>
              <a:avLst/>
              <a:gdLst/>
              <a:ahLst/>
              <a:rect l="l" t="t" r="r" b="b"/>
              <a:pathLst>
                <a:path w="214" h="359">
                  <a:moveTo>
                    <a:pt x="0" y="0"/>
                  </a:moveTo>
                  <a:lnTo>
                    <a:pt x="214" y="359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1" name=""/>
            <p:cNvSpPr/>
            <p:nvPr/>
          </p:nvSpPr>
          <p:spPr>
            <a:xfrm flipH="1" flipV="1">
              <a:off x="3473280" y="4150800"/>
              <a:ext cx="1549440" cy="34308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2" name=""/>
            <p:cNvSpPr/>
            <p:nvPr/>
          </p:nvSpPr>
          <p:spPr>
            <a:xfrm flipH="1" flipV="1">
              <a:off x="2673360" y="4347720"/>
              <a:ext cx="2355840" cy="1587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3" name=""/>
            <p:cNvSpPr/>
            <p:nvPr/>
          </p:nvSpPr>
          <p:spPr>
            <a:xfrm flipH="1">
              <a:off x="3460680" y="3351240"/>
              <a:ext cx="540000" cy="7938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4" name=""/>
            <p:cNvSpPr/>
            <p:nvPr/>
          </p:nvSpPr>
          <p:spPr>
            <a:xfrm flipH="1">
              <a:off x="2679840" y="3357720"/>
              <a:ext cx="1301760" cy="9903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5" name=""/>
            <p:cNvSpPr/>
            <p:nvPr/>
          </p:nvSpPr>
          <p:spPr>
            <a:xfrm flipH="1" flipV="1">
              <a:off x="2844360" y="3078000"/>
              <a:ext cx="1181160" cy="29232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6" name=""/>
            <p:cNvSpPr/>
            <p:nvPr/>
          </p:nvSpPr>
          <p:spPr>
            <a:xfrm flipH="1">
              <a:off x="2387520" y="3363840"/>
              <a:ext cx="1594080" cy="5270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7" name=""/>
            <p:cNvSpPr/>
            <p:nvPr/>
          </p:nvSpPr>
          <p:spPr>
            <a:xfrm flipH="1" flipV="1">
              <a:off x="2590920" y="2684160"/>
              <a:ext cx="1409760" cy="67932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8" name=""/>
            <p:cNvSpPr/>
            <p:nvPr/>
          </p:nvSpPr>
          <p:spPr>
            <a:xfrm flipH="1" flipV="1">
              <a:off x="1914120" y="1607760"/>
              <a:ext cx="2086200" cy="1762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9" name=""/>
            <p:cNvSpPr/>
            <p:nvPr/>
          </p:nvSpPr>
          <p:spPr>
            <a:xfrm>
              <a:off x="5943600" y="3360600"/>
              <a:ext cx="1790640" cy="2086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30" name=""/>
          <p:cNvSpPr/>
          <p:nvPr/>
        </p:nvSpPr>
        <p:spPr>
          <a:xfrm>
            <a:off x="1077840" y="133200"/>
            <a:ext cx="814536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Network Connectivity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1" name=""/>
          <p:cNvSpPr/>
          <p:nvPr/>
        </p:nvSpPr>
        <p:spPr>
          <a:xfrm flipH="1">
            <a:off x="10710360" y="4421160"/>
            <a:ext cx="180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2" name=""/>
          <p:cNvSpPr/>
          <p:nvPr/>
        </p:nvSpPr>
        <p:spPr>
          <a:xfrm flipH="1">
            <a:off x="11406240" y="4210200"/>
            <a:ext cx="1440" cy="6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3" name=""/>
          <p:cNvSpPr/>
          <p:nvPr/>
        </p:nvSpPr>
        <p:spPr>
          <a:xfrm>
            <a:off x="8346960" y="2610000"/>
            <a:ext cx="93600" cy="122040"/>
          </a:xfrm>
          <a:custGeom>
            <a:avLst/>
            <a:gdLst/>
            <a:ahLst/>
            <a:rect l="l" t="t" r="r" b="b"/>
            <a:pathLst>
              <a:path w="49" h="69">
                <a:moveTo>
                  <a:pt x="20" y="0"/>
                </a:moveTo>
                <a:lnTo>
                  <a:pt x="8" y="4"/>
                </a:lnTo>
                <a:lnTo>
                  <a:pt x="0" y="6"/>
                </a:lnTo>
                <a:lnTo>
                  <a:pt x="2" y="46"/>
                </a:lnTo>
                <a:lnTo>
                  <a:pt x="10" y="68"/>
                </a:lnTo>
                <a:lnTo>
                  <a:pt x="40" y="60"/>
                </a:lnTo>
                <a:lnTo>
                  <a:pt x="48" y="34"/>
                </a:lnTo>
                <a:lnTo>
                  <a:pt x="44" y="20"/>
                </a:lnTo>
                <a:lnTo>
                  <a:pt x="30" y="2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4" name=""/>
          <p:cNvSpPr/>
          <p:nvPr/>
        </p:nvSpPr>
        <p:spPr>
          <a:xfrm>
            <a:off x="8166240" y="2776680"/>
            <a:ext cx="182520" cy="12060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5" name=""/>
          <p:cNvSpPr/>
          <p:nvPr/>
        </p:nvSpPr>
        <p:spPr>
          <a:xfrm>
            <a:off x="8489880" y="2687760"/>
            <a:ext cx="52560" cy="27000"/>
          </a:xfrm>
          <a:custGeom>
            <a:avLst/>
            <a:gdLst/>
            <a:ahLst/>
            <a:rect l="l" t="t" r="r" b="b"/>
            <a:pathLst>
              <a:path w="27" h="15">
                <a:moveTo>
                  <a:pt x="2" y="0"/>
                </a:moveTo>
                <a:lnTo>
                  <a:pt x="26" y="2"/>
                </a:lnTo>
                <a:lnTo>
                  <a:pt x="22" y="8"/>
                </a:lnTo>
                <a:lnTo>
                  <a:pt x="0" y="14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6" name=""/>
          <p:cNvSpPr/>
          <p:nvPr/>
        </p:nvSpPr>
        <p:spPr>
          <a:xfrm>
            <a:off x="6954840" y="2514600"/>
            <a:ext cx="9360" cy="1440"/>
          </a:xfrm>
          <a:custGeom>
            <a:avLst/>
            <a:gdLst/>
            <a:ahLst/>
            <a:rect l="l" t="t" r="r" b="b"/>
            <a:pathLst>
              <a:path w="5" h="1">
                <a:moveTo>
                  <a:pt x="0" y="0"/>
                </a:moveTo>
                <a:lnTo>
                  <a:pt x="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7" name=""/>
          <p:cNvSpPr/>
          <p:nvPr/>
        </p:nvSpPr>
        <p:spPr>
          <a:xfrm>
            <a:off x="5918040" y="1954080"/>
            <a:ext cx="109800" cy="84240"/>
          </a:xfrm>
          <a:custGeom>
            <a:avLst/>
            <a:gdLst/>
            <a:ahLst/>
            <a:rect l="l" t="t" r="r" b="b"/>
            <a:pathLst>
              <a:path w="57" h="47">
                <a:moveTo>
                  <a:pt x="56" y="0"/>
                </a:moveTo>
                <a:lnTo>
                  <a:pt x="34" y="4"/>
                </a:lnTo>
                <a:lnTo>
                  <a:pt x="20" y="20"/>
                </a:lnTo>
                <a:lnTo>
                  <a:pt x="4" y="28"/>
                </a:lnTo>
                <a:lnTo>
                  <a:pt x="0" y="46"/>
                </a:lnTo>
                <a:lnTo>
                  <a:pt x="32" y="34"/>
                </a:lnTo>
                <a:lnTo>
                  <a:pt x="44" y="18"/>
                </a:lnTo>
                <a:lnTo>
                  <a:pt x="52" y="12"/>
                </a:lnTo>
                <a:lnTo>
                  <a:pt x="5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8" name=""/>
          <p:cNvSpPr/>
          <p:nvPr/>
        </p:nvSpPr>
        <p:spPr>
          <a:xfrm>
            <a:off x="6307200" y="1994040"/>
            <a:ext cx="87120" cy="21960"/>
          </a:xfrm>
          <a:custGeom>
            <a:avLst/>
            <a:gdLst/>
            <a:ahLst/>
            <a:rect l="l" t="t" r="r" b="b"/>
            <a:pathLst>
              <a:path w="45" h="13">
                <a:moveTo>
                  <a:pt x="8" y="2"/>
                </a:moveTo>
                <a:lnTo>
                  <a:pt x="0" y="8"/>
                </a:lnTo>
                <a:lnTo>
                  <a:pt x="4" y="12"/>
                </a:lnTo>
                <a:lnTo>
                  <a:pt x="32" y="10"/>
                </a:lnTo>
                <a:lnTo>
                  <a:pt x="44" y="10"/>
                </a:lnTo>
                <a:lnTo>
                  <a:pt x="42" y="0"/>
                </a:lnTo>
                <a:lnTo>
                  <a:pt x="8" y="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9" name=""/>
          <p:cNvSpPr/>
          <p:nvPr/>
        </p:nvSpPr>
        <p:spPr>
          <a:xfrm>
            <a:off x="6638760" y="2225520"/>
            <a:ext cx="289080" cy="119160"/>
          </a:xfrm>
          <a:custGeom>
            <a:avLst/>
            <a:gdLst/>
            <a:ahLst/>
            <a:rect l="l" t="t" r="r" b="b"/>
            <a:pathLst>
              <a:path w="149" h="67">
                <a:moveTo>
                  <a:pt x="148" y="14"/>
                </a:moveTo>
                <a:lnTo>
                  <a:pt x="138" y="14"/>
                </a:lnTo>
                <a:lnTo>
                  <a:pt x="124" y="24"/>
                </a:lnTo>
                <a:lnTo>
                  <a:pt x="112" y="8"/>
                </a:lnTo>
                <a:lnTo>
                  <a:pt x="80" y="10"/>
                </a:lnTo>
                <a:lnTo>
                  <a:pt x="66" y="12"/>
                </a:lnTo>
                <a:lnTo>
                  <a:pt x="56" y="0"/>
                </a:lnTo>
                <a:lnTo>
                  <a:pt x="38" y="6"/>
                </a:lnTo>
                <a:lnTo>
                  <a:pt x="28" y="2"/>
                </a:lnTo>
                <a:lnTo>
                  <a:pt x="18" y="8"/>
                </a:lnTo>
                <a:lnTo>
                  <a:pt x="0" y="8"/>
                </a:lnTo>
                <a:lnTo>
                  <a:pt x="0" y="16"/>
                </a:lnTo>
                <a:lnTo>
                  <a:pt x="22" y="32"/>
                </a:lnTo>
                <a:lnTo>
                  <a:pt x="50" y="28"/>
                </a:lnTo>
                <a:lnTo>
                  <a:pt x="76" y="32"/>
                </a:lnTo>
                <a:lnTo>
                  <a:pt x="100" y="48"/>
                </a:lnTo>
                <a:lnTo>
                  <a:pt x="114" y="36"/>
                </a:lnTo>
                <a:lnTo>
                  <a:pt x="122" y="46"/>
                </a:lnTo>
                <a:lnTo>
                  <a:pt x="120" y="66"/>
                </a:lnTo>
                <a:lnTo>
                  <a:pt x="128" y="66"/>
                </a:lnTo>
                <a:lnTo>
                  <a:pt x="148" y="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0" name=""/>
          <p:cNvSpPr/>
          <p:nvPr/>
        </p:nvSpPr>
        <p:spPr>
          <a:xfrm>
            <a:off x="7740720" y="5610240"/>
            <a:ext cx="73080" cy="87120"/>
          </a:xfrm>
          <a:custGeom>
            <a:avLst/>
            <a:gdLst/>
            <a:ahLst/>
            <a:rect l="l" t="t" r="r" b="b"/>
            <a:pathLst>
              <a:path w="37" h="49">
                <a:moveTo>
                  <a:pt x="2" y="30"/>
                </a:moveTo>
                <a:lnTo>
                  <a:pt x="22" y="8"/>
                </a:lnTo>
                <a:lnTo>
                  <a:pt x="28" y="0"/>
                </a:lnTo>
                <a:lnTo>
                  <a:pt x="36" y="14"/>
                </a:lnTo>
                <a:lnTo>
                  <a:pt x="26" y="32"/>
                </a:lnTo>
                <a:lnTo>
                  <a:pt x="10" y="48"/>
                </a:lnTo>
                <a:lnTo>
                  <a:pt x="0" y="48"/>
                </a:lnTo>
                <a:lnTo>
                  <a:pt x="2" y="3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1" name=""/>
          <p:cNvSpPr/>
          <p:nvPr/>
        </p:nvSpPr>
        <p:spPr>
          <a:xfrm>
            <a:off x="8362800" y="2398680"/>
            <a:ext cx="63720" cy="114480"/>
          </a:xfrm>
          <a:custGeom>
            <a:avLst/>
            <a:gdLst/>
            <a:ahLst/>
            <a:rect l="l" t="t" r="r" b="b"/>
            <a:pathLst>
              <a:path w="33" h="65">
                <a:moveTo>
                  <a:pt x="0" y="0"/>
                </a:moveTo>
                <a:lnTo>
                  <a:pt x="32" y="6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2" name=""/>
          <p:cNvSpPr/>
          <p:nvPr/>
        </p:nvSpPr>
        <p:spPr>
          <a:xfrm flipH="1" flipV="1">
            <a:off x="1456920" y="3665160"/>
            <a:ext cx="274680" cy="274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3" name=""/>
          <p:cNvSpPr/>
          <p:nvPr/>
        </p:nvSpPr>
        <p:spPr>
          <a:xfrm>
            <a:off x="6889680" y="4130640"/>
            <a:ext cx="11772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4" name=""/>
          <p:cNvSpPr/>
          <p:nvPr/>
        </p:nvSpPr>
        <p:spPr>
          <a:xfrm>
            <a:off x="8999640" y="2187720"/>
            <a:ext cx="11736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5" name=""/>
          <p:cNvSpPr/>
          <p:nvPr/>
        </p:nvSpPr>
        <p:spPr>
          <a:xfrm>
            <a:off x="8089920" y="2835360"/>
            <a:ext cx="11736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46" name=""/>
          <p:cNvGrpSpPr/>
          <p:nvPr/>
        </p:nvGrpSpPr>
        <p:grpSpPr>
          <a:xfrm>
            <a:off x="717480" y="1622520"/>
            <a:ext cx="8519760" cy="4042440"/>
            <a:chOff x="717480" y="1622520"/>
            <a:chExt cx="8519760" cy="4042440"/>
          </a:xfrm>
        </p:grpSpPr>
        <p:sp>
          <p:nvSpPr>
            <p:cNvPr id="6847" name=""/>
            <p:cNvSpPr/>
            <p:nvPr/>
          </p:nvSpPr>
          <p:spPr>
            <a:xfrm>
              <a:off x="8348400" y="2912040"/>
              <a:ext cx="763200" cy="675720"/>
            </a:xfrm>
            <a:prstGeom prst="line">
              <a:avLst/>
            </a:prstGeom>
            <a:ln w="255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848" name=""/>
            <p:cNvGrpSpPr/>
            <p:nvPr/>
          </p:nvGrpSpPr>
          <p:grpSpPr>
            <a:xfrm>
              <a:off x="717480" y="1622520"/>
              <a:ext cx="8519760" cy="4042440"/>
              <a:chOff x="717480" y="1622520"/>
              <a:chExt cx="8519760" cy="4042440"/>
            </a:xfrm>
          </p:grpSpPr>
          <p:sp>
            <p:nvSpPr>
              <p:cNvPr id="6849" name=""/>
              <p:cNvSpPr/>
              <p:nvPr/>
            </p:nvSpPr>
            <p:spPr>
              <a:xfrm flipV="1">
                <a:off x="5420880" y="2932200"/>
                <a:ext cx="2905200" cy="227772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0" name=""/>
              <p:cNvSpPr/>
              <p:nvPr/>
            </p:nvSpPr>
            <p:spPr>
              <a:xfrm>
                <a:off x="5540400" y="2488320"/>
                <a:ext cx="824400" cy="603360"/>
              </a:xfrm>
              <a:custGeom>
                <a:avLst/>
                <a:gdLst/>
                <a:ahLst/>
                <a:rect l="l" t="t" r="r" b="b"/>
                <a:pathLst>
                  <a:path w="483" h="336">
                    <a:moveTo>
                      <a:pt x="472" y="336"/>
                    </a:moveTo>
                    <a:cubicBezTo>
                      <a:pt x="462" y="327"/>
                      <a:pt x="483" y="293"/>
                      <a:pt x="456" y="280"/>
                    </a:cubicBezTo>
                    <a:cubicBezTo>
                      <a:pt x="442" y="262"/>
                      <a:pt x="362" y="256"/>
                      <a:pt x="344" y="244"/>
                    </a:cubicBezTo>
                    <a:cubicBezTo>
                      <a:pt x="333" y="227"/>
                      <a:pt x="293" y="203"/>
                      <a:pt x="276" y="192"/>
                    </a:cubicBezTo>
                    <a:cubicBezTo>
                      <a:pt x="249" y="174"/>
                      <a:pt x="246" y="149"/>
                      <a:pt x="220" y="136"/>
                    </a:cubicBezTo>
                    <a:cubicBezTo>
                      <a:pt x="191" y="121"/>
                      <a:pt x="175" y="77"/>
                      <a:pt x="144" y="68"/>
                    </a:cubicBezTo>
                    <a:cubicBezTo>
                      <a:pt x="87" y="51"/>
                      <a:pt x="61" y="0"/>
                      <a:pt x="0" y="0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1" name=""/>
              <p:cNvSpPr/>
              <p:nvPr/>
            </p:nvSpPr>
            <p:spPr>
              <a:xfrm flipV="1">
                <a:off x="5079960" y="2932560"/>
                <a:ext cx="3246120" cy="17380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2" name=""/>
              <p:cNvSpPr/>
              <p:nvPr/>
            </p:nvSpPr>
            <p:spPr>
              <a:xfrm flipV="1">
                <a:off x="6358680" y="2934360"/>
                <a:ext cx="1946520" cy="12240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3" name=""/>
              <p:cNvSpPr/>
              <p:nvPr/>
            </p:nvSpPr>
            <p:spPr>
              <a:xfrm>
                <a:off x="1784520" y="2073240"/>
                <a:ext cx="1115280" cy="2212560"/>
              </a:xfrm>
              <a:custGeom>
                <a:avLst/>
                <a:gdLst/>
                <a:ahLst/>
                <a:rect l="l" t="t" r="r" b="b"/>
                <a:pathLst>
                  <a:path w="651" h="1229">
                    <a:moveTo>
                      <a:pt x="0" y="12"/>
                    </a:moveTo>
                    <a:cubicBezTo>
                      <a:pt x="24" y="9"/>
                      <a:pt x="31" y="0"/>
                      <a:pt x="39" y="24"/>
                    </a:cubicBezTo>
                    <a:cubicBezTo>
                      <a:pt x="34" y="50"/>
                      <a:pt x="24" y="105"/>
                      <a:pt x="42" y="123"/>
                    </a:cubicBezTo>
                    <a:cubicBezTo>
                      <a:pt x="58" y="139"/>
                      <a:pt x="82" y="150"/>
                      <a:pt x="96" y="168"/>
                    </a:cubicBezTo>
                    <a:cubicBezTo>
                      <a:pt x="104" y="179"/>
                      <a:pt x="111" y="196"/>
                      <a:pt x="123" y="204"/>
                    </a:cubicBezTo>
                    <a:cubicBezTo>
                      <a:pt x="158" y="227"/>
                      <a:pt x="209" y="229"/>
                      <a:pt x="249" y="231"/>
                    </a:cubicBezTo>
                    <a:cubicBezTo>
                      <a:pt x="278" y="237"/>
                      <a:pt x="307" y="239"/>
                      <a:pt x="336" y="246"/>
                    </a:cubicBezTo>
                    <a:cubicBezTo>
                      <a:pt x="348" y="254"/>
                      <a:pt x="355" y="251"/>
                      <a:pt x="369" y="246"/>
                    </a:cubicBezTo>
                    <a:cubicBezTo>
                      <a:pt x="376" y="257"/>
                      <a:pt x="382" y="266"/>
                      <a:pt x="393" y="273"/>
                    </a:cubicBezTo>
                    <a:cubicBezTo>
                      <a:pt x="403" y="288"/>
                      <a:pt x="418" y="297"/>
                      <a:pt x="435" y="303"/>
                    </a:cubicBezTo>
                    <a:cubicBezTo>
                      <a:pt x="447" y="312"/>
                      <a:pt x="450" y="319"/>
                      <a:pt x="459" y="330"/>
                    </a:cubicBezTo>
                    <a:cubicBezTo>
                      <a:pt x="473" y="348"/>
                      <a:pt x="497" y="356"/>
                      <a:pt x="513" y="372"/>
                    </a:cubicBezTo>
                    <a:cubicBezTo>
                      <a:pt x="527" y="386"/>
                      <a:pt x="537" y="402"/>
                      <a:pt x="552" y="417"/>
                    </a:cubicBezTo>
                    <a:cubicBezTo>
                      <a:pt x="601" y="466"/>
                      <a:pt x="636" y="478"/>
                      <a:pt x="651" y="552"/>
                    </a:cubicBezTo>
                    <a:cubicBezTo>
                      <a:pt x="634" y="602"/>
                      <a:pt x="649" y="675"/>
                      <a:pt x="639" y="735"/>
                    </a:cubicBezTo>
                    <a:cubicBezTo>
                      <a:pt x="635" y="756"/>
                      <a:pt x="637" y="782"/>
                      <a:pt x="618" y="795"/>
                    </a:cubicBezTo>
                    <a:cubicBezTo>
                      <a:pt x="611" y="805"/>
                      <a:pt x="602" y="809"/>
                      <a:pt x="594" y="819"/>
                    </a:cubicBezTo>
                    <a:cubicBezTo>
                      <a:pt x="581" y="834"/>
                      <a:pt x="568" y="853"/>
                      <a:pt x="552" y="864"/>
                    </a:cubicBezTo>
                    <a:cubicBezTo>
                      <a:pt x="543" y="878"/>
                      <a:pt x="532" y="899"/>
                      <a:pt x="516" y="906"/>
                    </a:cubicBezTo>
                    <a:cubicBezTo>
                      <a:pt x="498" y="914"/>
                      <a:pt x="479" y="916"/>
                      <a:pt x="462" y="927"/>
                    </a:cubicBezTo>
                    <a:cubicBezTo>
                      <a:pt x="449" y="947"/>
                      <a:pt x="418" y="952"/>
                      <a:pt x="402" y="972"/>
                    </a:cubicBezTo>
                    <a:cubicBezTo>
                      <a:pt x="397" y="978"/>
                      <a:pt x="392" y="984"/>
                      <a:pt x="387" y="990"/>
                    </a:cubicBezTo>
                    <a:cubicBezTo>
                      <a:pt x="383" y="996"/>
                      <a:pt x="375" y="1008"/>
                      <a:pt x="375" y="1008"/>
                    </a:cubicBezTo>
                    <a:cubicBezTo>
                      <a:pt x="377" y="1037"/>
                      <a:pt x="376" y="1053"/>
                      <a:pt x="384" y="1077"/>
                    </a:cubicBezTo>
                    <a:cubicBezTo>
                      <a:pt x="376" y="1100"/>
                      <a:pt x="384" y="1075"/>
                      <a:pt x="378" y="1125"/>
                    </a:cubicBezTo>
                    <a:cubicBezTo>
                      <a:pt x="374" y="1163"/>
                      <a:pt x="336" y="1174"/>
                      <a:pt x="303" y="1179"/>
                    </a:cubicBezTo>
                    <a:cubicBezTo>
                      <a:pt x="260" y="1170"/>
                      <a:pt x="217" y="1170"/>
                      <a:pt x="174" y="1164"/>
                    </a:cubicBezTo>
                    <a:cubicBezTo>
                      <a:pt x="150" y="1167"/>
                      <a:pt x="128" y="1169"/>
                      <a:pt x="108" y="1182"/>
                    </a:cubicBezTo>
                    <a:cubicBezTo>
                      <a:pt x="103" y="1190"/>
                      <a:pt x="97" y="1200"/>
                      <a:pt x="93" y="1209"/>
                    </a:cubicBezTo>
                    <a:cubicBezTo>
                      <a:pt x="90" y="1215"/>
                      <a:pt x="81" y="1229"/>
                      <a:pt x="87" y="1227"/>
                    </a:cubicBezTo>
                    <a:cubicBezTo>
                      <a:pt x="90" y="1226"/>
                      <a:pt x="96" y="1224"/>
                      <a:pt x="96" y="1224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4" name=""/>
              <p:cNvSpPr/>
              <p:nvPr/>
            </p:nvSpPr>
            <p:spPr>
              <a:xfrm>
                <a:off x="1480680" y="1622520"/>
                <a:ext cx="884160" cy="2807280"/>
              </a:xfrm>
              <a:custGeom>
                <a:avLst/>
                <a:gdLst/>
                <a:ahLst/>
                <a:rect l="l" t="t" r="r" b="b"/>
                <a:pathLst>
                  <a:path w="547" h="1712">
                    <a:moveTo>
                      <a:pt x="323" y="54"/>
                    </a:moveTo>
                    <a:cubicBezTo>
                      <a:pt x="329" y="60"/>
                      <a:pt x="313" y="0"/>
                      <a:pt x="327" y="62"/>
                    </a:cubicBezTo>
                    <a:cubicBezTo>
                      <a:pt x="333" y="84"/>
                      <a:pt x="315" y="42"/>
                      <a:pt x="323" y="64"/>
                    </a:cubicBezTo>
                    <a:cubicBezTo>
                      <a:pt x="330" y="86"/>
                      <a:pt x="315" y="29"/>
                      <a:pt x="323" y="52"/>
                    </a:cubicBezTo>
                    <a:cubicBezTo>
                      <a:pt x="323" y="62"/>
                      <a:pt x="313" y="39"/>
                      <a:pt x="327" y="60"/>
                    </a:cubicBezTo>
                    <a:cubicBezTo>
                      <a:pt x="323" y="50"/>
                      <a:pt x="326" y="53"/>
                      <a:pt x="313" y="84"/>
                    </a:cubicBezTo>
                    <a:cubicBezTo>
                      <a:pt x="302" y="111"/>
                      <a:pt x="270" y="122"/>
                      <a:pt x="258" y="150"/>
                    </a:cubicBezTo>
                    <a:cubicBezTo>
                      <a:pt x="242" y="187"/>
                      <a:pt x="241" y="244"/>
                      <a:pt x="220" y="277"/>
                    </a:cubicBezTo>
                    <a:cubicBezTo>
                      <a:pt x="209" y="294"/>
                      <a:pt x="162" y="353"/>
                      <a:pt x="157" y="369"/>
                    </a:cubicBezTo>
                    <a:cubicBezTo>
                      <a:pt x="146" y="401"/>
                      <a:pt x="133" y="433"/>
                      <a:pt x="123" y="466"/>
                    </a:cubicBezTo>
                    <a:cubicBezTo>
                      <a:pt x="111" y="502"/>
                      <a:pt x="92" y="535"/>
                      <a:pt x="80" y="571"/>
                    </a:cubicBezTo>
                    <a:cubicBezTo>
                      <a:pt x="73" y="593"/>
                      <a:pt x="73" y="620"/>
                      <a:pt x="51" y="628"/>
                    </a:cubicBezTo>
                    <a:cubicBezTo>
                      <a:pt x="50" y="668"/>
                      <a:pt x="49" y="707"/>
                      <a:pt x="47" y="747"/>
                    </a:cubicBezTo>
                    <a:cubicBezTo>
                      <a:pt x="47" y="754"/>
                      <a:pt x="35" y="786"/>
                      <a:pt x="34" y="790"/>
                    </a:cubicBezTo>
                    <a:cubicBezTo>
                      <a:pt x="31" y="799"/>
                      <a:pt x="25" y="817"/>
                      <a:pt x="25" y="817"/>
                    </a:cubicBezTo>
                    <a:cubicBezTo>
                      <a:pt x="19" y="863"/>
                      <a:pt x="11" y="903"/>
                      <a:pt x="0" y="948"/>
                    </a:cubicBezTo>
                    <a:cubicBezTo>
                      <a:pt x="1" y="982"/>
                      <a:pt x="0" y="1016"/>
                      <a:pt x="4" y="1049"/>
                    </a:cubicBezTo>
                    <a:cubicBezTo>
                      <a:pt x="4" y="1052"/>
                      <a:pt x="30" y="1100"/>
                      <a:pt x="34" y="1111"/>
                    </a:cubicBezTo>
                    <a:cubicBezTo>
                      <a:pt x="50" y="1150"/>
                      <a:pt x="59" y="1192"/>
                      <a:pt x="68" y="1234"/>
                    </a:cubicBezTo>
                    <a:cubicBezTo>
                      <a:pt x="72" y="1255"/>
                      <a:pt x="78" y="1293"/>
                      <a:pt x="89" y="1313"/>
                    </a:cubicBezTo>
                    <a:cubicBezTo>
                      <a:pt x="89" y="1313"/>
                      <a:pt x="110" y="1346"/>
                      <a:pt x="114" y="1352"/>
                    </a:cubicBezTo>
                    <a:cubicBezTo>
                      <a:pt x="117" y="1357"/>
                      <a:pt x="123" y="1365"/>
                      <a:pt x="123" y="1365"/>
                    </a:cubicBezTo>
                    <a:cubicBezTo>
                      <a:pt x="115" y="1387"/>
                      <a:pt x="123" y="1377"/>
                      <a:pt x="93" y="1387"/>
                    </a:cubicBezTo>
                    <a:cubicBezTo>
                      <a:pt x="89" y="1388"/>
                      <a:pt x="80" y="1392"/>
                      <a:pt x="80" y="1392"/>
                    </a:cubicBezTo>
                    <a:cubicBezTo>
                      <a:pt x="76" y="1396"/>
                      <a:pt x="62" y="1403"/>
                      <a:pt x="68" y="1405"/>
                    </a:cubicBezTo>
                    <a:cubicBezTo>
                      <a:pt x="74" y="1407"/>
                      <a:pt x="125" y="1384"/>
                      <a:pt x="135" y="1378"/>
                    </a:cubicBezTo>
                    <a:cubicBezTo>
                      <a:pt x="152" y="1396"/>
                      <a:pt x="163" y="1422"/>
                      <a:pt x="174" y="1444"/>
                    </a:cubicBezTo>
                    <a:cubicBezTo>
                      <a:pt x="176" y="1449"/>
                      <a:pt x="175" y="1454"/>
                      <a:pt x="178" y="1457"/>
                    </a:cubicBezTo>
                    <a:cubicBezTo>
                      <a:pt x="186" y="1466"/>
                      <a:pt x="217" y="1475"/>
                      <a:pt x="229" y="1484"/>
                    </a:cubicBezTo>
                    <a:cubicBezTo>
                      <a:pt x="237" y="1497"/>
                      <a:pt x="267" y="1488"/>
                      <a:pt x="275" y="1501"/>
                    </a:cubicBezTo>
                    <a:cubicBezTo>
                      <a:pt x="276" y="1506"/>
                      <a:pt x="293" y="1555"/>
                      <a:pt x="296" y="1563"/>
                    </a:cubicBezTo>
                    <a:cubicBezTo>
                      <a:pt x="300" y="1575"/>
                      <a:pt x="323" y="1585"/>
                      <a:pt x="330" y="1594"/>
                    </a:cubicBezTo>
                    <a:cubicBezTo>
                      <a:pt x="348" y="1617"/>
                      <a:pt x="340" y="1634"/>
                      <a:pt x="364" y="1651"/>
                    </a:cubicBezTo>
                    <a:cubicBezTo>
                      <a:pt x="379" y="1674"/>
                      <a:pt x="382" y="1686"/>
                      <a:pt x="411" y="1690"/>
                    </a:cubicBezTo>
                    <a:cubicBezTo>
                      <a:pt x="430" y="1697"/>
                      <a:pt x="431" y="1697"/>
                      <a:pt x="449" y="1703"/>
                    </a:cubicBezTo>
                    <a:cubicBezTo>
                      <a:pt x="547" y="1699"/>
                      <a:pt x="494" y="1712"/>
                      <a:pt x="542" y="1712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5" name=""/>
              <p:cNvSpPr/>
              <p:nvPr/>
            </p:nvSpPr>
            <p:spPr>
              <a:xfrm flipH="1" flipV="1">
                <a:off x="717480" y="4136040"/>
                <a:ext cx="1335600" cy="15084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6" name=""/>
              <p:cNvSpPr/>
              <p:nvPr/>
            </p:nvSpPr>
            <p:spPr>
              <a:xfrm>
                <a:off x="2883960" y="3076920"/>
                <a:ext cx="3313080" cy="2397600"/>
              </a:xfrm>
              <a:custGeom>
                <a:avLst/>
                <a:gdLst/>
                <a:ahLst/>
                <a:rect l="l" t="t" r="r" b="b"/>
                <a:pathLst>
                  <a:path w="1936" h="1333">
                    <a:moveTo>
                      <a:pt x="0" y="44"/>
                    </a:moveTo>
                    <a:cubicBezTo>
                      <a:pt x="35" y="47"/>
                      <a:pt x="62" y="52"/>
                      <a:pt x="92" y="32"/>
                    </a:cubicBezTo>
                    <a:cubicBezTo>
                      <a:pt x="104" y="15"/>
                      <a:pt x="120" y="13"/>
                      <a:pt x="140" y="8"/>
                    </a:cubicBezTo>
                    <a:cubicBezTo>
                      <a:pt x="151" y="5"/>
                      <a:pt x="172" y="0"/>
                      <a:pt x="172" y="0"/>
                    </a:cubicBezTo>
                    <a:cubicBezTo>
                      <a:pt x="229" y="4"/>
                      <a:pt x="287" y="8"/>
                      <a:pt x="344" y="16"/>
                    </a:cubicBezTo>
                    <a:cubicBezTo>
                      <a:pt x="359" y="15"/>
                      <a:pt x="373" y="15"/>
                      <a:pt x="388" y="12"/>
                    </a:cubicBezTo>
                    <a:cubicBezTo>
                      <a:pt x="400" y="10"/>
                      <a:pt x="424" y="0"/>
                      <a:pt x="424" y="0"/>
                    </a:cubicBezTo>
                    <a:cubicBezTo>
                      <a:pt x="464" y="3"/>
                      <a:pt x="505" y="5"/>
                      <a:pt x="544" y="12"/>
                    </a:cubicBezTo>
                    <a:cubicBezTo>
                      <a:pt x="573" y="17"/>
                      <a:pt x="599" y="33"/>
                      <a:pt x="628" y="40"/>
                    </a:cubicBezTo>
                    <a:cubicBezTo>
                      <a:pt x="644" y="52"/>
                      <a:pt x="653" y="67"/>
                      <a:pt x="668" y="80"/>
                    </a:cubicBezTo>
                    <a:cubicBezTo>
                      <a:pt x="675" y="86"/>
                      <a:pt x="692" y="96"/>
                      <a:pt x="692" y="96"/>
                    </a:cubicBezTo>
                    <a:cubicBezTo>
                      <a:pt x="700" y="121"/>
                      <a:pt x="704" y="149"/>
                      <a:pt x="708" y="176"/>
                    </a:cubicBezTo>
                    <a:cubicBezTo>
                      <a:pt x="702" y="204"/>
                      <a:pt x="692" y="224"/>
                      <a:pt x="668" y="240"/>
                    </a:cubicBezTo>
                    <a:cubicBezTo>
                      <a:pt x="654" y="261"/>
                      <a:pt x="652" y="283"/>
                      <a:pt x="680" y="292"/>
                    </a:cubicBezTo>
                    <a:cubicBezTo>
                      <a:pt x="701" y="288"/>
                      <a:pt x="712" y="283"/>
                      <a:pt x="736" y="292"/>
                    </a:cubicBezTo>
                    <a:cubicBezTo>
                      <a:pt x="744" y="295"/>
                      <a:pt x="744" y="310"/>
                      <a:pt x="748" y="316"/>
                    </a:cubicBezTo>
                    <a:cubicBezTo>
                      <a:pt x="757" y="329"/>
                      <a:pt x="771" y="332"/>
                      <a:pt x="784" y="340"/>
                    </a:cubicBezTo>
                    <a:cubicBezTo>
                      <a:pt x="792" y="363"/>
                      <a:pt x="790" y="372"/>
                      <a:pt x="808" y="384"/>
                    </a:cubicBezTo>
                    <a:cubicBezTo>
                      <a:pt x="828" y="414"/>
                      <a:pt x="821" y="429"/>
                      <a:pt x="824" y="472"/>
                    </a:cubicBezTo>
                    <a:cubicBezTo>
                      <a:pt x="821" y="562"/>
                      <a:pt x="823" y="622"/>
                      <a:pt x="844" y="704"/>
                    </a:cubicBezTo>
                    <a:cubicBezTo>
                      <a:pt x="846" y="761"/>
                      <a:pt x="917" y="802"/>
                      <a:pt x="930" y="856"/>
                    </a:cubicBezTo>
                    <a:cubicBezTo>
                      <a:pt x="934" y="872"/>
                      <a:pt x="959" y="867"/>
                      <a:pt x="972" y="880"/>
                    </a:cubicBezTo>
                    <a:cubicBezTo>
                      <a:pt x="982" y="890"/>
                      <a:pt x="1026" y="902"/>
                      <a:pt x="1038" y="910"/>
                    </a:cubicBezTo>
                    <a:cubicBezTo>
                      <a:pt x="1074" y="924"/>
                      <a:pt x="1151" y="869"/>
                      <a:pt x="1182" y="892"/>
                    </a:cubicBezTo>
                    <a:cubicBezTo>
                      <a:pt x="1199" y="917"/>
                      <a:pt x="1269" y="858"/>
                      <a:pt x="1278" y="886"/>
                    </a:cubicBezTo>
                    <a:cubicBezTo>
                      <a:pt x="1281" y="894"/>
                      <a:pt x="1239" y="1004"/>
                      <a:pt x="1242" y="1012"/>
                    </a:cubicBezTo>
                    <a:cubicBezTo>
                      <a:pt x="1243" y="1016"/>
                      <a:pt x="1260" y="1084"/>
                      <a:pt x="1260" y="1084"/>
                    </a:cubicBezTo>
                    <a:cubicBezTo>
                      <a:pt x="1256" y="1111"/>
                      <a:pt x="1292" y="1150"/>
                      <a:pt x="1284" y="1174"/>
                    </a:cubicBezTo>
                    <a:cubicBezTo>
                      <a:pt x="1282" y="1198"/>
                      <a:pt x="1263" y="1203"/>
                      <a:pt x="1242" y="1216"/>
                    </a:cubicBezTo>
                    <a:cubicBezTo>
                      <a:pt x="1235" y="1220"/>
                      <a:pt x="1200" y="1257"/>
                      <a:pt x="1192" y="1260"/>
                    </a:cubicBezTo>
                    <a:cubicBezTo>
                      <a:pt x="1183" y="1263"/>
                      <a:pt x="1168" y="1276"/>
                      <a:pt x="1168" y="1276"/>
                    </a:cubicBezTo>
                    <a:cubicBezTo>
                      <a:pt x="1165" y="1280"/>
                      <a:pt x="1163" y="1285"/>
                      <a:pt x="1160" y="1288"/>
                    </a:cubicBezTo>
                    <a:cubicBezTo>
                      <a:pt x="1157" y="1291"/>
                      <a:pt x="1151" y="1292"/>
                      <a:pt x="1148" y="1296"/>
                    </a:cubicBezTo>
                    <a:cubicBezTo>
                      <a:pt x="1142" y="1303"/>
                      <a:pt x="1141" y="1313"/>
                      <a:pt x="1136" y="1320"/>
                    </a:cubicBezTo>
                    <a:cubicBezTo>
                      <a:pt x="1150" y="1329"/>
                      <a:pt x="1149" y="1333"/>
                      <a:pt x="1168" y="1324"/>
                    </a:cubicBezTo>
                    <a:cubicBezTo>
                      <a:pt x="1211" y="1304"/>
                      <a:pt x="1228" y="1284"/>
                      <a:pt x="1280" y="1280"/>
                    </a:cubicBezTo>
                    <a:cubicBezTo>
                      <a:pt x="1309" y="1278"/>
                      <a:pt x="1339" y="1277"/>
                      <a:pt x="1368" y="1276"/>
                    </a:cubicBezTo>
                    <a:cubicBezTo>
                      <a:pt x="1371" y="1276"/>
                      <a:pt x="1407" y="1272"/>
                      <a:pt x="1416" y="1268"/>
                    </a:cubicBezTo>
                    <a:cubicBezTo>
                      <a:pt x="1425" y="1264"/>
                      <a:pt x="1432" y="1257"/>
                      <a:pt x="1440" y="1252"/>
                    </a:cubicBezTo>
                    <a:cubicBezTo>
                      <a:pt x="1444" y="1249"/>
                      <a:pt x="1452" y="1244"/>
                      <a:pt x="1452" y="1244"/>
                    </a:cubicBezTo>
                    <a:cubicBezTo>
                      <a:pt x="1457" y="1245"/>
                      <a:pt x="1463" y="1251"/>
                      <a:pt x="1468" y="1248"/>
                    </a:cubicBezTo>
                    <a:cubicBezTo>
                      <a:pt x="1472" y="1246"/>
                      <a:pt x="1464" y="1240"/>
                      <a:pt x="1464" y="1236"/>
                    </a:cubicBezTo>
                    <a:cubicBezTo>
                      <a:pt x="1464" y="1226"/>
                      <a:pt x="1480" y="1195"/>
                      <a:pt x="1488" y="1188"/>
                    </a:cubicBezTo>
                    <a:cubicBezTo>
                      <a:pt x="1513" y="1166"/>
                      <a:pt x="1530" y="1164"/>
                      <a:pt x="1560" y="1156"/>
                    </a:cubicBezTo>
                    <a:cubicBezTo>
                      <a:pt x="1596" y="1146"/>
                      <a:pt x="1627" y="1133"/>
                      <a:pt x="1664" y="1128"/>
                    </a:cubicBezTo>
                    <a:cubicBezTo>
                      <a:pt x="1705" y="1129"/>
                      <a:pt x="1747" y="1130"/>
                      <a:pt x="1788" y="1132"/>
                    </a:cubicBezTo>
                    <a:cubicBezTo>
                      <a:pt x="1795" y="1132"/>
                      <a:pt x="1825" y="1143"/>
                      <a:pt x="1828" y="1144"/>
                    </a:cubicBezTo>
                    <a:cubicBezTo>
                      <a:pt x="1836" y="1147"/>
                      <a:pt x="1852" y="1152"/>
                      <a:pt x="1852" y="1152"/>
                    </a:cubicBezTo>
                    <a:cubicBezTo>
                      <a:pt x="1867" y="1175"/>
                      <a:pt x="1875" y="1172"/>
                      <a:pt x="1904" y="1176"/>
                    </a:cubicBezTo>
                    <a:cubicBezTo>
                      <a:pt x="1911" y="1190"/>
                      <a:pt x="1925" y="1221"/>
                      <a:pt x="1936" y="1232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7" name=""/>
              <p:cNvSpPr/>
              <p:nvPr/>
            </p:nvSpPr>
            <p:spPr>
              <a:xfrm>
                <a:off x="4082040" y="2465280"/>
                <a:ext cx="4468680" cy="1029960"/>
              </a:xfrm>
              <a:custGeom>
                <a:avLst/>
                <a:gdLst/>
                <a:ahLst/>
                <a:rect l="l" t="t" r="r" b="b"/>
                <a:pathLst>
                  <a:path w="2612" h="572">
                    <a:moveTo>
                      <a:pt x="0" y="548"/>
                    </a:moveTo>
                    <a:cubicBezTo>
                      <a:pt x="61" y="554"/>
                      <a:pt x="65" y="552"/>
                      <a:pt x="108" y="560"/>
                    </a:cubicBezTo>
                    <a:cubicBezTo>
                      <a:pt x="131" y="564"/>
                      <a:pt x="176" y="572"/>
                      <a:pt x="176" y="572"/>
                    </a:cubicBezTo>
                    <a:cubicBezTo>
                      <a:pt x="344" y="544"/>
                      <a:pt x="522" y="551"/>
                      <a:pt x="692" y="548"/>
                    </a:cubicBezTo>
                    <a:cubicBezTo>
                      <a:pt x="702" y="519"/>
                      <a:pt x="703" y="526"/>
                      <a:pt x="696" y="492"/>
                    </a:cubicBezTo>
                    <a:cubicBezTo>
                      <a:pt x="694" y="484"/>
                      <a:pt x="691" y="476"/>
                      <a:pt x="688" y="468"/>
                    </a:cubicBezTo>
                    <a:cubicBezTo>
                      <a:pt x="687" y="464"/>
                      <a:pt x="684" y="456"/>
                      <a:pt x="684" y="456"/>
                    </a:cubicBezTo>
                    <a:cubicBezTo>
                      <a:pt x="681" y="428"/>
                      <a:pt x="679" y="400"/>
                      <a:pt x="676" y="372"/>
                    </a:cubicBezTo>
                    <a:cubicBezTo>
                      <a:pt x="675" y="362"/>
                      <a:pt x="666" y="339"/>
                      <a:pt x="664" y="332"/>
                    </a:cubicBezTo>
                    <a:cubicBezTo>
                      <a:pt x="663" y="328"/>
                      <a:pt x="660" y="320"/>
                      <a:pt x="660" y="320"/>
                    </a:cubicBezTo>
                    <a:cubicBezTo>
                      <a:pt x="661" y="313"/>
                      <a:pt x="658" y="303"/>
                      <a:pt x="664" y="300"/>
                    </a:cubicBezTo>
                    <a:cubicBezTo>
                      <a:pt x="679" y="293"/>
                      <a:pt x="696" y="296"/>
                      <a:pt x="712" y="296"/>
                    </a:cubicBezTo>
                    <a:cubicBezTo>
                      <a:pt x="755" y="296"/>
                      <a:pt x="797" y="299"/>
                      <a:pt x="840" y="300"/>
                    </a:cubicBezTo>
                    <a:cubicBezTo>
                      <a:pt x="881" y="308"/>
                      <a:pt x="924" y="323"/>
                      <a:pt x="964" y="336"/>
                    </a:cubicBezTo>
                    <a:cubicBezTo>
                      <a:pt x="974" y="339"/>
                      <a:pt x="991" y="342"/>
                      <a:pt x="1000" y="348"/>
                    </a:cubicBezTo>
                    <a:cubicBezTo>
                      <a:pt x="1008" y="353"/>
                      <a:pt x="1024" y="364"/>
                      <a:pt x="1024" y="364"/>
                    </a:cubicBezTo>
                    <a:cubicBezTo>
                      <a:pt x="1038" y="385"/>
                      <a:pt x="1064" y="395"/>
                      <a:pt x="1088" y="400"/>
                    </a:cubicBezTo>
                    <a:cubicBezTo>
                      <a:pt x="1149" y="397"/>
                      <a:pt x="1145" y="401"/>
                      <a:pt x="1184" y="392"/>
                    </a:cubicBezTo>
                    <a:cubicBezTo>
                      <a:pt x="1262" y="375"/>
                      <a:pt x="1330" y="337"/>
                      <a:pt x="1404" y="312"/>
                    </a:cubicBezTo>
                    <a:cubicBezTo>
                      <a:pt x="1428" y="304"/>
                      <a:pt x="1514" y="291"/>
                      <a:pt x="1544" y="288"/>
                    </a:cubicBezTo>
                    <a:cubicBezTo>
                      <a:pt x="1562" y="282"/>
                      <a:pt x="1581" y="276"/>
                      <a:pt x="1600" y="272"/>
                    </a:cubicBezTo>
                    <a:cubicBezTo>
                      <a:pt x="1613" y="269"/>
                      <a:pt x="1627" y="267"/>
                      <a:pt x="1640" y="264"/>
                    </a:cubicBezTo>
                    <a:cubicBezTo>
                      <a:pt x="1647" y="263"/>
                      <a:pt x="1660" y="260"/>
                      <a:pt x="1660" y="260"/>
                    </a:cubicBezTo>
                    <a:cubicBezTo>
                      <a:pt x="1680" y="247"/>
                      <a:pt x="1701" y="234"/>
                      <a:pt x="1720" y="220"/>
                    </a:cubicBezTo>
                    <a:cubicBezTo>
                      <a:pt x="1733" y="210"/>
                      <a:pt x="1753" y="175"/>
                      <a:pt x="1768" y="168"/>
                    </a:cubicBezTo>
                    <a:cubicBezTo>
                      <a:pt x="1785" y="160"/>
                      <a:pt x="1806" y="149"/>
                      <a:pt x="1824" y="144"/>
                    </a:cubicBezTo>
                    <a:cubicBezTo>
                      <a:pt x="1849" y="137"/>
                      <a:pt x="1866" y="109"/>
                      <a:pt x="1892" y="108"/>
                    </a:cubicBezTo>
                    <a:cubicBezTo>
                      <a:pt x="1919" y="107"/>
                      <a:pt x="1973" y="109"/>
                      <a:pt x="2000" y="108"/>
                    </a:cubicBezTo>
                    <a:cubicBezTo>
                      <a:pt x="2128" y="104"/>
                      <a:pt x="2085" y="99"/>
                      <a:pt x="2184" y="92"/>
                    </a:cubicBezTo>
                    <a:cubicBezTo>
                      <a:pt x="2216" y="90"/>
                      <a:pt x="2280" y="68"/>
                      <a:pt x="2280" y="68"/>
                    </a:cubicBezTo>
                    <a:cubicBezTo>
                      <a:pt x="2340" y="56"/>
                      <a:pt x="2385" y="100"/>
                      <a:pt x="2440" y="76"/>
                    </a:cubicBezTo>
                    <a:cubicBezTo>
                      <a:pt x="2458" y="68"/>
                      <a:pt x="2478" y="70"/>
                      <a:pt x="2496" y="64"/>
                    </a:cubicBezTo>
                    <a:cubicBezTo>
                      <a:pt x="2536" y="51"/>
                      <a:pt x="2582" y="30"/>
                      <a:pt x="2612" y="0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8" name=""/>
              <p:cNvSpPr/>
              <p:nvPr/>
            </p:nvSpPr>
            <p:spPr>
              <a:xfrm>
                <a:off x="1395000" y="2070000"/>
                <a:ext cx="7177320" cy="3174840"/>
              </a:xfrm>
              <a:custGeom>
                <a:avLst/>
                <a:gdLst/>
                <a:ahLst/>
                <a:rect l="l" t="t" r="r" b="b"/>
                <a:pathLst>
                  <a:path w="4024" h="1755">
                    <a:moveTo>
                      <a:pt x="230" y="0"/>
                    </a:moveTo>
                    <a:lnTo>
                      <a:pt x="2797" y="555"/>
                    </a:lnTo>
                    <a:lnTo>
                      <a:pt x="3298" y="425"/>
                    </a:lnTo>
                    <a:lnTo>
                      <a:pt x="4024" y="233"/>
                    </a:lnTo>
                    <a:lnTo>
                      <a:pt x="3886" y="472"/>
                    </a:lnTo>
                    <a:lnTo>
                      <a:pt x="3473" y="987"/>
                    </a:lnTo>
                    <a:lnTo>
                      <a:pt x="3183" y="1218"/>
                    </a:lnTo>
                    <a:lnTo>
                      <a:pt x="2262" y="1755"/>
                    </a:lnTo>
                    <a:lnTo>
                      <a:pt x="293" y="1200"/>
                    </a:lnTo>
                    <a:lnTo>
                      <a:pt x="58" y="925"/>
                    </a:lnTo>
                    <a:lnTo>
                      <a:pt x="0" y="376"/>
                    </a:lnTo>
                    <a:lnTo>
                      <a:pt x="230" y="0"/>
                    </a:lnTo>
                    <a:close/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9" name=""/>
              <p:cNvSpPr/>
              <p:nvPr/>
            </p:nvSpPr>
            <p:spPr>
              <a:xfrm>
                <a:off x="2903400" y="3073680"/>
                <a:ext cx="3452040" cy="399960"/>
              </a:xfrm>
              <a:custGeom>
                <a:avLst/>
                <a:gdLst/>
                <a:ahLst/>
                <a:rect l="l" t="t" r="r" b="b"/>
                <a:pathLst>
                  <a:path w="2016" h="222">
                    <a:moveTo>
                      <a:pt x="0" y="54"/>
                    </a:moveTo>
                    <a:lnTo>
                      <a:pt x="708" y="222"/>
                    </a:lnTo>
                    <a:lnTo>
                      <a:pt x="2016" y="0"/>
                    </a:ln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0" name=""/>
              <p:cNvSpPr/>
              <p:nvPr/>
            </p:nvSpPr>
            <p:spPr>
              <a:xfrm>
                <a:off x="5079960" y="3073680"/>
                <a:ext cx="2824200" cy="2591280"/>
              </a:xfrm>
              <a:custGeom>
                <a:avLst/>
                <a:gdLst/>
                <a:ahLst/>
                <a:rect l="l" t="t" r="r" b="b"/>
                <a:pathLst>
                  <a:path w="1650" h="1440">
                    <a:moveTo>
                      <a:pt x="744" y="0"/>
                    </a:moveTo>
                    <a:lnTo>
                      <a:pt x="0" y="894"/>
                    </a:lnTo>
                    <a:lnTo>
                      <a:pt x="210" y="1218"/>
                    </a:lnTo>
                    <a:lnTo>
                      <a:pt x="1650" y="1440"/>
                    </a:lnTo>
                    <a:lnTo>
                      <a:pt x="1164" y="654"/>
                    </a:ln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1" name=""/>
              <p:cNvSpPr/>
              <p:nvPr/>
            </p:nvSpPr>
            <p:spPr>
              <a:xfrm flipV="1">
                <a:off x="8345880" y="2515320"/>
                <a:ext cx="877680" cy="41436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2" name=""/>
              <p:cNvSpPr/>
              <p:nvPr/>
            </p:nvSpPr>
            <p:spPr>
              <a:xfrm flipV="1">
                <a:off x="8338320" y="2806200"/>
                <a:ext cx="895680" cy="11304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3" name=""/>
              <p:cNvSpPr/>
              <p:nvPr/>
            </p:nvSpPr>
            <p:spPr>
              <a:xfrm>
                <a:off x="8353800" y="2898360"/>
                <a:ext cx="871200" cy="1648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4" name=""/>
              <p:cNvSpPr/>
              <p:nvPr/>
            </p:nvSpPr>
            <p:spPr>
              <a:xfrm>
                <a:off x="8348760" y="2882160"/>
                <a:ext cx="884160" cy="45000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5" name=""/>
              <p:cNvSpPr/>
              <p:nvPr/>
            </p:nvSpPr>
            <p:spPr>
              <a:xfrm flipV="1">
                <a:off x="8331840" y="2257560"/>
                <a:ext cx="905400" cy="6850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6" name=""/>
              <p:cNvSpPr/>
              <p:nvPr/>
            </p:nvSpPr>
            <p:spPr>
              <a:xfrm>
                <a:off x="1722960" y="3849480"/>
                <a:ext cx="3441960" cy="7966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867" name=""/>
          <p:cNvGrpSpPr/>
          <p:nvPr/>
        </p:nvGrpSpPr>
        <p:grpSpPr>
          <a:xfrm>
            <a:off x="1803240" y="1806480"/>
            <a:ext cx="3502080" cy="3264120"/>
            <a:chOff x="1803240" y="1806480"/>
            <a:chExt cx="3502080" cy="3264120"/>
          </a:xfrm>
        </p:grpSpPr>
        <p:sp>
          <p:nvSpPr>
            <p:cNvPr id="6868" name=""/>
            <p:cNvSpPr/>
            <p:nvPr/>
          </p:nvSpPr>
          <p:spPr>
            <a:xfrm flipH="1">
              <a:off x="2876400" y="2898720"/>
              <a:ext cx="2152800" cy="34920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69" name=""/>
            <p:cNvSpPr/>
            <p:nvPr/>
          </p:nvSpPr>
          <p:spPr>
            <a:xfrm flipH="1">
              <a:off x="3479760" y="2892600"/>
              <a:ext cx="1581120" cy="143496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0" name=""/>
            <p:cNvSpPr/>
            <p:nvPr/>
          </p:nvSpPr>
          <p:spPr>
            <a:xfrm flipH="1" flipV="1">
              <a:off x="1803240" y="2180880"/>
              <a:ext cx="3245040" cy="71748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1" name=""/>
            <p:cNvSpPr/>
            <p:nvPr/>
          </p:nvSpPr>
          <p:spPr>
            <a:xfrm flipH="1" flipV="1">
              <a:off x="1936440" y="1806480"/>
              <a:ext cx="3117960" cy="105408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2" name=""/>
            <p:cNvSpPr/>
            <p:nvPr/>
          </p:nvSpPr>
          <p:spPr>
            <a:xfrm flipH="1">
              <a:off x="5035320" y="2886120"/>
              <a:ext cx="12600" cy="178416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3" name=""/>
            <p:cNvSpPr/>
            <p:nvPr/>
          </p:nvSpPr>
          <p:spPr>
            <a:xfrm>
              <a:off x="5029200" y="2892600"/>
              <a:ext cx="276120" cy="2178000"/>
            </a:xfrm>
            <a:custGeom>
              <a:avLst/>
              <a:gdLst/>
              <a:ahLst/>
              <a:rect l="l" t="t" r="r" b="b"/>
              <a:pathLst>
                <a:path w="174" h="1372">
                  <a:moveTo>
                    <a:pt x="0" y="0"/>
                  </a:moveTo>
                  <a:lnTo>
                    <a:pt x="174" y="1372"/>
                  </a:lnTo>
                </a:path>
              </a:pathLst>
            </a:custGeom>
            <a:noFill/>
            <a:ln w="19080">
              <a:solidFill>
                <a:srgbClr val="cc00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74" name=""/>
          <p:cNvSpPr/>
          <p:nvPr/>
        </p:nvSpPr>
        <p:spPr>
          <a:xfrm>
            <a:off x="7026120" y="3000240"/>
            <a:ext cx="98640" cy="1190880"/>
          </a:xfrm>
          <a:custGeom>
            <a:avLst/>
            <a:gdLst/>
            <a:ahLst/>
            <a:rect l="l" t="t" r="r" b="b"/>
            <a:pathLst>
              <a:path w="62" h="750">
                <a:moveTo>
                  <a:pt x="62" y="0"/>
                </a:moveTo>
                <a:lnTo>
                  <a:pt x="0" y="750"/>
                </a:lnTo>
              </a:path>
            </a:pathLst>
          </a:custGeom>
          <a:noFill/>
          <a:ln w="1908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75" name=""/>
          <p:cNvGrpSpPr/>
          <p:nvPr/>
        </p:nvGrpSpPr>
        <p:grpSpPr>
          <a:xfrm>
            <a:off x="1762200" y="1724040"/>
            <a:ext cx="6724440" cy="3533760"/>
            <a:chOff x="1762200" y="1724040"/>
            <a:chExt cx="6724440" cy="3533760"/>
          </a:xfrm>
        </p:grpSpPr>
        <p:sp>
          <p:nvSpPr>
            <p:cNvPr id="6876" name=""/>
            <p:cNvSpPr/>
            <p:nvPr/>
          </p:nvSpPr>
          <p:spPr>
            <a:xfrm flipH="1">
              <a:off x="1762200" y="1724040"/>
              <a:ext cx="133200" cy="390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7" name=""/>
            <p:cNvSpPr/>
            <p:nvPr/>
          </p:nvSpPr>
          <p:spPr>
            <a:xfrm flipH="1">
              <a:off x="7943400" y="2924280"/>
              <a:ext cx="190440" cy="3045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8" name=""/>
            <p:cNvSpPr/>
            <p:nvPr/>
          </p:nvSpPr>
          <p:spPr>
            <a:xfrm>
              <a:off x="4991040" y="4670280"/>
              <a:ext cx="343080" cy="587520"/>
            </a:xfrm>
            <a:custGeom>
              <a:avLst/>
              <a:gdLst/>
              <a:ahLst/>
              <a:rect l="l" t="t" r="r" b="b"/>
              <a:pathLst>
                <a:path w="216" h="370">
                  <a:moveTo>
                    <a:pt x="216" y="370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9" name=""/>
            <p:cNvSpPr/>
            <p:nvPr/>
          </p:nvSpPr>
          <p:spPr>
            <a:xfrm flipH="1" flipV="1">
              <a:off x="1875960" y="4200120"/>
              <a:ext cx="190440" cy="190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80" name=""/>
            <p:cNvSpPr/>
            <p:nvPr/>
          </p:nvSpPr>
          <p:spPr>
            <a:xfrm>
              <a:off x="7826400" y="2600280"/>
              <a:ext cx="574560" cy="47520"/>
            </a:xfrm>
            <a:custGeom>
              <a:avLst/>
              <a:gdLst/>
              <a:ahLst/>
              <a:rect l="l" t="t" r="r" b="b"/>
              <a:pathLst>
                <a:path w="362" h="30">
                  <a:moveTo>
                    <a:pt x="362" y="0"/>
                  </a:moveTo>
                  <a:lnTo>
                    <a:pt x="0" y="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81" name=""/>
            <p:cNvSpPr/>
            <p:nvPr/>
          </p:nvSpPr>
          <p:spPr>
            <a:xfrm>
              <a:off x="7962840" y="2593800"/>
              <a:ext cx="523800" cy="635040"/>
            </a:xfrm>
            <a:custGeom>
              <a:avLst/>
              <a:gdLst/>
              <a:ahLst/>
              <a:rect l="l" t="t" r="r" b="b"/>
              <a:pathLst>
                <a:path w="330" h="400">
                  <a:moveTo>
                    <a:pt x="0" y="400"/>
                  </a:moveTo>
                  <a:lnTo>
                    <a:pt x="33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82" name=""/>
          <p:cNvSpPr/>
          <p:nvPr/>
        </p:nvSpPr>
        <p:spPr>
          <a:xfrm>
            <a:off x="0" y="3963960"/>
            <a:ext cx="8240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Asia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83" name=""/>
          <p:cNvGrpSpPr/>
          <p:nvPr/>
        </p:nvGrpSpPr>
        <p:grpSpPr>
          <a:xfrm>
            <a:off x="456840" y="677520"/>
            <a:ext cx="9294840" cy="892080"/>
            <a:chOff x="456840" y="677520"/>
            <a:chExt cx="9294840" cy="892080"/>
          </a:xfrm>
        </p:grpSpPr>
        <p:pic>
          <p:nvPicPr>
            <p:cNvPr id="6884" name="Satellite%2028" descr=""/>
            <p:cNvPicPr/>
            <p:nvPr/>
          </p:nvPicPr>
          <p:blipFill>
            <a:blip r:embed="rId1"/>
            <a:stretch/>
          </p:blipFill>
          <p:spPr>
            <a:xfrm rot="10800000">
              <a:off x="8951400" y="677520"/>
              <a:ext cx="800280" cy="747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85" name="Satellite%2028" descr=""/>
            <p:cNvPicPr/>
            <p:nvPr/>
          </p:nvPicPr>
          <p:blipFill>
            <a:blip r:embed="rId2"/>
            <a:stretch/>
          </p:blipFill>
          <p:spPr>
            <a:xfrm rot="10800000">
              <a:off x="456840" y="821880"/>
              <a:ext cx="800280" cy="7477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886" name=""/>
          <p:cNvGrpSpPr/>
          <p:nvPr/>
        </p:nvGrpSpPr>
        <p:grpSpPr>
          <a:xfrm>
            <a:off x="1771560" y="1225440"/>
            <a:ext cx="7631280" cy="4029120"/>
            <a:chOff x="1771560" y="1225440"/>
            <a:chExt cx="7631280" cy="4029120"/>
          </a:xfrm>
        </p:grpSpPr>
        <p:grpSp>
          <p:nvGrpSpPr>
            <p:cNvPr id="6887" name=""/>
            <p:cNvGrpSpPr/>
            <p:nvPr/>
          </p:nvGrpSpPr>
          <p:grpSpPr>
            <a:xfrm>
              <a:off x="1771560" y="1616040"/>
              <a:ext cx="5423040" cy="3638520"/>
              <a:chOff x="1771560" y="1616040"/>
              <a:chExt cx="5423040" cy="3638520"/>
            </a:xfrm>
          </p:grpSpPr>
          <p:grpSp>
            <p:nvGrpSpPr>
              <p:cNvPr id="6888" name=""/>
              <p:cNvGrpSpPr/>
              <p:nvPr/>
            </p:nvGrpSpPr>
            <p:grpSpPr>
              <a:xfrm>
                <a:off x="3993840" y="2485800"/>
                <a:ext cx="2254680" cy="2114640"/>
                <a:chOff x="3993840" y="2485800"/>
                <a:chExt cx="2254680" cy="2114640"/>
              </a:xfrm>
            </p:grpSpPr>
            <p:grpSp>
              <p:nvGrpSpPr>
                <p:cNvPr id="6889" name=""/>
                <p:cNvGrpSpPr/>
                <p:nvPr/>
              </p:nvGrpSpPr>
              <p:grpSpPr>
                <a:xfrm>
                  <a:off x="4013280" y="2523600"/>
                  <a:ext cx="2235240" cy="2064240"/>
                  <a:chOff x="4013280" y="2523600"/>
                  <a:chExt cx="2235240" cy="2064240"/>
                </a:xfrm>
              </p:grpSpPr>
              <p:sp>
                <p:nvSpPr>
                  <p:cNvPr id="6890" name=""/>
                  <p:cNvSpPr/>
                  <p:nvPr/>
                </p:nvSpPr>
                <p:spPr>
                  <a:xfrm flipH="1" flipV="1">
                    <a:off x="5022720" y="2879640"/>
                    <a:ext cx="120960" cy="5587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1" name=""/>
                  <p:cNvSpPr/>
                  <p:nvPr/>
                </p:nvSpPr>
                <p:spPr>
                  <a:xfrm flipV="1">
                    <a:off x="5143680" y="2523600"/>
                    <a:ext cx="355320" cy="9018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2" name=""/>
                  <p:cNvSpPr/>
                  <p:nvPr/>
                </p:nvSpPr>
                <p:spPr>
                  <a:xfrm flipV="1">
                    <a:off x="5143680" y="3095280"/>
                    <a:ext cx="1104840" cy="3366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3" name=""/>
                  <p:cNvSpPr/>
                  <p:nvPr/>
                </p:nvSpPr>
                <p:spPr>
                  <a:xfrm>
                    <a:off x="5143680" y="3444840"/>
                    <a:ext cx="793440" cy="763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9520" bIns="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4" name=""/>
                  <p:cNvSpPr/>
                  <p:nvPr/>
                </p:nvSpPr>
                <p:spPr>
                  <a:xfrm>
                    <a:off x="5143680" y="3483000"/>
                    <a:ext cx="1028520" cy="11048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5" name=""/>
                  <p:cNvSpPr/>
                  <p:nvPr/>
                </p:nvSpPr>
                <p:spPr>
                  <a:xfrm flipH="1">
                    <a:off x="5022720" y="3451320"/>
                    <a:ext cx="120960" cy="11300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6" name=""/>
                  <p:cNvSpPr/>
                  <p:nvPr/>
                </p:nvSpPr>
                <p:spPr>
                  <a:xfrm flipH="1">
                    <a:off x="4013280" y="3432240"/>
                    <a:ext cx="1130400" cy="126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6897" name=""/>
                <p:cNvGrpSpPr/>
                <p:nvPr/>
              </p:nvGrpSpPr>
              <p:grpSpPr>
                <a:xfrm>
                  <a:off x="3993840" y="2485800"/>
                  <a:ext cx="2248200" cy="2114640"/>
                  <a:chOff x="3993840" y="2485800"/>
                  <a:chExt cx="2248200" cy="2114640"/>
                </a:xfrm>
              </p:grpSpPr>
              <p:sp>
                <p:nvSpPr>
                  <p:cNvPr id="6898" name=""/>
                  <p:cNvSpPr/>
                  <p:nvPr/>
                </p:nvSpPr>
                <p:spPr>
                  <a:xfrm flipV="1">
                    <a:off x="5054760" y="2485800"/>
                    <a:ext cx="374400" cy="4381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9" name=""/>
                  <p:cNvSpPr/>
                  <p:nvPr/>
                </p:nvSpPr>
                <p:spPr>
                  <a:xfrm>
                    <a:off x="5460840" y="2505240"/>
                    <a:ext cx="781200" cy="5587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0" name=""/>
                  <p:cNvSpPr/>
                  <p:nvPr/>
                </p:nvSpPr>
                <p:spPr>
                  <a:xfrm flipH="1">
                    <a:off x="5905440" y="3076560"/>
                    <a:ext cx="317520" cy="38088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1" name=""/>
                  <p:cNvSpPr/>
                  <p:nvPr/>
                </p:nvSpPr>
                <p:spPr>
                  <a:xfrm>
                    <a:off x="5937120" y="3451320"/>
                    <a:ext cx="165240" cy="10922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2" name=""/>
                  <p:cNvSpPr/>
                  <p:nvPr/>
                </p:nvSpPr>
                <p:spPr>
                  <a:xfrm flipH="1">
                    <a:off x="5009760" y="4530600"/>
                    <a:ext cx="1073160" cy="698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3040" bIns="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3" name=""/>
                  <p:cNvSpPr/>
                  <p:nvPr/>
                </p:nvSpPr>
                <p:spPr>
                  <a:xfrm flipH="1" flipV="1">
                    <a:off x="3993840" y="3444480"/>
                    <a:ext cx="1035000" cy="11430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4" name=""/>
                  <p:cNvSpPr/>
                  <p:nvPr/>
                </p:nvSpPr>
                <p:spPr>
                  <a:xfrm flipV="1">
                    <a:off x="3994200" y="2924280"/>
                    <a:ext cx="1047600" cy="51408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grpSp>
            <p:nvGrpSpPr>
              <p:cNvPr id="6905" name=""/>
              <p:cNvGrpSpPr/>
              <p:nvPr/>
            </p:nvGrpSpPr>
            <p:grpSpPr>
              <a:xfrm>
                <a:off x="1771560" y="1616040"/>
                <a:ext cx="5423040" cy="3638520"/>
                <a:chOff x="1771560" y="1616040"/>
                <a:chExt cx="5423040" cy="3638520"/>
              </a:xfrm>
            </p:grpSpPr>
            <p:sp>
              <p:nvSpPr>
                <p:cNvPr id="6906" name=""/>
                <p:cNvSpPr/>
                <p:nvPr/>
              </p:nvSpPr>
              <p:spPr>
                <a:xfrm flipH="1">
                  <a:off x="2615760" y="2505240"/>
                  <a:ext cx="2832120" cy="266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7" name=""/>
                <p:cNvSpPr/>
                <p:nvPr/>
              </p:nvSpPr>
              <p:spPr>
                <a:xfrm flipH="1" flipV="1">
                  <a:off x="1936440" y="1616040"/>
                  <a:ext cx="3530520" cy="8827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8" name=""/>
                <p:cNvSpPr/>
                <p:nvPr/>
              </p:nvSpPr>
              <p:spPr>
                <a:xfrm flipH="1" flipV="1">
                  <a:off x="1771560" y="2098440"/>
                  <a:ext cx="3702240" cy="40644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9" name=""/>
                <p:cNvSpPr/>
                <p:nvPr/>
              </p:nvSpPr>
              <p:spPr>
                <a:xfrm>
                  <a:off x="5429160" y="2505240"/>
                  <a:ext cx="1765440" cy="15876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0" name=""/>
                <p:cNvSpPr/>
                <p:nvPr/>
              </p:nvSpPr>
              <p:spPr>
                <a:xfrm>
                  <a:off x="5442120" y="2492280"/>
                  <a:ext cx="1415880" cy="4129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1" name=""/>
                <p:cNvSpPr/>
                <p:nvPr/>
              </p:nvSpPr>
              <p:spPr>
                <a:xfrm>
                  <a:off x="5448240" y="2505240"/>
                  <a:ext cx="501840" cy="9712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2" name=""/>
                <p:cNvSpPr/>
                <p:nvPr/>
              </p:nvSpPr>
              <p:spPr>
                <a:xfrm>
                  <a:off x="5429160" y="2492280"/>
                  <a:ext cx="1555920" cy="17398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3" name=""/>
                <p:cNvSpPr/>
                <p:nvPr/>
              </p:nvSpPr>
              <p:spPr>
                <a:xfrm>
                  <a:off x="5448240" y="2492280"/>
                  <a:ext cx="647640" cy="20322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4" name=""/>
                <p:cNvSpPr/>
                <p:nvPr/>
              </p:nvSpPr>
              <p:spPr>
                <a:xfrm flipH="1">
                  <a:off x="5339880" y="2511360"/>
                  <a:ext cx="88920" cy="27432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6915" name=""/>
            <p:cNvGrpSpPr/>
            <p:nvPr/>
          </p:nvGrpSpPr>
          <p:grpSpPr>
            <a:xfrm>
              <a:off x="5497560" y="1225440"/>
              <a:ext cx="3905280" cy="1632240"/>
              <a:chOff x="5497560" y="1225440"/>
              <a:chExt cx="3905280" cy="1632240"/>
            </a:xfrm>
          </p:grpSpPr>
          <p:sp>
            <p:nvSpPr>
              <p:cNvPr id="6916" name=""/>
              <p:cNvSpPr/>
              <p:nvPr/>
            </p:nvSpPr>
            <p:spPr>
              <a:xfrm flipH="1">
                <a:off x="8994600" y="1238400"/>
                <a:ext cx="354240" cy="1020600"/>
              </a:xfrm>
              <a:prstGeom prst="line">
                <a:avLst/>
              </a:prstGeom>
              <a:ln w="9360">
                <a:solidFill>
                  <a:srgbClr val="29a3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7" name=""/>
              <p:cNvSpPr/>
              <p:nvPr/>
            </p:nvSpPr>
            <p:spPr>
              <a:xfrm flipH="1">
                <a:off x="8313480" y="1265400"/>
                <a:ext cx="1020600" cy="159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8" name=""/>
              <p:cNvSpPr/>
              <p:nvPr/>
            </p:nvSpPr>
            <p:spPr>
              <a:xfrm flipH="1">
                <a:off x="7878600" y="1265400"/>
                <a:ext cx="1470240" cy="137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9" name=""/>
              <p:cNvSpPr/>
              <p:nvPr/>
            </p:nvSpPr>
            <p:spPr>
              <a:xfrm flipH="1">
                <a:off x="8462520" y="1225440"/>
                <a:ext cx="900360" cy="1305000"/>
              </a:xfrm>
              <a:prstGeom prst="line">
                <a:avLst/>
              </a:prstGeom>
              <a:ln w="9360">
                <a:solidFill>
                  <a:srgbClr val="00f0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20" name=""/>
              <p:cNvSpPr/>
              <p:nvPr/>
            </p:nvSpPr>
            <p:spPr>
              <a:xfrm flipH="1">
                <a:off x="7265880" y="1238400"/>
                <a:ext cx="2068560" cy="1428480"/>
              </a:xfrm>
              <a:prstGeom prst="line">
                <a:avLst/>
              </a:prstGeom>
              <a:ln w="93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21" name=""/>
              <p:cNvSpPr/>
              <p:nvPr/>
            </p:nvSpPr>
            <p:spPr>
              <a:xfrm flipH="1">
                <a:off x="5497560" y="1238400"/>
                <a:ext cx="3905280" cy="1292040"/>
              </a:xfrm>
              <a:prstGeom prst="line">
                <a:avLst/>
              </a:prstGeom>
              <a:ln w="936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922" name=""/>
          <p:cNvSpPr/>
          <p:nvPr/>
        </p:nvSpPr>
        <p:spPr>
          <a:xfrm>
            <a:off x="3051000" y="5900760"/>
            <a:ext cx="5259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Unlimited, Real-Time Bandwidth Access with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End-to-End Control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3" name=""/>
          <p:cNvSpPr/>
          <p:nvPr/>
        </p:nvSpPr>
        <p:spPr>
          <a:xfrm>
            <a:off x="2997360" y="5819760"/>
            <a:ext cx="5346720" cy="779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4" name=""/>
          <p:cNvSpPr/>
          <p:nvPr/>
        </p:nvSpPr>
        <p:spPr>
          <a:xfrm>
            <a:off x="9543960" y="2900520"/>
            <a:ext cx="717480" cy="20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5" name=""/>
          <p:cNvSpPr/>
          <p:nvPr/>
        </p:nvSpPr>
        <p:spPr>
          <a:xfrm>
            <a:off x="5018040" y="3255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26" name=""/>
          <p:cNvGrpSpPr/>
          <p:nvPr/>
        </p:nvGrpSpPr>
        <p:grpSpPr>
          <a:xfrm>
            <a:off x="1050840" y="1671480"/>
            <a:ext cx="8601120" cy="4067280"/>
            <a:chOff x="1050840" y="1671480"/>
            <a:chExt cx="8601120" cy="4067280"/>
          </a:xfrm>
        </p:grpSpPr>
        <p:pic>
          <p:nvPicPr>
            <p:cNvPr id="6927" name="yellow%20bldg" descr=""/>
            <p:cNvPicPr/>
            <p:nvPr/>
          </p:nvPicPr>
          <p:blipFill>
            <a:blip r:embed="rId3"/>
            <a:stretch/>
          </p:blipFill>
          <p:spPr>
            <a:xfrm>
              <a:off x="7896240" y="54910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28" name="yellow%20bldg" descr=""/>
            <p:cNvPicPr/>
            <p:nvPr/>
          </p:nvPicPr>
          <p:blipFill>
            <a:blip r:embed="rId4"/>
            <a:stretch/>
          </p:blipFill>
          <p:spPr>
            <a:xfrm>
              <a:off x="5267160" y="51562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29" name="yellow%20bldg" descr=""/>
            <p:cNvPicPr/>
            <p:nvPr/>
          </p:nvPicPr>
          <p:blipFill>
            <a:blip r:embed="rId5"/>
            <a:stretch/>
          </p:blipFill>
          <p:spPr>
            <a:xfrm>
              <a:off x="4782960" y="4237200"/>
              <a:ext cx="406440" cy="247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0" name="yellow%20bldg" descr=""/>
            <p:cNvPicPr/>
            <p:nvPr/>
          </p:nvPicPr>
          <p:blipFill>
            <a:blip r:embed="rId6"/>
            <a:stretch/>
          </p:blipFill>
          <p:spPr>
            <a:xfrm>
              <a:off x="7024680" y="44402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1" name="yellow%20bldg" descr=""/>
            <p:cNvPicPr/>
            <p:nvPr/>
          </p:nvPicPr>
          <p:blipFill>
            <a:blip r:embed="rId7"/>
            <a:stretch/>
          </p:blipFill>
          <p:spPr>
            <a:xfrm>
              <a:off x="8148600" y="32432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2" name="yellow%20bldg" descr=""/>
            <p:cNvPicPr/>
            <p:nvPr/>
          </p:nvPicPr>
          <p:blipFill>
            <a:blip r:embed="rId8"/>
            <a:stretch/>
          </p:blipFill>
          <p:spPr>
            <a:xfrm>
              <a:off x="8353440" y="23209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3" name="yellow%20bldg" descr=""/>
            <p:cNvPicPr/>
            <p:nvPr/>
          </p:nvPicPr>
          <p:blipFill>
            <a:blip r:embed="rId9"/>
            <a:stretch/>
          </p:blipFill>
          <p:spPr>
            <a:xfrm>
              <a:off x="6238800" y="30751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4" name="yellow%20bldg" descr=""/>
            <p:cNvPicPr/>
            <p:nvPr/>
          </p:nvPicPr>
          <p:blipFill>
            <a:blip r:embed="rId10"/>
            <a:stretch/>
          </p:blipFill>
          <p:spPr>
            <a:xfrm>
              <a:off x="2832120" y="30956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5" name="yellow%20bldg" descr=""/>
            <p:cNvPicPr/>
            <p:nvPr/>
          </p:nvPicPr>
          <p:blipFill>
            <a:blip r:embed="rId11"/>
            <a:stretch/>
          </p:blipFill>
          <p:spPr>
            <a:xfrm>
              <a:off x="1892160" y="16714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6" name="yellow%20bldg" descr=""/>
            <p:cNvPicPr/>
            <p:nvPr/>
          </p:nvPicPr>
          <p:blipFill>
            <a:blip r:embed="rId12"/>
            <a:stretch/>
          </p:blipFill>
          <p:spPr>
            <a:xfrm>
              <a:off x="1050840" y="315756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7" name="yellow%20bldg" descr=""/>
            <p:cNvPicPr/>
            <p:nvPr/>
          </p:nvPicPr>
          <p:blipFill>
            <a:blip r:embed="rId13"/>
            <a:stretch/>
          </p:blipFill>
          <p:spPr>
            <a:xfrm>
              <a:off x="9245520" y="2109960"/>
              <a:ext cx="406440" cy="247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8" name="yellow%20bldg" descr=""/>
            <p:cNvPicPr/>
            <p:nvPr/>
          </p:nvPicPr>
          <p:blipFill>
            <a:blip r:embed="rId14"/>
            <a:stretch/>
          </p:blipFill>
          <p:spPr>
            <a:xfrm>
              <a:off x="7931160" y="275580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9" name="yellow%20bldg" descr=""/>
            <p:cNvPicPr/>
            <p:nvPr/>
          </p:nvPicPr>
          <p:blipFill>
            <a:blip r:embed="rId15"/>
            <a:stretch/>
          </p:blipFill>
          <p:spPr>
            <a:xfrm>
              <a:off x="1893960" y="40957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940" name=""/>
          <p:cNvGrpSpPr/>
          <p:nvPr/>
        </p:nvGrpSpPr>
        <p:grpSpPr>
          <a:xfrm>
            <a:off x="8829720" y="2079720"/>
            <a:ext cx="590040" cy="1687320"/>
            <a:chOff x="8829720" y="2079720"/>
            <a:chExt cx="590040" cy="1687320"/>
          </a:xfrm>
        </p:grpSpPr>
        <p:sp>
          <p:nvSpPr>
            <p:cNvPr id="6941" name=""/>
            <p:cNvSpPr/>
            <p:nvPr/>
          </p:nvSpPr>
          <p:spPr>
            <a:xfrm>
              <a:off x="8829720" y="207972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2" name=""/>
            <p:cNvSpPr/>
            <p:nvPr/>
          </p:nvSpPr>
          <p:spPr>
            <a:xfrm>
              <a:off x="8975520" y="20988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3" name=""/>
            <p:cNvSpPr/>
            <p:nvPr/>
          </p:nvSpPr>
          <p:spPr>
            <a:xfrm>
              <a:off x="9126360" y="35384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4" name=""/>
            <p:cNvSpPr/>
            <p:nvPr/>
          </p:nvSpPr>
          <p:spPr>
            <a:xfrm>
              <a:off x="9072360" y="33814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5" name=""/>
            <p:cNvSpPr/>
            <p:nvPr/>
          </p:nvSpPr>
          <p:spPr>
            <a:xfrm>
              <a:off x="8874000" y="216216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6" name=""/>
            <p:cNvSpPr/>
            <p:nvPr/>
          </p:nvSpPr>
          <p:spPr>
            <a:xfrm>
              <a:off x="8905680" y="23526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7" name=""/>
            <p:cNvSpPr/>
            <p:nvPr/>
          </p:nvSpPr>
          <p:spPr>
            <a:xfrm>
              <a:off x="9026280" y="22510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8" name=""/>
            <p:cNvSpPr/>
            <p:nvPr/>
          </p:nvSpPr>
          <p:spPr>
            <a:xfrm>
              <a:off x="8969040" y="251136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9" name=""/>
            <p:cNvSpPr/>
            <p:nvPr/>
          </p:nvSpPr>
          <p:spPr>
            <a:xfrm>
              <a:off x="9051840" y="23716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0" name=""/>
            <p:cNvSpPr/>
            <p:nvPr/>
          </p:nvSpPr>
          <p:spPr>
            <a:xfrm>
              <a:off x="9026280" y="26510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1" name=""/>
            <p:cNvSpPr/>
            <p:nvPr/>
          </p:nvSpPr>
          <p:spPr>
            <a:xfrm>
              <a:off x="9172440" y="27972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2" name=""/>
            <p:cNvSpPr/>
            <p:nvPr/>
          </p:nvSpPr>
          <p:spPr>
            <a:xfrm>
              <a:off x="9055080" y="29592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3" name=""/>
            <p:cNvSpPr/>
            <p:nvPr/>
          </p:nvSpPr>
          <p:spPr>
            <a:xfrm>
              <a:off x="9191520" y="29894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4" name=""/>
            <p:cNvSpPr/>
            <p:nvPr/>
          </p:nvSpPr>
          <p:spPr>
            <a:xfrm>
              <a:off x="8959680" y="31226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5" name=""/>
            <p:cNvSpPr/>
            <p:nvPr/>
          </p:nvSpPr>
          <p:spPr>
            <a:xfrm>
              <a:off x="9175680" y="31672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6" name=""/>
            <p:cNvSpPr/>
            <p:nvPr/>
          </p:nvSpPr>
          <p:spPr>
            <a:xfrm>
              <a:off x="8955000" y="27828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7" name=""/>
            <p:cNvSpPr/>
            <p:nvPr/>
          </p:nvSpPr>
          <p:spPr>
            <a:xfrm>
              <a:off x="8924760" y="34894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8" name=""/>
            <p:cNvSpPr/>
            <p:nvPr/>
          </p:nvSpPr>
          <p:spPr>
            <a:xfrm>
              <a:off x="8975520" y="32544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59" name=""/>
          <p:cNvSpPr/>
          <p:nvPr/>
        </p:nvSpPr>
        <p:spPr>
          <a:xfrm>
            <a:off x="3176640" y="19461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0" name=""/>
          <p:cNvSpPr/>
          <p:nvPr/>
        </p:nvSpPr>
        <p:spPr>
          <a:xfrm>
            <a:off x="3278160" y="2035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1" name=""/>
          <p:cNvSpPr/>
          <p:nvPr/>
        </p:nvSpPr>
        <p:spPr>
          <a:xfrm>
            <a:off x="3386160" y="19144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2" name=""/>
          <p:cNvSpPr/>
          <p:nvPr/>
        </p:nvSpPr>
        <p:spPr>
          <a:xfrm>
            <a:off x="4259160" y="2170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3" name=""/>
          <p:cNvSpPr/>
          <p:nvPr/>
        </p:nvSpPr>
        <p:spPr>
          <a:xfrm>
            <a:off x="4516560" y="2190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4" name=""/>
          <p:cNvSpPr/>
          <p:nvPr/>
        </p:nvSpPr>
        <p:spPr>
          <a:xfrm>
            <a:off x="4132440" y="2055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5" name=""/>
          <p:cNvSpPr/>
          <p:nvPr/>
        </p:nvSpPr>
        <p:spPr>
          <a:xfrm>
            <a:off x="4638600" y="20509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6" name=""/>
          <p:cNvSpPr/>
          <p:nvPr/>
        </p:nvSpPr>
        <p:spPr>
          <a:xfrm>
            <a:off x="4386240" y="2062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67" name=""/>
          <p:cNvGrpSpPr/>
          <p:nvPr/>
        </p:nvGrpSpPr>
        <p:grpSpPr>
          <a:xfrm>
            <a:off x="1214280" y="1447920"/>
            <a:ext cx="7410600" cy="4294080"/>
            <a:chOff x="1214280" y="1447920"/>
            <a:chExt cx="7410600" cy="4294080"/>
          </a:xfrm>
        </p:grpSpPr>
        <p:sp>
          <p:nvSpPr>
            <p:cNvPr id="6968" name=""/>
            <p:cNvSpPr/>
            <p:nvPr/>
          </p:nvSpPr>
          <p:spPr>
            <a:xfrm>
              <a:off x="8207280" y="2870280"/>
              <a:ext cx="182520" cy="1173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69" name=""/>
            <p:cNvSpPr/>
            <p:nvPr/>
          </p:nvSpPr>
          <p:spPr>
            <a:xfrm>
              <a:off x="8531280" y="2782800"/>
              <a:ext cx="52200" cy="2700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0" name=""/>
            <p:cNvSpPr/>
            <p:nvPr/>
          </p:nvSpPr>
          <p:spPr>
            <a:xfrm>
              <a:off x="7780320" y="5654520"/>
              <a:ext cx="73080" cy="8748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1" name=""/>
            <p:cNvSpPr/>
            <p:nvPr/>
          </p:nvSpPr>
          <p:spPr>
            <a:xfrm>
              <a:off x="8402760" y="2498760"/>
              <a:ext cx="63360" cy="11412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2" name=""/>
            <p:cNvSpPr/>
            <p:nvPr/>
          </p:nvSpPr>
          <p:spPr>
            <a:xfrm>
              <a:off x="5343480" y="49449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3" name=""/>
            <p:cNvSpPr/>
            <p:nvPr/>
          </p:nvSpPr>
          <p:spPr>
            <a:xfrm>
              <a:off x="5143680" y="44830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4" name=""/>
            <p:cNvSpPr/>
            <p:nvPr/>
          </p:nvSpPr>
          <p:spPr>
            <a:xfrm>
              <a:off x="5121360" y="4651200"/>
              <a:ext cx="18720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5" name=""/>
            <p:cNvSpPr/>
            <p:nvPr/>
          </p:nvSpPr>
          <p:spPr>
            <a:xfrm>
              <a:off x="4748040" y="499428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6" name=""/>
            <p:cNvSpPr/>
            <p:nvPr/>
          </p:nvSpPr>
          <p:spPr>
            <a:xfrm>
              <a:off x="4651200" y="50338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7" name=""/>
            <p:cNvSpPr/>
            <p:nvPr/>
          </p:nvSpPr>
          <p:spPr>
            <a:xfrm>
              <a:off x="4827600" y="52023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8" name=""/>
            <p:cNvSpPr/>
            <p:nvPr/>
          </p:nvSpPr>
          <p:spPr>
            <a:xfrm>
              <a:off x="5038560" y="5173560"/>
              <a:ext cx="1890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9" name=""/>
            <p:cNvSpPr/>
            <p:nvPr/>
          </p:nvSpPr>
          <p:spPr>
            <a:xfrm>
              <a:off x="5113440" y="4987800"/>
              <a:ext cx="19044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0" name=""/>
            <p:cNvSpPr/>
            <p:nvPr/>
          </p:nvSpPr>
          <p:spPr>
            <a:xfrm>
              <a:off x="4927680" y="502452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1" name=""/>
            <p:cNvSpPr/>
            <p:nvPr/>
          </p:nvSpPr>
          <p:spPr>
            <a:xfrm>
              <a:off x="4927680" y="4775040"/>
              <a:ext cx="18252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2" name=""/>
            <p:cNvSpPr/>
            <p:nvPr/>
          </p:nvSpPr>
          <p:spPr>
            <a:xfrm>
              <a:off x="4714920" y="4781520"/>
              <a:ext cx="1825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3" name=""/>
            <p:cNvSpPr/>
            <p:nvPr/>
          </p:nvSpPr>
          <p:spPr>
            <a:xfrm>
              <a:off x="4583160" y="4651200"/>
              <a:ext cx="18396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4" name=""/>
            <p:cNvSpPr/>
            <p:nvPr/>
          </p:nvSpPr>
          <p:spPr>
            <a:xfrm>
              <a:off x="4695840" y="447192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5" name=""/>
            <p:cNvSpPr/>
            <p:nvPr/>
          </p:nvSpPr>
          <p:spPr>
            <a:xfrm>
              <a:off x="4903920" y="4540320"/>
              <a:ext cx="1904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6" name=""/>
            <p:cNvSpPr/>
            <p:nvPr/>
          </p:nvSpPr>
          <p:spPr>
            <a:xfrm>
              <a:off x="1336680" y="380988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7" name=""/>
            <p:cNvSpPr/>
            <p:nvPr/>
          </p:nvSpPr>
          <p:spPr>
            <a:xfrm>
              <a:off x="1328760" y="32716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8" name=""/>
            <p:cNvSpPr/>
            <p:nvPr/>
          </p:nvSpPr>
          <p:spPr>
            <a:xfrm>
              <a:off x="1425600" y="3549600"/>
              <a:ext cx="18720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9" name=""/>
            <p:cNvSpPr/>
            <p:nvPr/>
          </p:nvSpPr>
          <p:spPr>
            <a:xfrm>
              <a:off x="1546200" y="36543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0" name=""/>
            <p:cNvSpPr/>
            <p:nvPr/>
          </p:nvSpPr>
          <p:spPr>
            <a:xfrm>
              <a:off x="1859040" y="3365640"/>
              <a:ext cx="18576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1" name=""/>
            <p:cNvSpPr/>
            <p:nvPr/>
          </p:nvSpPr>
          <p:spPr>
            <a:xfrm>
              <a:off x="1854360" y="345132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2" name=""/>
            <p:cNvSpPr/>
            <p:nvPr/>
          </p:nvSpPr>
          <p:spPr>
            <a:xfrm>
              <a:off x="1347840" y="354636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3" name=""/>
            <p:cNvSpPr/>
            <p:nvPr/>
          </p:nvSpPr>
          <p:spPr>
            <a:xfrm>
              <a:off x="1469880" y="397044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4" name=""/>
            <p:cNvSpPr/>
            <p:nvPr/>
          </p:nvSpPr>
          <p:spPr>
            <a:xfrm>
              <a:off x="1535040" y="2997360"/>
              <a:ext cx="18900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5" name=""/>
            <p:cNvSpPr/>
            <p:nvPr/>
          </p:nvSpPr>
          <p:spPr>
            <a:xfrm>
              <a:off x="2712960" y="430056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6" name=""/>
            <p:cNvSpPr/>
            <p:nvPr/>
          </p:nvSpPr>
          <p:spPr>
            <a:xfrm>
              <a:off x="2762280" y="315432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7" name=""/>
            <p:cNvSpPr/>
            <p:nvPr/>
          </p:nvSpPr>
          <p:spPr>
            <a:xfrm>
              <a:off x="2808360" y="343224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8" name=""/>
            <p:cNvSpPr/>
            <p:nvPr/>
          </p:nvSpPr>
          <p:spPr>
            <a:xfrm>
              <a:off x="3079800" y="321156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9" name=""/>
            <p:cNvSpPr/>
            <p:nvPr/>
          </p:nvSpPr>
          <p:spPr>
            <a:xfrm>
              <a:off x="3811680" y="363708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0" name=""/>
            <p:cNvSpPr/>
            <p:nvPr/>
          </p:nvSpPr>
          <p:spPr>
            <a:xfrm>
              <a:off x="3618000" y="335916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1" name=""/>
            <p:cNvSpPr/>
            <p:nvPr/>
          </p:nvSpPr>
          <p:spPr>
            <a:xfrm>
              <a:off x="1616040" y="37260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2" name=""/>
            <p:cNvSpPr/>
            <p:nvPr/>
          </p:nvSpPr>
          <p:spPr>
            <a:xfrm>
              <a:off x="1649520" y="384984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3" name=""/>
            <p:cNvSpPr/>
            <p:nvPr/>
          </p:nvSpPr>
          <p:spPr>
            <a:xfrm>
              <a:off x="1619280" y="397368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4" name=""/>
            <p:cNvSpPr/>
            <p:nvPr/>
          </p:nvSpPr>
          <p:spPr>
            <a:xfrm>
              <a:off x="1749600" y="4035600"/>
              <a:ext cx="1854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5" name=""/>
            <p:cNvSpPr/>
            <p:nvPr/>
          </p:nvSpPr>
          <p:spPr>
            <a:xfrm>
              <a:off x="1827360" y="40989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6" name=""/>
            <p:cNvSpPr/>
            <p:nvPr/>
          </p:nvSpPr>
          <p:spPr>
            <a:xfrm>
              <a:off x="2031840" y="41814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7" name=""/>
            <p:cNvSpPr/>
            <p:nvPr/>
          </p:nvSpPr>
          <p:spPr>
            <a:xfrm>
              <a:off x="2176560" y="408312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8" name=""/>
            <p:cNvSpPr/>
            <p:nvPr/>
          </p:nvSpPr>
          <p:spPr>
            <a:xfrm>
              <a:off x="2484360" y="254952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9" name=""/>
            <p:cNvSpPr/>
            <p:nvPr/>
          </p:nvSpPr>
          <p:spPr>
            <a:xfrm>
              <a:off x="4940280" y="322416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0" name=""/>
            <p:cNvSpPr/>
            <p:nvPr/>
          </p:nvSpPr>
          <p:spPr>
            <a:xfrm>
              <a:off x="5311800" y="256212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1" name=""/>
            <p:cNvSpPr/>
            <p:nvPr/>
          </p:nvSpPr>
          <p:spPr>
            <a:xfrm>
              <a:off x="5715000" y="369108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2" name=""/>
            <p:cNvSpPr/>
            <p:nvPr/>
          </p:nvSpPr>
          <p:spPr>
            <a:xfrm>
              <a:off x="7064280" y="3002040"/>
              <a:ext cx="19044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3" name=""/>
            <p:cNvSpPr/>
            <p:nvPr/>
          </p:nvSpPr>
          <p:spPr>
            <a:xfrm>
              <a:off x="6648480" y="28972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4" name=""/>
            <p:cNvSpPr/>
            <p:nvPr/>
          </p:nvSpPr>
          <p:spPr>
            <a:xfrm>
              <a:off x="6780240" y="280656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5" name=""/>
            <p:cNvSpPr/>
            <p:nvPr/>
          </p:nvSpPr>
          <p:spPr>
            <a:xfrm>
              <a:off x="7578720" y="551484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6" name=""/>
            <p:cNvSpPr/>
            <p:nvPr/>
          </p:nvSpPr>
          <p:spPr>
            <a:xfrm>
              <a:off x="6002280" y="304164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7" name=""/>
            <p:cNvSpPr/>
            <p:nvPr/>
          </p:nvSpPr>
          <p:spPr>
            <a:xfrm>
              <a:off x="6058080" y="3197160"/>
              <a:ext cx="1886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8" name=""/>
            <p:cNvSpPr/>
            <p:nvPr/>
          </p:nvSpPr>
          <p:spPr>
            <a:xfrm>
              <a:off x="6002280" y="33670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9" name=""/>
            <p:cNvSpPr/>
            <p:nvPr/>
          </p:nvSpPr>
          <p:spPr>
            <a:xfrm>
              <a:off x="6132600" y="3305160"/>
              <a:ext cx="18396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0" name=""/>
            <p:cNvSpPr/>
            <p:nvPr/>
          </p:nvSpPr>
          <p:spPr>
            <a:xfrm>
              <a:off x="6021360" y="346860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1" name=""/>
            <p:cNvSpPr/>
            <p:nvPr/>
          </p:nvSpPr>
          <p:spPr>
            <a:xfrm>
              <a:off x="7601040" y="2941560"/>
              <a:ext cx="1872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2" name=""/>
            <p:cNvSpPr/>
            <p:nvPr/>
          </p:nvSpPr>
          <p:spPr>
            <a:xfrm>
              <a:off x="7932600" y="280044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3" name=""/>
            <p:cNvSpPr/>
            <p:nvPr/>
          </p:nvSpPr>
          <p:spPr>
            <a:xfrm>
              <a:off x="7912080" y="2862360"/>
              <a:ext cx="1890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4" name=""/>
            <p:cNvSpPr/>
            <p:nvPr/>
          </p:nvSpPr>
          <p:spPr>
            <a:xfrm>
              <a:off x="8020080" y="296244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5" name=""/>
            <p:cNvSpPr/>
            <p:nvPr/>
          </p:nvSpPr>
          <p:spPr>
            <a:xfrm>
              <a:off x="8102520" y="303228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6" name=""/>
            <p:cNvSpPr/>
            <p:nvPr/>
          </p:nvSpPr>
          <p:spPr>
            <a:xfrm>
              <a:off x="8112240" y="2906640"/>
              <a:ext cx="1886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7" name=""/>
            <p:cNvSpPr/>
            <p:nvPr/>
          </p:nvSpPr>
          <p:spPr>
            <a:xfrm>
              <a:off x="8226360" y="28242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8" name=""/>
            <p:cNvSpPr/>
            <p:nvPr/>
          </p:nvSpPr>
          <p:spPr>
            <a:xfrm>
              <a:off x="8255160" y="2959200"/>
              <a:ext cx="1825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9" name=""/>
            <p:cNvSpPr/>
            <p:nvPr/>
          </p:nvSpPr>
          <p:spPr>
            <a:xfrm>
              <a:off x="7790040" y="3003480"/>
              <a:ext cx="1854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0" name=""/>
            <p:cNvSpPr/>
            <p:nvPr/>
          </p:nvSpPr>
          <p:spPr>
            <a:xfrm>
              <a:off x="7736040" y="2844720"/>
              <a:ext cx="187200" cy="15264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1" name=""/>
            <p:cNvSpPr/>
            <p:nvPr/>
          </p:nvSpPr>
          <p:spPr>
            <a:xfrm>
              <a:off x="7540560" y="322884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2" name=""/>
            <p:cNvSpPr/>
            <p:nvPr/>
          </p:nvSpPr>
          <p:spPr>
            <a:xfrm>
              <a:off x="7678800" y="342252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3" name=""/>
            <p:cNvSpPr/>
            <p:nvPr/>
          </p:nvSpPr>
          <p:spPr>
            <a:xfrm>
              <a:off x="7807320" y="350352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4" name=""/>
            <p:cNvSpPr/>
            <p:nvPr/>
          </p:nvSpPr>
          <p:spPr>
            <a:xfrm>
              <a:off x="7769160" y="317196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5" name=""/>
            <p:cNvSpPr/>
            <p:nvPr/>
          </p:nvSpPr>
          <p:spPr>
            <a:xfrm>
              <a:off x="7827840" y="3298680"/>
              <a:ext cx="18756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6" name=""/>
            <p:cNvSpPr/>
            <p:nvPr/>
          </p:nvSpPr>
          <p:spPr>
            <a:xfrm>
              <a:off x="7934400" y="33321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7" name=""/>
            <p:cNvSpPr/>
            <p:nvPr/>
          </p:nvSpPr>
          <p:spPr>
            <a:xfrm>
              <a:off x="7628040" y="3135240"/>
              <a:ext cx="1886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8" name=""/>
            <p:cNvSpPr/>
            <p:nvPr/>
          </p:nvSpPr>
          <p:spPr>
            <a:xfrm>
              <a:off x="1825560" y="169704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9" name=""/>
            <p:cNvSpPr/>
            <p:nvPr/>
          </p:nvSpPr>
          <p:spPr>
            <a:xfrm>
              <a:off x="1874880" y="183348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0" name=""/>
            <p:cNvSpPr/>
            <p:nvPr/>
          </p:nvSpPr>
          <p:spPr>
            <a:xfrm>
              <a:off x="2019240" y="178596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1" name=""/>
            <p:cNvSpPr/>
            <p:nvPr/>
          </p:nvSpPr>
          <p:spPr>
            <a:xfrm>
              <a:off x="1924200" y="19605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2" name=""/>
            <p:cNvSpPr/>
            <p:nvPr/>
          </p:nvSpPr>
          <p:spPr>
            <a:xfrm>
              <a:off x="2108160" y="1900080"/>
              <a:ext cx="18720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3" name=""/>
            <p:cNvSpPr/>
            <p:nvPr/>
          </p:nvSpPr>
          <p:spPr>
            <a:xfrm>
              <a:off x="2232000" y="18208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4" name=""/>
            <p:cNvSpPr/>
            <p:nvPr/>
          </p:nvSpPr>
          <p:spPr>
            <a:xfrm>
              <a:off x="2255760" y="200808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5" name=""/>
            <p:cNvSpPr/>
            <p:nvPr/>
          </p:nvSpPr>
          <p:spPr>
            <a:xfrm>
              <a:off x="1940040" y="1604880"/>
              <a:ext cx="1872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6" name=""/>
            <p:cNvSpPr/>
            <p:nvPr/>
          </p:nvSpPr>
          <p:spPr>
            <a:xfrm>
              <a:off x="2158920" y="161928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7" name=""/>
            <p:cNvSpPr/>
            <p:nvPr/>
          </p:nvSpPr>
          <p:spPr>
            <a:xfrm>
              <a:off x="1519200" y="241452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8" name=""/>
            <p:cNvSpPr/>
            <p:nvPr/>
          </p:nvSpPr>
          <p:spPr>
            <a:xfrm>
              <a:off x="1662120" y="24987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9" name=""/>
            <p:cNvSpPr/>
            <p:nvPr/>
          </p:nvSpPr>
          <p:spPr>
            <a:xfrm>
              <a:off x="1851120" y="244620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0" name=""/>
            <p:cNvSpPr/>
            <p:nvPr/>
          </p:nvSpPr>
          <p:spPr>
            <a:xfrm>
              <a:off x="1665360" y="22654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1" name=""/>
            <p:cNvSpPr/>
            <p:nvPr/>
          </p:nvSpPr>
          <p:spPr>
            <a:xfrm>
              <a:off x="1816200" y="231624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2" name=""/>
            <p:cNvSpPr/>
            <p:nvPr/>
          </p:nvSpPr>
          <p:spPr>
            <a:xfrm>
              <a:off x="6767640" y="4446720"/>
              <a:ext cx="18720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3" name=""/>
            <p:cNvSpPr/>
            <p:nvPr/>
          </p:nvSpPr>
          <p:spPr>
            <a:xfrm>
              <a:off x="6888240" y="41403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4" name=""/>
            <p:cNvSpPr/>
            <p:nvPr/>
          </p:nvSpPr>
          <p:spPr>
            <a:xfrm>
              <a:off x="6935760" y="429732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5" name=""/>
            <p:cNvSpPr/>
            <p:nvPr/>
          </p:nvSpPr>
          <p:spPr>
            <a:xfrm>
              <a:off x="6977160" y="442908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6" name=""/>
            <p:cNvSpPr/>
            <p:nvPr/>
          </p:nvSpPr>
          <p:spPr>
            <a:xfrm>
              <a:off x="7002360" y="4518000"/>
              <a:ext cx="187560" cy="1522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7" name=""/>
            <p:cNvSpPr/>
            <p:nvPr/>
          </p:nvSpPr>
          <p:spPr>
            <a:xfrm>
              <a:off x="7099200" y="4294080"/>
              <a:ext cx="1875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8" name=""/>
            <p:cNvSpPr/>
            <p:nvPr/>
          </p:nvSpPr>
          <p:spPr>
            <a:xfrm>
              <a:off x="7494480" y="5076720"/>
              <a:ext cx="19044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9" name=""/>
            <p:cNvSpPr/>
            <p:nvPr/>
          </p:nvSpPr>
          <p:spPr>
            <a:xfrm>
              <a:off x="7807320" y="20430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0" name=""/>
            <p:cNvSpPr/>
            <p:nvPr/>
          </p:nvSpPr>
          <p:spPr>
            <a:xfrm>
              <a:off x="6994440" y="261468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1" name=""/>
            <p:cNvSpPr/>
            <p:nvPr/>
          </p:nvSpPr>
          <p:spPr>
            <a:xfrm>
              <a:off x="1828800" y="144792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2" name=""/>
            <p:cNvSpPr/>
            <p:nvPr/>
          </p:nvSpPr>
          <p:spPr>
            <a:xfrm>
              <a:off x="7493040" y="218592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3" name=""/>
            <p:cNvSpPr/>
            <p:nvPr/>
          </p:nvSpPr>
          <p:spPr>
            <a:xfrm>
              <a:off x="2855880" y="441792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4" name=""/>
            <p:cNvSpPr/>
            <p:nvPr/>
          </p:nvSpPr>
          <p:spPr>
            <a:xfrm>
              <a:off x="3573360" y="406872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5" name=""/>
            <p:cNvSpPr/>
            <p:nvPr/>
          </p:nvSpPr>
          <p:spPr>
            <a:xfrm>
              <a:off x="3716280" y="302904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6" name=""/>
            <p:cNvSpPr/>
            <p:nvPr/>
          </p:nvSpPr>
          <p:spPr>
            <a:xfrm>
              <a:off x="2774880" y="219240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7" name=""/>
            <p:cNvSpPr/>
            <p:nvPr/>
          </p:nvSpPr>
          <p:spPr>
            <a:xfrm>
              <a:off x="2597040" y="2624040"/>
              <a:ext cx="1875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8" name=""/>
            <p:cNvSpPr/>
            <p:nvPr/>
          </p:nvSpPr>
          <p:spPr>
            <a:xfrm>
              <a:off x="2754360" y="298944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9" name=""/>
            <p:cNvSpPr/>
            <p:nvPr/>
          </p:nvSpPr>
          <p:spPr>
            <a:xfrm>
              <a:off x="2914560" y="3048120"/>
              <a:ext cx="18756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0" name=""/>
            <p:cNvSpPr/>
            <p:nvPr/>
          </p:nvSpPr>
          <p:spPr>
            <a:xfrm>
              <a:off x="6095880" y="402588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1" name=""/>
            <p:cNvSpPr/>
            <p:nvPr/>
          </p:nvSpPr>
          <p:spPr>
            <a:xfrm>
              <a:off x="6321600" y="401148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2" name=""/>
            <p:cNvSpPr/>
            <p:nvPr/>
          </p:nvSpPr>
          <p:spPr>
            <a:xfrm>
              <a:off x="6494400" y="428796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3" name=""/>
            <p:cNvSpPr/>
            <p:nvPr/>
          </p:nvSpPr>
          <p:spPr>
            <a:xfrm>
              <a:off x="6527880" y="354492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4" name=""/>
            <p:cNvSpPr/>
            <p:nvPr/>
          </p:nvSpPr>
          <p:spPr>
            <a:xfrm>
              <a:off x="4844880" y="3063960"/>
              <a:ext cx="1890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5" name=""/>
            <p:cNvSpPr/>
            <p:nvPr/>
          </p:nvSpPr>
          <p:spPr>
            <a:xfrm>
              <a:off x="4782960" y="2827440"/>
              <a:ext cx="1908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6" name=""/>
            <p:cNvSpPr/>
            <p:nvPr/>
          </p:nvSpPr>
          <p:spPr>
            <a:xfrm>
              <a:off x="7689960" y="355752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7" name=""/>
            <p:cNvSpPr/>
            <p:nvPr/>
          </p:nvSpPr>
          <p:spPr>
            <a:xfrm>
              <a:off x="7531200" y="355752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8" name=""/>
            <p:cNvSpPr/>
            <p:nvPr/>
          </p:nvSpPr>
          <p:spPr>
            <a:xfrm>
              <a:off x="7272360" y="48960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9" name=""/>
            <p:cNvSpPr/>
            <p:nvPr/>
          </p:nvSpPr>
          <p:spPr>
            <a:xfrm>
              <a:off x="7709040" y="5565600"/>
              <a:ext cx="1904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0" name=""/>
            <p:cNvSpPr/>
            <p:nvPr/>
          </p:nvSpPr>
          <p:spPr>
            <a:xfrm>
              <a:off x="1214280" y="3678120"/>
              <a:ext cx="187560" cy="144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" bIns="1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1" name=""/>
            <p:cNvSpPr/>
            <p:nvPr/>
          </p:nvSpPr>
          <p:spPr>
            <a:xfrm>
              <a:off x="1816200" y="2000160"/>
              <a:ext cx="18072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2" name=""/>
            <p:cNvSpPr/>
            <p:nvPr/>
          </p:nvSpPr>
          <p:spPr>
            <a:xfrm>
              <a:off x="1728720" y="1943280"/>
              <a:ext cx="1843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3" name=""/>
            <p:cNvSpPr/>
            <p:nvPr/>
          </p:nvSpPr>
          <p:spPr>
            <a:xfrm>
              <a:off x="1555920" y="2158920"/>
              <a:ext cx="18252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4" name=""/>
            <p:cNvSpPr/>
            <p:nvPr/>
          </p:nvSpPr>
          <p:spPr>
            <a:xfrm>
              <a:off x="5541840" y="3600360"/>
              <a:ext cx="18576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5" name=""/>
            <p:cNvSpPr/>
            <p:nvPr/>
          </p:nvSpPr>
          <p:spPr>
            <a:xfrm>
              <a:off x="4481640" y="454968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6" name=""/>
            <p:cNvSpPr/>
            <p:nvPr/>
          </p:nvSpPr>
          <p:spPr>
            <a:xfrm>
              <a:off x="4371840" y="460836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7" name=""/>
            <p:cNvSpPr/>
            <p:nvPr/>
          </p:nvSpPr>
          <p:spPr>
            <a:xfrm>
              <a:off x="4614840" y="4834080"/>
              <a:ext cx="1825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8" name=""/>
            <p:cNvSpPr/>
            <p:nvPr/>
          </p:nvSpPr>
          <p:spPr>
            <a:xfrm>
              <a:off x="4495680" y="4879800"/>
              <a:ext cx="185760" cy="15084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9" name=""/>
            <p:cNvSpPr/>
            <p:nvPr/>
          </p:nvSpPr>
          <p:spPr>
            <a:xfrm>
              <a:off x="4394160" y="4834080"/>
              <a:ext cx="1843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0" name=""/>
            <p:cNvSpPr/>
            <p:nvPr/>
          </p:nvSpPr>
          <p:spPr>
            <a:xfrm>
              <a:off x="7159680" y="446400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1" name=""/>
            <p:cNvSpPr/>
            <p:nvPr/>
          </p:nvSpPr>
          <p:spPr>
            <a:xfrm>
              <a:off x="7174080" y="4554360"/>
              <a:ext cx="19044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2" name=""/>
            <p:cNvSpPr/>
            <p:nvPr/>
          </p:nvSpPr>
          <p:spPr>
            <a:xfrm>
              <a:off x="7372440" y="528624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3" name=""/>
            <p:cNvSpPr/>
            <p:nvPr/>
          </p:nvSpPr>
          <p:spPr>
            <a:xfrm>
              <a:off x="7767720" y="5446800"/>
              <a:ext cx="19044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4" name=""/>
            <p:cNvSpPr/>
            <p:nvPr/>
          </p:nvSpPr>
          <p:spPr>
            <a:xfrm>
              <a:off x="7669080" y="5289480"/>
              <a:ext cx="1922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5" name=""/>
            <p:cNvSpPr/>
            <p:nvPr/>
          </p:nvSpPr>
          <p:spPr>
            <a:xfrm>
              <a:off x="7496280" y="5203800"/>
              <a:ext cx="1904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6" name=""/>
            <p:cNvSpPr/>
            <p:nvPr/>
          </p:nvSpPr>
          <p:spPr>
            <a:xfrm>
              <a:off x="7553160" y="537048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7" name=""/>
            <p:cNvSpPr/>
            <p:nvPr/>
          </p:nvSpPr>
          <p:spPr>
            <a:xfrm>
              <a:off x="7277040" y="511488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8" name=""/>
            <p:cNvSpPr/>
            <p:nvPr/>
          </p:nvSpPr>
          <p:spPr>
            <a:xfrm>
              <a:off x="5864400" y="3011400"/>
              <a:ext cx="1854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9" name=""/>
            <p:cNvSpPr/>
            <p:nvPr/>
          </p:nvSpPr>
          <p:spPr>
            <a:xfrm>
              <a:off x="5869080" y="31654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0" name=""/>
            <p:cNvSpPr/>
            <p:nvPr/>
          </p:nvSpPr>
          <p:spPr>
            <a:xfrm>
              <a:off x="6593040" y="2725560"/>
              <a:ext cx="1839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1" name=""/>
            <p:cNvSpPr/>
            <p:nvPr/>
          </p:nvSpPr>
          <p:spPr>
            <a:xfrm>
              <a:off x="6873840" y="3090960"/>
              <a:ext cx="19224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2" name=""/>
            <p:cNvSpPr/>
            <p:nvPr/>
          </p:nvSpPr>
          <p:spPr>
            <a:xfrm>
              <a:off x="7040520" y="3189240"/>
              <a:ext cx="19044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3" name=""/>
            <p:cNvSpPr/>
            <p:nvPr/>
          </p:nvSpPr>
          <p:spPr>
            <a:xfrm>
              <a:off x="7373880" y="362592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4" name=""/>
            <p:cNvSpPr/>
            <p:nvPr/>
          </p:nvSpPr>
          <p:spPr>
            <a:xfrm>
              <a:off x="7437600" y="2982960"/>
              <a:ext cx="1839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5" name=""/>
            <p:cNvSpPr/>
            <p:nvPr/>
          </p:nvSpPr>
          <p:spPr>
            <a:xfrm>
              <a:off x="8379000" y="2435400"/>
              <a:ext cx="185400" cy="1584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6" name=""/>
            <p:cNvSpPr/>
            <p:nvPr/>
          </p:nvSpPr>
          <p:spPr>
            <a:xfrm>
              <a:off x="8300880" y="240840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7" name=""/>
            <p:cNvSpPr/>
            <p:nvPr/>
          </p:nvSpPr>
          <p:spPr>
            <a:xfrm>
              <a:off x="8202600" y="2400480"/>
              <a:ext cx="1843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8" name=""/>
            <p:cNvSpPr/>
            <p:nvPr/>
          </p:nvSpPr>
          <p:spPr>
            <a:xfrm>
              <a:off x="8275680" y="2511360"/>
              <a:ext cx="18900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9" name=""/>
            <p:cNvSpPr/>
            <p:nvPr/>
          </p:nvSpPr>
          <p:spPr>
            <a:xfrm>
              <a:off x="8337600" y="2583000"/>
              <a:ext cx="18720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0" name=""/>
            <p:cNvSpPr/>
            <p:nvPr/>
          </p:nvSpPr>
          <p:spPr>
            <a:xfrm>
              <a:off x="8439120" y="25113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1" name=""/>
            <p:cNvSpPr/>
            <p:nvPr/>
          </p:nvSpPr>
          <p:spPr>
            <a:xfrm>
              <a:off x="8166240" y="2543040"/>
              <a:ext cx="18396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2" name=""/>
            <p:cNvSpPr/>
            <p:nvPr/>
          </p:nvSpPr>
          <p:spPr>
            <a:xfrm>
              <a:off x="7408800" y="500220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3" name=""/>
            <p:cNvSpPr/>
            <p:nvPr/>
          </p:nvSpPr>
          <p:spPr>
            <a:xfrm>
              <a:off x="5952960" y="50418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4" name=""/>
            <p:cNvSpPr/>
            <p:nvPr/>
          </p:nvSpPr>
          <p:spPr>
            <a:xfrm>
              <a:off x="3678120" y="3672000"/>
              <a:ext cx="1825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5" name=""/>
            <p:cNvSpPr/>
            <p:nvPr/>
          </p:nvSpPr>
          <p:spPr>
            <a:xfrm>
              <a:off x="3784680" y="343044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6" name=""/>
            <p:cNvSpPr/>
            <p:nvPr/>
          </p:nvSpPr>
          <p:spPr>
            <a:xfrm>
              <a:off x="3483000" y="370044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7" name=""/>
            <p:cNvSpPr/>
            <p:nvPr/>
          </p:nvSpPr>
          <p:spPr>
            <a:xfrm>
              <a:off x="3333600" y="2135160"/>
              <a:ext cx="18432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8" name=""/>
            <p:cNvSpPr/>
            <p:nvPr/>
          </p:nvSpPr>
          <p:spPr>
            <a:xfrm>
              <a:off x="4419720" y="218268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9" name=""/>
            <p:cNvSpPr/>
            <p:nvPr/>
          </p:nvSpPr>
          <p:spPr>
            <a:xfrm>
              <a:off x="4675320" y="2139840"/>
              <a:ext cx="18576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20" name=""/>
          <p:cNvSpPr/>
          <p:nvPr/>
        </p:nvSpPr>
        <p:spPr>
          <a:xfrm>
            <a:off x="1310040" y="4824360"/>
            <a:ext cx="1247400" cy="14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1" name=""/>
          <p:cNvSpPr/>
          <p:nvPr/>
        </p:nvSpPr>
        <p:spPr>
          <a:xfrm>
            <a:off x="795240" y="5716440"/>
            <a:ext cx="8334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2" name=""/>
          <p:cNvSpPr/>
          <p:nvPr/>
        </p:nvSpPr>
        <p:spPr>
          <a:xfrm>
            <a:off x="795240" y="5716440"/>
            <a:ext cx="8334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3" name=""/>
          <p:cNvSpPr/>
          <p:nvPr/>
        </p:nvSpPr>
        <p:spPr>
          <a:xfrm>
            <a:off x="876240" y="4797360"/>
            <a:ext cx="1677960" cy="13384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4" name=""/>
          <p:cNvSpPr/>
          <p:nvPr/>
        </p:nvSpPr>
        <p:spPr>
          <a:xfrm>
            <a:off x="1049400" y="5103720"/>
            <a:ext cx="247680" cy="24768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7125" name="yellow%20bldg" descr=""/>
          <p:cNvPicPr/>
          <p:nvPr/>
        </p:nvPicPr>
        <p:blipFill>
          <a:blip r:embed="rId16">
            <a:lum contrast="12000"/>
          </a:blip>
          <a:stretch/>
        </p:blipFill>
        <p:spPr>
          <a:xfrm>
            <a:off x="976320" y="5781600"/>
            <a:ext cx="406440" cy="247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26" name=""/>
          <p:cNvSpPr/>
          <p:nvPr/>
        </p:nvSpPr>
        <p:spPr>
          <a:xfrm>
            <a:off x="1052640" y="4943520"/>
            <a:ext cx="255600" cy="0"/>
          </a:xfrm>
          <a:prstGeom prst="line">
            <a:avLst/>
          </a:prstGeom>
          <a:ln w="507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7" name=""/>
          <p:cNvSpPr/>
          <p:nvPr/>
        </p:nvSpPr>
        <p:spPr>
          <a:xfrm>
            <a:off x="1055520" y="5448240"/>
            <a:ext cx="219240" cy="165240"/>
          </a:xfrm>
          <a:prstGeom prst="triangle">
            <a:avLst>
              <a:gd name="adj" fmla="val 50000"/>
            </a:avLst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28" name=""/>
          <p:cNvGrpSpPr/>
          <p:nvPr/>
        </p:nvGrpSpPr>
        <p:grpSpPr>
          <a:xfrm>
            <a:off x="769680" y="1779480"/>
            <a:ext cx="8374320" cy="3835440"/>
            <a:chOff x="769680" y="1779480"/>
            <a:chExt cx="8374320" cy="3835440"/>
          </a:xfrm>
        </p:grpSpPr>
        <p:sp>
          <p:nvSpPr>
            <p:cNvPr id="7129" name=""/>
            <p:cNvSpPr/>
            <p:nvPr/>
          </p:nvSpPr>
          <p:spPr>
            <a:xfrm flipV="1">
              <a:off x="8020080" y="2360160"/>
              <a:ext cx="1104840" cy="9428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0" name=""/>
            <p:cNvSpPr/>
            <p:nvPr/>
          </p:nvSpPr>
          <p:spPr>
            <a:xfrm>
              <a:off x="8219880" y="2262240"/>
              <a:ext cx="768600" cy="745920"/>
            </a:xfrm>
            <a:custGeom>
              <a:avLst/>
              <a:gdLst/>
              <a:ahLst/>
              <a:rect l="l" t="t" r="r" b="b"/>
              <a:pathLst>
                <a:path w="484" h="470">
                  <a:moveTo>
                    <a:pt x="0" y="470"/>
                  </a:moveTo>
                  <a:lnTo>
                    <a:pt x="484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1" name=""/>
            <p:cNvSpPr/>
            <p:nvPr/>
          </p:nvSpPr>
          <p:spPr>
            <a:xfrm flipH="1">
              <a:off x="1847880" y="1798560"/>
              <a:ext cx="133200" cy="390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2" name=""/>
            <p:cNvSpPr/>
            <p:nvPr/>
          </p:nvSpPr>
          <p:spPr>
            <a:xfrm flipV="1">
              <a:off x="8229600" y="2360160"/>
              <a:ext cx="904680" cy="6476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3" name=""/>
            <p:cNvSpPr/>
            <p:nvPr/>
          </p:nvSpPr>
          <p:spPr>
            <a:xfrm>
              <a:off x="7334280" y="2722320"/>
              <a:ext cx="895320" cy="304920"/>
            </a:xfrm>
            <a:custGeom>
              <a:avLst/>
              <a:gdLst/>
              <a:ahLst/>
              <a:rect l="l" t="t" r="r" b="b"/>
              <a:pathLst>
                <a:path w="564" h="192">
                  <a:moveTo>
                    <a:pt x="564" y="19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4" name=""/>
            <p:cNvSpPr/>
            <p:nvPr/>
          </p:nvSpPr>
          <p:spPr>
            <a:xfrm>
              <a:off x="6327720" y="3008160"/>
              <a:ext cx="1920960" cy="133560"/>
            </a:xfrm>
            <a:custGeom>
              <a:avLst/>
              <a:gdLst/>
              <a:ahLst/>
              <a:rect l="l" t="t" r="r" b="b"/>
              <a:pathLst>
                <a:path w="1210" h="84">
                  <a:moveTo>
                    <a:pt x="1210" y="0"/>
                  </a:moveTo>
                  <a:lnTo>
                    <a:pt x="0" y="84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5" name=""/>
            <p:cNvSpPr/>
            <p:nvPr/>
          </p:nvSpPr>
          <p:spPr>
            <a:xfrm>
              <a:off x="6391080" y="3017880"/>
              <a:ext cx="1847880" cy="104760"/>
            </a:xfrm>
            <a:custGeom>
              <a:avLst/>
              <a:gdLst/>
              <a:ahLst/>
              <a:rect l="l" t="t" r="r" b="b"/>
              <a:pathLst>
                <a:path w="1164" h="66">
                  <a:moveTo>
                    <a:pt x="1164" y="0"/>
                  </a:moveTo>
                  <a:lnTo>
                    <a:pt x="0" y="66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6" name=""/>
            <p:cNvSpPr/>
            <p:nvPr/>
          </p:nvSpPr>
          <p:spPr>
            <a:xfrm flipH="1">
              <a:off x="8029080" y="2998800"/>
              <a:ext cx="190440" cy="3045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7" name=""/>
            <p:cNvSpPr/>
            <p:nvPr/>
          </p:nvSpPr>
          <p:spPr>
            <a:xfrm flipH="1" flipV="1">
              <a:off x="7257960" y="2741400"/>
              <a:ext cx="961920" cy="27648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8" name=""/>
            <p:cNvSpPr/>
            <p:nvPr/>
          </p:nvSpPr>
          <p:spPr>
            <a:xfrm>
              <a:off x="7508880" y="3436920"/>
              <a:ext cx="460440" cy="1743120"/>
            </a:xfrm>
            <a:custGeom>
              <a:avLst/>
              <a:gdLst/>
              <a:ahLst/>
              <a:rect l="l" t="t" r="r" b="b"/>
              <a:pathLst>
                <a:path w="290" h="1098">
                  <a:moveTo>
                    <a:pt x="0" y="1098"/>
                  </a:moveTo>
                  <a:lnTo>
                    <a:pt x="29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9" name=""/>
            <p:cNvSpPr/>
            <p:nvPr/>
          </p:nvSpPr>
          <p:spPr>
            <a:xfrm>
              <a:off x="7508880" y="3424320"/>
              <a:ext cx="495360" cy="1746000"/>
            </a:xfrm>
            <a:custGeom>
              <a:avLst/>
              <a:gdLst/>
              <a:ahLst/>
              <a:rect l="l" t="t" r="r" b="b"/>
              <a:pathLst>
                <a:path w="312" h="1100">
                  <a:moveTo>
                    <a:pt x="0" y="1100"/>
                  </a:moveTo>
                  <a:lnTo>
                    <a:pt x="31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0" name=""/>
            <p:cNvSpPr/>
            <p:nvPr/>
          </p:nvSpPr>
          <p:spPr>
            <a:xfrm>
              <a:off x="7419960" y="3503520"/>
              <a:ext cx="377640" cy="1641600"/>
            </a:xfrm>
            <a:custGeom>
              <a:avLst/>
              <a:gdLst/>
              <a:ahLst/>
              <a:rect l="l" t="t" r="r" b="b"/>
              <a:pathLst>
                <a:path w="238" h="1034">
                  <a:moveTo>
                    <a:pt x="0" y="1034"/>
                  </a:moveTo>
                  <a:lnTo>
                    <a:pt x="238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1" name=""/>
            <p:cNvSpPr/>
            <p:nvPr/>
          </p:nvSpPr>
          <p:spPr>
            <a:xfrm>
              <a:off x="5076720" y="4744800"/>
              <a:ext cx="343080" cy="587520"/>
            </a:xfrm>
            <a:custGeom>
              <a:avLst/>
              <a:gdLst/>
              <a:ahLst/>
              <a:rect l="l" t="t" r="r" b="b"/>
              <a:pathLst>
                <a:path w="216" h="370">
                  <a:moveTo>
                    <a:pt x="216" y="370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2" name=""/>
            <p:cNvSpPr/>
            <p:nvPr/>
          </p:nvSpPr>
          <p:spPr>
            <a:xfrm flipH="1" flipV="1">
              <a:off x="1971360" y="4284360"/>
              <a:ext cx="780840" cy="228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3" name=""/>
            <p:cNvSpPr/>
            <p:nvPr/>
          </p:nvSpPr>
          <p:spPr>
            <a:xfrm flipH="1" flipV="1">
              <a:off x="1961640" y="4274640"/>
              <a:ext cx="190440" cy="190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4" name=""/>
            <p:cNvSpPr/>
            <p:nvPr/>
          </p:nvSpPr>
          <p:spPr>
            <a:xfrm>
              <a:off x="8305920" y="2360520"/>
              <a:ext cx="828360" cy="574560"/>
            </a:xfrm>
            <a:custGeom>
              <a:avLst/>
              <a:gdLst/>
              <a:ahLst/>
              <a:rect l="l" t="t" r="r" b="b"/>
              <a:pathLst>
                <a:path w="522" h="362">
                  <a:moveTo>
                    <a:pt x="522" y="0"/>
                  </a:moveTo>
                  <a:lnTo>
                    <a:pt x="0" y="362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5" name=""/>
            <p:cNvSpPr/>
            <p:nvPr/>
          </p:nvSpPr>
          <p:spPr>
            <a:xfrm>
              <a:off x="7048440" y="4294080"/>
              <a:ext cx="504720" cy="8953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6" name=""/>
            <p:cNvSpPr/>
            <p:nvPr/>
          </p:nvSpPr>
          <p:spPr>
            <a:xfrm flipV="1">
              <a:off x="7048440" y="3951000"/>
              <a:ext cx="438120" cy="352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7" name=""/>
            <p:cNvSpPr/>
            <p:nvPr/>
          </p:nvSpPr>
          <p:spPr>
            <a:xfrm>
              <a:off x="7048440" y="3468600"/>
              <a:ext cx="961920" cy="844560"/>
            </a:xfrm>
            <a:custGeom>
              <a:avLst/>
              <a:gdLst/>
              <a:ahLst/>
              <a:rect l="l" t="t" r="r" b="b"/>
              <a:pathLst>
                <a:path w="606" h="532">
                  <a:moveTo>
                    <a:pt x="0" y="532"/>
                  </a:moveTo>
                  <a:lnTo>
                    <a:pt x="606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8" name=""/>
            <p:cNvSpPr/>
            <p:nvPr/>
          </p:nvSpPr>
          <p:spPr>
            <a:xfrm>
              <a:off x="7203960" y="3011400"/>
              <a:ext cx="752400" cy="399960"/>
            </a:xfrm>
            <a:custGeom>
              <a:avLst/>
              <a:gdLst/>
              <a:ahLst/>
              <a:rect l="l" t="t" r="r" b="b"/>
              <a:pathLst>
                <a:path w="474" h="252">
                  <a:moveTo>
                    <a:pt x="474" y="25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9" name=""/>
            <p:cNvSpPr/>
            <p:nvPr/>
          </p:nvSpPr>
          <p:spPr>
            <a:xfrm>
              <a:off x="6334200" y="3135240"/>
              <a:ext cx="1616040" cy="352440"/>
            </a:xfrm>
            <a:custGeom>
              <a:avLst/>
              <a:gdLst/>
              <a:ahLst/>
              <a:rect l="l" t="t" r="r" b="b"/>
              <a:pathLst>
                <a:path w="1018" h="222">
                  <a:moveTo>
                    <a:pt x="1018" y="22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0" name=""/>
            <p:cNvSpPr/>
            <p:nvPr/>
          </p:nvSpPr>
          <p:spPr>
            <a:xfrm>
              <a:off x="6991200" y="2919240"/>
              <a:ext cx="847800" cy="565200"/>
            </a:xfrm>
            <a:custGeom>
              <a:avLst/>
              <a:gdLst/>
              <a:ahLst/>
              <a:rect l="l" t="t" r="r" b="b"/>
              <a:pathLst>
                <a:path w="534" h="356">
                  <a:moveTo>
                    <a:pt x="534" y="356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1" name=""/>
            <p:cNvSpPr/>
            <p:nvPr/>
          </p:nvSpPr>
          <p:spPr>
            <a:xfrm>
              <a:off x="7912080" y="2674800"/>
              <a:ext cx="574560" cy="47520"/>
            </a:xfrm>
            <a:custGeom>
              <a:avLst/>
              <a:gdLst/>
              <a:ahLst/>
              <a:rect l="l" t="t" r="r" b="b"/>
              <a:pathLst>
                <a:path w="362" h="30">
                  <a:moveTo>
                    <a:pt x="362" y="0"/>
                  </a:moveTo>
                  <a:lnTo>
                    <a:pt x="0" y="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2" name=""/>
            <p:cNvSpPr/>
            <p:nvPr/>
          </p:nvSpPr>
          <p:spPr>
            <a:xfrm>
              <a:off x="8048520" y="2668320"/>
              <a:ext cx="523800" cy="635040"/>
            </a:xfrm>
            <a:custGeom>
              <a:avLst/>
              <a:gdLst/>
              <a:ahLst/>
              <a:rect l="l" t="t" r="r" b="b"/>
              <a:pathLst>
                <a:path w="330" h="400">
                  <a:moveTo>
                    <a:pt x="0" y="400"/>
                  </a:moveTo>
                  <a:lnTo>
                    <a:pt x="33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3" name=""/>
            <p:cNvSpPr/>
            <p:nvPr/>
          </p:nvSpPr>
          <p:spPr>
            <a:xfrm flipV="1">
              <a:off x="7200720" y="3008160"/>
              <a:ext cx="1009800" cy="8568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4" name=""/>
            <p:cNvSpPr/>
            <p:nvPr/>
          </p:nvSpPr>
          <p:spPr>
            <a:xfrm>
              <a:off x="7829640" y="3503520"/>
              <a:ext cx="133200" cy="2111400"/>
            </a:xfrm>
            <a:custGeom>
              <a:avLst/>
              <a:gdLst/>
              <a:ahLst/>
              <a:rect l="l" t="t" r="r" b="b"/>
              <a:pathLst>
                <a:path w="84" h="1330">
                  <a:moveTo>
                    <a:pt x="84" y="0"/>
                  </a:moveTo>
                  <a:lnTo>
                    <a:pt x="0" y="13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5" name=""/>
            <p:cNvSpPr/>
            <p:nvPr/>
          </p:nvSpPr>
          <p:spPr>
            <a:xfrm>
              <a:off x="7553160" y="3525840"/>
              <a:ext cx="358920" cy="1625400"/>
            </a:xfrm>
            <a:custGeom>
              <a:avLst/>
              <a:gdLst/>
              <a:ahLst/>
              <a:rect l="l" t="t" r="r" b="b"/>
              <a:pathLst>
                <a:path w="226" h="1024">
                  <a:moveTo>
                    <a:pt x="0" y="1024"/>
                  </a:moveTo>
                  <a:lnTo>
                    <a:pt x="226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156" name=""/>
            <p:cNvGrpSpPr/>
            <p:nvPr/>
          </p:nvGrpSpPr>
          <p:grpSpPr>
            <a:xfrm>
              <a:off x="769680" y="1779480"/>
              <a:ext cx="8355240" cy="3390840"/>
              <a:chOff x="769680" y="1779480"/>
              <a:chExt cx="8355240" cy="3390840"/>
            </a:xfrm>
          </p:grpSpPr>
          <p:sp>
            <p:nvSpPr>
              <p:cNvPr id="7157" name=""/>
              <p:cNvSpPr/>
              <p:nvPr/>
            </p:nvSpPr>
            <p:spPr>
              <a:xfrm>
                <a:off x="7508880" y="2646360"/>
                <a:ext cx="1076400" cy="2523960"/>
              </a:xfrm>
              <a:custGeom>
                <a:avLst/>
                <a:gdLst/>
                <a:ahLst/>
                <a:rect l="l" t="t" r="r" b="b"/>
                <a:pathLst>
                  <a:path w="678" h="1590">
                    <a:moveTo>
                      <a:pt x="0" y="1590"/>
                    </a:moveTo>
                    <a:lnTo>
                      <a:pt x="678" y="0"/>
                    </a:lnTo>
                  </a:path>
                </a:pathLst>
              </a:custGeom>
              <a:noFill/>
              <a:ln w="1908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58" name=""/>
              <p:cNvSpPr/>
              <p:nvPr/>
            </p:nvSpPr>
            <p:spPr>
              <a:xfrm>
                <a:off x="7039080" y="3471840"/>
                <a:ext cx="961920" cy="841320"/>
              </a:xfrm>
              <a:custGeom>
                <a:avLst/>
                <a:gdLst/>
                <a:ahLst/>
                <a:rect l="l" t="t" r="r" b="b"/>
                <a:pathLst>
                  <a:path w="606" h="530">
                    <a:moveTo>
                      <a:pt x="0" y="530"/>
                    </a:moveTo>
                    <a:lnTo>
                      <a:pt x="606" y="0"/>
                    </a:lnTo>
                  </a:path>
                </a:pathLst>
              </a:custGeom>
              <a:noFill/>
              <a:ln w="1908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159" name=""/>
              <p:cNvGrpSpPr/>
              <p:nvPr/>
            </p:nvGrpSpPr>
            <p:grpSpPr>
              <a:xfrm>
                <a:off x="769680" y="1779480"/>
                <a:ext cx="8355240" cy="2987640"/>
                <a:chOff x="769680" y="1779480"/>
                <a:chExt cx="8355240" cy="2987640"/>
              </a:xfrm>
            </p:grpSpPr>
            <p:sp>
              <p:nvSpPr>
                <p:cNvPr id="7160" name=""/>
                <p:cNvSpPr/>
                <p:nvPr/>
              </p:nvSpPr>
              <p:spPr>
                <a:xfrm>
                  <a:off x="2133720" y="4437000"/>
                  <a:ext cx="2901960" cy="330120"/>
                </a:xfrm>
                <a:custGeom>
                  <a:avLst/>
                  <a:gdLst/>
                  <a:ahLst/>
                  <a:rect l="l" t="t" r="r" b="b"/>
                  <a:pathLst>
                    <a:path w="1828" h="208">
                      <a:moveTo>
                        <a:pt x="1828" y="208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8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1" name=""/>
                <p:cNvSpPr/>
                <p:nvPr/>
              </p:nvSpPr>
              <p:spPr>
                <a:xfrm flipH="1">
                  <a:off x="2162160" y="4027320"/>
                  <a:ext cx="324000" cy="4096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2" name=""/>
                <p:cNvSpPr/>
                <p:nvPr/>
              </p:nvSpPr>
              <p:spPr>
                <a:xfrm flipH="1" flipV="1">
                  <a:off x="1981080" y="1779480"/>
                  <a:ext cx="752400" cy="27432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3" name=""/>
                <p:cNvSpPr/>
                <p:nvPr/>
              </p:nvSpPr>
              <p:spPr>
                <a:xfrm flipH="1" flipV="1">
                  <a:off x="2437920" y="4027320"/>
                  <a:ext cx="314280" cy="49536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4" name=""/>
                <p:cNvSpPr/>
                <p:nvPr/>
              </p:nvSpPr>
              <p:spPr>
                <a:xfrm flipH="1" flipV="1">
                  <a:off x="2124000" y="4436640"/>
                  <a:ext cx="619200" cy="954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5" name=""/>
                <p:cNvSpPr/>
                <p:nvPr/>
              </p:nvSpPr>
              <p:spPr>
                <a:xfrm flipH="1" flipV="1">
                  <a:off x="1857240" y="2179080"/>
                  <a:ext cx="285840" cy="22669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6" name=""/>
                <p:cNvSpPr/>
                <p:nvPr/>
              </p:nvSpPr>
              <p:spPr>
                <a:xfrm flipH="1" flipV="1">
                  <a:off x="1990800" y="1798200"/>
                  <a:ext cx="171360" cy="26478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7" name=""/>
                <p:cNvSpPr/>
                <p:nvPr/>
              </p:nvSpPr>
              <p:spPr>
                <a:xfrm flipH="1">
                  <a:off x="1466280" y="2179440"/>
                  <a:ext cx="390600" cy="12668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8" name=""/>
                <p:cNvSpPr/>
                <p:nvPr/>
              </p:nvSpPr>
              <p:spPr>
                <a:xfrm flipH="1">
                  <a:off x="1495440" y="2179440"/>
                  <a:ext cx="342720" cy="14860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9" name=""/>
                <p:cNvSpPr/>
                <p:nvPr/>
              </p:nvSpPr>
              <p:spPr>
                <a:xfrm flipH="1">
                  <a:off x="1657080" y="2151000"/>
                  <a:ext cx="190440" cy="18190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0" name=""/>
                <p:cNvSpPr/>
                <p:nvPr/>
              </p:nvSpPr>
              <p:spPr>
                <a:xfrm>
                  <a:off x="1838160" y="2151000"/>
                  <a:ext cx="142920" cy="21240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1" name=""/>
                <p:cNvSpPr/>
                <p:nvPr/>
              </p:nvSpPr>
              <p:spPr>
                <a:xfrm flipV="1">
                  <a:off x="770040" y="3398400"/>
                  <a:ext cx="706320" cy="8096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2" name=""/>
                <p:cNvSpPr/>
                <p:nvPr/>
              </p:nvSpPr>
              <p:spPr>
                <a:xfrm flipV="1">
                  <a:off x="770040" y="3665520"/>
                  <a:ext cx="744480" cy="5522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3" name=""/>
                <p:cNvSpPr/>
                <p:nvPr/>
              </p:nvSpPr>
              <p:spPr>
                <a:xfrm flipV="1">
                  <a:off x="770040" y="3951000"/>
                  <a:ext cx="887400" cy="2473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4" name=""/>
                <p:cNvSpPr/>
                <p:nvPr/>
              </p:nvSpPr>
              <p:spPr>
                <a:xfrm>
                  <a:off x="770040" y="4208400"/>
                  <a:ext cx="1172880" cy="856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5" name=""/>
                <p:cNvSpPr/>
                <p:nvPr/>
              </p:nvSpPr>
              <p:spPr>
                <a:xfrm>
                  <a:off x="770040" y="4208400"/>
                  <a:ext cx="1373040" cy="2286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6" name=""/>
                <p:cNvSpPr/>
                <p:nvPr/>
              </p:nvSpPr>
              <p:spPr>
                <a:xfrm>
                  <a:off x="770040" y="4179960"/>
                  <a:ext cx="4281480" cy="571320"/>
                </a:xfrm>
                <a:custGeom>
                  <a:avLst/>
                  <a:gdLst/>
                  <a:ahLst/>
                  <a:rect l="l" t="t" r="r" b="b"/>
                  <a:pathLst>
                    <a:path w="2697" h="360">
                      <a:moveTo>
                        <a:pt x="0" y="0"/>
                      </a:moveTo>
                      <a:lnTo>
                        <a:pt x="2697" y="360"/>
                      </a:lnTo>
                    </a:path>
                  </a:pathLst>
                </a:custGeom>
                <a:noFill/>
                <a:ln w="1908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7" name=""/>
                <p:cNvSpPr/>
                <p:nvPr/>
              </p:nvSpPr>
              <p:spPr>
                <a:xfrm>
                  <a:off x="1990800" y="1779480"/>
                  <a:ext cx="7134120" cy="5810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8" name=""/>
                <p:cNvSpPr/>
                <p:nvPr/>
              </p:nvSpPr>
              <p:spPr>
                <a:xfrm flipH="1">
                  <a:off x="769680" y="1789200"/>
                  <a:ext cx="1191960" cy="24001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7179" name=""/>
            <p:cNvSpPr/>
            <p:nvPr/>
          </p:nvSpPr>
          <p:spPr>
            <a:xfrm flipV="1">
              <a:off x="8210520" y="2864880"/>
              <a:ext cx="933480" cy="1429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0" name=""/>
            <p:cNvSpPr/>
            <p:nvPr/>
          </p:nvSpPr>
          <p:spPr>
            <a:xfrm flipV="1">
              <a:off x="7508880" y="2369880"/>
              <a:ext cx="1625400" cy="28101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1" name=""/>
            <p:cNvSpPr/>
            <p:nvPr/>
          </p:nvSpPr>
          <p:spPr>
            <a:xfrm>
              <a:off x="7508880" y="2874960"/>
              <a:ext cx="857160" cy="2286000"/>
            </a:xfrm>
            <a:custGeom>
              <a:avLst/>
              <a:gdLst/>
              <a:ahLst/>
              <a:rect l="l" t="t" r="r" b="b"/>
              <a:pathLst>
                <a:path w="540" h="1440">
                  <a:moveTo>
                    <a:pt x="0" y="1440"/>
                  </a:moveTo>
                  <a:lnTo>
                    <a:pt x="54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2" name=""/>
            <p:cNvSpPr/>
            <p:nvPr/>
          </p:nvSpPr>
          <p:spPr>
            <a:xfrm flipV="1">
              <a:off x="5429160" y="5189040"/>
              <a:ext cx="2114640" cy="1429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3" name=""/>
            <p:cNvSpPr/>
            <p:nvPr/>
          </p:nvSpPr>
          <p:spPr>
            <a:xfrm>
              <a:off x="5391000" y="5332320"/>
              <a:ext cx="2409840" cy="282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4" name=""/>
            <p:cNvSpPr/>
            <p:nvPr/>
          </p:nvSpPr>
          <p:spPr>
            <a:xfrm>
              <a:off x="2733480" y="4513320"/>
              <a:ext cx="3419640" cy="222120"/>
            </a:xfrm>
            <a:custGeom>
              <a:avLst/>
              <a:gdLst/>
              <a:ahLst/>
              <a:rect l="l" t="t" r="r" b="b"/>
              <a:pathLst>
                <a:path w="2154" h="140">
                  <a:moveTo>
                    <a:pt x="2154" y="124"/>
                  </a:moveTo>
                  <a:lnTo>
                    <a:pt x="1450" y="14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5" name=""/>
            <p:cNvSpPr/>
            <p:nvPr/>
          </p:nvSpPr>
          <p:spPr>
            <a:xfrm>
              <a:off x="6388200" y="3065400"/>
              <a:ext cx="1450800" cy="438120"/>
            </a:xfrm>
            <a:custGeom>
              <a:avLst/>
              <a:gdLst/>
              <a:ahLst/>
              <a:rect l="l" t="t" r="r" b="b"/>
              <a:pathLst>
                <a:path w="914" h="276">
                  <a:moveTo>
                    <a:pt x="914" y="276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6" name=""/>
            <p:cNvSpPr/>
            <p:nvPr/>
          </p:nvSpPr>
          <p:spPr>
            <a:xfrm>
              <a:off x="7200720" y="3084480"/>
              <a:ext cx="657360" cy="358560"/>
            </a:xfrm>
            <a:custGeom>
              <a:avLst/>
              <a:gdLst/>
              <a:ahLst/>
              <a:rect l="l" t="t" r="r" b="b"/>
              <a:pathLst>
                <a:path w="414" h="226">
                  <a:moveTo>
                    <a:pt x="0" y="0"/>
                  </a:moveTo>
                  <a:lnTo>
                    <a:pt x="414" y="226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7" name=""/>
            <p:cNvSpPr/>
            <p:nvPr/>
          </p:nvSpPr>
          <p:spPr>
            <a:xfrm>
              <a:off x="7819920" y="3576600"/>
              <a:ext cx="82440" cy="2038320"/>
            </a:xfrm>
            <a:custGeom>
              <a:avLst/>
              <a:gdLst/>
              <a:ahLst/>
              <a:rect l="l" t="t" r="r" b="b"/>
              <a:pathLst>
                <a:path w="52" h="1284">
                  <a:moveTo>
                    <a:pt x="0" y="1284"/>
                  </a:moveTo>
                  <a:lnTo>
                    <a:pt x="5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8" name=""/>
            <p:cNvSpPr/>
            <p:nvPr/>
          </p:nvSpPr>
          <p:spPr>
            <a:xfrm>
              <a:off x="7839000" y="2957400"/>
              <a:ext cx="495360" cy="2657520"/>
            </a:xfrm>
            <a:custGeom>
              <a:avLst/>
              <a:gdLst/>
              <a:ahLst/>
              <a:rect l="l" t="t" r="r" b="b"/>
              <a:pathLst>
                <a:path w="312" h="1674">
                  <a:moveTo>
                    <a:pt x="0" y="1674"/>
                  </a:moveTo>
                  <a:lnTo>
                    <a:pt x="31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189" name=""/>
          <p:cNvGrpSpPr/>
          <p:nvPr/>
        </p:nvGrpSpPr>
        <p:grpSpPr>
          <a:xfrm>
            <a:off x="782640" y="477720"/>
            <a:ext cx="8185320" cy="5100840"/>
            <a:chOff x="782640" y="477720"/>
            <a:chExt cx="8185320" cy="5100840"/>
          </a:xfrm>
        </p:grpSpPr>
        <p:sp>
          <p:nvSpPr>
            <p:cNvPr id="7190" name=""/>
            <p:cNvSpPr/>
            <p:nvPr/>
          </p:nvSpPr>
          <p:spPr>
            <a:xfrm>
              <a:off x="1795320" y="995400"/>
              <a:ext cx="2589480" cy="3168720"/>
            </a:xfrm>
            <a:custGeom>
              <a:avLst/>
              <a:gdLst/>
              <a:ahLst/>
              <a:rect l="l" t="t" r="r" b="b"/>
              <a:pathLst>
                <a:path w="1631" h="1996">
                  <a:moveTo>
                    <a:pt x="1089" y="1996"/>
                  </a:moveTo>
                  <a:cubicBezTo>
                    <a:pt x="1151" y="1699"/>
                    <a:pt x="1631" y="426"/>
                    <a:pt x="1450" y="213"/>
                  </a:cubicBezTo>
                  <a:cubicBezTo>
                    <a:pt x="1269" y="0"/>
                    <a:pt x="302" y="614"/>
                    <a:pt x="0" y="719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1" name=""/>
            <p:cNvSpPr/>
            <p:nvPr/>
          </p:nvSpPr>
          <p:spPr>
            <a:xfrm>
              <a:off x="4959360" y="1374840"/>
              <a:ext cx="1942920" cy="3222720"/>
            </a:xfrm>
            <a:custGeom>
              <a:avLst/>
              <a:gdLst/>
              <a:ahLst/>
              <a:rect l="l" t="t" r="r" b="b"/>
              <a:pathLst>
                <a:path w="1224" h="2030">
                  <a:moveTo>
                    <a:pt x="0" y="2030"/>
                  </a:moveTo>
                  <a:cubicBezTo>
                    <a:pt x="98" y="1728"/>
                    <a:pt x="387" y="436"/>
                    <a:pt x="591" y="218"/>
                  </a:cubicBezTo>
                  <a:cubicBezTo>
                    <a:pt x="795" y="0"/>
                    <a:pt x="1018" y="357"/>
                    <a:pt x="1224" y="725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2" name=""/>
            <p:cNvSpPr/>
            <p:nvPr/>
          </p:nvSpPr>
          <p:spPr>
            <a:xfrm>
              <a:off x="1455840" y="2243160"/>
              <a:ext cx="3551040" cy="2301840"/>
            </a:xfrm>
            <a:custGeom>
              <a:avLst/>
              <a:gdLst/>
              <a:ahLst/>
              <a:rect l="l" t="t" r="r" b="b"/>
              <a:pathLst>
                <a:path w="2237" h="1450">
                  <a:moveTo>
                    <a:pt x="2237" y="1450"/>
                  </a:moveTo>
                  <a:cubicBezTo>
                    <a:pt x="1946" y="1229"/>
                    <a:pt x="853" y="260"/>
                    <a:pt x="480" y="130"/>
                  </a:cubicBezTo>
                  <a:cubicBezTo>
                    <a:pt x="107" y="0"/>
                    <a:pt x="100" y="558"/>
                    <a:pt x="0" y="670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3" name=""/>
            <p:cNvSpPr/>
            <p:nvPr/>
          </p:nvSpPr>
          <p:spPr>
            <a:xfrm>
              <a:off x="4842000" y="782640"/>
              <a:ext cx="664920" cy="3908520"/>
            </a:xfrm>
            <a:custGeom>
              <a:avLst/>
              <a:gdLst/>
              <a:ahLst/>
              <a:rect l="l" t="t" r="r" b="b"/>
              <a:pathLst>
                <a:path w="419" h="2909">
                  <a:moveTo>
                    <a:pt x="0" y="2909"/>
                  </a:moveTo>
                  <a:cubicBezTo>
                    <a:pt x="84" y="1758"/>
                    <a:pt x="168" y="608"/>
                    <a:pt x="238" y="304"/>
                  </a:cubicBezTo>
                  <a:cubicBezTo>
                    <a:pt x="308" y="0"/>
                    <a:pt x="363" y="542"/>
                    <a:pt x="419" y="108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4" name=""/>
            <p:cNvSpPr/>
            <p:nvPr/>
          </p:nvSpPr>
          <p:spPr>
            <a:xfrm>
              <a:off x="5067360" y="1701720"/>
              <a:ext cx="2155680" cy="2955960"/>
            </a:xfrm>
            <a:custGeom>
              <a:avLst/>
              <a:gdLst/>
              <a:ahLst/>
              <a:rect l="l" t="t" r="r" b="b"/>
              <a:pathLst>
                <a:path w="1358" h="1862">
                  <a:moveTo>
                    <a:pt x="0" y="1862"/>
                  </a:moveTo>
                  <a:cubicBezTo>
                    <a:pt x="188" y="1587"/>
                    <a:pt x="906" y="428"/>
                    <a:pt x="1132" y="214"/>
                  </a:cubicBezTo>
                  <a:cubicBezTo>
                    <a:pt x="1358" y="0"/>
                    <a:pt x="1309" y="502"/>
                    <a:pt x="1356" y="57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5" name=""/>
            <p:cNvSpPr/>
            <p:nvPr/>
          </p:nvSpPr>
          <p:spPr>
            <a:xfrm>
              <a:off x="1758960" y="1743120"/>
              <a:ext cx="3587760" cy="3403440"/>
            </a:xfrm>
            <a:custGeom>
              <a:avLst/>
              <a:gdLst/>
              <a:ahLst/>
              <a:rect l="l" t="t" r="r" b="b"/>
              <a:pathLst>
                <a:path w="2260" h="2144">
                  <a:moveTo>
                    <a:pt x="2260" y="2144"/>
                  </a:moveTo>
                  <a:cubicBezTo>
                    <a:pt x="2097" y="1838"/>
                    <a:pt x="1661" y="652"/>
                    <a:pt x="1284" y="326"/>
                  </a:cubicBezTo>
                  <a:cubicBezTo>
                    <a:pt x="907" y="0"/>
                    <a:pt x="267" y="217"/>
                    <a:pt x="0" y="18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6" name=""/>
            <p:cNvSpPr/>
            <p:nvPr/>
          </p:nvSpPr>
          <p:spPr>
            <a:xfrm>
              <a:off x="1419120" y="2028960"/>
              <a:ext cx="3934080" cy="3073320"/>
            </a:xfrm>
            <a:custGeom>
              <a:avLst/>
              <a:gdLst/>
              <a:ahLst/>
              <a:rect l="l" t="t" r="r" b="b"/>
              <a:pathLst>
                <a:path w="2478" h="1936">
                  <a:moveTo>
                    <a:pt x="2478" y="1936"/>
                  </a:moveTo>
                  <a:cubicBezTo>
                    <a:pt x="2279" y="1639"/>
                    <a:pt x="1697" y="374"/>
                    <a:pt x="1284" y="187"/>
                  </a:cubicBezTo>
                  <a:cubicBezTo>
                    <a:pt x="871" y="0"/>
                    <a:pt x="268" y="685"/>
                    <a:pt x="0" y="816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7" name=""/>
            <p:cNvSpPr/>
            <p:nvPr/>
          </p:nvSpPr>
          <p:spPr>
            <a:xfrm>
              <a:off x="782640" y="1873080"/>
              <a:ext cx="4565520" cy="3284640"/>
            </a:xfrm>
            <a:custGeom>
              <a:avLst/>
              <a:gdLst/>
              <a:ahLst/>
              <a:rect l="l" t="t" r="r" b="b"/>
              <a:pathLst>
                <a:path w="2876" h="2069">
                  <a:moveTo>
                    <a:pt x="2876" y="2069"/>
                  </a:moveTo>
                  <a:cubicBezTo>
                    <a:pt x="2486" y="1742"/>
                    <a:pt x="1022" y="218"/>
                    <a:pt x="543" y="109"/>
                  </a:cubicBezTo>
                  <a:cubicBezTo>
                    <a:pt x="64" y="0"/>
                    <a:pt x="33" y="698"/>
                    <a:pt x="0" y="14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8" name=""/>
            <p:cNvSpPr/>
            <p:nvPr/>
          </p:nvSpPr>
          <p:spPr>
            <a:xfrm>
              <a:off x="1962000" y="2081160"/>
              <a:ext cx="3429000" cy="3024360"/>
            </a:xfrm>
            <a:custGeom>
              <a:avLst/>
              <a:gdLst/>
              <a:ahLst/>
              <a:rect l="l" t="t" r="r" b="b"/>
              <a:pathLst>
                <a:path w="2160" h="1905">
                  <a:moveTo>
                    <a:pt x="2160" y="1905"/>
                  </a:moveTo>
                  <a:cubicBezTo>
                    <a:pt x="1882" y="1605"/>
                    <a:pt x="850" y="214"/>
                    <a:pt x="490" y="107"/>
                  </a:cubicBezTo>
                  <a:cubicBezTo>
                    <a:pt x="130" y="0"/>
                    <a:pt x="102" y="1022"/>
                    <a:pt x="0" y="1263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9" name=""/>
            <p:cNvSpPr/>
            <p:nvPr/>
          </p:nvSpPr>
          <p:spPr>
            <a:xfrm>
              <a:off x="5343480" y="1603440"/>
              <a:ext cx="2898720" cy="3610080"/>
            </a:xfrm>
            <a:custGeom>
              <a:avLst/>
              <a:gdLst/>
              <a:ahLst/>
              <a:rect l="l" t="t" r="r" b="b"/>
              <a:pathLst>
                <a:path w="1826" h="2274">
                  <a:moveTo>
                    <a:pt x="0" y="2274"/>
                  </a:moveTo>
                  <a:cubicBezTo>
                    <a:pt x="224" y="1935"/>
                    <a:pt x="1040" y="494"/>
                    <a:pt x="1344" y="247"/>
                  </a:cubicBezTo>
                  <a:cubicBezTo>
                    <a:pt x="1648" y="0"/>
                    <a:pt x="1726" y="677"/>
                    <a:pt x="1826" y="790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0" name=""/>
            <p:cNvSpPr/>
            <p:nvPr/>
          </p:nvSpPr>
          <p:spPr>
            <a:xfrm>
              <a:off x="5302080" y="1476360"/>
              <a:ext cx="3624480" cy="3657600"/>
            </a:xfrm>
            <a:custGeom>
              <a:avLst/>
              <a:gdLst/>
              <a:ahLst/>
              <a:rect l="l" t="t" r="r" b="b"/>
              <a:pathLst>
                <a:path w="2283" h="2304">
                  <a:moveTo>
                    <a:pt x="0" y="2304"/>
                  </a:moveTo>
                  <a:cubicBezTo>
                    <a:pt x="310" y="1971"/>
                    <a:pt x="1483" y="612"/>
                    <a:pt x="1863" y="306"/>
                  </a:cubicBezTo>
                  <a:cubicBezTo>
                    <a:pt x="2243" y="0"/>
                    <a:pt x="2195" y="433"/>
                    <a:pt x="2283" y="46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1" name=""/>
            <p:cNvSpPr/>
            <p:nvPr/>
          </p:nvSpPr>
          <p:spPr>
            <a:xfrm>
              <a:off x="2838600" y="2960640"/>
              <a:ext cx="4606920" cy="2048040"/>
            </a:xfrm>
            <a:custGeom>
              <a:avLst/>
              <a:gdLst/>
              <a:ahLst/>
              <a:rect l="l" t="t" r="r" b="b"/>
              <a:pathLst>
                <a:path w="2902" h="1525">
                  <a:moveTo>
                    <a:pt x="2902" y="1525"/>
                  </a:moveTo>
                  <a:cubicBezTo>
                    <a:pt x="2523" y="980"/>
                    <a:pt x="2145" y="436"/>
                    <a:pt x="1661" y="218"/>
                  </a:cubicBezTo>
                  <a:cubicBezTo>
                    <a:pt x="1177" y="0"/>
                    <a:pt x="588" y="109"/>
                    <a:pt x="0" y="2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2" name=""/>
            <p:cNvSpPr/>
            <p:nvPr/>
          </p:nvSpPr>
          <p:spPr>
            <a:xfrm>
              <a:off x="1434960" y="1793880"/>
              <a:ext cx="6229440" cy="3746520"/>
            </a:xfrm>
            <a:custGeom>
              <a:avLst/>
              <a:gdLst/>
              <a:ahLst/>
              <a:rect l="l" t="t" r="r" b="b"/>
              <a:pathLst>
                <a:path w="3924" h="2360">
                  <a:moveTo>
                    <a:pt x="3924" y="2360"/>
                  </a:moveTo>
                  <a:cubicBezTo>
                    <a:pt x="3545" y="2005"/>
                    <a:pt x="2306" y="464"/>
                    <a:pt x="1652" y="232"/>
                  </a:cubicBezTo>
                  <a:cubicBezTo>
                    <a:pt x="998" y="0"/>
                    <a:pt x="344" y="815"/>
                    <a:pt x="0" y="96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3" name=""/>
            <p:cNvSpPr/>
            <p:nvPr/>
          </p:nvSpPr>
          <p:spPr>
            <a:xfrm>
              <a:off x="1892160" y="477720"/>
              <a:ext cx="5537520" cy="4556160"/>
            </a:xfrm>
            <a:custGeom>
              <a:avLst/>
              <a:gdLst/>
              <a:ahLst/>
              <a:rect l="l" t="t" r="r" b="b"/>
              <a:pathLst>
                <a:path w="3488" h="2870">
                  <a:moveTo>
                    <a:pt x="3488" y="2870"/>
                  </a:moveTo>
                  <a:cubicBezTo>
                    <a:pt x="3011" y="2453"/>
                    <a:pt x="1206" y="758"/>
                    <a:pt x="625" y="379"/>
                  </a:cubicBezTo>
                  <a:cubicBezTo>
                    <a:pt x="44" y="0"/>
                    <a:pt x="12" y="325"/>
                    <a:pt x="0" y="59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4" name=""/>
            <p:cNvSpPr/>
            <p:nvPr/>
          </p:nvSpPr>
          <p:spPr>
            <a:xfrm>
              <a:off x="7456320" y="946080"/>
              <a:ext cx="1511640" cy="4087800"/>
            </a:xfrm>
            <a:custGeom>
              <a:avLst/>
              <a:gdLst/>
              <a:ahLst/>
              <a:rect l="l" t="t" r="r" b="b"/>
              <a:pathLst>
                <a:path w="952" h="2575">
                  <a:moveTo>
                    <a:pt x="0" y="2575"/>
                  </a:moveTo>
                  <a:cubicBezTo>
                    <a:pt x="64" y="2193"/>
                    <a:pt x="223" y="586"/>
                    <a:pt x="382" y="293"/>
                  </a:cubicBezTo>
                  <a:cubicBezTo>
                    <a:pt x="541" y="0"/>
                    <a:pt x="833" y="709"/>
                    <a:pt x="952" y="8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5" name=""/>
            <p:cNvSpPr/>
            <p:nvPr/>
          </p:nvSpPr>
          <p:spPr>
            <a:xfrm>
              <a:off x="7402680" y="1257480"/>
              <a:ext cx="954000" cy="3776400"/>
            </a:xfrm>
            <a:custGeom>
              <a:avLst/>
              <a:gdLst/>
              <a:ahLst/>
              <a:rect l="l" t="t" r="r" b="b"/>
              <a:pathLst>
                <a:path w="601" h="2379">
                  <a:moveTo>
                    <a:pt x="0" y="2379"/>
                  </a:moveTo>
                  <a:cubicBezTo>
                    <a:pt x="82" y="2017"/>
                    <a:pt x="391" y="432"/>
                    <a:pt x="491" y="216"/>
                  </a:cubicBezTo>
                  <a:cubicBezTo>
                    <a:pt x="591" y="0"/>
                    <a:pt x="578" y="903"/>
                    <a:pt x="601" y="108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6" name=""/>
            <p:cNvSpPr/>
            <p:nvPr/>
          </p:nvSpPr>
          <p:spPr>
            <a:xfrm>
              <a:off x="6249960" y="1197000"/>
              <a:ext cx="1220760" cy="3865680"/>
            </a:xfrm>
            <a:custGeom>
              <a:avLst/>
              <a:gdLst/>
              <a:ahLst/>
              <a:rect l="l" t="t" r="r" b="b"/>
              <a:pathLst>
                <a:path w="769" h="2435">
                  <a:moveTo>
                    <a:pt x="769" y="2435"/>
                  </a:moveTo>
                  <a:cubicBezTo>
                    <a:pt x="697" y="2069"/>
                    <a:pt x="465" y="494"/>
                    <a:pt x="337" y="247"/>
                  </a:cubicBezTo>
                  <a:cubicBezTo>
                    <a:pt x="209" y="0"/>
                    <a:pt x="55" y="837"/>
                    <a:pt x="0" y="956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7" name=""/>
            <p:cNvSpPr/>
            <p:nvPr/>
          </p:nvSpPr>
          <p:spPr>
            <a:xfrm>
              <a:off x="5167440" y="1932120"/>
              <a:ext cx="2616120" cy="3592440"/>
            </a:xfrm>
            <a:custGeom>
              <a:avLst/>
              <a:gdLst/>
              <a:ahLst/>
              <a:rect l="l" t="t" r="r" b="b"/>
              <a:pathLst>
                <a:path w="1648" h="2263">
                  <a:moveTo>
                    <a:pt x="1648" y="2263"/>
                  </a:moveTo>
                  <a:cubicBezTo>
                    <a:pt x="1471" y="1928"/>
                    <a:pt x="859" y="526"/>
                    <a:pt x="584" y="263"/>
                  </a:cubicBezTo>
                  <a:cubicBezTo>
                    <a:pt x="309" y="0"/>
                    <a:pt x="164" y="395"/>
                    <a:pt x="0" y="68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8" name=""/>
            <p:cNvSpPr/>
            <p:nvPr/>
          </p:nvSpPr>
          <p:spPr>
            <a:xfrm>
              <a:off x="7499520" y="1405080"/>
              <a:ext cx="901440" cy="3558960"/>
            </a:xfrm>
            <a:custGeom>
              <a:avLst/>
              <a:gdLst/>
              <a:ahLst/>
              <a:rect l="l" t="t" r="r" b="b"/>
              <a:pathLst>
                <a:path w="568" h="2242">
                  <a:moveTo>
                    <a:pt x="0" y="2242"/>
                  </a:moveTo>
                  <a:cubicBezTo>
                    <a:pt x="175" y="1339"/>
                    <a:pt x="402" y="434"/>
                    <a:pt x="485" y="217"/>
                  </a:cubicBezTo>
                  <a:cubicBezTo>
                    <a:pt x="568" y="0"/>
                    <a:pt x="497" y="790"/>
                    <a:pt x="500" y="94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9" name=""/>
            <p:cNvSpPr/>
            <p:nvPr/>
          </p:nvSpPr>
          <p:spPr>
            <a:xfrm>
              <a:off x="1943280" y="800280"/>
              <a:ext cx="5786280" cy="4738680"/>
            </a:xfrm>
            <a:custGeom>
              <a:avLst/>
              <a:gdLst/>
              <a:ahLst/>
              <a:rect l="l" t="t" r="r" b="b"/>
              <a:pathLst>
                <a:path w="3645" h="2985">
                  <a:moveTo>
                    <a:pt x="3645" y="2985"/>
                  </a:moveTo>
                  <a:cubicBezTo>
                    <a:pt x="3312" y="2556"/>
                    <a:pt x="2252" y="840"/>
                    <a:pt x="1645" y="420"/>
                  </a:cubicBezTo>
                  <a:cubicBezTo>
                    <a:pt x="1038" y="0"/>
                    <a:pt x="343" y="458"/>
                    <a:pt x="0" y="46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0" name=""/>
            <p:cNvSpPr/>
            <p:nvPr/>
          </p:nvSpPr>
          <p:spPr>
            <a:xfrm>
              <a:off x="1774800" y="635040"/>
              <a:ext cx="6050160" cy="4943520"/>
            </a:xfrm>
            <a:custGeom>
              <a:avLst/>
              <a:gdLst/>
              <a:ahLst/>
              <a:rect l="l" t="t" r="r" b="b"/>
              <a:pathLst>
                <a:path w="3811" h="3114">
                  <a:moveTo>
                    <a:pt x="3811" y="3114"/>
                  </a:moveTo>
                  <a:cubicBezTo>
                    <a:pt x="3477" y="2658"/>
                    <a:pt x="2443" y="740"/>
                    <a:pt x="1808" y="370"/>
                  </a:cubicBezTo>
                  <a:cubicBezTo>
                    <a:pt x="1173" y="0"/>
                    <a:pt x="377" y="783"/>
                    <a:pt x="0" y="892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1" name=""/>
            <p:cNvSpPr/>
            <p:nvPr/>
          </p:nvSpPr>
          <p:spPr>
            <a:xfrm>
              <a:off x="1565280" y="1214280"/>
              <a:ext cx="6203880" cy="4310280"/>
            </a:xfrm>
            <a:custGeom>
              <a:avLst/>
              <a:gdLst/>
              <a:ahLst/>
              <a:rect l="l" t="t" r="r" b="b"/>
              <a:pathLst>
                <a:path w="3908" h="2715">
                  <a:moveTo>
                    <a:pt x="3908" y="2715"/>
                  </a:moveTo>
                  <a:cubicBezTo>
                    <a:pt x="3505" y="2291"/>
                    <a:pt x="2147" y="358"/>
                    <a:pt x="1496" y="179"/>
                  </a:cubicBezTo>
                  <a:cubicBezTo>
                    <a:pt x="845" y="0"/>
                    <a:pt x="312" y="1335"/>
                    <a:pt x="0" y="1639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2" name=""/>
            <p:cNvSpPr/>
            <p:nvPr/>
          </p:nvSpPr>
          <p:spPr>
            <a:xfrm>
              <a:off x="6080040" y="1284120"/>
              <a:ext cx="1703520" cy="4267440"/>
            </a:xfrm>
            <a:custGeom>
              <a:avLst/>
              <a:gdLst/>
              <a:ahLst/>
              <a:rect l="l" t="t" r="r" b="b"/>
              <a:pathLst>
                <a:path w="1073" h="2688">
                  <a:moveTo>
                    <a:pt x="1073" y="2688"/>
                  </a:moveTo>
                  <a:cubicBezTo>
                    <a:pt x="1042" y="2266"/>
                    <a:pt x="1067" y="328"/>
                    <a:pt x="888" y="164"/>
                  </a:cubicBezTo>
                  <a:cubicBezTo>
                    <a:pt x="709" y="0"/>
                    <a:pt x="353" y="886"/>
                    <a:pt x="0" y="170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3" name=""/>
            <p:cNvSpPr/>
            <p:nvPr/>
          </p:nvSpPr>
          <p:spPr>
            <a:xfrm>
              <a:off x="3470400" y="1316160"/>
              <a:ext cx="4230720" cy="4222800"/>
            </a:xfrm>
            <a:custGeom>
              <a:avLst/>
              <a:gdLst/>
              <a:ahLst/>
              <a:rect l="l" t="t" r="r" b="b"/>
              <a:pathLst>
                <a:path w="2665" h="2660">
                  <a:moveTo>
                    <a:pt x="2665" y="2660"/>
                  </a:moveTo>
                  <a:cubicBezTo>
                    <a:pt x="2498" y="2247"/>
                    <a:pt x="2104" y="384"/>
                    <a:pt x="1660" y="192"/>
                  </a:cubicBezTo>
                  <a:cubicBezTo>
                    <a:pt x="1216" y="0"/>
                    <a:pt x="605" y="792"/>
                    <a:pt x="0" y="151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4" name=""/>
            <p:cNvSpPr/>
            <p:nvPr/>
          </p:nvSpPr>
          <p:spPr>
            <a:xfrm>
              <a:off x="5911920" y="1146240"/>
              <a:ext cx="1476360" cy="3860640"/>
            </a:xfrm>
            <a:custGeom>
              <a:avLst/>
              <a:gdLst/>
              <a:ahLst/>
              <a:rect l="l" t="t" r="r" b="b"/>
              <a:pathLst>
                <a:path w="930" h="2432">
                  <a:moveTo>
                    <a:pt x="930" y="2432"/>
                  </a:moveTo>
                  <a:cubicBezTo>
                    <a:pt x="838" y="2060"/>
                    <a:pt x="524" y="402"/>
                    <a:pt x="369" y="201"/>
                  </a:cubicBezTo>
                  <a:cubicBezTo>
                    <a:pt x="214" y="0"/>
                    <a:pt x="85" y="621"/>
                    <a:pt x="0" y="1223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5" name=""/>
            <p:cNvSpPr/>
            <p:nvPr/>
          </p:nvSpPr>
          <p:spPr>
            <a:xfrm>
              <a:off x="2425680" y="1793880"/>
              <a:ext cx="4803840" cy="2120760"/>
            </a:xfrm>
            <a:custGeom>
              <a:avLst/>
              <a:gdLst/>
              <a:ahLst/>
              <a:rect l="l" t="t" r="r" b="b"/>
              <a:pathLst>
                <a:path w="3026" h="1336">
                  <a:moveTo>
                    <a:pt x="0" y="1336"/>
                  </a:moveTo>
                  <a:cubicBezTo>
                    <a:pt x="362" y="1139"/>
                    <a:pt x="1667" y="310"/>
                    <a:pt x="2171" y="155"/>
                  </a:cubicBezTo>
                  <a:cubicBezTo>
                    <a:pt x="2675" y="0"/>
                    <a:pt x="2837" y="204"/>
                    <a:pt x="3026" y="405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6" name=""/>
            <p:cNvSpPr/>
            <p:nvPr/>
          </p:nvSpPr>
          <p:spPr>
            <a:xfrm>
              <a:off x="1865160" y="614520"/>
              <a:ext cx="901800" cy="3247920"/>
            </a:xfrm>
            <a:custGeom>
              <a:avLst/>
              <a:gdLst/>
              <a:ahLst/>
              <a:rect l="l" t="t" r="r" b="b"/>
              <a:pathLst>
                <a:path w="568" h="2418">
                  <a:moveTo>
                    <a:pt x="568" y="2418"/>
                  </a:moveTo>
                  <a:cubicBezTo>
                    <a:pt x="525" y="1506"/>
                    <a:pt x="482" y="594"/>
                    <a:pt x="387" y="297"/>
                  </a:cubicBezTo>
                  <a:cubicBezTo>
                    <a:pt x="292" y="0"/>
                    <a:pt x="146" y="317"/>
                    <a:pt x="0" y="63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7" name=""/>
            <p:cNvSpPr/>
            <p:nvPr/>
          </p:nvSpPr>
          <p:spPr>
            <a:xfrm>
              <a:off x="2419200" y="1668600"/>
              <a:ext cx="5747040" cy="2224080"/>
            </a:xfrm>
            <a:custGeom>
              <a:avLst/>
              <a:gdLst/>
              <a:ahLst/>
              <a:rect l="l" t="t" r="r" b="b"/>
              <a:pathLst>
                <a:path w="3620" h="1401">
                  <a:moveTo>
                    <a:pt x="0" y="1401"/>
                  </a:moveTo>
                  <a:cubicBezTo>
                    <a:pt x="341" y="1185"/>
                    <a:pt x="1449" y="204"/>
                    <a:pt x="2052" y="102"/>
                  </a:cubicBezTo>
                  <a:cubicBezTo>
                    <a:pt x="2655" y="0"/>
                    <a:pt x="3294" y="644"/>
                    <a:pt x="3620" y="78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8" name=""/>
            <p:cNvSpPr/>
            <p:nvPr/>
          </p:nvSpPr>
          <p:spPr>
            <a:xfrm>
              <a:off x="2449440" y="1809720"/>
              <a:ext cx="2613240" cy="2081160"/>
            </a:xfrm>
            <a:custGeom>
              <a:avLst/>
              <a:gdLst/>
              <a:ahLst/>
              <a:rect l="l" t="t" r="r" b="b"/>
              <a:pathLst>
                <a:path w="1646" h="1311">
                  <a:moveTo>
                    <a:pt x="0" y="1311"/>
                  </a:moveTo>
                  <a:cubicBezTo>
                    <a:pt x="151" y="1111"/>
                    <a:pt x="624" y="220"/>
                    <a:pt x="898" y="110"/>
                  </a:cubicBezTo>
                  <a:cubicBezTo>
                    <a:pt x="1172" y="0"/>
                    <a:pt x="1490" y="538"/>
                    <a:pt x="1646" y="65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9" name=""/>
            <p:cNvSpPr/>
            <p:nvPr/>
          </p:nvSpPr>
          <p:spPr>
            <a:xfrm>
              <a:off x="2343240" y="1768320"/>
              <a:ext cx="4027320" cy="2121120"/>
            </a:xfrm>
            <a:custGeom>
              <a:avLst/>
              <a:gdLst/>
              <a:ahLst/>
              <a:rect l="l" t="t" r="r" b="b"/>
              <a:pathLst>
                <a:path w="2537" h="1336">
                  <a:moveTo>
                    <a:pt x="0" y="1336"/>
                  </a:moveTo>
                  <a:cubicBezTo>
                    <a:pt x="355" y="1133"/>
                    <a:pt x="1711" y="244"/>
                    <a:pt x="2124" y="122"/>
                  </a:cubicBezTo>
                  <a:cubicBezTo>
                    <a:pt x="2537" y="0"/>
                    <a:pt x="2493" y="302"/>
                    <a:pt x="2478" y="602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20" name=""/>
          <p:cNvGrpSpPr/>
          <p:nvPr/>
        </p:nvGrpSpPr>
        <p:grpSpPr>
          <a:xfrm>
            <a:off x="735120" y="444600"/>
            <a:ext cx="8219880" cy="5130720"/>
            <a:chOff x="735120" y="444600"/>
            <a:chExt cx="8219880" cy="5130720"/>
          </a:xfrm>
        </p:grpSpPr>
        <p:grpSp>
          <p:nvGrpSpPr>
            <p:cNvPr id="7221" name=""/>
            <p:cNvGrpSpPr/>
            <p:nvPr/>
          </p:nvGrpSpPr>
          <p:grpSpPr>
            <a:xfrm>
              <a:off x="735120" y="444600"/>
              <a:ext cx="8219880" cy="5130720"/>
              <a:chOff x="735120" y="444600"/>
              <a:chExt cx="8219880" cy="5130720"/>
            </a:xfrm>
          </p:grpSpPr>
          <p:grpSp>
            <p:nvGrpSpPr>
              <p:cNvPr id="7222" name=""/>
              <p:cNvGrpSpPr/>
              <p:nvPr/>
            </p:nvGrpSpPr>
            <p:grpSpPr>
              <a:xfrm>
                <a:off x="800280" y="1733400"/>
                <a:ext cx="7162560" cy="3819600"/>
                <a:chOff x="800280" y="1733400"/>
                <a:chExt cx="7162560" cy="3819600"/>
              </a:xfrm>
            </p:grpSpPr>
            <p:sp>
              <p:nvSpPr>
                <p:cNvPr id="7223" name=""/>
                <p:cNvSpPr/>
                <p:nvPr/>
              </p:nvSpPr>
              <p:spPr>
                <a:xfrm flipV="1">
                  <a:off x="7143840" y="2666880"/>
                  <a:ext cx="47520" cy="32400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224" name=""/>
                <p:cNvSpPr/>
                <p:nvPr/>
              </p:nvSpPr>
              <p:spPr>
                <a:xfrm>
                  <a:off x="6848640" y="2895480"/>
                  <a:ext cx="304560" cy="8568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225" name=""/>
                <p:cNvSpPr/>
                <p:nvPr/>
              </p:nvSpPr>
              <p:spPr>
                <a:xfrm flipV="1">
                  <a:off x="6819840" y="2676240"/>
                  <a:ext cx="390600" cy="22860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7226" name=""/>
                <p:cNvGrpSpPr/>
                <p:nvPr/>
              </p:nvGrpSpPr>
              <p:grpSpPr>
                <a:xfrm>
                  <a:off x="800280" y="1733400"/>
                  <a:ext cx="7162560" cy="3819600"/>
                  <a:chOff x="800280" y="1733400"/>
                  <a:chExt cx="7162560" cy="3819600"/>
                </a:xfrm>
              </p:grpSpPr>
              <p:sp>
                <p:nvSpPr>
                  <p:cNvPr id="7227" name=""/>
                  <p:cNvSpPr/>
                  <p:nvPr/>
                </p:nvSpPr>
                <p:spPr>
                  <a:xfrm>
                    <a:off x="4000680" y="3467160"/>
                    <a:ext cx="1133280" cy="1127160"/>
                  </a:xfrm>
                  <a:custGeom>
                    <a:avLst/>
                    <a:gdLst/>
                    <a:ahLst/>
                    <a:rect l="l" t="t" r="r" b="b"/>
                    <a:pathLst>
                      <a:path w="714" h="710">
                        <a:moveTo>
                          <a:pt x="0" y="0"/>
                        </a:moveTo>
                        <a:lnTo>
                          <a:pt x="714" y="710"/>
                        </a:lnTo>
                      </a:path>
                    </a:pathLst>
                  </a:custGeom>
                  <a:noFill/>
                  <a:ln w="19080">
                    <a:solidFill>
                      <a:srgbClr val="008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28" name=""/>
                  <p:cNvSpPr/>
                  <p:nvPr/>
                </p:nvSpPr>
                <p:spPr>
                  <a:xfrm flipV="1">
                    <a:off x="2095560" y="3457080"/>
                    <a:ext cx="1895400" cy="933480"/>
                  </a:xfrm>
                  <a:prstGeom prst="line">
                    <a:avLst/>
                  </a:prstGeom>
                  <a:ln w="19080">
                    <a:solidFill>
                      <a:srgbClr val="008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7229" name=""/>
                  <p:cNvGrpSpPr/>
                  <p:nvPr/>
                </p:nvGrpSpPr>
                <p:grpSpPr>
                  <a:xfrm>
                    <a:off x="800280" y="1733400"/>
                    <a:ext cx="7162560" cy="3819600"/>
                    <a:chOff x="800280" y="1733400"/>
                    <a:chExt cx="7162560" cy="3819600"/>
                  </a:xfrm>
                </p:grpSpPr>
                <p:sp>
                  <p:nvSpPr>
                    <p:cNvPr id="7230" name=""/>
                    <p:cNvSpPr/>
                    <p:nvPr/>
                  </p:nvSpPr>
                  <p:spPr>
                    <a:xfrm flipV="1">
                      <a:off x="5343480" y="4229280"/>
                      <a:ext cx="1647720" cy="1009440"/>
                    </a:xfrm>
                    <a:prstGeom prst="line">
                      <a:avLst/>
                    </a:prstGeom>
                    <a:ln w="19080">
                      <a:solidFill>
                        <a:srgbClr val="008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231" name=""/>
                    <p:cNvSpPr/>
                    <p:nvPr/>
                  </p:nvSpPr>
                  <p:spPr>
                    <a:xfrm flipH="1">
                      <a:off x="6962400" y="3000240"/>
                      <a:ext cx="142920" cy="1247760"/>
                    </a:xfrm>
                    <a:prstGeom prst="line">
                      <a:avLst/>
                    </a:prstGeom>
                    <a:ln w="19080">
                      <a:solidFill>
                        <a:srgbClr val="008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grpSp>
                  <p:nvGrpSpPr>
                    <p:cNvPr id="7232" name=""/>
                    <p:cNvGrpSpPr/>
                    <p:nvPr/>
                  </p:nvGrpSpPr>
                  <p:grpSpPr>
                    <a:xfrm>
                      <a:off x="800280" y="1733400"/>
                      <a:ext cx="7162560" cy="3819600"/>
                      <a:chOff x="800280" y="1733400"/>
                      <a:chExt cx="7162560" cy="3819600"/>
                    </a:xfrm>
                  </p:grpSpPr>
                  <p:sp>
                    <p:nvSpPr>
                      <p:cNvPr id="7233" name=""/>
                      <p:cNvSpPr/>
                      <p:nvPr/>
                    </p:nvSpPr>
                    <p:spPr>
                      <a:xfrm>
                        <a:off x="6229440" y="3038400"/>
                        <a:ext cx="1533600" cy="381240"/>
                      </a:xfrm>
                      <a:prstGeom prst="line">
                        <a:avLst/>
                      </a:prstGeom>
                      <a:ln w="19080">
                        <a:solidFill>
                          <a:srgbClr val="0080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34" name=""/>
                      <p:cNvSpPr/>
                      <p:nvPr/>
                    </p:nvSpPr>
                    <p:spPr>
                      <a:xfrm>
                        <a:off x="6238800" y="3067200"/>
                        <a:ext cx="1600200" cy="2984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08" h="188">
                            <a:moveTo>
                              <a:pt x="0" y="0"/>
                            </a:moveTo>
                            <a:lnTo>
                              <a:pt x="1008" y="188"/>
                            </a:lnTo>
                          </a:path>
                        </a:pathLst>
                      </a:custGeom>
                      <a:noFill/>
                      <a:ln w="19080">
                        <a:solidFill>
                          <a:srgbClr val="008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grpSp>
                    <p:nvGrpSpPr>
                      <p:cNvPr id="7235" name=""/>
                      <p:cNvGrpSpPr/>
                      <p:nvPr/>
                    </p:nvGrpSpPr>
                    <p:grpSpPr>
                      <a:xfrm>
                        <a:off x="800280" y="1733400"/>
                        <a:ext cx="7162560" cy="3819600"/>
                        <a:chOff x="800280" y="1733400"/>
                        <a:chExt cx="7162560" cy="3819600"/>
                      </a:xfrm>
                    </p:grpSpPr>
                    <p:sp>
                      <p:nvSpPr>
                        <p:cNvPr id="7236" name=""/>
                        <p:cNvSpPr/>
                        <p:nvPr/>
                      </p:nvSpPr>
                      <p:spPr>
                        <a:xfrm flipV="1">
                          <a:off x="6086520" y="3419280"/>
                          <a:ext cx="1685880" cy="1114200"/>
                        </a:xfrm>
                        <a:prstGeom prst="line">
                          <a:avLst/>
                        </a:prstGeom>
                        <a:ln w="19080">
                          <a:solidFill>
                            <a:srgbClr val="0080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Frutiger 45 Light"/>
                          </a:endParaRPr>
                        </a:p>
                      </p:txBody>
                    </p:sp>
                    <p:sp>
                      <p:nvSpPr>
                        <p:cNvPr id="7237" name=""/>
                        <p:cNvSpPr/>
                        <p:nvPr/>
                      </p:nvSpPr>
                      <p:spPr>
                        <a:xfrm flipV="1">
                          <a:off x="6095880" y="3219120"/>
                          <a:ext cx="1866960" cy="1305000"/>
                        </a:xfrm>
                        <a:prstGeom prst="line">
                          <a:avLst/>
                        </a:prstGeom>
                        <a:ln w="19080">
                          <a:solidFill>
                            <a:srgbClr val="0080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Frutiger 45 Light"/>
                          </a:endParaRPr>
                        </a:p>
                      </p:txBody>
                    </p:sp>
                    <p:grpSp>
                      <p:nvGrpSpPr>
                        <p:cNvPr id="7238" name=""/>
                        <p:cNvGrpSpPr/>
                        <p:nvPr/>
                      </p:nvGrpSpPr>
                      <p:grpSpPr>
                        <a:xfrm>
                          <a:off x="800280" y="1733400"/>
                          <a:ext cx="6940440" cy="3819600"/>
                          <a:chOff x="800280" y="1733400"/>
                          <a:chExt cx="6940440" cy="3819600"/>
                        </a:xfrm>
                      </p:grpSpPr>
                      <p:sp>
                        <p:nvSpPr>
                          <p:cNvPr id="7239" name=""/>
                          <p:cNvSpPr/>
                          <p:nvPr/>
                        </p:nvSpPr>
                        <p:spPr>
                          <a:xfrm>
                            <a:off x="6102360" y="4518000"/>
                            <a:ext cx="1359000" cy="5716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0" name=""/>
                          <p:cNvSpPr/>
                          <p:nvPr/>
                        </p:nvSpPr>
                        <p:spPr>
                          <a:xfrm>
                            <a:off x="6108840" y="4530600"/>
                            <a:ext cx="1631880" cy="102240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1" name=""/>
                          <p:cNvSpPr/>
                          <p:nvPr/>
                        </p:nvSpPr>
                        <p:spPr>
                          <a:xfrm flipH="1">
                            <a:off x="5308560" y="4518000"/>
                            <a:ext cx="781200" cy="73656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2" name=""/>
                          <p:cNvSpPr/>
                          <p:nvPr/>
                        </p:nvSpPr>
                        <p:spPr>
                          <a:xfrm>
                            <a:off x="6070680" y="4518000"/>
                            <a:ext cx="1440" cy="6699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" h="422">
                                <a:moveTo>
                                  <a:pt x="0" y="0"/>
                                </a:moveTo>
                                <a:lnTo>
                                  <a:pt x="0" y="422"/>
                                </a:lnTo>
                              </a:path>
                            </a:pathLst>
                          </a:custGeom>
                          <a:noFill/>
                          <a:ln w="19080">
                            <a:solidFill>
                              <a:srgbClr val="008000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3" name=""/>
                          <p:cNvSpPr/>
                          <p:nvPr/>
                        </p:nvSpPr>
                        <p:spPr>
                          <a:xfrm flipV="1">
                            <a:off x="6229440" y="2895480"/>
                            <a:ext cx="619200" cy="19080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4" name=""/>
                          <p:cNvSpPr/>
                          <p:nvPr/>
                        </p:nvSpPr>
                        <p:spPr>
                          <a:xfrm>
                            <a:off x="6257880" y="3057480"/>
                            <a:ext cx="714600" cy="119052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5" name=""/>
                          <p:cNvSpPr/>
                          <p:nvPr/>
                        </p:nvSpPr>
                        <p:spPr>
                          <a:xfrm>
                            <a:off x="6267600" y="3076560"/>
                            <a:ext cx="771480" cy="11556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486" h="728">
                                <a:moveTo>
                                  <a:pt x="0" y="0"/>
                                </a:moveTo>
                                <a:lnTo>
                                  <a:pt x="486" y="728"/>
                                </a:lnTo>
                              </a:path>
                            </a:pathLst>
                          </a:custGeom>
                          <a:noFill/>
                          <a:ln w="19080">
                            <a:solidFill>
                              <a:srgbClr val="008000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6" name=""/>
                          <p:cNvSpPr/>
                          <p:nvPr/>
                        </p:nvSpPr>
                        <p:spPr>
                          <a:xfrm flipV="1">
                            <a:off x="6229440" y="2990880"/>
                            <a:ext cx="876240" cy="856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38880" bIns="3888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7" name=""/>
                          <p:cNvSpPr/>
                          <p:nvPr/>
                        </p:nvSpPr>
                        <p:spPr>
                          <a:xfrm flipH="1">
                            <a:off x="6086520" y="4229280"/>
                            <a:ext cx="876240" cy="2854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8" name=""/>
                          <p:cNvSpPr/>
                          <p:nvPr/>
                        </p:nvSpPr>
                        <p:spPr>
                          <a:xfrm flipV="1">
                            <a:off x="6105600" y="3857760"/>
                            <a:ext cx="1305000" cy="6760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grpSp>
                        <p:nvGrpSpPr>
                          <p:cNvPr id="7249" name=""/>
                          <p:cNvGrpSpPr/>
                          <p:nvPr/>
                        </p:nvGrpSpPr>
                        <p:grpSpPr>
                          <a:xfrm>
                            <a:off x="800280" y="1733400"/>
                            <a:ext cx="4159080" cy="2971800"/>
                            <a:chOff x="800280" y="1733400"/>
                            <a:chExt cx="4159080" cy="2971800"/>
                          </a:xfrm>
                        </p:grpSpPr>
                        <p:sp>
                          <p:nvSpPr>
                            <p:cNvPr id="7250" name=""/>
                            <p:cNvSpPr/>
                            <p:nvPr/>
                          </p:nvSpPr>
                          <p:spPr>
                            <a:xfrm flipV="1">
                              <a:off x="2695680" y="3191040"/>
                              <a:ext cx="152280" cy="1257120"/>
                            </a:xfrm>
                            <a:prstGeom prst="line">
                              <a:avLst/>
                            </a:prstGeom>
                            <a:ln w="19080">
                              <a:solidFill>
                                <a:srgbClr val="008000"/>
                              </a:solidFill>
                              <a:miter/>
                            </a:ln>
                          </p:spPr>
                          <p:style>
                            <a:lnRef idx="0"/>
                            <a:fillRef idx="0"/>
                            <a:effectRef idx="0"/>
                            <a:fontRef idx="minor"/>
                          </p:style>
                          <p:txBody>
                            <a:bodyPr lIns="90000" rIns="90000" tIns="46800" bIns="46800" anchor="ctr">
                              <a:noAutofit/>
                            </a:bodyPr>
                            <a:p>
                              <a:endParaRPr b="0" lang="en-US" sz="2400" strike="noStrike" u="none"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Frutiger 45 Light"/>
                              </a:endParaRPr>
                            </a:p>
                          </p:txBody>
                        </p:sp>
                        <p:grpSp>
                          <p:nvGrpSpPr>
                            <p:cNvPr id="7251" name=""/>
                            <p:cNvGrpSpPr/>
                            <p:nvPr/>
                          </p:nvGrpSpPr>
                          <p:grpSpPr>
                            <a:xfrm>
                              <a:off x="800280" y="1733400"/>
                              <a:ext cx="4159080" cy="2971800"/>
                              <a:chOff x="800280" y="1733400"/>
                              <a:chExt cx="4159080" cy="2971800"/>
                            </a:xfrm>
                          </p:grpSpPr>
                          <p:sp>
                            <p:nvSpPr>
                              <p:cNvPr id="7252" name=""/>
                              <p:cNvSpPr/>
                              <p:nvPr/>
                            </p:nvSpPr>
                            <p:spPr>
                              <a:xfrm flipH="1" flipV="1">
                                <a:off x="2609640" y="2790720"/>
                                <a:ext cx="66600" cy="161928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sp>
                            <p:nvSpPr>
                              <p:cNvPr id="7253" name=""/>
                              <p:cNvSpPr/>
                              <p:nvPr/>
                            </p:nvSpPr>
                            <p:spPr>
                              <a:xfrm flipH="1">
                                <a:off x="1409400" y="2771640"/>
                                <a:ext cx="1181160" cy="58104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sp>
                            <p:nvSpPr>
                              <p:cNvPr id="7254" name=""/>
                              <p:cNvSpPr/>
                              <p:nvPr/>
                            </p:nvSpPr>
                            <p:spPr>
                              <a:xfrm flipH="1">
                                <a:off x="1428840" y="2771640"/>
                                <a:ext cx="1171440" cy="82872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grpSp>
                            <p:nvGrpSpPr>
                              <p:cNvPr id="7255" name=""/>
                              <p:cNvGrpSpPr/>
                              <p:nvPr/>
                            </p:nvGrpSpPr>
                            <p:grpSpPr>
                              <a:xfrm>
                                <a:off x="800280" y="1733400"/>
                                <a:ext cx="4159080" cy="2971800"/>
                                <a:chOff x="800280" y="1733400"/>
                                <a:chExt cx="4159080" cy="2971800"/>
                              </a:xfrm>
                            </p:grpSpPr>
                            <p:sp>
                              <p:nvSpPr>
                                <p:cNvPr id="7256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3581280" y="3774960"/>
                                  <a:ext cx="1378080" cy="93024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7" name=""/>
                                <p:cNvSpPr/>
                                <p:nvPr/>
                              </p:nvSpPr>
                              <p:spPr>
                                <a:xfrm>
                                  <a:off x="2457360" y="3790800"/>
                                  <a:ext cx="1155960" cy="1558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728" h="98">
                                      <a:moveTo>
                                        <a:pt x="728" y="0"/>
                                      </a:moveTo>
                                      <a:lnTo>
                                        <a:pt x="0" y="98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8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2472840" y="3556080"/>
                                  <a:ext cx="1127160" cy="21096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9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2962440" y="2930400"/>
                                  <a:ext cx="628560" cy="83664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0" name=""/>
                                <p:cNvSpPr/>
                                <p:nvPr/>
                              </p:nvSpPr>
                              <p:spPr>
                                <a:xfrm>
                                  <a:off x="2000160" y="2595600"/>
                                  <a:ext cx="692280" cy="148104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436" h="933">
                                      <a:moveTo>
                                        <a:pt x="0" y="933"/>
                                      </a:moveTo>
                                      <a:lnTo>
                                        <a:pt x="436" y="0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1" name=""/>
                                <p:cNvSpPr/>
                                <p:nvPr/>
                              </p:nvSpPr>
                              <p:spPr>
                                <a:xfrm>
                                  <a:off x="1974960" y="2916360"/>
                                  <a:ext cx="1017360" cy="11602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41" h="731">
                                      <a:moveTo>
                                        <a:pt x="0" y="731"/>
                                      </a:moveTo>
                                      <a:lnTo>
                                        <a:pt x="641" y="0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2" name=""/>
                                <p:cNvSpPr/>
                                <p:nvPr/>
                              </p:nvSpPr>
                              <p:spPr>
                                <a:xfrm>
                                  <a:off x="1824120" y="2022480"/>
                                  <a:ext cx="1128600" cy="8920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3" name=""/>
                                <p:cNvSpPr/>
                                <p:nvPr/>
                              </p:nvSpPr>
                              <p:spPr>
                                <a:xfrm>
                                  <a:off x="1833480" y="2030400"/>
                                  <a:ext cx="858960" cy="56340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4" name=""/>
                                <p:cNvSpPr/>
                                <p:nvPr/>
                              </p:nvSpPr>
                              <p:spPr>
                                <a:xfrm>
                                  <a:off x="1994040" y="1733400"/>
                                  <a:ext cx="707760" cy="8686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5" name=""/>
                                <p:cNvSpPr/>
                                <p:nvPr/>
                              </p:nvSpPr>
                              <p:spPr>
                                <a:xfrm>
                                  <a:off x="1628640" y="2577960"/>
                                  <a:ext cx="1065240" cy="12574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71" h="792">
                                      <a:moveTo>
                                        <a:pt x="671" y="0"/>
                                      </a:moveTo>
                                      <a:lnTo>
                                        <a:pt x="0" y="792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6" name=""/>
                                <p:cNvSpPr/>
                                <p:nvPr/>
                              </p:nvSpPr>
                              <p:spPr>
                                <a:xfrm flipH="1">
                                  <a:off x="1972800" y="2593800"/>
                                  <a:ext cx="739800" cy="119700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7" name=""/>
                                <p:cNvSpPr/>
                                <p:nvPr/>
                              </p:nvSpPr>
                              <p:spPr>
                                <a:xfrm>
                                  <a:off x="1940040" y="2906640"/>
                                  <a:ext cx="1022400" cy="115092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44" h="725">
                                      <a:moveTo>
                                        <a:pt x="644" y="0"/>
                                      </a:moveTo>
                                      <a:lnTo>
                                        <a:pt x="0" y="725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8" name=""/>
                                <p:cNvSpPr/>
                                <p:nvPr/>
                              </p:nvSpPr>
                              <p:spPr>
                                <a:xfrm>
                                  <a:off x="1542960" y="2938320"/>
                                  <a:ext cx="1449360" cy="84636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913" h="533">
                                      <a:moveTo>
                                        <a:pt x="913" y="0"/>
                                      </a:moveTo>
                                      <a:lnTo>
                                        <a:pt x="0" y="533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9" name=""/>
                                <p:cNvSpPr/>
                                <p:nvPr/>
                              </p:nvSpPr>
                              <p:spPr>
                                <a:xfrm>
                                  <a:off x="800280" y="2914560"/>
                                  <a:ext cx="2153880" cy="11080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1357" h="698">
                                      <a:moveTo>
                                        <a:pt x="1357" y="0"/>
                                      </a:moveTo>
                                      <a:lnTo>
                                        <a:pt x="0" y="698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70" name=""/>
                                <p:cNvSpPr/>
                                <p:nvPr/>
                              </p:nvSpPr>
                              <p:spPr>
                                <a:xfrm flipH="1">
                                  <a:off x="1484280" y="2914560"/>
                                  <a:ext cx="1487520" cy="34452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71" name=""/>
                                <p:cNvSpPr/>
                                <p:nvPr/>
                              </p:nvSpPr>
                              <p:spPr>
                                <a:xfrm flipH="1">
                                  <a:off x="1414440" y="2914560"/>
                                  <a:ext cx="1557360" cy="1414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</p:grpSp>
              </p:grpSp>
            </p:grpSp>
          </p:grpSp>
          <p:grpSp>
            <p:nvGrpSpPr>
              <p:cNvPr id="7272" name=""/>
              <p:cNvGrpSpPr/>
              <p:nvPr/>
            </p:nvGrpSpPr>
            <p:grpSpPr>
              <a:xfrm>
                <a:off x="735120" y="444600"/>
                <a:ext cx="8219880" cy="5130720"/>
                <a:chOff x="735120" y="444600"/>
                <a:chExt cx="8219880" cy="5130720"/>
              </a:xfrm>
            </p:grpSpPr>
            <p:grpSp>
              <p:nvGrpSpPr>
                <p:cNvPr id="7273" name=""/>
                <p:cNvGrpSpPr/>
                <p:nvPr/>
              </p:nvGrpSpPr>
              <p:grpSpPr>
                <a:xfrm>
                  <a:off x="1857240" y="642960"/>
                  <a:ext cx="7097760" cy="4570200"/>
                  <a:chOff x="1857240" y="642960"/>
                  <a:chExt cx="7097760" cy="4570200"/>
                </a:xfrm>
              </p:grpSpPr>
              <p:sp>
                <p:nvSpPr>
                  <p:cNvPr id="7274" name=""/>
                  <p:cNvSpPr/>
                  <p:nvPr/>
                </p:nvSpPr>
                <p:spPr>
                  <a:xfrm>
                    <a:off x="1870200" y="738000"/>
                    <a:ext cx="7084800" cy="1565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63" h="986">
                        <a:moveTo>
                          <a:pt x="0" y="543"/>
                        </a:moveTo>
                        <a:cubicBezTo>
                          <a:pt x="820" y="271"/>
                          <a:pt x="1640" y="0"/>
                          <a:pt x="2384" y="74"/>
                        </a:cubicBezTo>
                        <a:cubicBezTo>
                          <a:pt x="3128" y="148"/>
                          <a:pt x="3795" y="567"/>
                          <a:pt x="4463" y="98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5" name=""/>
                  <p:cNvSpPr/>
                  <p:nvPr/>
                </p:nvSpPr>
                <p:spPr>
                  <a:xfrm>
                    <a:off x="1882800" y="914400"/>
                    <a:ext cx="6584760" cy="1682640"/>
                  </a:xfrm>
                  <a:custGeom>
                    <a:avLst/>
                    <a:gdLst/>
                    <a:ahLst/>
                    <a:rect l="l" t="t" r="r" b="b"/>
                    <a:pathLst>
                      <a:path w="4148" h="1060">
                        <a:moveTo>
                          <a:pt x="0" y="440"/>
                        </a:moveTo>
                        <a:cubicBezTo>
                          <a:pt x="1023" y="221"/>
                          <a:pt x="2096" y="0"/>
                          <a:pt x="2787" y="103"/>
                        </a:cubicBezTo>
                        <a:cubicBezTo>
                          <a:pt x="3478" y="206"/>
                          <a:pt x="3865" y="861"/>
                          <a:pt x="4148" y="106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6" name=""/>
                  <p:cNvSpPr/>
                  <p:nvPr/>
                </p:nvSpPr>
                <p:spPr>
                  <a:xfrm>
                    <a:off x="1870200" y="753840"/>
                    <a:ext cx="6629400" cy="1770120"/>
                  </a:xfrm>
                  <a:custGeom>
                    <a:avLst/>
                    <a:gdLst/>
                    <a:ahLst/>
                    <a:rect l="l" t="t" r="r" b="b"/>
                    <a:pathLst>
                      <a:path w="4176" h="1115">
                        <a:moveTo>
                          <a:pt x="0" y="533"/>
                        </a:moveTo>
                        <a:cubicBezTo>
                          <a:pt x="55" y="250"/>
                          <a:pt x="159" y="0"/>
                          <a:pt x="855" y="97"/>
                        </a:cubicBezTo>
                        <a:cubicBezTo>
                          <a:pt x="1551" y="194"/>
                          <a:pt x="3484" y="903"/>
                          <a:pt x="4176" y="1115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7" name=""/>
                  <p:cNvSpPr/>
                  <p:nvPr/>
                </p:nvSpPr>
                <p:spPr>
                  <a:xfrm>
                    <a:off x="1857240" y="642960"/>
                    <a:ext cx="5977080" cy="2822400"/>
                  </a:xfrm>
                  <a:custGeom>
                    <a:avLst/>
                    <a:gdLst/>
                    <a:ahLst/>
                    <a:rect l="l" t="t" r="r" b="b"/>
                    <a:pathLst>
                      <a:path w="3765" h="1778">
                        <a:moveTo>
                          <a:pt x="0" y="627"/>
                        </a:moveTo>
                        <a:cubicBezTo>
                          <a:pt x="636" y="313"/>
                          <a:pt x="1272" y="0"/>
                          <a:pt x="1899" y="192"/>
                        </a:cubicBezTo>
                        <a:cubicBezTo>
                          <a:pt x="2526" y="384"/>
                          <a:pt x="3145" y="1081"/>
                          <a:pt x="3765" y="1778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8" name=""/>
                  <p:cNvSpPr/>
                  <p:nvPr/>
                </p:nvSpPr>
                <p:spPr>
                  <a:xfrm>
                    <a:off x="1882800" y="1028520"/>
                    <a:ext cx="6337440" cy="1787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92" h="1126">
                        <a:moveTo>
                          <a:pt x="0" y="351"/>
                        </a:moveTo>
                        <a:cubicBezTo>
                          <a:pt x="863" y="153"/>
                          <a:pt x="1711" y="0"/>
                          <a:pt x="2376" y="129"/>
                        </a:cubicBezTo>
                        <a:cubicBezTo>
                          <a:pt x="3041" y="258"/>
                          <a:pt x="3655" y="918"/>
                          <a:pt x="3992" y="112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9" name=""/>
                  <p:cNvSpPr/>
                  <p:nvPr/>
                </p:nvSpPr>
                <p:spPr>
                  <a:xfrm>
                    <a:off x="1897200" y="960480"/>
                    <a:ext cx="5987880" cy="1682640"/>
                  </a:xfrm>
                  <a:custGeom>
                    <a:avLst/>
                    <a:gdLst/>
                    <a:ahLst/>
                    <a:rect l="l" t="t" r="r" b="b"/>
                    <a:pathLst>
                      <a:path w="3772" h="1060">
                        <a:moveTo>
                          <a:pt x="0" y="419"/>
                        </a:moveTo>
                        <a:cubicBezTo>
                          <a:pt x="918" y="209"/>
                          <a:pt x="1837" y="0"/>
                          <a:pt x="2466" y="107"/>
                        </a:cubicBezTo>
                        <a:cubicBezTo>
                          <a:pt x="3095" y="214"/>
                          <a:pt x="3433" y="637"/>
                          <a:pt x="3772" y="106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0" name=""/>
                  <p:cNvSpPr/>
                  <p:nvPr/>
                </p:nvSpPr>
                <p:spPr>
                  <a:xfrm>
                    <a:off x="1909800" y="1625400"/>
                    <a:ext cx="2998800" cy="302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9" h="1904">
                        <a:moveTo>
                          <a:pt x="0" y="0"/>
                        </a:moveTo>
                        <a:cubicBezTo>
                          <a:pt x="491" y="68"/>
                          <a:pt x="967" y="217"/>
                          <a:pt x="1282" y="534"/>
                        </a:cubicBezTo>
                        <a:cubicBezTo>
                          <a:pt x="1597" y="851"/>
                          <a:pt x="1763" y="1619"/>
                          <a:pt x="1889" y="1904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1" name=""/>
                  <p:cNvSpPr/>
                  <p:nvPr/>
                </p:nvSpPr>
                <p:spPr>
                  <a:xfrm>
                    <a:off x="1897200" y="1006560"/>
                    <a:ext cx="3092400" cy="36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948" h="2280">
                        <a:moveTo>
                          <a:pt x="0" y="382"/>
                        </a:moveTo>
                        <a:cubicBezTo>
                          <a:pt x="449" y="191"/>
                          <a:pt x="899" y="0"/>
                          <a:pt x="1224" y="316"/>
                        </a:cubicBezTo>
                        <a:cubicBezTo>
                          <a:pt x="1549" y="632"/>
                          <a:pt x="1748" y="1456"/>
                          <a:pt x="1948" y="228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2" name=""/>
                  <p:cNvSpPr/>
                  <p:nvPr/>
                </p:nvSpPr>
                <p:spPr>
                  <a:xfrm>
                    <a:off x="1882800" y="1504800"/>
                    <a:ext cx="3459240" cy="3708360"/>
                  </a:xfrm>
                  <a:custGeom>
                    <a:avLst/>
                    <a:gdLst/>
                    <a:ahLst/>
                    <a:rect l="l" t="t" r="r" b="b"/>
                    <a:pathLst>
                      <a:path w="2179" h="2336">
                        <a:moveTo>
                          <a:pt x="0" y="101"/>
                        </a:moveTo>
                        <a:cubicBezTo>
                          <a:pt x="628" y="50"/>
                          <a:pt x="1257" y="0"/>
                          <a:pt x="1620" y="372"/>
                        </a:cubicBezTo>
                        <a:cubicBezTo>
                          <a:pt x="1983" y="744"/>
                          <a:pt x="2081" y="1540"/>
                          <a:pt x="2179" y="233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7283" name=""/>
                <p:cNvGrpSpPr/>
                <p:nvPr/>
              </p:nvGrpSpPr>
              <p:grpSpPr>
                <a:xfrm>
                  <a:off x="2689200" y="444600"/>
                  <a:ext cx="5748480" cy="5130720"/>
                  <a:chOff x="2689200" y="444600"/>
                  <a:chExt cx="5748480" cy="5130720"/>
                </a:xfrm>
              </p:grpSpPr>
              <p:sp>
                <p:nvSpPr>
                  <p:cNvPr id="7284" name=""/>
                  <p:cNvSpPr/>
                  <p:nvPr/>
                </p:nvSpPr>
                <p:spPr>
                  <a:xfrm>
                    <a:off x="5270400" y="1708200"/>
                    <a:ext cx="3009960" cy="351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896" h="2214">
                        <a:moveTo>
                          <a:pt x="1896" y="774"/>
                        </a:moveTo>
                        <a:cubicBezTo>
                          <a:pt x="1770" y="685"/>
                          <a:pt x="1456" y="0"/>
                          <a:pt x="1140" y="240"/>
                        </a:cubicBezTo>
                        <a:cubicBezTo>
                          <a:pt x="824" y="480"/>
                          <a:pt x="375" y="1333"/>
                          <a:pt x="0" y="2214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5" name=""/>
                  <p:cNvSpPr/>
                  <p:nvPr/>
                </p:nvSpPr>
                <p:spPr>
                  <a:xfrm>
                    <a:off x="5141880" y="2906640"/>
                    <a:ext cx="2763720" cy="554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1" h="349">
                        <a:moveTo>
                          <a:pt x="1741" y="317"/>
                        </a:moveTo>
                        <a:cubicBezTo>
                          <a:pt x="1611" y="265"/>
                          <a:pt x="1248" y="0"/>
                          <a:pt x="958" y="5"/>
                        </a:cubicBezTo>
                        <a:cubicBezTo>
                          <a:pt x="668" y="10"/>
                          <a:pt x="278" y="184"/>
                          <a:pt x="0" y="34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6" name=""/>
                  <p:cNvSpPr/>
                  <p:nvPr/>
                </p:nvSpPr>
                <p:spPr>
                  <a:xfrm>
                    <a:off x="6286680" y="444600"/>
                    <a:ext cx="2081160" cy="4663800"/>
                  </a:xfrm>
                  <a:custGeom>
                    <a:avLst/>
                    <a:gdLst/>
                    <a:ahLst/>
                    <a:rect l="l" t="t" r="r" b="b"/>
                    <a:pathLst>
                      <a:path w="1311" h="2938">
                        <a:moveTo>
                          <a:pt x="0" y="1610"/>
                        </a:moveTo>
                        <a:cubicBezTo>
                          <a:pt x="198" y="1378"/>
                          <a:pt x="1075" y="0"/>
                          <a:pt x="1193" y="221"/>
                        </a:cubicBezTo>
                        <a:cubicBezTo>
                          <a:pt x="1311" y="442"/>
                          <a:pt x="808" y="2372"/>
                          <a:pt x="706" y="2938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7" name=""/>
                  <p:cNvSpPr/>
                  <p:nvPr/>
                </p:nvSpPr>
                <p:spPr>
                  <a:xfrm>
                    <a:off x="6226200" y="1195200"/>
                    <a:ext cx="2211480" cy="4380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93" h="2759">
                        <a:moveTo>
                          <a:pt x="0" y="1175"/>
                        </a:moveTo>
                        <a:cubicBezTo>
                          <a:pt x="206" y="1023"/>
                          <a:pt x="1087" y="0"/>
                          <a:pt x="1240" y="264"/>
                        </a:cubicBezTo>
                        <a:cubicBezTo>
                          <a:pt x="1393" y="528"/>
                          <a:pt x="1012" y="1614"/>
                          <a:pt x="920" y="275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8" name=""/>
                  <p:cNvSpPr/>
                  <p:nvPr/>
                </p:nvSpPr>
                <p:spPr>
                  <a:xfrm>
                    <a:off x="2689200" y="2766960"/>
                    <a:ext cx="5165640" cy="1712880"/>
                  </a:xfrm>
                  <a:custGeom>
                    <a:avLst/>
                    <a:gdLst/>
                    <a:ahLst/>
                    <a:rect l="l" t="t" r="r" b="b"/>
                    <a:pathLst>
                      <a:path w="3254" h="1079">
                        <a:moveTo>
                          <a:pt x="3254" y="401"/>
                        </a:moveTo>
                        <a:cubicBezTo>
                          <a:pt x="2925" y="353"/>
                          <a:pt x="1831" y="0"/>
                          <a:pt x="1289" y="113"/>
                        </a:cubicBezTo>
                        <a:cubicBezTo>
                          <a:pt x="747" y="226"/>
                          <a:pt x="214" y="918"/>
                          <a:pt x="0" y="107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9" name=""/>
                  <p:cNvSpPr/>
                  <p:nvPr/>
                </p:nvSpPr>
                <p:spPr>
                  <a:xfrm>
                    <a:off x="5356080" y="1793880"/>
                    <a:ext cx="2791080" cy="336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758" h="2122">
                        <a:moveTo>
                          <a:pt x="1758" y="674"/>
                        </a:moveTo>
                        <a:cubicBezTo>
                          <a:pt x="1631" y="602"/>
                          <a:pt x="1286" y="0"/>
                          <a:pt x="993" y="241"/>
                        </a:cubicBezTo>
                        <a:cubicBezTo>
                          <a:pt x="700" y="482"/>
                          <a:pt x="207" y="1730"/>
                          <a:pt x="0" y="2122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7290" name=""/>
                <p:cNvGrpSpPr/>
                <p:nvPr/>
              </p:nvGrpSpPr>
              <p:grpSpPr>
                <a:xfrm>
                  <a:off x="735120" y="960480"/>
                  <a:ext cx="8219880" cy="4240080"/>
                  <a:chOff x="735120" y="960480"/>
                  <a:chExt cx="8219880" cy="4240080"/>
                </a:xfrm>
              </p:grpSpPr>
              <p:sp>
                <p:nvSpPr>
                  <p:cNvPr id="7291" name=""/>
                  <p:cNvSpPr/>
                  <p:nvPr/>
                </p:nvSpPr>
                <p:spPr>
                  <a:xfrm>
                    <a:off x="800280" y="2508120"/>
                    <a:ext cx="6159240" cy="1739880"/>
                  </a:xfrm>
                  <a:custGeom>
                    <a:avLst/>
                    <a:gdLst/>
                    <a:ahLst/>
                    <a:rect l="l" t="t" r="r" b="b"/>
                    <a:pathLst>
                      <a:path w="3880" h="1096">
                        <a:moveTo>
                          <a:pt x="0" y="1079"/>
                        </a:moveTo>
                        <a:cubicBezTo>
                          <a:pt x="1012" y="539"/>
                          <a:pt x="2025" y="0"/>
                          <a:pt x="2672" y="3"/>
                        </a:cubicBezTo>
                        <a:cubicBezTo>
                          <a:pt x="3319" y="6"/>
                          <a:pt x="3599" y="551"/>
                          <a:pt x="3880" y="109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92" name=""/>
                  <p:cNvSpPr/>
                  <p:nvPr/>
                </p:nvSpPr>
                <p:spPr>
                  <a:xfrm>
                    <a:off x="787320" y="2560680"/>
                    <a:ext cx="6185160" cy="1677960"/>
                  </a:xfrm>
                  <a:custGeom>
                    <a:avLst/>
                    <a:gdLst/>
                    <a:ahLst/>
                    <a:rect l="l" t="t" r="r" b="b"/>
                    <a:pathLst>
                      <a:path w="3896" h="1057">
                        <a:moveTo>
                          <a:pt x="0" y="1038"/>
                        </a:moveTo>
                        <a:cubicBezTo>
                          <a:pt x="1261" y="535"/>
                          <a:pt x="2589" y="0"/>
                          <a:pt x="3238" y="3"/>
                        </a:cubicBezTo>
                        <a:cubicBezTo>
                          <a:pt x="3887" y="6"/>
                          <a:pt x="3759" y="837"/>
                          <a:pt x="3896" y="1057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7293" name=""/>
                  <p:cNvGrpSpPr/>
                  <p:nvPr/>
                </p:nvGrpSpPr>
                <p:grpSpPr>
                  <a:xfrm>
                    <a:off x="735120" y="960480"/>
                    <a:ext cx="8219880" cy="4240080"/>
                    <a:chOff x="735120" y="960480"/>
                    <a:chExt cx="8219880" cy="4240080"/>
                  </a:xfrm>
                </p:grpSpPr>
                <p:grpSp>
                  <p:nvGrpSpPr>
                    <p:cNvPr id="7294" name=""/>
                    <p:cNvGrpSpPr/>
                    <p:nvPr/>
                  </p:nvGrpSpPr>
                  <p:grpSpPr>
                    <a:xfrm>
                      <a:off x="747720" y="960480"/>
                      <a:ext cx="8207280" cy="3300480"/>
                      <a:chOff x="747720" y="960480"/>
                      <a:chExt cx="8207280" cy="3300480"/>
                    </a:xfrm>
                  </p:grpSpPr>
                  <p:sp>
                    <p:nvSpPr>
                      <p:cNvPr id="7295" name=""/>
                      <p:cNvSpPr/>
                      <p:nvPr/>
                    </p:nvSpPr>
                    <p:spPr>
                      <a:xfrm>
                        <a:off x="747720" y="960480"/>
                        <a:ext cx="8207280" cy="3222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170" h="2030">
                            <a:moveTo>
                              <a:pt x="5170" y="846"/>
                            </a:moveTo>
                            <a:cubicBezTo>
                              <a:pt x="4278" y="423"/>
                              <a:pt x="3386" y="0"/>
                              <a:pt x="2524" y="197"/>
                            </a:cubicBezTo>
                            <a:cubicBezTo>
                              <a:pt x="1662" y="394"/>
                              <a:pt x="831" y="1212"/>
                              <a:pt x="0" y="2030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6" name=""/>
                      <p:cNvSpPr/>
                      <p:nvPr/>
                    </p:nvSpPr>
                    <p:spPr>
                      <a:xfrm>
                        <a:off x="1400040" y="1181160"/>
                        <a:ext cx="7039080" cy="2166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434" h="1365">
                            <a:moveTo>
                              <a:pt x="4434" y="916"/>
                            </a:moveTo>
                            <a:cubicBezTo>
                              <a:pt x="4010" y="776"/>
                              <a:pt x="2630" y="0"/>
                              <a:pt x="1891" y="75"/>
                            </a:cubicBezTo>
                            <a:cubicBezTo>
                              <a:pt x="1152" y="150"/>
                              <a:pt x="549" y="748"/>
                              <a:pt x="0" y="1365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7" name=""/>
                      <p:cNvSpPr/>
                      <p:nvPr/>
                    </p:nvSpPr>
                    <p:spPr>
                      <a:xfrm>
                        <a:off x="1422360" y="1368360"/>
                        <a:ext cx="6959520" cy="1943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84" h="1224">
                            <a:moveTo>
                              <a:pt x="4384" y="794"/>
                            </a:moveTo>
                            <a:cubicBezTo>
                              <a:pt x="4012" y="674"/>
                              <a:pt x="2887" y="0"/>
                              <a:pt x="2156" y="72"/>
                            </a:cubicBezTo>
                            <a:cubicBezTo>
                              <a:pt x="1425" y="144"/>
                              <a:pt x="449" y="984"/>
                              <a:pt x="0" y="1224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8" name=""/>
                      <p:cNvSpPr/>
                      <p:nvPr/>
                    </p:nvSpPr>
                    <p:spPr>
                      <a:xfrm>
                        <a:off x="1569960" y="1503360"/>
                        <a:ext cx="6929640" cy="2379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65" h="1499">
                            <a:moveTo>
                              <a:pt x="4365" y="689"/>
                            </a:moveTo>
                            <a:cubicBezTo>
                              <a:pt x="3940" y="597"/>
                              <a:pt x="2544" y="0"/>
                              <a:pt x="1817" y="135"/>
                            </a:cubicBezTo>
                            <a:cubicBezTo>
                              <a:pt x="1090" y="270"/>
                              <a:pt x="520" y="873"/>
                              <a:pt x="0" y="1499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9" name=""/>
                      <p:cNvSpPr/>
                      <p:nvPr/>
                    </p:nvSpPr>
                    <p:spPr>
                      <a:xfrm>
                        <a:off x="1857240" y="1968480"/>
                        <a:ext cx="6328080" cy="2292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986" h="1444">
                            <a:moveTo>
                              <a:pt x="3986" y="520"/>
                            </a:moveTo>
                            <a:cubicBezTo>
                              <a:pt x="3564" y="459"/>
                              <a:pt x="2119" y="0"/>
                              <a:pt x="1455" y="154"/>
                            </a:cubicBezTo>
                            <a:cubicBezTo>
                              <a:pt x="791" y="308"/>
                              <a:pt x="241" y="1229"/>
                              <a:pt x="0" y="1444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300" name=""/>
                      <p:cNvSpPr/>
                      <p:nvPr/>
                    </p:nvSpPr>
                    <p:spPr>
                      <a:xfrm>
                        <a:off x="3422520" y="1307880"/>
                        <a:ext cx="4953240" cy="2913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120" h="1835">
                            <a:moveTo>
                              <a:pt x="3120" y="834"/>
                            </a:moveTo>
                            <a:cubicBezTo>
                              <a:pt x="2770" y="723"/>
                              <a:pt x="1540" y="0"/>
                              <a:pt x="1020" y="167"/>
                            </a:cubicBezTo>
                            <a:cubicBezTo>
                              <a:pt x="500" y="334"/>
                              <a:pt x="218" y="1075"/>
                              <a:pt x="0" y="1835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</p:grpSp>
                <p:sp>
                  <p:nvSpPr>
                    <p:cNvPr id="7301" name=""/>
                    <p:cNvSpPr/>
                    <p:nvPr/>
                  </p:nvSpPr>
                  <p:spPr>
                    <a:xfrm>
                      <a:off x="735120" y="1954080"/>
                      <a:ext cx="6811920" cy="3246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91" h="2045">
                          <a:moveTo>
                            <a:pt x="0" y="1412"/>
                          </a:moveTo>
                          <a:cubicBezTo>
                            <a:pt x="633" y="706"/>
                            <a:pt x="1266" y="0"/>
                            <a:pt x="1981" y="105"/>
                          </a:cubicBezTo>
                          <a:cubicBezTo>
                            <a:pt x="2696" y="210"/>
                            <a:pt x="3493" y="1127"/>
                            <a:pt x="4291" y="2045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2" name=""/>
                    <p:cNvSpPr/>
                    <p:nvPr/>
                  </p:nvSpPr>
                  <p:spPr>
                    <a:xfrm>
                      <a:off x="760320" y="1913040"/>
                      <a:ext cx="5141880" cy="2257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39" h="1422">
                          <a:moveTo>
                            <a:pt x="0" y="1422"/>
                          </a:moveTo>
                          <a:cubicBezTo>
                            <a:pt x="971" y="777"/>
                            <a:pt x="1943" y="132"/>
                            <a:pt x="2483" y="66"/>
                          </a:cubicBezTo>
                          <a:cubicBezTo>
                            <a:pt x="3023" y="0"/>
                            <a:pt x="3131" y="513"/>
                            <a:pt x="3239" y="1027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3" name=""/>
                    <p:cNvSpPr/>
                    <p:nvPr/>
                  </p:nvSpPr>
                  <p:spPr>
                    <a:xfrm>
                      <a:off x="735120" y="1731960"/>
                      <a:ext cx="7477200" cy="246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710" h="1552">
                          <a:moveTo>
                            <a:pt x="0" y="1552"/>
                          </a:moveTo>
                          <a:cubicBezTo>
                            <a:pt x="1144" y="906"/>
                            <a:pt x="2289" y="260"/>
                            <a:pt x="3074" y="130"/>
                          </a:cubicBezTo>
                          <a:cubicBezTo>
                            <a:pt x="3859" y="0"/>
                            <a:pt x="4284" y="385"/>
                            <a:pt x="4710" y="771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4" name=""/>
                    <p:cNvSpPr/>
                    <p:nvPr/>
                  </p:nvSpPr>
                  <p:spPr>
                    <a:xfrm>
                      <a:off x="774720" y="2266920"/>
                      <a:ext cx="7035840" cy="192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432" h="1215">
                          <a:moveTo>
                            <a:pt x="0" y="1215"/>
                          </a:moveTo>
                          <a:cubicBezTo>
                            <a:pt x="1140" y="681"/>
                            <a:pt x="2401" y="178"/>
                            <a:pt x="3140" y="89"/>
                          </a:cubicBezTo>
                          <a:cubicBezTo>
                            <a:pt x="3879" y="0"/>
                            <a:pt x="4163" y="560"/>
                            <a:pt x="4432" y="684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</p:grpSp>
        <p:grpSp>
          <p:nvGrpSpPr>
            <p:cNvPr id="7305" name=""/>
            <p:cNvGrpSpPr/>
            <p:nvPr/>
          </p:nvGrpSpPr>
          <p:grpSpPr>
            <a:xfrm>
              <a:off x="769680" y="1428840"/>
              <a:ext cx="2673720" cy="2789280"/>
              <a:chOff x="769680" y="1428840"/>
              <a:chExt cx="2673720" cy="2789280"/>
            </a:xfrm>
          </p:grpSpPr>
          <p:sp>
            <p:nvSpPr>
              <p:cNvPr id="7306" name=""/>
              <p:cNvSpPr/>
              <p:nvPr/>
            </p:nvSpPr>
            <p:spPr>
              <a:xfrm>
                <a:off x="1054080" y="1428840"/>
                <a:ext cx="770040" cy="136440"/>
              </a:xfrm>
              <a:prstGeom prst="line">
                <a:avLst/>
              </a:prstGeom>
              <a:ln w="9360">
                <a:solidFill>
                  <a:srgbClr val="29a3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307" name=""/>
              <p:cNvGrpSpPr/>
              <p:nvPr/>
            </p:nvGrpSpPr>
            <p:grpSpPr>
              <a:xfrm>
                <a:off x="769680" y="1455840"/>
                <a:ext cx="2673720" cy="2762280"/>
                <a:chOff x="769680" y="1455840"/>
                <a:chExt cx="2673720" cy="2762280"/>
              </a:xfrm>
            </p:grpSpPr>
            <p:sp>
              <p:nvSpPr>
                <p:cNvPr id="7308" name=""/>
                <p:cNvSpPr/>
                <p:nvPr/>
              </p:nvSpPr>
              <p:spPr>
                <a:xfrm>
                  <a:off x="1054080" y="1455840"/>
                  <a:ext cx="728640" cy="612720"/>
                </a:xfrm>
                <a:prstGeom prst="line">
                  <a:avLst/>
                </a:prstGeom>
                <a:ln w="9360">
                  <a:solidFill>
                    <a:srgbClr val="ff66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09" name=""/>
                <p:cNvSpPr/>
                <p:nvPr/>
              </p:nvSpPr>
              <p:spPr>
                <a:xfrm>
                  <a:off x="1054080" y="1496880"/>
                  <a:ext cx="347760" cy="1863720"/>
                </a:xfrm>
                <a:prstGeom prst="line">
                  <a:avLst/>
                </a:prstGeom>
                <a:ln w="9360">
                  <a:solidFill>
                    <a:srgbClr val="29a3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0" name=""/>
                <p:cNvSpPr/>
                <p:nvPr/>
              </p:nvSpPr>
              <p:spPr>
                <a:xfrm flipH="1">
                  <a:off x="769680" y="1455840"/>
                  <a:ext cx="284040" cy="269388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1" name=""/>
                <p:cNvSpPr/>
                <p:nvPr/>
              </p:nvSpPr>
              <p:spPr>
                <a:xfrm>
                  <a:off x="1054080" y="1550880"/>
                  <a:ext cx="523800" cy="2273400"/>
                </a:xfrm>
                <a:prstGeom prst="line">
                  <a:avLst/>
                </a:prstGeom>
                <a:ln w="9360">
                  <a:solidFill>
                    <a:srgbClr val="ff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2" name=""/>
                <p:cNvSpPr/>
                <p:nvPr/>
              </p:nvSpPr>
              <p:spPr>
                <a:xfrm>
                  <a:off x="1054080" y="1496880"/>
                  <a:ext cx="1395360" cy="248940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3" name=""/>
                <p:cNvSpPr/>
                <p:nvPr/>
              </p:nvSpPr>
              <p:spPr>
                <a:xfrm>
                  <a:off x="1054080" y="1509840"/>
                  <a:ext cx="2389320" cy="2708280"/>
                </a:xfrm>
                <a:prstGeom prst="line">
                  <a:avLst/>
                </a:prstGeom>
                <a:ln w="9360">
                  <a:solidFill>
                    <a:srgbClr val="00f00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14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MARKETS: DIFFERENCES AND SIMILARITIES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86080" y="5346360"/>
            <a:ext cx="6997680" cy="9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49160" y="250920"/>
            <a:ext cx="9156960" cy="121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markets are the result of spontaneous  economic and social development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Power markets are man-made, a product of social experimentation, carried out under the pressure of economic and social forces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process of market design and implementation may be messy and convoluted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task of market design is complicated by the very complex nature of the power industry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integrated generation and transmission grid is a very complicated system that requires instantaneous synchronization and coordination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industry was traditionally based on cooperative behavior that is replaced by competition in the context of the rules developed through a political process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99840" y="212400"/>
            <a:ext cx="9147240" cy="114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uncertainty regarding the political developments slows down the development of power markets, especially the forward 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rules may be sometimes revised to a significant extent creating regulatory uncertainty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Important lessons regarding the implications of different solutions can be learned from other countries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One has to understand the impact of man-made rules on the dynamics of market prices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Rules created by humans can be circumvented by the humans. The potential for strategic behavior in bidding into the power pools.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England and Wales Power Pool – the dynamics of the capacity payment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9021600" cy="116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br>
              <a:rPr sz="30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markets are likely to be quite imperfect for a long time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imperfections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 is, to a large extent, the market for surplus power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demand side is insulated from the price signals in most power markets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sectors of the power industry are deregulating at a different pace and in inconsistent ways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6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transmission markets vs. generation 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technology of the power markets (lack of storage) induces exceptional levels of price volatility that may be amplified through regulatory errors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61760" y="1219320"/>
            <a:ext cx="919476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ENERGY TRADING COMPANY OF THE FUTURE</a:t>
            </a:r>
            <a:br>
              <a:rPr sz="3400"/>
            </a:b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650960" y="4812840"/>
            <a:ext cx="7238880" cy="17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6560" y="239760"/>
            <a:ext cx="8701200" cy="85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BTU Marketing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18920" y="1430280"/>
            <a:ext cx="8762760" cy="453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Emergence of companies marketing multiple groups of energy commodities and related services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Concept of one stop energy shopping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trend to BTU marketing is likely to accelerate and blur distinctions between different segments of the industry through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internal growth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strategic alliances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mergers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vkamins</cp:lastModifiedBy>
  <cp:lastPrinted>2000-04-12T12:38:51Z</cp:lastPrinted>
  <dcterms:modified xsi:type="dcterms:W3CDTF">2000-05-08T16:48:10Z</dcterms:modified>
  <cp:revision>899</cp:revision>
  <dc:subject/>
  <dc:title>No Slide Title</dc:title>
</cp:coreProperties>
</file>