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1.xml.rels" ContentType="application/vnd.openxmlformats-package.relationships+xml"/>
  <Override PartName="/ppt/slides/slide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100ADDB0-2F59-431A-A7A5-0E38DD91EA28}"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1373087-02BB-43CF-BCF0-071AEF625CAA}"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 name=""/>
          <p:cNvSpPr/>
          <p:nvPr/>
        </p:nvSpPr>
        <p:spPr>
          <a:xfrm>
            <a:off x="304920" y="228600"/>
            <a:ext cx="8839080" cy="6037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Current Middle Office initiatives planned to support the Continental Power business :</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Risk Management Process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Implementation of business specific Enpower functionality :</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tailored Enpower reporting process which replaces the current manual DPR spreadsheets </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term structure of delta, FX delta,vega and gamma sensitivities</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full P&amp;L explain by bucket by  ‘Greek’ (including FX)</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overnight scenario analysis and sensitivity ladder calculations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Arial"/>
              </a:rPr>
              <a:t>IT plans show delivery is anticipated within 3 months (subject to reprioritization of resources to UK Power and NETA implementation)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Risk Management Resources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Recent significant internal staff transfers (to EBS,EES and EnergyDesk.com) has been met by an internal Houston Gas Risk Management resource and external hires. Transition arrangements are in place and full, potentially improved capability, is anticipated within 3 months.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Contract Documentation Process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Replacement of current sub optimal documentation system with ‘Autoconfirms’ within 3 months. This will substantially eliminate the sensitivity of Documentation headcount to volume growth.</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Trade Accounting and Settlements Processes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Implementation of generic accounting, reporting and settlement processing functionality derived from a new  data warehouse and associated applications. Implementation will be across all existing ECT trading business units in Europe. Planned completion for Continental Power is expected to be in 9-12 months.</a:t>
            </a:r>
            <a:r>
              <a:rPr b="0" lang="en-US" sz="1800" strike="noStrike" u="none">
                <a:solidFill>
                  <a:srgbClr val="000000"/>
                </a:solidFill>
                <a:effectLst/>
                <a:uFillTx/>
                <a:latin typeface="Arial"/>
              </a:rPr>
              <a:t> </a:t>
            </a:r>
            <a:r>
              <a:rPr b="0" lang="en-US" sz="1200" strike="noStrike" u="none">
                <a:solidFill>
                  <a:srgbClr val="000000"/>
                </a:solidFill>
                <a:effectLst/>
                <a:uFillTx/>
                <a:latin typeface="Arial"/>
              </a:rPr>
              <a:t>This will substantially improve efficiency and transparency of these Middle Office processes.</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2327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2000-01-28T12:39:22Z</dcterms:created>
  <dc:creator>madams</dc:creator>
  <dc:description/>
  <dc:language>en-US</dc:language>
  <cp:lastModifiedBy>JNew</cp:lastModifiedBy>
  <cp:lastPrinted>2000-07-25T15:27:35Z</cp:lastPrinted>
  <dcterms:modified xsi:type="dcterms:W3CDTF">2000-07-25T15:30:00Z</dcterms:modified>
  <cp:revision>33</cp:revision>
  <dc:subject/>
  <dc:title>No Slide Title</dc:title>
</cp:coreProperties>
</file>