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D3D645-C938-4431-8020-64299A2EDC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D4FCC4-66E1-4B9C-9A86-ABE5F4318B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0797CC8-5164-4469-A3AB-C9E19FB3A14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Picture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2000-09-29T18:40:37Z</dcterms:created>
  <dc:creator>Ben Rogers</dc:creator>
  <dc:description/>
  <dc:language>en-US</dc:language>
  <cp:lastModifiedBy>Ben Rogers</cp:lastModifiedBy>
  <dcterms:modified xsi:type="dcterms:W3CDTF">2000-09-29T18:41:23Z</dcterms:modified>
  <cp:revision>1</cp:revision>
  <dc:subject/>
  <dc:title>Map</dc:title>
</cp:coreProperties>
</file>