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4ABE6A-D0E6-44B5-8C3F-43E023EC954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AFBE92-B043-447F-9AC7-C8AD987D440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9F204A-9F57-4A66-957C-DA1553FC12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8DDC88-652B-4F70-BD7C-284F82639C4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6705720" y="228600"/>
            <a:ext cx="2057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276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Commodity Price Risk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Management Product (E-CPM)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1600" y="4647960"/>
            <a:ext cx="64008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Support of Merchant Generation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March 13,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Concept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capital markets are over-pricing merchant market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opportunity for ENA to step inside the capital markets and capture commodity positions and basis points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 risk at ENA 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basis is as a secured lender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ENA sold to equity the right to put the plant to ENA at debt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strike price equal to outstanding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Exercise of put means equity will write-off their entire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 accomplish objectives, ENA will enter into commodity price risk management contracts to eliminate merchant price line risk to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14400" y="2057400"/>
            <a:ext cx="1676520" cy="7621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38080" y="3505320"/>
            <a:ext cx="1752840" cy="75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638680" y="2133720"/>
            <a:ext cx="1828800" cy="2057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666880" y="22860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2666880" y="266688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2666880" y="36576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05320" y="20574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05320" y="24382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429000" y="34290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581280" y="3733920"/>
            <a:ext cx="762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38080" y="4724280"/>
            <a:ext cx="594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2666880" y="403848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Teco/Mosbacher Delmarva Peaker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315 MW, 7x LM6000’s, oil-fired peaker in Eastern PJM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 earns fees and 50 MW call option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819520" y="3352680"/>
            <a:ext cx="3657600" cy="228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$24.2   call option value*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   5.8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ENA fee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$30.0   revenues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-20.8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put option premium*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 9.2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net income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*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At ENA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 curves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62120" y="563868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option premium compensates Enron for selling a put of the Project to equity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95480" y="49528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4038480" y="380988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TECO/Mosbacher Delmarva Peaker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828800" y="5105520"/>
            <a:ext cx="586728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Credit Contribution is from inserting contracts on either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side of D/S in the flow of funds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Expected result: BBB- / Baa3 minimum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086600" y="2743200"/>
            <a:ext cx="1600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flow of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Book Value vs. Debt Outstanding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85800" y="6248520"/>
            <a:ext cx="2590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Equity write down from bankruptcy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1219320" y="4876920"/>
          <a:ext cx="6933960" cy="838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4876920"/>
                    <a:ext cx="6933960" cy="83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4" name=""/>
          <p:cNvGraphicFramePr/>
          <p:nvPr/>
        </p:nvGraphicFramePr>
        <p:xfrm>
          <a:off x="1219320" y="1828800"/>
          <a:ext cx="6858000" cy="2762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19320" y="182880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2362320" y="3200400"/>
            <a:ext cx="129528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267080" y="2666880"/>
            <a:ext cx="137160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write-down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3352320" y="2819520"/>
            <a:ext cx="752760" cy="936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Predicting the Behavior of Equity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1219320" y="1600200"/>
          <a:ext cx="685800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60020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2" name=""/>
          <p:cNvSpPr/>
          <p:nvPr/>
        </p:nvSpPr>
        <p:spPr>
          <a:xfrm>
            <a:off x="2362320" y="2971800"/>
            <a:ext cx="129528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267080" y="2362320"/>
            <a:ext cx="137160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write-down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3124080" y="2514600"/>
            <a:ext cx="9813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85800" y="5943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Worst case scenario: ENA owns project at debt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371600" y="5257800"/>
            <a:ext cx="25909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A. Highly unlikely that equity will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plant early in its life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562720" y="5181480"/>
            <a:ext cx="26668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C. Equity is incented to 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at the first opportunity taking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 out of the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048120" y="4343400"/>
            <a:ext cx="243828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B. Greater risk will be in the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middle years of the 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05740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2448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057400" y="4952880"/>
            <a:ext cx="426708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12408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18148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514600" y="47242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038480" y="49528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8680" y="47242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2000-03-07T16:12:25Z</dcterms:created>
  <dc:creator>Ben Rogers</dc:creator>
  <dc:description/>
  <dc:language>en-US</dc:language>
  <cp:lastModifiedBy>Ben Rogers</cp:lastModifiedBy>
  <cp:lastPrinted>2000-03-09T12:59:14Z</cp:lastPrinted>
  <dcterms:modified xsi:type="dcterms:W3CDTF">2000-03-09T13:23:10Z</dcterms:modified>
  <cp:revision>23</cp:revision>
  <dc:subject/>
  <dc:title>Basic Concept</dc:title>
</cp:coreProperties>
</file>