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57309A-DDBB-48A6-A633-3B8173805D2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70AD27-66C2-4321-90CE-B2894A4A4C2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3876C5E-3EC4-4D56-A144-3E24FD67B27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8C1A229-0156-42FE-9D4B-E6529862982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6705720" y="228600"/>
            <a:ext cx="20574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3276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Commodity Price Risk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Management Product (E-CPM)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1371600" y="4647960"/>
            <a:ext cx="64008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Support of Merchant Generation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March 13,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667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Concept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 capital markets are over-pricing merchant market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represents an opportunity for ENA to step inside the capital markets and capture commodity positions and basis points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 risk at ENA curves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risk basis is as a secured lender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essence, ENA sold to equity the right to put the plant to ENA at debt levels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Put strike price equal to outstanding debt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Exercise of put means equity will write-off their entire investment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 accomplish objectives, ENA will enter into commodity price risk management contracts to eliminate merchant price line risk to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Price Risk Management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914400" y="2057400"/>
            <a:ext cx="1676520" cy="7621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38080" y="3505320"/>
            <a:ext cx="1752840" cy="75888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638680" y="2133720"/>
            <a:ext cx="1828800" cy="20574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666880" y="228600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2666880" y="266688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H="1">
            <a:off x="2666880" y="365760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505320" y="205740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505320" y="2438280"/>
            <a:ext cx="1295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429000" y="342900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581280" y="3733920"/>
            <a:ext cx="7621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38080" y="4724280"/>
            <a:ext cx="5943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positive difference, if any, between a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index and a strike price = fuel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H="1">
            <a:off x="2666880" y="4038480"/>
            <a:ext cx="2819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Teco/Mosbacher Delmarva Peaker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315 MW, 7x LM6000’s, oil-fired peaker in Eastern PJM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ENA earns fees and 50 MW call option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819520" y="3352680"/>
            <a:ext cx="3657600" cy="228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$24.2   call option value*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    5.8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ENA fee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$30.0   revenues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 -20.8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put option premium*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  9.2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net income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*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At ENA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mid curves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62120" y="5638680"/>
            <a:ext cx="77724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Put option premium compensates Enron for selling a put of the Project to equity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895480" y="495288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5562720" y="1676520"/>
            <a:ext cx="1218960" cy="30477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638680" y="19810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 &amp; 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638680" y="41148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666880" y="3429000"/>
            <a:ext cx="129564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666880" y="2209680"/>
            <a:ext cx="1295640" cy="8384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H="1">
            <a:off x="4038480" y="3809880"/>
            <a:ext cx="13716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H="1">
            <a:off x="4114800" y="2743200"/>
            <a:ext cx="12952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419720" y="243828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581280" y="1676520"/>
            <a:ext cx="7621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 =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419720" y="350532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Demand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676520" y="3581280"/>
            <a:ext cx="76176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TECO/Mosbacher Delmarva Peaker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Credit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828800" y="5105520"/>
            <a:ext cx="586728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Credit Contribution is from inserting contracts on either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side of D/S in the flow of funds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Expected result: BBB- / Baa3 minimum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562720" y="40384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562720" y="228600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562720" y="31240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638680" y="34290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638680" y="26668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638680" y="12952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1447920" y="388620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1447920" y="144756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447920" y="1447920"/>
            <a:ext cx="40384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3276720" y="1447920"/>
            <a:ext cx="0" cy="76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086600" y="2743200"/>
            <a:ext cx="16002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flow of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Book Value vs. Debt Outstanding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85800" y="6248520"/>
            <a:ext cx="25909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Equity write down from bankruptcy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2" name=""/>
          <p:cNvGraphicFramePr/>
          <p:nvPr/>
        </p:nvGraphicFramePr>
        <p:xfrm>
          <a:off x="1219320" y="4876920"/>
          <a:ext cx="6933960" cy="838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4876920"/>
                    <a:ext cx="6933960" cy="83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4" name=""/>
          <p:cNvGraphicFramePr/>
          <p:nvPr/>
        </p:nvGraphicFramePr>
        <p:xfrm>
          <a:off x="1219320" y="1828800"/>
          <a:ext cx="6858000" cy="2762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19320" y="1828800"/>
                    <a:ext cx="685800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6" name=""/>
          <p:cNvSpPr/>
          <p:nvPr/>
        </p:nvSpPr>
        <p:spPr>
          <a:xfrm>
            <a:off x="2362320" y="3200400"/>
            <a:ext cx="1295280" cy="266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Risk 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267080" y="2666880"/>
            <a:ext cx="1371600" cy="266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write-down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H="1">
            <a:off x="3352320" y="2819520"/>
            <a:ext cx="752760" cy="936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Predicting the Behavior of Equity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0" name=""/>
          <p:cNvGraphicFramePr/>
          <p:nvPr/>
        </p:nvGraphicFramePr>
        <p:xfrm>
          <a:off x="1219320" y="1600200"/>
          <a:ext cx="6858000" cy="2762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600200"/>
                    <a:ext cx="685800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2" name=""/>
          <p:cNvSpPr/>
          <p:nvPr/>
        </p:nvSpPr>
        <p:spPr>
          <a:xfrm>
            <a:off x="2362320" y="2971800"/>
            <a:ext cx="1295280" cy="266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Risk 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267080" y="2362320"/>
            <a:ext cx="1371600" cy="266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write-down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H="1">
            <a:off x="3124080" y="2514600"/>
            <a:ext cx="981360" cy="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685800" y="594360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Worst case scenario: ENA owns project at debt levels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371600" y="5257800"/>
            <a:ext cx="259092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A. Highly unlikely that equity will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put plant early in its life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562720" y="5181480"/>
            <a:ext cx="26668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C. Equity is incented to refinance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at the first opportunity taking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ENA out of the deal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048120" y="4343400"/>
            <a:ext cx="243828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B. Greater risk will be in the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middle years of the project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057400" y="480060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324480" y="480060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057400" y="4952880"/>
            <a:ext cx="426708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124080" y="480060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181480" y="480060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514600" y="4724280"/>
            <a:ext cx="2286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038480" y="4952880"/>
            <a:ext cx="2286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638680" y="4724280"/>
            <a:ext cx="2286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2000-03-07T16:12:25Z</dcterms:created>
  <dc:creator>Ben Rogers</dc:creator>
  <dc:description/>
  <dc:language>en-US</dc:language>
  <cp:lastModifiedBy>Ben Rogers</cp:lastModifiedBy>
  <cp:lastPrinted>2000-03-09T12:59:14Z</cp:lastPrinted>
  <dcterms:modified xsi:type="dcterms:W3CDTF">2000-03-09T13:23:10Z</dcterms:modified>
  <cp:revision>23</cp:revision>
  <dc:subject/>
  <dc:title>Basic Concept</dc:title>
</cp:coreProperties>
</file>