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664351-949E-4212-B569-7EDD40A1DF1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E03638-F047-4D3D-84EE-3F0B2B0EA52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E0160E-EEBC-47BB-8835-79B8DBF4FE7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5CACD9-A849-460E-AC03-9CAE84425E0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6705720" y="228600"/>
            <a:ext cx="2057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276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Commodity Price Risk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Management Product (E-CPM)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4647960"/>
            <a:ext cx="64008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Support of Merchant 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March 13,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capital markets are over-pricing merchant market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opportunity for ENA to step inside the capital markets and capture commodity positions and basis points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 risk at ENA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basis is as a secured lender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ENA sold to equity the right to put the plant to ENA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strike price equal to outstanding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Exercise of put means equity will write-off their entire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 accomplish objectives, ENA will enter into commodity price risk management contracts to eliminate merchant price line risk to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8080" y="3505320"/>
            <a:ext cx="175284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81280" y="373392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Teco/Mosbacher Delmarva Peaker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315 MW, 7x LM6000’s, oil-fired peaker in Eastern PJM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earns fees and 50 MW call option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819520" y="3352680"/>
            <a:ext cx="3657600" cy="22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$24.2   call option value*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   5.8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ENA fee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$30.0  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-20.8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put option premium*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 9.2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net income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*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ENA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 curves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62120" y="563868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option premium compensates Enron for selling a put of the Project to equity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95480" y="49528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TECO/Mosbacher Delmarva Peaker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828800" y="5105520"/>
            <a:ext cx="58672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Credit Contribution is from inserting contracts on either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side of D/S in the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Expected result: BBB- / Baa3 minimum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086600" y="2743200"/>
            <a:ext cx="1600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flow of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85800" y="6248520"/>
            <a:ext cx="2590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Equity write down from bankruptcy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1219320" y="4876920"/>
          <a:ext cx="6933960" cy="838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4876920"/>
                    <a:ext cx="6933960" cy="83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4" name=""/>
          <p:cNvGraphicFramePr/>
          <p:nvPr/>
        </p:nvGraphicFramePr>
        <p:xfrm>
          <a:off x="1219320" y="1828800"/>
          <a:ext cx="6858000" cy="2762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19320" y="182880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2362320" y="320040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267080" y="2666880"/>
            <a:ext cx="137160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write-down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3352320" y="2819520"/>
            <a:ext cx="752760" cy="936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Behavior of Equity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1219320" y="160020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60020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" name=""/>
          <p:cNvSpPr/>
          <p:nvPr/>
        </p:nvSpPr>
        <p:spPr>
          <a:xfrm>
            <a:off x="2362320" y="297180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267080" y="2362320"/>
            <a:ext cx="137160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write-down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3124080" y="2514600"/>
            <a:ext cx="9813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85800" y="5943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Worst case scenario: ENA owns project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371600" y="5257800"/>
            <a:ext cx="25909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A. Highly unlikely that equity will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plant early in its life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562720" y="5181480"/>
            <a:ext cx="26668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C. Equity is incented to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the first opportunity taking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out of the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048120" y="4343400"/>
            <a:ext cx="243828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B. Greater risk will be in the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middle years of the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05740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244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057400" y="4952880"/>
            <a:ext cx="42670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1240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1814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514600" y="47242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038480" y="49528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47242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2000-03-07T16:12:25Z</dcterms:created>
  <dc:creator>Ben Rogers</dc:creator>
  <dc:description/>
  <dc:language>en-US</dc:language>
  <cp:lastModifiedBy>Ben Rogers</cp:lastModifiedBy>
  <cp:lastPrinted>2000-03-08T22:04:49Z</cp:lastPrinted>
  <dcterms:modified xsi:type="dcterms:W3CDTF">2000-03-09T12:57:35Z</dcterms:modified>
  <cp:revision>23</cp:revision>
  <dc:subject/>
  <dc:title>Basic Concept</dc:title>
</cp:coreProperties>
</file>