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3712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3712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LogoWh" descr=""/>
          <p:cNvPicPr/>
          <p:nvPr/>
        </p:nvPicPr>
        <p:blipFill>
          <a:blip r:embed="rId2"/>
          <a:stretch/>
        </p:blipFill>
        <p:spPr>
          <a:xfrm>
            <a:off x="7772400" y="6140520"/>
            <a:ext cx="638280" cy="641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1012680" y="987480"/>
            <a:ext cx="7251840" cy="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3982320" y="6400800"/>
            <a:ext cx="75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1010FF4-51C6-4FAE-98CC-311AF7FDD1D3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280" y="3580920"/>
            <a:ext cx="88394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AEC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48006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31,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LogoWh" descr=""/>
          <p:cNvPicPr/>
          <p:nvPr/>
        </p:nvPicPr>
        <p:blipFill>
          <a:blip r:embed="rId1"/>
          <a:stretch/>
        </p:blipFill>
        <p:spPr>
          <a:xfrm>
            <a:off x="3224160" y="566640"/>
            <a:ext cx="2705040" cy="2710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4191120" y="6477120"/>
            <a:ext cx="304560" cy="15228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title"/>
          </p:nvPr>
        </p:nvSpPr>
        <p:spPr>
          <a:xfrm>
            <a:off x="8380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Purchase Summary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990720" y="1143000"/>
            <a:ext cx="755964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gas purchase would be structured under a firm contract with liquidated damages.  ENA would be responsible for all downstream risk.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existing network of physical assets, transport capacity, and long-term supply and market deals enable us to offer: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diverse portfolio of pricing structures based on markets with strong fundamentals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Firm, long-term volume takes that ramp up according to AEC’s needs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AEC would be insulated from Rockies basis exposure as it continues to weaken due to surging supply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deal would free up ENA Powder River volumes to support a project to NBP, alleviating some of the Rockies’ capacity constraints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2" name=""/>
          <p:cNvGraphicFramePr/>
          <p:nvPr/>
        </p:nvGraphicFramePr>
        <p:xfrm>
          <a:off x="838080" y="3657600"/>
          <a:ext cx="7620120" cy="2209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3657600"/>
                    <a:ext cx="7620120" cy="220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4" name=""/>
          <p:cNvSpPr/>
          <p:nvPr/>
        </p:nvSpPr>
        <p:spPr>
          <a:xfrm>
            <a:off x="2514600" y="5943600"/>
            <a:ext cx="4267080" cy="30492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Average Advantage:  $.415 / 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7315200" y="2286000"/>
            <a:ext cx="990720" cy="1066680"/>
          </a:xfrm>
          <a:prstGeom prst="ellipse">
            <a:avLst/>
          </a:prstGeom>
          <a:gradFill rotWithShape="0">
            <a:gsLst>
              <a:gs pos="0">
                <a:srgbClr val="ffff00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Chicago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U.S. Gas Grid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741760" y="1306440"/>
            <a:ext cx="1474560" cy="1919520"/>
          </a:xfrm>
          <a:custGeom>
            <a:avLst/>
            <a:gdLst/>
            <a:ahLst/>
            <a:rect l="l" t="t" r="r" b="b"/>
            <a:pathLst>
              <a:path w="260" h="423">
                <a:moveTo>
                  <a:pt x="85" y="0"/>
                </a:moveTo>
                <a:lnTo>
                  <a:pt x="123" y="7"/>
                </a:lnTo>
                <a:lnTo>
                  <a:pt x="110" y="65"/>
                </a:lnTo>
                <a:lnTo>
                  <a:pt x="117" y="78"/>
                </a:lnTo>
                <a:lnTo>
                  <a:pt x="117" y="85"/>
                </a:lnTo>
                <a:lnTo>
                  <a:pt x="117" y="91"/>
                </a:lnTo>
                <a:lnTo>
                  <a:pt x="117" y="91"/>
                </a:lnTo>
                <a:lnTo>
                  <a:pt x="117" y="98"/>
                </a:lnTo>
                <a:lnTo>
                  <a:pt x="123" y="104"/>
                </a:lnTo>
                <a:lnTo>
                  <a:pt x="130" y="111"/>
                </a:lnTo>
                <a:lnTo>
                  <a:pt x="136" y="124"/>
                </a:lnTo>
                <a:lnTo>
                  <a:pt x="136" y="130"/>
                </a:lnTo>
                <a:lnTo>
                  <a:pt x="143" y="137"/>
                </a:lnTo>
                <a:lnTo>
                  <a:pt x="149" y="143"/>
                </a:lnTo>
                <a:lnTo>
                  <a:pt x="149" y="143"/>
                </a:lnTo>
                <a:lnTo>
                  <a:pt x="156" y="143"/>
                </a:lnTo>
                <a:lnTo>
                  <a:pt x="162" y="150"/>
                </a:lnTo>
                <a:lnTo>
                  <a:pt x="149" y="169"/>
                </a:lnTo>
                <a:lnTo>
                  <a:pt x="149" y="169"/>
                </a:lnTo>
                <a:lnTo>
                  <a:pt x="149" y="169"/>
                </a:lnTo>
                <a:lnTo>
                  <a:pt x="149" y="182"/>
                </a:lnTo>
                <a:lnTo>
                  <a:pt x="149" y="182"/>
                </a:lnTo>
                <a:lnTo>
                  <a:pt x="149" y="189"/>
                </a:lnTo>
                <a:lnTo>
                  <a:pt x="143" y="189"/>
                </a:lnTo>
                <a:lnTo>
                  <a:pt x="143" y="195"/>
                </a:lnTo>
                <a:lnTo>
                  <a:pt x="143" y="195"/>
                </a:lnTo>
                <a:lnTo>
                  <a:pt x="143" y="202"/>
                </a:lnTo>
                <a:lnTo>
                  <a:pt x="149" y="208"/>
                </a:lnTo>
                <a:lnTo>
                  <a:pt x="149" y="208"/>
                </a:lnTo>
                <a:lnTo>
                  <a:pt x="162" y="202"/>
                </a:lnTo>
                <a:lnTo>
                  <a:pt x="162" y="202"/>
                </a:lnTo>
                <a:lnTo>
                  <a:pt x="162" y="202"/>
                </a:lnTo>
                <a:lnTo>
                  <a:pt x="169" y="202"/>
                </a:lnTo>
                <a:lnTo>
                  <a:pt x="169" y="208"/>
                </a:lnTo>
                <a:lnTo>
                  <a:pt x="169" y="208"/>
                </a:lnTo>
                <a:lnTo>
                  <a:pt x="169" y="215"/>
                </a:lnTo>
                <a:lnTo>
                  <a:pt x="169" y="228"/>
                </a:lnTo>
                <a:lnTo>
                  <a:pt x="169" y="234"/>
                </a:lnTo>
                <a:lnTo>
                  <a:pt x="175" y="241"/>
                </a:lnTo>
                <a:lnTo>
                  <a:pt x="175" y="241"/>
                </a:lnTo>
                <a:lnTo>
                  <a:pt x="175" y="247"/>
                </a:lnTo>
                <a:lnTo>
                  <a:pt x="175" y="254"/>
                </a:lnTo>
                <a:lnTo>
                  <a:pt x="182" y="254"/>
                </a:lnTo>
                <a:lnTo>
                  <a:pt x="188" y="260"/>
                </a:lnTo>
                <a:lnTo>
                  <a:pt x="188" y="260"/>
                </a:lnTo>
                <a:lnTo>
                  <a:pt x="188" y="267"/>
                </a:lnTo>
                <a:lnTo>
                  <a:pt x="188" y="273"/>
                </a:lnTo>
                <a:lnTo>
                  <a:pt x="188" y="280"/>
                </a:lnTo>
                <a:lnTo>
                  <a:pt x="195" y="280"/>
                </a:lnTo>
                <a:lnTo>
                  <a:pt x="195" y="273"/>
                </a:lnTo>
                <a:lnTo>
                  <a:pt x="201" y="273"/>
                </a:lnTo>
                <a:lnTo>
                  <a:pt x="208" y="280"/>
                </a:lnTo>
                <a:lnTo>
                  <a:pt x="208" y="280"/>
                </a:lnTo>
                <a:lnTo>
                  <a:pt x="214" y="273"/>
                </a:lnTo>
                <a:lnTo>
                  <a:pt x="214" y="273"/>
                </a:lnTo>
                <a:lnTo>
                  <a:pt x="221" y="273"/>
                </a:lnTo>
                <a:lnTo>
                  <a:pt x="227" y="273"/>
                </a:lnTo>
                <a:lnTo>
                  <a:pt x="234" y="280"/>
                </a:lnTo>
                <a:lnTo>
                  <a:pt x="234" y="280"/>
                </a:lnTo>
                <a:lnTo>
                  <a:pt x="247" y="280"/>
                </a:lnTo>
                <a:lnTo>
                  <a:pt x="247" y="273"/>
                </a:lnTo>
                <a:lnTo>
                  <a:pt x="253" y="267"/>
                </a:lnTo>
                <a:lnTo>
                  <a:pt x="260" y="273"/>
                </a:lnTo>
                <a:lnTo>
                  <a:pt x="260" y="280"/>
                </a:lnTo>
                <a:lnTo>
                  <a:pt x="260" y="286"/>
                </a:lnTo>
                <a:lnTo>
                  <a:pt x="260" y="286"/>
                </a:lnTo>
                <a:lnTo>
                  <a:pt x="240" y="423"/>
                </a:lnTo>
                <a:lnTo>
                  <a:pt x="240" y="423"/>
                </a:lnTo>
                <a:lnTo>
                  <a:pt x="123" y="397"/>
                </a:lnTo>
                <a:lnTo>
                  <a:pt x="0" y="377"/>
                </a:lnTo>
                <a:lnTo>
                  <a:pt x="26" y="280"/>
                </a:lnTo>
                <a:lnTo>
                  <a:pt x="33" y="273"/>
                </a:lnTo>
                <a:lnTo>
                  <a:pt x="33" y="267"/>
                </a:lnTo>
                <a:lnTo>
                  <a:pt x="33" y="267"/>
                </a:lnTo>
                <a:lnTo>
                  <a:pt x="33" y="260"/>
                </a:lnTo>
                <a:lnTo>
                  <a:pt x="33" y="260"/>
                </a:lnTo>
                <a:lnTo>
                  <a:pt x="33" y="254"/>
                </a:lnTo>
                <a:lnTo>
                  <a:pt x="26" y="254"/>
                </a:lnTo>
                <a:lnTo>
                  <a:pt x="26" y="247"/>
                </a:lnTo>
                <a:lnTo>
                  <a:pt x="26" y="241"/>
                </a:lnTo>
                <a:lnTo>
                  <a:pt x="33" y="228"/>
                </a:lnTo>
                <a:lnTo>
                  <a:pt x="39" y="221"/>
                </a:lnTo>
                <a:lnTo>
                  <a:pt x="46" y="221"/>
                </a:lnTo>
                <a:lnTo>
                  <a:pt x="46" y="215"/>
                </a:lnTo>
                <a:lnTo>
                  <a:pt x="52" y="215"/>
                </a:lnTo>
                <a:lnTo>
                  <a:pt x="65" y="182"/>
                </a:lnTo>
                <a:lnTo>
                  <a:pt x="65" y="176"/>
                </a:lnTo>
                <a:lnTo>
                  <a:pt x="65" y="176"/>
                </a:lnTo>
                <a:lnTo>
                  <a:pt x="59" y="169"/>
                </a:lnTo>
                <a:lnTo>
                  <a:pt x="52" y="169"/>
                </a:lnTo>
                <a:lnTo>
                  <a:pt x="52" y="163"/>
                </a:lnTo>
                <a:lnTo>
                  <a:pt x="52" y="156"/>
                </a:lnTo>
                <a:lnTo>
                  <a:pt x="59" y="150"/>
                </a:lnTo>
                <a:lnTo>
                  <a:pt x="59" y="150"/>
                </a:lnTo>
                <a:lnTo>
                  <a:pt x="52" y="143"/>
                </a:lnTo>
                <a:lnTo>
                  <a:pt x="52" y="143"/>
                </a:lnTo>
                <a:lnTo>
                  <a:pt x="59" y="137"/>
                </a:lnTo>
                <a:lnTo>
                  <a:pt x="85" y="0"/>
                </a:lnTo>
                <a:close/>
              </a:path>
            </a:pathLst>
          </a:custGeom>
          <a:solidFill>
            <a:srgbClr val="d5ff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741760" y="1306440"/>
            <a:ext cx="1474560" cy="1919520"/>
          </a:xfrm>
          <a:custGeom>
            <a:avLst/>
            <a:gdLst/>
            <a:ahLst/>
            <a:rect l="l" t="t" r="r" b="b"/>
            <a:pathLst>
              <a:path w="260" h="423">
                <a:moveTo>
                  <a:pt x="85" y="0"/>
                </a:moveTo>
                <a:lnTo>
                  <a:pt x="123" y="7"/>
                </a:lnTo>
                <a:lnTo>
                  <a:pt x="110" y="65"/>
                </a:lnTo>
                <a:lnTo>
                  <a:pt x="117" y="78"/>
                </a:lnTo>
                <a:lnTo>
                  <a:pt x="117" y="85"/>
                </a:lnTo>
                <a:lnTo>
                  <a:pt x="117" y="91"/>
                </a:lnTo>
                <a:lnTo>
                  <a:pt x="117" y="91"/>
                </a:lnTo>
                <a:lnTo>
                  <a:pt x="117" y="98"/>
                </a:lnTo>
                <a:lnTo>
                  <a:pt x="123" y="104"/>
                </a:lnTo>
                <a:lnTo>
                  <a:pt x="130" y="111"/>
                </a:lnTo>
                <a:lnTo>
                  <a:pt x="136" y="124"/>
                </a:lnTo>
                <a:lnTo>
                  <a:pt x="136" y="130"/>
                </a:lnTo>
                <a:lnTo>
                  <a:pt x="143" y="137"/>
                </a:lnTo>
                <a:lnTo>
                  <a:pt x="149" y="143"/>
                </a:lnTo>
                <a:lnTo>
                  <a:pt x="149" y="143"/>
                </a:lnTo>
                <a:lnTo>
                  <a:pt x="156" y="143"/>
                </a:lnTo>
                <a:lnTo>
                  <a:pt x="162" y="150"/>
                </a:lnTo>
                <a:lnTo>
                  <a:pt x="149" y="169"/>
                </a:lnTo>
                <a:lnTo>
                  <a:pt x="149" y="169"/>
                </a:lnTo>
                <a:lnTo>
                  <a:pt x="149" y="169"/>
                </a:lnTo>
                <a:lnTo>
                  <a:pt x="149" y="182"/>
                </a:lnTo>
                <a:lnTo>
                  <a:pt x="149" y="182"/>
                </a:lnTo>
                <a:lnTo>
                  <a:pt x="149" y="189"/>
                </a:lnTo>
                <a:lnTo>
                  <a:pt x="143" y="189"/>
                </a:lnTo>
                <a:lnTo>
                  <a:pt x="143" y="195"/>
                </a:lnTo>
                <a:lnTo>
                  <a:pt x="143" y="195"/>
                </a:lnTo>
                <a:lnTo>
                  <a:pt x="143" y="202"/>
                </a:lnTo>
                <a:lnTo>
                  <a:pt x="149" y="208"/>
                </a:lnTo>
                <a:lnTo>
                  <a:pt x="149" y="208"/>
                </a:lnTo>
                <a:lnTo>
                  <a:pt x="162" y="202"/>
                </a:lnTo>
                <a:lnTo>
                  <a:pt x="162" y="202"/>
                </a:lnTo>
                <a:lnTo>
                  <a:pt x="162" y="202"/>
                </a:lnTo>
                <a:lnTo>
                  <a:pt x="169" y="202"/>
                </a:lnTo>
                <a:lnTo>
                  <a:pt x="169" y="208"/>
                </a:lnTo>
                <a:lnTo>
                  <a:pt x="169" y="208"/>
                </a:lnTo>
                <a:lnTo>
                  <a:pt x="169" y="215"/>
                </a:lnTo>
                <a:lnTo>
                  <a:pt x="169" y="228"/>
                </a:lnTo>
                <a:lnTo>
                  <a:pt x="169" y="234"/>
                </a:lnTo>
                <a:lnTo>
                  <a:pt x="175" y="241"/>
                </a:lnTo>
                <a:lnTo>
                  <a:pt x="175" y="241"/>
                </a:lnTo>
                <a:lnTo>
                  <a:pt x="175" y="247"/>
                </a:lnTo>
                <a:lnTo>
                  <a:pt x="175" y="254"/>
                </a:lnTo>
                <a:lnTo>
                  <a:pt x="182" y="254"/>
                </a:lnTo>
                <a:lnTo>
                  <a:pt x="188" y="260"/>
                </a:lnTo>
                <a:lnTo>
                  <a:pt x="188" y="260"/>
                </a:lnTo>
                <a:lnTo>
                  <a:pt x="188" y="267"/>
                </a:lnTo>
                <a:lnTo>
                  <a:pt x="188" y="273"/>
                </a:lnTo>
                <a:lnTo>
                  <a:pt x="188" y="280"/>
                </a:lnTo>
                <a:lnTo>
                  <a:pt x="195" y="280"/>
                </a:lnTo>
                <a:lnTo>
                  <a:pt x="195" y="273"/>
                </a:lnTo>
                <a:lnTo>
                  <a:pt x="201" y="273"/>
                </a:lnTo>
                <a:lnTo>
                  <a:pt x="208" y="280"/>
                </a:lnTo>
                <a:lnTo>
                  <a:pt x="208" y="280"/>
                </a:lnTo>
                <a:lnTo>
                  <a:pt x="214" y="273"/>
                </a:lnTo>
                <a:lnTo>
                  <a:pt x="214" y="273"/>
                </a:lnTo>
                <a:lnTo>
                  <a:pt x="221" y="273"/>
                </a:lnTo>
                <a:lnTo>
                  <a:pt x="227" y="273"/>
                </a:lnTo>
                <a:lnTo>
                  <a:pt x="234" y="280"/>
                </a:lnTo>
                <a:lnTo>
                  <a:pt x="234" y="280"/>
                </a:lnTo>
                <a:lnTo>
                  <a:pt x="247" y="280"/>
                </a:lnTo>
                <a:lnTo>
                  <a:pt x="247" y="273"/>
                </a:lnTo>
                <a:lnTo>
                  <a:pt x="253" y="267"/>
                </a:lnTo>
                <a:lnTo>
                  <a:pt x="260" y="273"/>
                </a:lnTo>
                <a:lnTo>
                  <a:pt x="260" y="280"/>
                </a:lnTo>
                <a:lnTo>
                  <a:pt x="260" y="286"/>
                </a:lnTo>
                <a:lnTo>
                  <a:pt x="260" y="286"/>
                </a:lnTo>
                <a:lnTo>
                  <a:pt x="240" y="423"/>
                </a:lnTo>
                <a:lnTo>
                  <a:pt x="240" y="423"/>
                </a:lnTo>
                <a:lnTo>
                  <a:pt x="123" y="397"/>
                </a:lnTo>
                <a:lnTo>
                  <a:pt x="0" y="377"/>
                </a:lnTo>
                <a:lnTo>
                  <a:pt x="26" y="280"/>
                </a:lnTo>
                <a:lnTo>
                  <a:pt x="33" y="273"/>
                </a:lnTo>
                <a:lnTo>
                  <a:pt x="33" y="267"/>
                </a:lnTo>
                <a:lnTo>
                  <a:pt x="33" y="267"/>
                </a:lnTo>
                <a:lnTo>
                  <a:pt x="33" y="260"/>
                </a:lnTo>
                <a:lnTo>
                  <a:pt x="33" y="260"/>
                </a:lnTo>
                <a:lnTo>
                  <a:pt x="33" y="254"/>
                </a:lnTo>
                <a:lnTo>
                  <a:pt x="26" y="254"/>
                </a:lnTo>
                <a:lnTo>
                  <a:pt x="26" y="247"/>
                </a:lnTo>
                <a:lnTo>
                  <a:pt x="26" y="241"/>
                </a:lnTo>
                <a:lnTo>
                  <a:pt x="33" y="228"/>
                </a:lnTo>
                <a:lnTo>
                  <a:pt x="39" y="221"/>
                </a:lnTo>
                <a:lnTo>
                  <a:pt x="46" y="221"/>
                </a:lnTo>
                <a:lnTo>
                  <a:pt x="46" y="215"/>
                </a:lnTo>
                <a:lnTo>
                  <a:pt x="52" y="215"/>
                </a:lnTo>
                <a:lnTo>
                  <a:pt x="65" y="182"/>
                </a:lnTo>
                <a:lnTo>
                  <a:pt x="65" y="176"/>
                </a:lnTo>
                <a:lnTo>
                  <a:pt x="65" y="176"/>
                </a:lnTo>
                <a:lnTo>
                  <a:pt x="59" y="169"/>
                </a:lnTo>
                <a:lnTo>
                  <a:pt x="52" y="169"/>
                </a:lnTo>
                <a:lnTo>
                  <a:pt x="52" y="163"/>
                </a:lnTo>
                <a:lnTo>
                  <a:pt x="52" y="156"/>
                </a:lnTo>
                <a:lnTo>
                  <a:pt x="59" y="150"/>
                </a:lnTo>
                <a:lnTo>
                  <a:pt x="59" y="150"/>
                </a:lnTo>
                <a:lnTo>
                  <a:pt x="52" y="143"/>
                </a:lnTo>
                <a:lnTo>
                  <a:pt x="52" y="143"/>
                </a:lnTo>
                <a:lnTo>
                  <a:pt x="59" y="137"/>
                </a:lnTo>
                <a:lnTo>
                  <a:pt x="85" y="0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147680" y="1690560"/>
            <a:ext cx="1963800" cy="1325520"/>
          </a:xfrm>
          <a:custGeom>
            <a:avLst/>
            <a:gdLst/>
            <a:ahLst/>
            <a:rect l="l" t="t" r="r" b="b"/>
            <a:pathLst>
              <a:path w="344" h="292">
                <a:moveTo>
                  <a:pt x="0" y="221"/>
                </a:moveTo>
                <a:lnTo>
                  <a:pt x="0" y="214"/>
                </a:lnTo>
                <a:lnTo>
                  <a:pt x="0" y="201"/>
                </a:lnTo>
                <a:lnTo>
                  <a:pt x="0" y="201"/>
                </a:lnTo>
                <a:lnTo>
                  <a:pt x="0" y="195"/>
                </a:lnTo>
                <a:lnTo>
                  <a:pt x="0" y="188"/>
                </a:lnTo>
                <a:lnTo>
                  <a:pt x="0" y="169"/>
                </a:lnTo>
                <a:lnTo>
                  <a:pt x="7" y="162"/>
                </a:lnTo>
                <a:lnTo>
                  <a:pt x="7" y="162"/>
                </a:lnTo>
                <a:lnTo>
                  <a:pt x="7" y="162"/>
                </a:lnTo>
                <a:lnTo>
                  <a:pt x="13" y="156"/>
                </a:lnTo>
                <a:lnTo>
                  <a:pt x="13" y="149"/>
                </a:lnTo>
                <a:lnTo>
                  <a:pt x="13" y="143"/>
                </a:lnTo>
                <a:lnTo>
                  <a:pt x="20" y="143"/>
                </a:lnTo>
                <a:lnTo>
                  <a:pt x="26" y="130"/>
                </a:lnTo>
                <a:lnTo>
                  <a:pt x="33" y="117"/>
                </a:lnTo>
                <a:lnTo>
                  <a:pt x="39" y="104"/>
                </a:lnTo>
                <a:lnTo>
                  <a:pt x="52" y="71"/>
                </a:lnTo>
                <a:lnTo>
                  <a:pt x="59" y="58"/>
                </a:lnTo>
                <a:lnTo>
                  <a:pt x="65" y="39"/>
                </a:lnTo>
                <a:lnTo>
                  <a:pt x="72" y="19"/>
                </a:lnTo>
                <a:lnTo>
                  <a:pt x="78" y="6"/>
                </a:lnTo>
                <a:lnTo>
                  <a:pt x="78" y="0"/>
                </a:lnTo>
                <a:lnTo>
                  <a:pt x="78" y="0"/>
                </a:lnTo>
                <a:lnTo>
                  <a:pt x="78" y="0"/>
                </a:lnTo>
                <a:lnTo>
                  <a:pt x="85" y="0"/>
                </a:lnTo>
                <a:lnTo>
                  <a:pt x="85" y="0"/>
                </a:lnTo>
                <a:lnTo>
                  <a:pt x="91" y="0"/>
                </a:lnTo>
                <a:lnTo>
                  <a:pt x="98" y="6"/>
                </a:lnTo>
                <a:lnTo>
                  <a:pt x="98" y="6"/>
                </a:lnTo>
                <a:lnTo>
                  <a:pt x="104" y="6"/>
                </a:lnTo>
                <a:lnTo>
                  <a:pt x="111" y="13"/>
                </a:lnTo>
                <a:lnTo>
                  <a:pt x="117" y="26"/>
                </a:lnTo>
                <a:lnTo>
                  <a:pt x="111" y="26"/>
                </a:lnTo>
                <a:lnTo>
                  <a:pt x="111" y="39"/>
                </a:lnTo>
                <a:lnTo>
                  <a:pt x="117" y="45"/>
                </a:lnTo>
                <a:lnTo>
                  <a:pt x="124" y="52"/>
                </a:lnTo>
                <a:lnTo>
                  <a:pt x="137" y="52"/>
                </a:lnTo>
                <a:lnTo>
                  <a:pt x="149" y="52"/>
                </a:lnTo>
                <a:lnTo>
                  <a:pt x="156" y="52"/>
                </a:lnTo>
                <a:lnTo>
                  <a:pt x="169" y="52"/>
                </a:lnTo>
                <a:lnTo>
                  <a:pt x="175" y="58"/>
                </a:lnTo>
                <a:lnTo>
                  <a:pt x="188" y="58"/>
                </a:lnTo>
                <a:lnTo>
                  <a:pt x="195" y="58"/>
                </a:lnTo>
                <a:lnTo>
                  <a:pt x="201" y="58"/>
                </a:lnTo>
                <a:lnTo>
                  <a:pt x="208" y="65"/>
                </a:lnTo>
                <a:lnTo>
                  <a:pt x="214" y="58"/>
                </a:lnTo>
                <a:lnTo>
                  <a:pt x="214" y="58"/>
                </a:lnTo>
                <a:lnTo>
                  <a:pt x="221" y="58"/>
                </a:lnTo>
                <a:lnTo>
                  <a:pt x="227" y="58"/>
                </a:lnTo>
                <a:lnTo>
                  <a:pt x="234" y="58"/>
                </a:lnTo>
                <a:lnTo>
                  <a:pt x="234" y="58"/>
                </a:lnTo>
                <a:lnTo>
                  <a:pt x="240" y="58"/>
                </a:lnTo>
                <a:lnTo>
                  <a:pt x="247" y="58"/>
                </a:lnTo>
                <a:lnTo>
                  <a:pt x="247" y="65"/>
                </a:lnTo>
                <a:lnTo>
                  <a:pt x="253" y="65"/>
                </a:lnTo>
                <a:lnTo>
                  <a:pt x="260" y="58"/>
                </a:lnTo>
                <a:lnTo>
                  <a:pt x="331" y="78"/>
                </a:lnTo>
                <a:lnTo>
                  <a:pt x="331" y="84"/>
                </a:lnTo>
                <a:lnTo>
                  <a:pt x="338" y="84"/>
                </a:lnTo>
                <a:lnTo>
                  <a:pt x="344" y="91"/>
                </a:lnTo>
                <a:lnTo>
                  <a:pt x="344" y="91"/>
                </a:lnTo>
                <a:lnTo>
                  <a:pt x="344" y="97"/>
                </a:lnTo>
                <a:lnTo>
                  <a:pt x="331" y="130"/>
                </a:lnTo>
                <a:lnTo>
                  <a:pt x="325" y="130"/>
                </a:lnTo>
                <a:lnTo>
                  <a:pt x="325" y="136"/>
                </a:lnTo>
                <a:lnTo>
                  <a:pt x="318" y="136"/>
                </a:lnTo>
                <a:lnTo>
                  <a:pt x="312" y="143"/>
                </a:lnTo>
                <a:lnTo>
                  <a:pt x="305" y="156"/>
                </a:lnTo>
                <a:lnTo>
                  <a:pt x="305" y="162"/>
                </a:lnTo>
                <a:lnTo>
                  <a:pt x="305" y="169"/>
                </a:lnTo>
                <a:lnTo>
                  <a:pt x="312" y="169"/>
                </a:lnTo>
                <a:lnTo>
                  <a:pt x="312" y="175"/>
                </a:lnTo>
                <a:lnTo>
                  <a:pt x="312" y="175"/>
                </a:lnTo>
                <a:lnTo>
                  <a:pt x="312" y="182"/>
                </a:lnTo>
                <a:lnTo>
                  <a:pt x="312" y="182"/>
                </a:lnTo>
                <a:lnTo>
                  <a:pt x="312" y="188"/>
                </a:lnTo>
                <a:lnTo>
                  <a:pt x="305" y="195"/>
                </a:lnTo>
                <a:lnTo>
                  <a:pt x="279" y="292"/>
                </a:lnTo>
                <a:lnTo>
                  <a:pt x="162" y="260"/>
                </a:lnTo>
                <a:lnTo>
                  <a:pt x="0" y="221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147680" y="1690560"/>
            <a:ext cx="1963800" cy="1325520"/>
          </a:xfrm>
          <a:custGeom>
            <a:avLst/>
            <a:gdLst/>
            <a:ahLst/>
            <a:rect l="l" t="t" r="r" b="b"/>
            <a:pathLst>
              <a:path w="344" h="292">
                <a:moveTo>
                  <a:pt x="0" y="221"/>
                </a:moveTo>
                <a:lnTo>
                  <a:pt x="0" y="214"/>
                </a:lnTo>
                <a:lnTo>
                  <a:pt x="0" y="201"/>
                </a:lnTo>
                <a:lnTo>
                  <a:pt x="0" y="201"/>
                </a:lnTo>
                <a:lnTo>
                  <a:pt x="0" y="195"/>
                </a:lnTo>
                <a:lnTo>
                  <a:pt x="0" y="188"/>
                </a:lnTo>
                <a:lnTo>
                  <a:pt x="0" y="169"/>
                </a:lnTo>
                <a:lnTo>
                  <a:pt x="7" y="162"/>
                </a:lnTo>
                <a:lnTo>
                  <a:pt x="7" y="162"/>
                </a:lnTo>
                <a:lnTo>
                  <a:pt x="7" y="162"/>
                </a:lnTo>
                <a:lnTo>
                  <a:pt x="13" y="156"/>
                </a:lnTo>
                <a:lnTo>
                  <a:pt x="13" y="149"/>
                </a:lnTo>
                <a:lnTo>
                  <a:pt x="13" y="143"/>
                </a:lnTo>
                <a:lnTo>
                  <a:pt x="20" y="143"/>
                </a:lnTo>
                <a:lnTo>
                  <a:pt x="26" y="130"/>
                </a:lnTo>
                <a:lnTo>
                  <a:pt x="33" y="117"/>
                </a:lnTo>
                <a:lnTo>
                  <a:pt x="39" y="104"/>
                </a:lnTo>
                <a:lnTo>
                  <a:pt x="52" y="71"/>
                </a:lnTo>
                <a:lnTo>
                  <a:pt x="59" y="58"/>
                </a:lnTo>
                <a:lnTo>
                  <a:pt x="65" y="39"/>
                </a:lnTo>
                <a:lnTo>
                  <a:pt x="72" y="19"/>
                </a:lnTo>
                <a:lnTo>
                  <a:pt x="78" y="6"/>
                </a:lnTo>
                <a:lnTo>
                  <a:pt x="78" y="0"/>
                </a:lnTo>
                <a:lnTo>
                  <a:pt x="78" y="0"/>
                </a:lnTo>
                <a:lnTo>
                  <a:pt x="78" y="0"/>
                </a:lnTo>
                <a:lnTo>
                  <a:pt x="85" y="0"/>
                </a:lnTo>
                <a:lnTo>
                  <a:pt x="85" y="0"/>
                </a:lnTo>
                <a:lnTo>
                  <a:pt x="91" y="0"/>
                </a:lnTo>
                <a:lnTo>
                  <a:pt x="98" y="6"/>
                </a:lnTo>
                <a:lnTo>
                  <a:pt x="98" y="6"/>
                </a:lnTo>
                <a:lnTo>
                  <a:pt x="104" y="6"/>
                </a:lnTo>
                <a:lnTo>
                  <a:pt x="111" y="13"/>
                </a:lnTo>
                <a:lnTo>
                  <a:pt x="117" y="26"/>
                </a:lnTo>
                <a:lnTo>
                  <a:pt x="111" y="26"/>
                </a:lnTo>
                <a:lnTo>
                  <a:pt x="111" y="39"/>
                </a:lnTo>
                <a:lnTo>
                  <a:pt x="117" y="45"/>
                </a:lnTo>
                <a:lnTo>
                  <a:pt x="124" y="52"/>
                </a:lnTo>
                <a:lnTo>
                  <a:pt x="137" y="52"/>
                </a:lnTo>
                <a:lnTo>
                  <a:pt x="149" y="52"/>
                </a:lnTo>
                <a:lnTo>
                  <a:pt x="156" y="52"/>
                </a:lnTo>
                <a:lnTo>
                  <a:pt x="169" y="52"/>
                </a:lnTo>
                <a:lnTo>
                  <a:pt x="175" y="58"/>
                </a:lnTo>
                <a:lnTo>
                  <a:pt x="188" y="58"/>
                </a:lnTo>
                <a:lnTo>
                  <a:pt x="195" y="58"/>
                </a:lnTo>
                <a:lnTo>
                  <a:pt x="201" y="58"/>
                </a:lnTo>
                <a:lnTo>
                  <a:pt x="208" y="65"/>
                </a:lnTo>
                <a:lnTo>
                  <a:pt x="214" y="58"/>
                </a:lnTo>
                <a:lnTo>
                  <a:pt x="214" y="58"/>
                </a:lnTo>
                <a:lnTo>
                  <a:pt x="221" y="58"/>
                </a:lnTo>
                <a:lnTo>
                  <a:pt x="227" y="58"/>
                </a:lnTo>
                <a:lnTo>
                  <a:pt x="234" y="58"/>
                </a:lnTo>
                <a:lnTo>
                  <a:pt x="234" y="58"/>
                </a:lnTo>
                <a:lnTo>
                  <a:pt x="240" y="58"/>
                </a:lnTo>
                <a:lnTo>
                  <a:pt x="247" y="58"/>
                </a:lnTo>
                <a:lnTo>
                  <a:pt x="247" y="65"/>
                </a:lnTo>
                <a:lnTo>
                  <a:pt x="253" y="65"/>
                </a:lnTo>
                <a:lnTo>
                  <a:pt x="260" y="58"/>
                </a:lnTo>
                <a:lnTo>
                  <a:pt x="331" y="78"/>
                </a:lnTo>
                <a:lnTo>
                  <a:pt x="331" y="84"/>
                </a:lnTo>
                <a:lnTo>
                  <a:pt x="338" y="84"/>
                </a:lnTo>
                <a:lnTo>
                  <a:pt x="344" y="91"/>
                </a:lnTo>
                <a:lnTo>
                  <a:pt x="344" y="91"/>
                </a:lnTo>
                <a:lnTo>
                  <a:pt x="344" y="97"/>
                </a:lnTo>
                <a:lnTo>
                  <a:pt x="331" y="130"/>
                </a:lnTo>
                <a:lnTo>
                  <a:pt x="325" y="130"/>
                </a:lnTo>
                <a:lnTo>
                  <a:pt x="325" y="136"/>
                </a:lnTo>
                <a:lnTo>
                  <a:pt x="318" y="136"/>
                </a:lnTo>
                <a:lnTo>
                  <a:pt x="312" y="143"/>
                </a:lnTo>
                <a:lnTo>
                  <a:pt x="305" y="156"/>
                </a:lnTo>
                <a:lnTo>
                  <a:pt x="305" y="162"/>
                </a:lnTo>
                <a:lnTo>
                  <a:pt x="305" y="169"/>
                </a:lnTo>
                <a:lnTo>
                  <a:pt x="312" y="169"/>
                </a:lnTo>
                <a:lnTo>
                  <a:pt x="312" y="175"/>
                </a:lnTo>
                <a:lnTo>
                  <a:pt x="312" y="175"/>
                </a:lnTo>
                <a:lnTo>
                  <a:pt x="312" y="182"/>
                </a:lnTo>
                <a:lnTo>
                  <a:pt x="312" y="182"/>
                </a:lnTo>
                <a:lnTo>
                  <a:pt x="312" y="188"/>
                </a:lnTo>
                <a:lnTo>
                  <a:pt x="305" y="195"/>
                </a:lnTo>
                <a:lnTo>
                  <a:pt x="279" y="292"/>
                </a:lnTo>
                <a:lnTo>
                  <a:pt x="162" y="260"/>
                </a:lnTo>
                <a:lnTo>
                  <a:pt x="0" y="221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969840" y="2693880"/>
            <a:ext cx="1987560" cy="2689200"/>
          </a:xfrm>
          <a:custGeom>
            <a:avLst/>
            <a:gdLst/>
            <a:ahLst/>
            <a:rect l="l" t="t" r="r" b="b"/>
            <a:pathLst>
              <a:path w="350" h="592">
                <a:moveTo>
                  <a:pt x="305" y="592"/>
                </a:moveTo>
                <a:lnTo>
                  <a:pt x="194" y="579"/>
                </a:lnTo>
                <a:lnTo>
                  <a:pt x="194" y="579"/>
                </a:lnTo>
                <a:lnTo>
                  <a:pt x="194" y="572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59"/>
                </a:lnTo>
                <a:lnTo>
                  <a:pt x="194" y="559"/>
                </a:lnTo>
                <a:lnTo>
                  <a:pt x="194" y="540"/>
                </a:lnTo>
                <a:lnTo>
                  <a:pt x="188" y="520"/>
                </a:lnTo>
                <a:lnTo>
                  <a:pt x="181" y="520"/>
                </a:lnTo>
                <a:lnTo>
                  <a:pt x="175" y="507"/>
                </a:lnTo>
                <a:lnTo>
                  <a:pt x="162" y="501"/>
                </a:lnTo>
                <a:lnTo>
                  <a:pt x="156" y="501"/>
                </a:lnTo>
                <a:lnTo>
                  <a:pt x="156" y="494"/>
                </a:lnTo>
                <a:lnTo>
                  <a:pt x="156" y="494"/>
                </a:lnTo>
                <a:lnTo>
                  <a:pt x="156" y="488"/>
                </a:lnTo>
                <a:lnTo>
                  <a:pt x="156" y="488"/>
                </a:lnTo>
                <a:lnTo>
                  <a:pt x="149" y="481"/>
                </a:lnTo>
                <a:lnTo>
                  <a:pt x="143" y="481"/>
                </a:lnTo>
                <a:lnTo>
                  <a:pt x="136" y="475"/>
                </a:lnTo>
                <a:lnTo>
                  <a:pt x="130" y="468"/>
                </a:lnTo>
                <a:lnTo>
                  <a:pt x="123" y="455"/>
                </a:lnTo>
                <a:lnTo>
                  <a:pt x="117" y="455"/>
                </a:lnTo>
                <a:lnTo>
                  <a:pt x="110" y="449"/>
                </a:lnTo>
                <a:lnTo>
                  <a:pt x="91" y="442"/>
                </a:lnTo>
                <a:lnTo>
                  <a:pt x="84" y="442"/>
                </a:lnTo>
                <a:lnTo>
                  <a:pt x="71" y="436"/>
                </a:lnTo>
                <a:lnTo>
                  <a:pt x="71" y="429"/>
                </a:lnTo>
                <a:lnTo>
                  <a:pt x="71" y="429"/>
                </a:lnTo>
                <a:lnTo>
                  <a:pt x="71" y="423"/>
                </a:lnTo>
                <a:lnTo>
                  <a:pt x="71" y="416"/>
                </a:lnTo>
                <a:lnTo>
                  <a:pt x="78" y="410"/>
                </a:lnTo>
                <a:lnTo>
                  <a:pt x="78" y="403"/>
                </a:lnTo>
                <a:lnTo>
                  <a:pt x="71" y="397"/>
                </a:lnTo>
                <a:lnTo>
                  <a:pt x="71" y="397"/>
                </a:lnTo>
                <a:lnTo>
                  <a:pt x="71" y="390"/>
                </a:lnTo>
                <a:lnTo>
                  <a:pt x="71" y="390"/>
                </a:lnTo>
                <a:lnTo>
                  <a:pt x="71" y="390"/>
                </a:lnTo>
                <a:lnTo>
                  <a:pt x="71" y="384"/>
                </a:lnTo>
                <a:lnTo>
                  <a:pt x="65" y="377"/>
                </a:lnTo>
                <a:lnTo>
                  <a:pt x="52" y="358"/>
                </a:lnTo>
                <a:lnTo>
                  <a:pt x="52" y="351"/>
                </a:lnTo>
                <a:lnTo>
                  <a:pt x="52" y="345"/>
                </a:lnTo>
                <a:lnTo>
                  <a:pt x="52" y="338"/>
                </a:lnTo>
                <a:lnTo>
                  <a:pt x="39" y="325"/>
                </a:lnTo>
                <a:lnTo>
                  <a:pt x="39" y="312"/>
                </a:lnTo>
                <a:lnTo>
                  <a:pt x="45" y="305"/>
                </a:lnTo>
                <a:lnTo>
                  <a:pt x="45" y="305"/>
                </a:lnTo>
                <a:lnTo>
                  <a:pt x="52" y="305"/>
                </a:lnTo>
                <a:lnTo>
                  <a:pt x="52" y="292"/>
                </a:lnTo>
                <a:lnTo>
                  <a:pt x="45" y="292"/>
                </a:lnTo>
                <a:lnTo>
                  <a:pt x="39" y="286"/>
                </a:lnTo>
                <a:lnTo>
                  <a:pt x="32" y="279"/>
                </a:lnTo>
                <a:lnTo>
                  <a:pt x="32" y="273"/>
                </a:lnTo>
                <a:lnTo>
                  <a:pt x="32" y="253"/>
                </a:lnTo>
                <a:lnTo>
                  <a:pt x="32" y="253"/>
                </a:lnTo>
                <a:lnTo>
                  <a:pt x="32" y="247"/>
                </a:lnTo>
                <a:lnTo>
                  <a:pt x="32" y="247"/>
                </a:lnTo>
                <a:lnTo>
                  <a:pt x="39" y="240"/>
                </a:lnTo>
                <a:lnTo>
                  <a:pt x="39" y="240"/>
                </a:lnTo>
                <a:lnTo>
                  <a:pt x="39" y="240"/>
                </a:lnTo>
                <a:lnTo>
                  <a:pt x="39" y="247"/>
                </a:lnTo>
                <a:lnTo>
                  <a:pt x="39" y="253"/>
                </a:lnTo>
                <a:lnTo>
                  <a:pt x="45" y="253"/>
                </a:lnTo>
                <a:lnTo>
                  <a:pt x="45" y="253"/>
                </a:lnTo>
                <a:lnTo>
                  <a:pt x="52" y="247"/>
                </a:lnTo>
                <a:lnTo>
                  <a:pt x="45" y="240"/>
                </a:lnTo>
                <a:lnTo>
                  <a:pt x="45" y="234"/>
                </a:lnTo>
                <a:lnTo>
                  <a:pt x="45" y="227"/>
                </a:lnTo>
                <a:lnTo>
                  <a:pt x="45" y="227"/>
                </a:lnTo>
                <a:lnTo>
                  <a:pt x="39" y="227"/>
                </a:lnTo>
                <a:lnTo>
                  <a:pt x="39" y="234"/>
                </a:lnTo>
                <a:lnTo>
                  <a:pt x="39" y="234"/>
                </a:lnTo>
                <a:lnTo>
                  <a:pt x="32" y="234"/>
                </a:lnTo>
                <a:lnTo>
                  <a:pt x="26" y="221"/>
                </a:lnTo>
                <a:lnTo>
                  <a:pt x="19" y="221"/>
                </a:lnTo>
                <a:lnTo>
                  <a:pt x="19" y="214"/>
                </a:lnTo>
                <a:lnTo>
                  <a:pt x="19" y="195"/>
                </a:lnTo>
                <a:lnTo>
                  <a:pt x="13" y="188"/>
                </a:lnTo>
                <a:lnTo>
                  <a:pt x="13" y="182"/>
                </a:lnTo>
                <a:lnTo>
                  <a:pt x="6" y="162"/>
                </a:lnTo>
                <a:lnTo>
                  <a:pt x="6" y="156"/>
                </a:lnTo>
                <a:lnTo>
                  <a:pt x="6" y="149"/>
                </a:lnTo>
                <a:lnTo>
                  <a:pt x="6" y="149"/>
                </a:lnTo>
                <a:lnTo>
                  <a:pt x="6" y="136"/>
                </a:lnTo>
                <a:lnTo>
                  <a:pt x="13" y="130"/>
                </a:lnTo>
                <a:lnTo>
                  <a:pt x="13" y="123"/>
                </a:lnTo>
                <a:lnTo>
                  <a:pt x="13" y="117"/>
                </a:lnTo>
                <a:lnTo>
                  <a:pt x="6" y="104"/>
                </a:lnTo>
                <a:lnTo>
                  <a:pt x="6" y="97"/>
                </a:lnTo>
                <a:lnTo>
                  <a:pt x="6" y="97"/>
                </a:lnTo>
                <a:lnTo>
                  <a:pt x="6" y="97"/>
                </a:lnTo>
                <a:lnTo>
                  <a:pt x="0" y="91"/>
                </a:lnTo>
                <a:lnTo>
                  <a:pt x="0" y="84"/>
                </a:lnTo>
                <a:lnTo>
                  <a:pt x="0" y="78"/>
                </a:lnTo>
                <a:lnTo>
                  <a:pt x="0" y="78"/>
                </a:lnTo>
                <a:lnTo>
                  <a:pt x="6" y="65"/>
                </a:lnTo>
                <a:lnTo>
                  <a:pt x="19" y="52"/>
                </a:lnTo>
                <a:lnTo>
                  <a:pt x="19" y="45"/>
                </a:lnTo>
                <a:lnTo>
                  <a:pt x="26" y="39"/>
                </a:lnTo>
                <a:lnTo>
                  <a:pt x="26" y="32"/>
                </a:lnTo>
                <a:lnTo>
                  <a:pt x="32" y="32"/>
                </a:lnTo>
                <a:lnTo>
                  <a:pt x="32" y="13"/>
                </a:lnTo>
                <a:lnTo>
                  <a:pt x="32" y="6"/>
                </a:lnTo>
                <a:lnTo>
                  <a:pt x="32" y="0"/>
                </a:lnTo>
                <a:lnTo>
                  <a:pt x="32" y="0"/>
                </a:lnTo>
                <a:lnTo>
                  <a:pt x="194" y="39"/>
                </a:lnTo>
                <a:lnTo>
                  <a:pt x="156" y="201"/>
                </a:lnTo>
                <a:lnTo>
                  <a:pt x="337" y="468"/>
                </a:lnTo>
                <a:lnTo>
                  <a:pt x="337" y="475"/>
                </a:lnTo>
                <a:lnTo>
                  <a:pt x="337" y="481"/>
                </a:lnTo>
                <a:lnTo>
                  <a:pt x="337" y="481"/>
                </a:lnTo>
                <a:lnTo>
                  <a:pt x="337" y="488"/>
                </a:lnTo>
                <a:lnTo>
                  <a:pt x="337" y="494"/>
                </a:lnTo>
                <a:lnTo>
                  <a:pt x="337" y="494"/>
                </a:lnTo>
                <a:lnTo>
                  <a:pt x="344" y="501"/>
                </a:lnTo>
                <a:lnTo>
                  <a:pt x="344" y="507"/>
                </a:lnTo>
                <a:lnTo>
                  <a:pt x="350" y="507"/>
                </a:lnTo>
                <a:lnTo>
                  <a:pt x="350" y="514"/>
                </a:lnTo>
                <a:lnTo>
                  <a:pt x="350" y="514"/>
                </a:lnTo>
                <a:lnTo>
                  <a:pt x="344" y="514"/>
                </a:lnTo>
                <a:lnTo>
                  <a:pt x="337" y="520"/>
                </a:lnTo>
                <a:lnTo>
                  <a:pt x="331" y="520"/>
                </a:lnTo>
                <a:lnTo>
                  <a:pt x="331" y="527"/>
                </a:lnTo>
                <a:lnTo>
                  <a:pt x="324" y="540"/>
                </a:lnTo>
                <a:lnTo>
                  <a:pt x="318" y="553"/>
                </a:lnTo>
                <a:lnTo>
                  <a:pt x="311" y="553"/>
                </a:lnTo>
                <a:lnTo>
                  <a:pt x="311" y="559"/>
                </a:lnTo>
                <a:lnTo>
                  <a:pt x="311" y="559"/>
                </a:lnTo>
                <a:lnTo>
                  <a:pt x="311" y="566"/>
                </a:lnTo>
                <a:lnTo>
                  <a:pt x="311" y="572"/>
                </a:lnTo>
                <a:lnTo>
                  <a:pt x="311" y="572"/>
                </a:lnTo>
                <a:lnTo>
                  <a:pt x="318" y="579"/>
                </a:lnTo>
                <a:lnTo>
                  <a:pt x="318" y="579"/>
                </a:lnTo>
                <a:lnTo>
                  <a:pt x="318" y="585"/>
                </a:lnTo>
                <a:lnTo>
                  <a:pt x="318" y="585"/>
                </a:lnTo>
                <a:lnTo>
                  <a:pt x="311" y="592"/>
                </a:lnTo>
                <a:lnTo>
                  <a:pt x="311" y="592"/>
                </a:lnTo>
                <a:lnTo>
                  <a:pt x="305" y="592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969840" y="2693880"/>
            <a:ext cx="1987560" cy="2689200"/>
          </a:xfrm>
          <a:custGeom>
            <a:avLst/>
            <a:gdLst/>
            <a:ahLst/>
            <a:rect l="l" t="t" r="r" b="b"/>
            <a:pathLst>
              <a:path w="350" h="592">
                <a:moveTo>
                  <a:pt x="305" y="592"/>
                </a:moveTo>
                <a:lnTo>
                  <a:pt x="194" y="579"/>
                </a:lnTo>
                <a:lnTo>
                  <a:pt x="194" y="579"/>
                </a:lnTo>
                <a:lnTo>
                  <a:pt x="194" y="572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59"/>
                </a:lnTo>
                <a:lnTo>
                  <a:pt x="194" y="559"/>
                </a:lnTo>
                <a:lnTo>
                  <a:pt x="194" y="540"/>
                </a:lnTo>
                <a:lnTo>
                  <a:pt x="188" y="520"/>
                </a:lnTo>
                <a:lnTo>
                  <a:pt x="181" y="520"/>
                </a:lnTo>
                <a:lnTo>
                  <a:pt x="175" y="507"/>
                </a:lnTo>
                <a:lnTo>
                  <a:pt x="162" y="501"/>
                </a:lnTo>
                <a:lnTo>
                  <a:pt x="156" y="501"/>
                </a:lnTo>
                <a:lnTo>
                  <a:pt x="156" y="494"/>
                </a:lnTo>
                <a:lnTo>
                  <a:pt x="156" y="494"/>
                </a:lnTo>
                <a:lnTo>
                  <a:pt x="156" y="488"/>
                </a:lnTo>
                <a:lnTo>
                  <a:pt x="156" y="488"/>
                </a:lnTo>
                <a:lnTo>
                  <a:pt x="149" y="481"/>
                </a:lnTo>
                <a:lnTo>
                  <a:pt x="143" y="481"/>
                </a:lnTo>
                <a:lnTo>
                  <a:pt x="136" y="475"/>
                </a:lnTo>
                <a:lnTo>
                  <a:pt x="130" y="468"/>
                </a:lnTo>
                <a:lnTo>
                  <a:pt x="123" y="455"/>
                </a:lnTo>
                <a:lnTo>
                  <a:pt x="117" y="455"/>
                </a:lnTo>
                <a:lnTo>
                  <a:pt x="110" y="449"/>
                </a:lnTo>
                <a:lnTo>
                  <a:pt x="91" y="442"/>
                </a:lnTo>
                <a:lnTo>
                  <a:pt x="84" y="442"/>
                </a:lnTo>
                <a:lnTo>
                  <a:pt x="71" y="436"/>
                </a:lnTo>
                <a:lnTo>
                  <a:pt x="71" y="429"/>
                </a:lnTo>
                <a:lnTo>
                  <a:pt x="71" y="429"/>
                </a:lnTo>
                <a:lnTo>
                  <a:pt x="71" y="423"/>
                </a:lnTo>
                <a:lnTo>
                  <a:pt x="71" y="416"/>
                </a:lnTo>
                <a:lnTo>
                  <a:pt x="78" y="410"/>
                </a:lnTo>
                <a:lnTo>
                  <a:pt x="78" y="403"/>
                </a:lnTo>
                <a:lnTo>
                  <a:pt x="71" y="397"/>
                </a:lnTo>
                <a:lnTo>
                  <a:pt x="71" y="397"/>
                </a:lnTo>
                <a:lnTo>
                  <a:pt x="71" y="390"/>
                </a:lnTo>
                <a:lnTo>
                  <a:pt x="71" y="390"/>
                </a:lnTo>
                <a:lnTo>
                  <a:pt x="71" y="390"/>
                </a:lnTo>
                <a:lnTo>
                  <a:pt x="71" y="384"/>
                </a:lnTo>
                <a:lnTo>
                  <a:pt x="65" y="377"/>
                </a:lnTo>
                <a:lnTo>
                  <a:pt x="52" y="358"/>
                </a:lnTo>
                <a:lnTo>
                  <a:pt x="52" y="351"/>
                </a:lnTo>
                <a:lnTo>
                  <a:pt x="52" y="345"/>
                </a:lnTo>
                <a:lnTo>
                  <a:pt x="52" y="338"/>
                </a:lnTo>
                <a:lnTo>
                  <a:pt x="39" y="325"/>
                </a:lnTo>
                <a:lnTo>
                  <a:pt x="39" y="312"/>
                </a:lnTo>
                <a:lnTo>
                  <a:pt x="45" y="305"/>
                </a:lnTo>
                <a:lnTo>
                  <a:pt x="45" y="305"/>
                </a:lnTo>
                <a:lnTo>
                  <a:pt x="52" y="305"/>
                </a:lnTo>
                <a:lnTo>
                  <a:pt x="52" y="292"/>
                </a:lnTo>
                <a:lnTo>
                  <a:pt x="45" y="292"/>
                </a:lnTo>
                <a:lnTo>
                  <a:pt x="39" y="286"/>
                </a:lnTo>
                <a:lnTo>
                  <a:pt x="32" y="279"/>
                </a:lnTo>
                <a:lnTo>
                  <a:pt x="32" y="273"/>
                </a:lnTo>
                <a:lnTo>
                  <a:pt x="32" y="253"/>
                </a:lnTo>
                <a:lnTo>
                  <a:pt x="32" y="253"/>
                </a:lnTo>
                <a:lnTo>
                  <a:pt x="32" y="247"/>
                </a:lnTo>
                <a:lnTo>
                  <a:pt x="32" y="247"/>
                </a:lnTo>
                <a:lnTo>
                  <a:pt x="39" y="240"/>
                </a:lnTo>
                <a:lnTo>
                  <a:pt x="39" y="240"/>
                </a:lnTo>
                <a:lnTo>
                  <a:pt x="39" y="240"/>
                </a:lnTo>
                <a:lnTo>
                  <a:pt x="39" y="247"/>
                </a:lnTo>
                <a:lnTo>
                  <a:pt x="39" y="253"/>
                </a:lnTo>
                <a:lnTo>
                  <a:pt x="45" y="253"/>
                </a:lnTo>
                <a:lnTo>
                  <a:pt x="45" y="253"/>
                </a:lnTo>
                <a:lnTo>
                  <a:pt x="52" y="247"/>
                </a:lnTo>
                <a:lnTo>
                  <a:pt x="45" y="240"/>
                </a:lnTo>
                <a:lnTo>
                  <a:pt x="45" y="234"/>
                </a:lnTo>
                <a:lnTo>
                  <a:pt x="45" y="227"/>
                </a:lnTo>
                <a:lnTo>
                  <a:pt x="45" y="227"/>
                </a:lnTo>
                <a:lnTo>
                  <a:pt x="39" y="227"/>
                </a:lnTo>
                <a:lnTo>
                  <a:pt x="39" y="234"/>
                </a:lnTo>
                <a:lnTo>
                  <a:pt x="39" y="234"/>
                </a:lnTo>
                <a:lnTo>
                  <a:pt x="32" y="234"/>
                </a:lnTo>
                <a:lnTo>
                  <a:pt x="26" y="221"/>
                </a:lnTo>
                <a:lnTo>
                  <a:pt x="19" y="221"/>
                </a:lnTo>
                <a:lnTo>
                  <a:pt x="19" y="214"/>
                </a:lnTo>
                <a:lnTo>
                  <a:pt x="19" y="195"/>
                </a:lnTo>
                <a:lnTo>
                  <a:pt x="13" y="188"/>
                </a:lnTo>
                <a:lnTo>
                  <a:pt x="13" y="182"/>
                </a:lnTo>
                <a:lnTo>
                  <a:pt x="6" y="162"/>
                </a:lnTo>
                <a:lnTo>
                  <a:pt x="6" y="156"/>
                </a:lnTo>
                <a:lnTo>
                  <a:pt x="6" y="149"/>
                </a:lnTo>
                <a:lnTo>
                  <a:pt x="6" y="149"/>
                </a:lnTo>
                <a:lnTo>
                  <a:pt x="6" y="136"/>
                </a:lnTo>
                <a:lnTo>
                  <a:pt x="13" y="130"/>
                </a:lnTo>
                <a:lnTo>
                  <a:pt x="13" y="123"/>
                </a:lnTo>
                <a:lnTo>
                  <a:pt x="13" y="117"/>
                </a:lnTo>
                <a:lnTo>
                  <a:pt x="6" y="104"/>
                </a:lnTo>
                <a:lnTo>
                  <a:pt x="6" y="97"/>
                </a:lnTo>
                <a:lnTo>
                  <a:pt x="6" y="97"/>
                </a:lnTo>
                <a:lnTo>
                  <a:pt x="6" y="97"/>
                </a:lnTo>
                <a:lnTo>
                  <a:pt x="0" y="91"/>
                </a:lnTo>
                <a:lnTo>
                  <a:pt x="0" y="84"/>
                </a:lnTo>
                <a:lnTo>
                  <a:pt x="0" y="78"/>
                </a:lnTo>
                <a:lnTo>
                  <a:pt x="0" y="78"/>
                </a:lnTo>
                <a:lnTo>
                  <a:pt x="6" y="65"/>
                </a:lnTo>
                <a:lnTo>
                  <a:pt x="19" y="52"/>
                </a:lnTo>
                <a:lnTo>
                  <a:pt x="19" y="45"/>
                </a:lnTo>
                <a:lnTo>
                  <a:pt x="26" y="39"/>
                </a:lnTo>
                <a:lnTo>
                  <a:pt x="26" y="32"/>
                </a:lnTo>
                <a:lnTo>
                  <a:pt x="32" y="32"/>
                </a:lnTo>
                <a:lnTo>
                  <a:pt x="32" y="13"/>
                </a:lnTo>
                <a:lnTo>
                  <a:pt x="32" y="6"/>
                </a:lnTo>
                <a:lnTo>
                  <a:pt x="32" y="0"/>
                </a:lnTo>
                <a:lnTo>
                  <a:pt x="32" y="0"/>
                </a:lnTo>
                <a:lnTo>
                  <a:pt x="194" y="39"/>
                </a:lnTo>
                <a:lnTo>
                  <a:pt x="156" y="201"/>
                </a:lnTo>
                <a:lnTo>
                  <a:pt x="337" y="468"/>
                </a:lnTo>
                <a:lnTo>
                  <a:pt x="337" y="475"/>
                </a:lnTo>
                <a:lnTo>
                  <a:pt x="337" y="481"/>
                </a:lnTo>
                <a:lnTo>
                  <a:pt x="337" y="481"/>
                </a:lnTo>
                <a:lnTo>
                  <a:pt x="337" y="488"/>
                </a:lnTo>
                <a:lnTo>
                  <a:pt x="337" y="494"/>
                </a:lnTo>
                <a:lnTo>
                  <a:pt x="337" y="494"/>
                </a:lnTo>
                <a:lnTo>
                  <a:pt x="344" y="501"/>
                </a:lnTo>
                <a:lnTo>
                  <a:pt x="344" y="507"/>
                </a:lnTo>
                <a:lnTo>
                  <a:pt x="350" y="507"/>
                </a:lnTo>
                <a:lnTo>
                  <a:pt x="350" y="514"/>
                </a:lnTo>
                <a:lnTo>
                  <a:pt x="350" y="514"/>
                </a:lnTo>
                <a:lnTo>
                  <a:pt x="344" y="514"/>
                </a:lnTo>
                <a:lnTo>
                  <a:pt x="337" y="520"/>
                </a:lnTo>
                <a:lnTo>
                  <a:pt x="331" y="520"/>
                </a:lnTo>
                <a:lnTo>
                  <a:pt x="331" y="527"/>
                </a:lnTo>
                <a:lnTo>
                  <a:pt x="324" y="540"/>
                </a:lnTo>
                <a:lnTo>
                  <a:pt x="318" y="553"/>
                </a:lnTo>
                <a:lnTo>
                  <a:pt x="311" y="553"/>
                </a:lnTo>
                <a:lnTo>
                  <a:pt x="311" y="559"/>
                </a:lnTo>
                <a:lnTo>
                  <a:pt x="311" y="559"/>
                </a:lnTo>
                <a:lnTo>
                  <a:pt x="311" y="566"/>
                </a:lnTo>
                <a:lnTo>
                  <a:pt x="311" y="572"/>
                </a:lnTo>
                <a:lnTo>
                  <a:pt x="311" y="572"/>
                </a:lnTo>
                <a:lnTo>
                  <a:pt x="318" y="579"/>
                </a:lnTo>
                <a:lnTo>
                  <a:pt x="318" y="579"/>
                </a:lnTo>
                <a:lnTo>
                  <a:pt x="318" y="585"/>
                </a:lnTo>
                <a:lnTo>
                  <a:pt x="318" y="585"/>
                </a:lnTo>
                <a:lnTo>
                  <a:pt x="311" y="592"/>
                </a:lnTo>
                <a:lnTo>
                  <a:pt x="311" y="592"/>
                </a:lnTo>
                <a:lnTo>
                  <a:pt x="305" y="592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664000" y="4348080"/>
            <a:ext cx="1701720" cy="1567080"/>
          </a:xfrm>
          <a:custGeom>
            <a:avLst/>
            <a:gdLst/>
            <a:ahLst/>
            <a:rect l="l" t="t" r="r" b="b"/>
            <a:pathLst>
              <a:path w="299" h="345">
                <a:moveTo>
                  <a:pt x="253" y="345"/>
                </a:moveTo>
                <a:lnTo>
                  <a:pt x="299" y="33"/>
                </a:lnTo>
                <a:lnTo>
                  <a:pt x="85" y="0"/>
                </a:lnTo>
                <a:lnTo>
                  <a:pt x="78" y="33"/>
                </a:lnTo>
                <a:lnTo>
                  <a:pt x="72" y="52"/>
                </a:lnTo>
                <a:lnTo>
                  <a:pt x="65" y="52"/>
                </a:lnTo>
                <a:lnTo>
                  <a:pt x="59" y="52"/>
                </a:lnTo>
                <a:lnTo>
                  <a:pt x="59" y="46"/>
                </a:lnTo>
                <a:lnTo>
                  <a:pt x="59" y="46"/>
                </a:lnTo>
                <a:lnTo>
                  <a:pt x="52" y="39"/>
                </a:lnTo>
                <a:lnTo>
                  <a:pt x="46" y="46"/>
                </a:lnTo>
                <a:lnTo>
                  <a:pt x="39" y="46"/>
                </a:lnTo>
                <a:lnTo>
                  <a:pt x="46" y="59"/>
                </a:lnTo>
                <a:lnTo>
                  <a:pt x="39" y="85"/>
                </a:lnTo>
                <a:lnTo>
                  <a:pt x="46" y="85"/>
                </a:lnTo>
                <a:lnTo>
                  <a:pt x="39" y="98"/>
                </a:lnTo>
                <a:lnTo>
                  <a:pt x="39" y="104"/>
                </a:lnTo>
                <a:lnTo>
                  <a:pt x="39" y="104"/>
                </a:lnTo>
                <a:lnTo>
                  <a:pt x="39" y="111"/>
                </a:lnTo>
                <a:lnTo>
                  <a:pt x="39" y="117"/>
                </a:lnTo>
                <a:lnTo>
                  <a:pt x="39" y="117"/>
                </a:lnTo>
                <a:lnTo>
                  <a:pt x="39" y="124"/>
                </a:lnTo>
                <a:lnTo>
                  <a:pt x="39" y="130"/>
                </a:lnTo>
                <a:lnTo>
                  <a:pt x="39" y="130"/>
                </a:lnTo>
                <a:lnTo>
                  <a:pt x="46" y="137"/>
                </a:lnTo>
                <a:lnTo>
                  <a:pt x="46" y="143"/>
                </a:lnTo>
                <a:lnTo>
                  <a:pt x="52" y="143"/>
                </a:lnTo>
                <a:lnTo>
                  <a:pt x="52" y="150"/>
                </a:lnTo>
                <a:lnTo>
                  <a:pt x="52" y="150"/>
                </a:lnTo>
                <a:lnTo>
                  <a:pt x="46" y="150"/>
                </a:lnTo>
                <a:lnTo>
                  <a:pt x="39" y="156"/>
                </a:lnTo>
                <a:lnTo>
                  <a:pt x="33" y="156"/>
                </a:lnTo>
                <a:lnTo>
                  <a:pt x="33" y="163"/>
                </a:lnTo>
                <a:lnTo>
                  <a:pt x="26" y="176"/>
                </a:lnTo>
                <a:lnTo>
                  <a:pt x="20" y="189"/>
                </a:lnTo>
                <a:lnTo>
                  <a:pt x="13" y="189"/>
                </a:lnTo>
                <a:lnTo>
                  <a:pt x="13" y="195"/>
                </a:lnTo>
                <a:lnTo>
                  <a:pt x="13" y="195"/>
                </a:lnTo>
                <a:lnTo>
                  <a:pt x="13" y="202"/>
                </a:lnTo>
                <a:lnTo>
                  <a:pt x="13" y="208"/>
                </a:lnTo>
                <a:lnTo>
                  <a:pt x="13" y="208"/>
                </a:lnTo>
                <a:lnTo>
                  <a:pt x="20" y="215"/>
                </a:lnTo>
                <a:lnTo>
                  <a:pt x="20" y="215"/>
                </a:lnTo>
                <a:lnTo>
                  <a:pt x="20" y="221"/>
                </a:lnTo>
                <a:lnTo>
                  <a:pt x="20" y="221"/>
                </a:lnTo>
                <a:lnTo>
                  <a:pt x="13" y="228"/>
                </a:lnTo>
                <a:lnTo>
                  <a:pt x="13" y="228"/>
                </a:lnTo>
                <a:lnTo>
                  <a:pt x="7" y="228"/>
                </a:lnTo>
                <a:lnTo>
                  <a:pt x="0" y="234"/>
                </a:lnTo>
                <a:lnTo>
                  <a:pt x="162" y="332"/>
                </a:lnTo>
                <a:lnTo>
                  <a:pt x="253" y="345"/>
                </a:lnTo>
                <a:lnTo>
                  <a:pt x="253" y="345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664000" y="4348080"/>
            <a:ext cx="1701720" cy="1567080"/>
          </a:xfrm>
          <a:custGeom>
            <a:avLst/>
            <a:gdLst/>
            <a:ahLst/>
            <a:rect l="l" t="t" r="r" b="b"/>
            <a:pathLst>
              <a:path w="299" h="345">
                <a:moveTo>
                  <a:pt x="253" y="345"/>
                </a:moveTo>
                <a:lnTo>
                  <a:pt x="299" y="33"/>
                </a:lnTo>
                <a:lnTo>
                  <a:pt x="85" y="0"/>
                </a:lnTo>
                <a:lnTo>
                  <a:pt x="78" y="33"/>
                </a:lnTo>
                <a:lnTo>
                  <a:pt x="72" y="52"/>
                </a:lnTo>
                <a:lnTo>
                  <a:pt x="65" y="52"/>
                </a:lnTo>
                <a:lnTo>
                  <a:pt x="59" y="52"/>
                </a:lnTo>
                <a:lnTo>
                  <a:pt x="59" y="46"/>
                </a:lnTo>
                <a:lnTo>
                  <a:pt x="59" y="46"/>
                </a:lnTo>
                <a:lnTo>
                  <a:pt x="52" y="39"/>
                </a:lnTo>
                <a:lnTo>
                  <a:pt x="46" y="46"/>
                </a:lnTo>
                <a:lnTo>
                  <a:pt x="39" y="46"/>
                </a:lnTo>
                <a:lnTo>
                  <a:pt x="46" y="59"/>
                </a:lnTo>
                <a:lnTo>
                  <a:pt x="39" y="85"/>
                </a:lnTo>
                <a:lnTo>
                  <a:pt x="46" y="85"/>
                </a:lnTo>
                <a:lnTo>
                  <a:pt x="39" y="98"/>
                </a:lnTo>
                <a:lnTo>
                  <a:pt x="39" y="104"/>
                </a:lnTo>
                <a:lnTo>
                  <a:pt x="39" y="104"/>
                </a:lnTo>
                <a:lnTo>
                  <a:pt x="39" y="111"/>
                </a:lnTo>
                <a:lnTo>
                  <a:pt x="39" y="117"/>
                </a:lnTo>
                <a:lnTo>
                  <a:pt x="39" y="117"/>
                </a:lnTo>
                <a:lnTo>
                  <a:pt x="39" y="124"/>
                </a:lnTo>
                <a:lnTo>
                  <a:pt x="39" y="130"/>
                </a:lnTo>
                <a:lnTo>
                  <a:pt x="39" y="130"/>
                </a:lnTo>
                <a:lnTo>
                  <a:pt x="46" y="137"/>
                </a:lnTo>
                <a:lnTo>
                  <a:pt x="46" y="143"/>
                </a:lnTo>
                <a:lnTo>
                  <a:pt x="52" y="143"/>
                </a:lnTo>
                <a:lnTo>
                  <a:pt x="52" y="150"/>
                </a:lnTo>
                <a:lnTo>
                  <a:pt x="52" y="150"/>
                </a:lnTo>
                <a:lnTo>
                  <a:pt x="46" y="150"/>
                </a:lnTo>
                <a:lnTo>
                  <a:pt x="39" y="156"/>
                </a:lnTo>
                <a:lnTo>
                  <a:pt x="33" y="156"/>
                </a:lnTo>
                <a:lnTo>
                  <a:pt x="33" y="163"/>
                </a:lnTo>
                <a:lnTo>
                  <a:pt x="26" y="176"/>
                </a:lnTo>
                <a:lnTo>
                  <a:pt x="20" y="189"/>
                </a:lnTo>
                <a:lnTo>
                  <a:pt x="13" y="189"/>
                </a:lnTo>
                <a:lnTo>
                  <a:pt x="13" y="195"/>
                </a:lnTo>
                <a:lnTo>
                  <a:pt x="13" y="195"/>
                </a:lnTo>
                <a:lnTo>
                  <a:pt x="13" y="202"/>
                </a:lnTo>
                <a:lnTo>
                  <a:pt x="13" y="208"/>
                </a:lnTo>
                <a:lnTo>
                  <a:pt x="13" y="208"/>
                </a:lnTo>
                <a:lnTo>
                  <a:pt x="20" y="215"/>
                </a:lnTo>
                <a:lnTo>
                  <a:pt x="20" y="215"/>
                </a:lnTo>
                <a:lnTo>
                  <a:pt x="20" y="221"/>
                </a:lnTo>
                <a:lnTo>
                  <a:pt x="20" y="221"/>
                </a:lnTo>
                <a:lnTo>
                  <a:pt x="13" y="228"/>
                </a:lnTo>
                <a:lnTo>
                  <a:pt x="13" y="228"/>
                </a:lnTo>
                <a:lnTo>
                  <a:pt x="7" y="228"/>
                </a:lnTo>
                <a:lnTo>
                  <a:pt x="0" y="234"/>
                </a:lnTo>
                <a:lnTo>
                  <a:pt x="162" y="332"/>
                </a:lnTo>
                <a:lnTo>
                  <a:pt x="253" y="345"/>
                </a:lnTo>
                <a:lnTo>
                  <a:pt x="253" y="345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862280" y="2873520"/>
            <a:ext cx="1574640" cy="1947600"/>
          </a:xfrm>
          <a:custGeom>
            <a:avLst/>
            <a:gdLst/>
            <a:ahLst/>
            <a:rect l="l" t="t" r="r" b="b"/>
            <a:pathLst>
              <a:path w="278" h="429">
                <a:moveTo>
                  <a:pt x="38" y="0"/>
                </a:moveTo>
                <a:lnTo>
                  <a:pt x="0" y="162"/>
                </a:lnTo>
                <a:lnTo>
                  <a:pt x="181" y="429"/>
                </a:lnTo>
                <a:lnTo>
                  <a:pt x="181" y="429"/>
                </a:lnTo>
                <a:lnTo>
                  <a:pt x="181" y="423"/>
                </a:lnTo>
                <a:lnTo>
                  <a:pt x="188" y="410"/>
                </a:lnTo>
                <a:lnTo>
                  <a:pt x="181" y="410"/>
                </a:lnTo>
                <a:lnTo>
                  <a:pt x="188" y="384"/>
                </a:lnTo>
                <a:lnTo>
                  <a:pt x="181" y="371"/>
                </a:lnTo>
                <a:lnTo>
                  <a:pt x="188" y="371"/>
                </a:lnTo>
                <a:lnTo>
                  <a:pt x="194" y="364"/>
                </a:lnTo>
                <a:lnTo>
                  <a:pt x="201" y="371"/>
                </a:lnTo>
                <a:lnTo>
                  <a:pt x="201" y="371"/>
                </a:lnTo>
                <a:lnTo>
                  <a:pt x="201" y="377"/>
                </a:lnTo>
                <a:lnTo>
                  <a:pt x="207" y="377"/>
                </a:lnTo>
                <a:lnTo>
                  <a:pt x="214" y="377"/>
                </a:lnTo>
                <a:lnTo>
                  <a:pt x="220" y="358"/>
                </a:lnTo>
                <a:lnTo>
                  <a:pt x="227" y="325"/>
                </a:lnTo>
                <a:lnTo>
                  <a:pt x="278" y="52"/>
                </a:lnTo>
                <a:lnTo>
                  <a:pt x="155" y="32"/>
                </a:lnTo>
                <a:lnTo>
                  <a:pt x="38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862280" y="2873520"/>
            <a:ext cx="1574640" cy="1947600"/>
          </a:xfrm>
          <a:custGeom>
            <a:avLst/>
            <a:gdLst/>
            <a:ahLst/>
            <a:rect l="l" t="t" r="r" b="b"/>
            <a:pathLst>
              <a:path w="278" h="429">
                <a:moveTo>
                  <a:pt x="38" y="0"/>
                </a:moveTo>
                <a:lnTo>
                  <a:pt x="0" y="162"/>
                </a:lnTo>
                <a:lnTo>
                  <a:pt x="181" y="429"/>
                </a:lnTo>
                <a:lnTo>
                  <a:pt x="181" y="429"/>
                </a:lnTo>
                <a:lnTo>
                  <a:pt x="181" y="423"/>
                </a:lnTo>
                <a:lnTo>
                  <a:pt x="188" y="410"/>
                </a:lnTo>
                <a:lnTo>
                  <a:pt x="181" y="410"/>
                </a:lnTo>
                <a:lnTo>
                  <a:pt x="188" y="384"/>
                </a:lnTo>
                <a:lnTo>
                  <a:pt x="181" y="371"/>
                </a:lnTo>
                <a:lnTo>
                  <a:pt x="188" y="371"/>
                </a:lnTo>
                <a:lnTo>
                  <a:pt x="194" y="364"/>
                </a:lnTo>
                <a:lnTo>
                  <a:pt x="201" y="371"/>
                </a:lnTo>
                <a:lnTo>
                  <a:pt x="201" y="371"/>
                </a:lnTo>
                <a:lnTo>
                  <a:pt x="201" y="377"/>
                </a:lnTo>
                <a:lnTo>
                  <a:pt x="207" y="377"/>
                </a:lnTo>
                <a:lnTo>
                  <a:pt x="214" y="377"/>
                </a:lnTo>
                <a:lnTo>
                  <a:pt x="220" y="358"/>
                </a:lnTo>
                <a:lnTo>
                  <a:pt x="227" y="325"/>
                </a:lnTo>
                <a:lnTo>
                  <a:pt x="278" y="52"/>
                </a:lnTo>
                <a:lnTo>
                  <a:pt x="155" y="32"/>
                </a:lnTo>
                <a:lnTo>
                  <a:pt x="38" y="0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146400" y="3110040"/>
            <a:ext cx="1373040" cy="1385640"/>
          </a:xfrm>
          <a:custGeom>
            <a:avLst/>
            <a:gdLst/>
            <a:ahLst/>
            <a:rect l="l" t="t" r="r" b="b"/>
            <a:pathLst>
              <a:path w="240" h="306">
                <a:moveTo>
                  <a:pt x="214" y="306"/>
                </a:moveTo>
                <a:lnTo>
                  <a:pt x="240" y="91"/>
                </a:lnTo>
                <a:lnTo>
                  <a:pt x="162" y="78"/>
                </a:lnTo>
                <a:lnTo>
                  <a:pt x="168" y="26"/>
                </a:lnTo>
                <a:lnTo>
                  <a:pt x="51" y="0"/>
                </a:lnTo>
                <a:lnTo>
                  <a:pt x="0" y="273"/>
                </a:lnTo>
                <a:lnTo>
                  <a:pt x="214" y="306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146400" y="3110040"/>
            <a:ext cx="1373040" cy="1385640"/>
          </a:xfrm>
          <a:custGeom>
            <a:avLst/>
            <a:gdLst/>
            <a:ahLst/>
            <a:rect l="l" t="t" r="r" b="b"/>
            <a:pathLst>
              <a:path w="240" h="306">
                <a:moveTo>
                  <a:pt x="214" y="306"/>
                </a:moveTo>
                <a:lnTo>
                  <a:pt x="240" y="91"/>
                </a:lnTo>
                <a:lnTo>
                  <a:pt x="162" y="78"/>
                </a:lnTo>
                <a:lnTo>
                  <a:pt x="168" y="26"/>
                </a:lnTo>
                <a:lnTo>
                  <a:pt x="51" y="0"/>
                </a:lnTo>
                <a:lnTo>
                  <a:pt x="0" y="273"/>
                </a:lnTo>
                <a:lnTo>
                  <a:pt x="214" y="306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363840" y="1335240"/>
            <a:ext cx="2549520" cy="1299960"/>
          </a:xfrm>
          <a:custGeom>
            <a:avLst/>
            <a:gdLst/>
            <a:ahLst/>
            <a:rect l="l" t="t" r="r" b="b"/>
            <a:pathLst>
              <a:path w="448" h="286">
                <a:moveTo>
                  <a:pt x="429" y="286"/>
                </a:moveTo>
                <a:lnTo>
                  <a:pt x="156" y="253"/>
                </a:lnTo>
                <a:lnTo>
                  <a:pt x="150" y="279"/>
                </a:lnTo>
                <a:lnTo>
                  <a:pt x="150" y="279"/>
                </a:lnTo>
                <a:lnTo>
                  <a:pt x="150" y="273"/>
                </a:lnTo>
                <a:lnTo>
                  <a:pt x="150" y="266"/>
                </a:lnTo>
                <a:lnTo>
                  <a:pt x="143" y="260"/>
                </a:lnTo>
                <a:lnTo>
                  <a:pt x="137" y="266"/>
                </a:lnTo>
                <a:lnTo>
                  <a:pt x="137" y="273"/>
                </a:lnTo>
                <a:lnTo>
                  <a:pt x="124" y="273"/>
                </a:lnTo>
                <a:lnTo>
                  <a:pt x="124" y="273"/>
                </a:lnTo>
                <a:lnTo>
                  <a:pt x="117" y="266"/>
                </a:lnTo>
                <a:lnTo>
                  <a:pt x="111" y="266"/>
                </a:lnTo>
                <a:lnTo>
                  <a:pt x="104" y="266"/>
                </a:lnTo>
                <a:lnTo>
                  <a:pt x="104" y="266"/>
                </a:lnTo>
                <a:lnTo>
                  <a:pt x="98" y="273"/>
                </a:lnTo>
                <a:lnTo>
                  <a:pt x="98" y="273"/>
                </a:lnTo>
                <a:lnTo>
                  <a:pt x="91" y="266"/>
                </a:lnTo>
                <a:lnTo>
                  <a:pt x="85" y="266"/>
                </a:lnTo>
                <a:lnTo>
                  <a:pt x="85" y="273"/>
                </a:lnTo>
                <a:lnTo>
                  <a:pt x="78" y="273"/>
                </a:lnTo>
                <a:lnTo>
                  <a:pt x="78" y="266"/>
                </a:lnTo>
                <a:lnTo>
                  <a:pt x="78" y="260"/>
                </a:lnTo>
                <a:lnTo>
                  <a:pt x="78" y="253"/>
                </a:lnTo>
                <a:lnTo>
                  <a:pt x="78" y="253"/>
                </a:lnTo>
                <a:lnTo>
                  <a:pt x="72" y="247"/>
                </a:lnTo>
                <a:lnTo>
                  <a:pt x="65" y="247"/>
                </a:lnTo>
                <a:lnTo>
                  <a:pt x="65" y="240"/>
                </a:lnTo>
                <a:lnTo>
                  <a:pt x="65" y="234"/>
                </a:lnTo>
                <a:lnTo>
                  <a:pt x="65" y="234"/>
                </a:lnTo>
                <a:lnTo>
                  <a:pt x="59" y="227"/>
                </a:lnTo>
                <a:lnTo>
                  <a:pt x="59" y="221"/>
                </a:lnTo>
                <a:lnTo>
                  <a:pt x="59" y="208"/>
                </a:lnTo>
                <a:lnTo>
                  <a:pt x="59" y="201"/>
                </a:lnTo>
                <a:lnTo>
                  <a:pt x="59" y="201"/>
                </a:lnTo>
                <a:lnTo>
                  <a:pt x="59" y="195"/>
                </a:lnTo>
                <a:lnTo>
                  <a:pt x="52" y="195"/>
                </a:lnTo>
                <a:lnTo>
                  <a:pt x="52" y="195"/>
                </a:lnTo>
                <a:lnTo>
                  <a:pt x="52" y="195"/>
                </a:lnTo>
                <a:lnTo>
                  <a:pt x="39" y="201"/>
                </a:lnTo>
                <a:lnTo>
                  <a:pt x="39" y="201"/>
                </a:lnTo>
                <a:lnTo>
                  <a:pt x="33" y="195"/>
                </a:lnTo>
                <a:lnTo>
                  <a:pt x="33" y="188"/>
                </a:lnTo>
                <a:lnTo>
                  <a:pt x="33" y="188"/>
                </a:lnTo>
                <a:lnTo>
                  <a:pt x="33" y="182"/>
                </a:lnTo>
                <a:lnTo>
                  <a:pt x="39" y="182"/>
                </a:lnTo>
                <a:lnTo>
                  <a:pt x="39" y="175"/>
                </a:lnTo>
                <a:lnTo>
                  <a:pt x="39" y="175"/>
                </a:lnTo>
                <a:lnTo>
                  <a:pt x="39" y="162"/>
                </a:lnTo>
                <a:lnTo>
                  <a:pt x="39" y="162"/>
                </a:lnTo>
                <a:lnTo>
                  <a:pt x="39" y="162"/>
                </a:lnTo>
                <a:lnTo>
                  <a:pt x="52" y="143"/>
                </a:lnTo>
                <a:lnTo>
                  <a:pt x="46" y="136"/>
                </a:lnTo>
                <a:lnTo>
                  <a:pt x="39" y="136"/>
                </a:lnTo>
                <a:lnTo>
                  <a:pt x="39" y="136"/>
                </a:lnTo>
                <a:lnTo>
                  <a:pt x="33" y="130"/>
                </a:lnTo>
                <a:lnTo>
                  <a:pt x="26" y="123"/>
                </a:lnTo>
                <a:lnTo>
                  <a:pt x="26" y="117"/>
                </a:lnTo>
                <a:lnTo>
                  <a:pt x="20" y="104"/>
                </a:lnTo>
                <a:lnTo>
                  <a:pt x="13" y="97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7" y="78"/>
                </a:lnTo>
                <a:lnTo>
                  <a:pt x="7" y="71"/>
                </a:lnTo>
                <a:lnTo>
                  <a:pt x="0" y="58"/>
                </a:lnTo>
                <a:lnTo>
                  <a:pt x="13" y="0"/>
                </a:lnTo>
                <a:lnTo>
                  <a:pt x="52" y="13"/>
                </a:lnTo>
                <a:lnTo>
                  <a:pt x="163" y="26"/>
                </a:lnTo>
                <a:lnTo>
                  <a:pt x="273" y="45"/>
                </a:lnTo>
                <a:lnTo>
                  <a:pt x="448" y="65"/>
                </a:lnTo>
                <a:lnTo>
                  <a:pt x="429" y="234"/>
                </a:lnTo>
                <a:lnTo>
                  <a:pt x="429" y="286"/>
                </a:lnTo>
                <a:close/>
              </a:path>
            </a:pathLst>
          </a:custGeom>
          <a:solidFill>
            <a:srgbClr val="d5ff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363840" y="1335240"/>
            <a:ext cx="2549520" cy="1299960"/>
          </a:xfrm>
          <a:custGeom>
            <a:avLst/>
            <a:gdLst/>
            <a:ahLst/>
            <a:rect l="l" t="t" r="r" b="b"/>
            <a:pathLst>
              <a:path w="448" h="286">
                <a:moveTo>
                  <a:pt x="429" y="286"/>
                </a:moveTo>
                <a:lnTo>
                  <a:pt x="156" y="253"/>
                </a:lnTo>
                <a:lnTo>
                  <a:pt x="150" y="279"/>
                </a:lnTo>
                <a:lnTo>
                  <a:pt x="150" y="279"/>
                </a:lnTo>
                <a:lnTo>
                  <a:pt x="150" y="273"/>
                </a:lnTo>
                <a:lnTo>
                  <a:pt x="150" y="266"/>
                </a:lnTo>
                <a:lnTo>
                  <a:pt x="143" y="260"/>
                </a:lnTo>
                <a:lnTo>
                  <a:pt x="137" y="266"/>
                </a:lnTo>
                <a:lnTo>
                  <a:pt x="137" y="273"/>
                </a:lnTo>
                <a:lnTo>
                  <a:pt x="124" y="273"/>
                </a:lnTo>
                <a:lnTo>
                  <a:pt x="124" y="273"/>
                </a:lnTo>
                <a:lnTo>
                  <a:pt x="117" y="266"/>
                </a:lnTo>
                <a:lnTo>
                  <a:pt x="111" y="266"/>
                </a:lnTo>
                <a:lnTo>
                  <a:pt x="104" y="266"/>
                </a:lnTo>
                <a:lnTo>
                  <a:pt x="104" y="266"/>
                </a:lnTo>
                <a:lnTo>
                  <a:pt x="98" y="273"/>
                </a:lnTo>
                <a:lnTo>
                  <a:pt x="98" y="273"/>
                </a:lnTo>
                <a:lnTo>
                  <a:pt x="91" y="266"/>
                </a:lnTo>
                <a:lnTo>
                  <a:pt x="85" y="266"/>
                </a:lnTo>
                <a:lnTo>
                  <a:pt x="85" y="273"/>
                </a:lnTo>
                <a:lnTo>
                  <a:pt x="78" y="273"/>
                </a:lnTo>
                <a:lnTo>
                  <a:pt x="78" y="266"/>
                </a:lnTo>
                <a:lnTo>
                  <a:pt x="78" y="260"/>
                </a:lnTo>
                <a:lnTo>
                  <a:pt x="78" y="253"/>
                </a:lnTo>
                <a:lnTo>
                  <a:pt x="78" y="253"/>
                </a:lnTo>
                <a:lnTo>
                  <a:pt x="72" y="247"/>
                </a:lnTo>
                <a:lnTo>
                  <a:pt x="65" y="247"/>
                </a:lnTo>
                <a:lnTo>
                  <a:pt x="65" y="240"/>
                </a:lnTo>
                <a:lnTo>
                  <a:pt x="65" y="234"/>
                </a:lnTo>
                <a:lnTo>
                  <a:pt x="65" y="234"/>
                </a:lnTo>
                <a:lnTo>
                  <a:pt x="59" y="227"/>
                </a:lnTo>
                <a:lnTo>
                  <a:pt x="59" y="221"/>
                </a:lnTo>
                <a:lnTo>
                  <a:pt x="59" y="208"/>
                </a:lnTo>
                <a:lnTo>
                  <a:pt x="59" y="201"/>
                </a:lnTo>
                <a:lnTo>
                  <a:pt x="59" y="201"/>
                </a:lnTo>
                <a:lnTo>
                  <a:pt x="59" y="195"/>
                </a:lnTo>
                <a:lnTo>
                  <a:pt x="52" y="195"/>
                </a:lnTo>
                <a:lnTo>
                  <a:pt x="52" y="195"/>
                </a:lnTo>
                <a:lnTo>
                  <a:pt x="52" y="195"/>
                </a:lnTo>
                <a:lnTo>
                  <a:pt x="39" y="201"/>
                </a:lnTo>
                <a:lnTo>
                  <a:pt x="39" y="201"/>
                </a:lnTo>
                <a:lnTo>
                  <a:pt x="33" y="195"/>
                </a:lnTo>
                <a:lnTo>
                  <a:pt x="33" y="188"/>
                </a:lnTo>
                <a:lnTo>
                  <a:pt x="33" y="188"/>
                </a:lnTo>
                <a:lnTo>
                  <a:pt x="33" y="182"/>
                </a:lnTo>
                <a:lnTo>
                  <a:pt x="39" y="182"/>
                </a:lnTo>
                <a:lnTo>
                  <a:pt x="39" y="175"/>
                </a:lnTo>
                <a:lnTo>
                  <a:pt x="39" y="175"/>
                </a:lnTo>
                <a:lnTo>
                  <a:pt x="39" y="162"/>
                </a:lnTo>
                <a:lnTo>
                  <a:pt x="39" y="162"/>
                </a:lnTo>
                <a:lnTo>
                  <a:pt x="39" y="162"/>
                </a:lnTo>
                <a:lnTo>
                  <a:pt x="52" y="143"/>
                </a:lnTo>
                <a:lnTo>
                  <a:pt x="46" y="136"/>
                </a:lnTo>
                <a:lnTo>
                  <a:pt x="39" y="136"/>
                </a:lnTo>
                <a:lnTo>
                  <a:pt x="39" y="136"/>
                </a:lnTo>
                <a:lnTo>
                  <a:pt x="33" y="130"/>
                </a:lnTo>
                <a:lnTo>
                  <a:pt x="26" y="123"/>
                </a:lnTo>
                <a:lnTo>
                  <a:pt x="26" y="117"/>
                </a:lnTo>
                <a:lnTo>
                  <a:pt x="20" y="104"/>
                </a:lnTo>
                <a:lnTo>
                  <a:pt x="13" y="97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7" y="78"/>
                </a:lnTo>
                <a:lnTo>
                  <a:pt x="7" y="71"/>
                </a:lnTo>
                <a:lnTo>
                  <a:pt x="0" y="58"/>
                </a:lnTo>
                <a:lnTo>
                  <a:pt x="13" y="0"/>
                </a:lnTo>
                <a:lnTo>
                  <a:pt x="52" y="13"/>
                </a:lnTo>
                <a:lnTo>
                  <a:pt x="163" y="26"/>
                </a:lnTo>
                <a:lnTo>
                  <a:pt x="273" y="45"/>
                </a:lnTo>
                <a:lnTo>
                  <a:pt x="448" y="65"/>
                </a:lnTo>
                <a:lnTo>
                  <a:pt x="429" y="234"/>
                </a:lnTo>
                <a:lnTo>
                  <a:pt x="429" y="286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073400" y="2482920"/>
            <a:ext cx="1733760" cy="112860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073400" y="2482920"/>
            <a:ext cx="1733760" cy="112860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106880" y="4495680"/>
            <a:ext cx="1741320" cy="1447920"/>
          </a:xfrm>
          <a:custGeom>
            <a:avLst/>
            <a:gdLst/>
            <a:ahLst/>
            <a:rect l="l" t="t" r="r" b="b"/>
            <a:pathLst>
              <a:path w="305" h="318">
                <a:moveTo>
                  <a:pt x="46" y="0"/>
                </a:moveTo>
                <a:lnTo>
                  <a:pt x="0" y="312"/>
                </a:lnTo>
                <a:lnTo>
                  <a:pt x="0" y="312"/>
                </a:lnTo>
                <a:lnTo>
                  <a:pt x="39" y="318"/>
                </a:lnTo>
                <a:lnTo>
                  <a:pt x="46" y="292"/>
                </a:lnTo>
                <a:lnTo>
                  <a:pt x="117" y="299"/>
                </a:lnTo>
                <a:lnTo>
                  <a:pt x="117" y="299"/>
                </a:lnTo>
                <a:lnTo>
                  <a:pt x="117" y="299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279" y="305"/>
                </a:lnTo>
                <a:lnTo>
                  <a:pt x="299" y="58"/>
                </a:lnTo>
                <a:lnTo>
                  <a:pt x="305" y="58"/>
                </a:lnTo>
                <a:lnTo>
                  <a:pt x="305" y="32"/>
                </a:lnTo>
                <a:lnTo>
                  <a:pt x="46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106880" y="4495680"/>
            <a:ext cx="1741320" cy="1447920"/>
          </a:xfrm>
          <a:custGeom>
            <a:avLst/>
            <a:gdLst/>
            <a:ahLst/>
            <a:rect l="l" t="t" r="r" b="b"/>
            <a:pathLst>
              <a:path w="305" h="318">
                <a:moveTo>
                  <a:pt x="46" y="0"/>
                </a:moveTo>
                <a:lnTo>
                  <a:pt x="0" y="312"/>
                </a:lnTo>
                <a:lnTo>
                  <a:pt x="0" y="312"/>
                </a:lnTo>
                <a:lnTo>
                  <a:pt x="39" y="318"/>
                </a:lnTo>
                <a:lnTo>
                  <a:pt x="46" y="292"/>
                </a:lnTo>
                <a:lnTo>
                  <a:pt x="117" y="299"/>
                </a:lnTo>
                <a:lnTo>
                  <a:pt x="117" y="299"/>
                </a:lnTo>
                <a:lnTo>
                  <a:pt x="117" y="299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279" y="305"/>
                </a:lnTo>
                <a:lnTo>
                  <a:pt x="299" y="58"/>
                </a:lnTo>
                <a:lnTo>
                  <a:pt x="305" y="58"/>
                </a:lnTo>
                <a:lnTo>
                  <a:pt x="305" y="32"/>
                </a:lnTo>
                <a:lnTo>
                  <a:pt x="46" y="0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365720" y="3522600"/>
            <a:ext cx="1806480" cy="111924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365720" y="3522600"/>
            <a:ext cx="1806480" cy="111924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595520" y="1066680"/>
            <a:ext cx="1631880" cy="979560"/>
          </a:xfrm>
          <a:custGeom>
            <a:avLst/>
            <a:gdLst/>
            <a:ahLst/>
            <a:rect l="l" t="t" r="r" b="b"/>
            <a:pathLst>
              <a:path w="286" h="215">
                <a:moveTo>
                  <a:pt x="260" y="202"/>
                </a:moveTo>
                <a:lnTo>
                  <a:pt x="260" y="202"/>
                </a:lnTo>
                <a:lnTo>
                  <a:pt x="253" y="208"/>
                </a:lnTo>
                <a:lnTo>
                  <a:pt x="253" y="215"/>
                </a:lnTo>
                <a:lnTo>
                  <a:pt x="182" y="195"/>
                </a:lnTo>
                <a:lnTo>
                  <a:pt x="175" y="202"/>
                </a:lnTo>
                <a:lnTo>
                  <a:pt x="169" y="202"/>
                </a:lnTo>
                <a:lnTo>
                  <a:pt x="169" y="195"/>
                </a:lnTo>
                <a:lnTo>
                  <a:pt x="162" y="195"/>
                </a:lnTo>
                <a:lnTo>
                  <a:pt x="156" y="195"/>
                </a:lnTo>
                <a:lnTo>
                  <a:pt x="156" y="195"/>
                </a:lnTo>
                <a:lnTo>
                  <a:pt x="149" y="195"/>
                </a:lnTo>
                <a:lnTo>
                  <a:pt x="143" y="195"/>
                </a:lnTo>
                <a:lnTo>
                  <a:pt x="136" y="195"/>
                </a:lnTo>
                <a:lnTo>
                  <a:pt x="136" y="195"/>
                </a:lnTo>
                <a:lnTo>
                  <a:pt x="130" y="202"/>
                </a:lnTo>
                <a:lnTo>
                  <a:pt x="123" y="195"/>
                </a:lnTo>
                <a:lnTo>
                  <a:pt x="117" y="195"/>
                </a:lnTo>
                <a:lnTo>
                  <a:pt x="110" y="195"/>
                </a:lnTo>
                <a:lnTo>
                  <a:pt x="97" y="195"/>
                </a:lnTo>
                <a:lnTo>
                  <a:pt x="91" y="189"/>
                </a:lnTo>
                <a:lnTo>
                  <a:pt x="78" y="189"/>
                </a:lnTo>
                <a:lnTo>
                  <a:pt x="71" y="189"/>
                </a:lnTo>
                <a:lnTo>
                  <a:pt x="59" y="189"/>
                </a:lnTo>
                <a:lnTo>
                  <a:pt x="46" y="189"/>
                </a:lnTo>
                <a:lnTo>
                  <a:pt x="39" y="182"/>
                </a:lnTo>
                <a:lnTo>
                  <a:pt x="33" y="176"/>
                </a:lnTo>
                <a:lnTo>
                  <a:pt x="33" y="163"/>
                </a:lnTo>
                <a:lnTo>
                  <a:pt x="39" y="163"/>
                </a:lnTo>
                <a:lnTo>
                  <a:pt x="33" y="150"/>
                </a:lnTo>
                <a:lnTo>
                  <a:pt x="26" y="143"/>
                </a:lnTo>
                <a:lnTo>
                  <a:pt x="20" y="143"/>
                </a:lnTo>
                <a:lnTo>
                  <a:pt x="20" y="143"/>
                </a:lnTo>
                <a:lnTo>
                  <a:pt x="13" y="137"/>
                </a:lnTo>
                <a:lnTo>
                  <a:pt x="7" y="137"/>
                </a:lnTo>
                <a:lnTo>
                  <a:pt x="7" y="137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24"/>
                </a:lnTo>
                <a:lnTo>
                  <a:pt x="0" y="117"/>
                </a:lnTo>
                <a:lnTo>
                  <a:pt x="0" y="117"/>
                </a:lnTo>
                <a:lnTo>
                  <a:pt x="0" y="117"/>
                </a:lnTo>
                <a:lnTo>
                  <a:pt x="0" y="111"/>
                </a:lnTo>
                <a:lnTo>
                  <a:pt x="0" y="117"/>
                </a:lnTo>
                <a:lnTo>
                  <a:pt x="7" y="117"/>
                </a:lnTo>
                <a:lnTo>
                  <a:pt x="0" y="117"/>
                </a:lnTo>
                <a:lnTo>
                  <a:pt x="0" y="124"/>
                </a:lnTo>
                <a:lnTo>
                  <a:pt x="0" y="124"/>
                </a:lnTo>
                <a:lnTo>
                  <a:pt x="7" y="117"/>
                </a:lnTo>
                <a:lnTo>
                  <a:pt x="7" y="117"/>
                </a:lnTo>
                <a:lnTo>
                  <a:pt x="7" y="117"/>
                </a:lnTo>
                <a:lnTo>
                  <a:pt x="13" y="111"/>
                </a:lnTo>
                <a:lnTo>
                  <a:pt x="7" y="111"/>
                </a:lnTo>
                <a:lnTo>
                  <a:pt x="7" y="104"/>
                </a:lnTo>
                <a:lnTo>
                  <a:pt x="7" y="98"/>
                </a:lnTo>
                <a:lnTo>
                  <a:pt x="7" y="98"/>
                </a:lnTo>
                <a:lnTo>
                  <a:pt x="7" y="98"/>
                </a:lnTo>
                <a:lnTo>
                  <a:pt x="13" y="98"/>
                </a:lnTo>
                <a:lnTo>
                  <a:pt x="13" y="98"/>
                </a:lnTo>
                <a:lnTo>
                  <a:pt x="13" y="91"/>
                </a:lnTo>
                <a:lnTo>
                  <a:pt x="13" y="91"/>
                </a:lnTo>
                <a:lnTo>
                  <a:pt x="13" y="91"/>
                </a:lnTo>
                <a:lnTo>
                  <a:pt x="7" y="91"/>
                </a:lnTo>
                <a:lnTo>
                  <a:pt x="7" y="85"/>
                </a:lnTo>
                <a:lnTo>
                  <a:pt x="7" y="85"/>
                </a:lnTo>
                <a:lnTo>
                  <a:pt x="7" y="78"/>
                </a:lnTo>
                <a:lnTo>
                  <a:pt x="7" y="72"/>
                </a:lnTo>
                <a:lnTo>
                  <a:pt x="7" y="65"/>
                </a:lnTo>
                <a:lnTo>
                  <a:pt x="7" y="59"/>
                </a:lnTo>
                <a:lnTo>
                  <a:pt x="7" y="52"/>
                </a:lnTo>
                <a:lnTo>
                  <a:pt x="7" y="39"/>
                </a:lnTo>
                <a:lnTo>
                  <a:pt x="7" y="26"/>
                </a:lnTo>
                <a:lnTo>
                  <a:pt x="7" y="20"/>
                </a:lnTo>
                <a:lnTo>
                  <a:pt x="7" y="13"/>
                </a:lnTo>
                <a:lnTo>
                  <a:pt x="33" y="33"/>
                </a:lnTo>
                <a:lnTo>
                  <a:pt x="46" y="39"/>
                </a:lnTo>
                <a:lnTo>
                  <a:pt x="59" y="46"/>
                </a:lnTo>
                <a:lnTo>
                  <a:pt x="65" y="46"/>
                </a:lnTo>
                <a:lnTo>
                  <a:pt x="71" y="46"/>
                </a:lnTo>
                <a:lnTo>
                  <a:pt x="71" y="46"/>
                </a:lnTo>
                <a:lnTo>
                  <a:pt x="78" y="52"/>
                </a:lnTo>
                <a:lnTo>
                  <a:pt x="78" y="65"/>
                </a:lnTo>
                <a:lnTo>
                  <a:pt x="78" y="65"/>
                </a:lnTo>
                <a:lnTo>
                  <a:pt x="71" y="72"/>
                </a:lnTo>
                <a:lnTo>
                  <a:pt x="71" y="78"/>
                </a:lnTo>
                <a:lnTo>
                  <a:pt x="71" y="85"/>
                </a:lnTo>
                <a:lnTo>
                  <a:pt x="71" y="85"/>
                </a:lnTo>
                <a:lnTo>
                  <a:pt x="71" y="85"/>
                </a:lnTo>
                <a:lnTo>
                  <a:pt x="71" y="91"/>
                </a:lnTo>
                <a:lnTo>
                  <a:pt x="71" y="91"/>
                </a:lnTo>
                <a:lnTo>
                  <a:pt x="71" y="91"/>
                </a:lnTo>
                <a:lnTo>
                  <a:pt x="78" y="91"/>
                </a:lnTo>
                <a:lnTo>
                  <a:pt x="78" y="78"/>
                </a:lnTo>
                <a:lnTo>
                  <a:pt x="84" y="78"/>
                </a:lnTo>
                <a:lnTo>
                  <a:pt x="84" y="72"/>
                </a:lnTo>
                <a:lnTo>
                  <a:pt x="91" y="65"/>
                </a:lnTo>
                <a:lnTo>
                  <a:pt x="91" y="59"/>
                </a:lnTo>
                <a:lnTo>
                  <a:pt x="91" y="52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91" y="26"/>
                </a:lnTo>
                <a:lnTo>
                  <a:pt x="91" y="20"/>
                </a:lnTo>
                <a:lnTo>
                  <a:pt x="84" y="20"/>
                </a:lnTo>
                <a:lnTo>
                  <a:pt x="84" y="13"/>
                </a:lnTo>
                <a:lnTo>
                  <a:pt x="84" y="0"/>
                </a:lnTo>
                <a:lnTo>
                  <a:pt x="143" y="20"/>
                </a:lnTo>
                <a:lnTo>
                  <a:pt x="195" y="33"/>
                </a:lnTo>
                <a:lnTo>
                  <a:pt x="286" y="52"/>
                </a:lnTo>
                <a:lnTo>
                  <a:pt x="260" y="189"/>
                </a:lnTo>
                <a:lnTo>
                  <a:pt x="253" y="195"/>
                </a:lnTo>
                <a:lnTo>
                  <a:pt x="253" y="195"/>
                </a:lnTo>
                <a:lnTo>
                  <a:pt x="260" y="202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595520" y="1066680"/>
            <a:ext cx="1631880" cy="979560"/>
          </a:xfrm>
          <a:custGeom>
            <a:avLst/>
            <a:gdLst/>
            <a:ahLst/>
            <a:rect l="l" t="t" r="r" b="b"/>
            <a:pathLst>
              <a:path w="286" h="215">
                <a:moveTo>
                  <a:pt x="260" y="202"/>
                </a:moveTo>
                <a:lnTo>
                  <a:pt x="260" y="202"/>
                </a:lnTo>
                <a:lnTo>
                  <a:pt x="253" y="208"/>
                </a:lnTo>
                <a:lnTo>
                  <a:pt x="253" y="215"/>
                </a:lnTo>
                <a:lnTo>
                  <a:pt x="182" y="195"/>
                </a:lnTo>
                <a:lnTo>
                  <a:pt x="175" y="202"/>
                </a:lnTo>
                <a:lnTo>
                  <a:pt x="169" y="202"/>
                </a:lnTo>
                <a:lnTo>
                  <a:pt x="169" y="195"/>
                </a:lnTo>
                <a:lnTo>
                  <a:pt x="162" y="195"/>
                </a:lnTo>
                <a:lnTo>
                  <a:pt x="156" y="195"/>
                </a:lnTo>
                <a:lnTo>
                  <a:pt x="156" y="195"/>
                </a:lnTo>
                <a:lnTo>
                  <a:pt x="149" y="195"/>
                </a:lnTo>
                <a:lnTo>
                  <a:pt x="143" y="195"/>
                </a:lnTo>
                <a:lnTo>
                  <a:pt x="136" y="195"/>
                </a:lnTo>
                <a:lnTo>
                  <a:pt x="136" y="195"/>
                </a:lnTo>
                <a:lnTo>
                  <a:pt x="130" y="202"/>
                </a:lnTo>
                <a:lnTo>
                  <a:pt x="123" y="195"/>
                </a:lnTo>
                <a:lnTo>
                  <a:pt x="117" y="195"/>
                </a:lnTo>
                <a:lnTo>
                  <a:pt x="110" y="195"/>
                </a:lnTo>
                <a:lnTo>
                  <a:pt x="97" y="195"/>
                </a:lnTo>
                <a:lnTo>
                  <a:pt x="91" y="189"/>
                </a:lnTo>
                <a:lnTo>
                  <a:pt x="78" y="189"/>
                </a:lnTo>
                <a:lnTo>
                  <a:pt x="71" y="189"/>
                </a:lnTo>
                <a:lnTo>
                  <a:pt x="59" y="189"/>
                </a:lnTo>
                <a:lnTo>
                  <a:pt x="46" y="189"/>
                </a:lnTo>
                <a:lnTo>
                  <a:pt x="39" y="182"/>
                </a:lnTo>
                <a:lnTo>
                  <a:pt x="33" y="176"/>
                </a:lnTo>
                <a:lnTo>
                  <a:pt x="33" y="163"/>
                </a:lnTo>
                <a:lnTo>
                  <a:pt x="39" y="163"/>
                </a:lnTo>
                <a:lnTo>
                  <a:pt x="33" y="150"/>
                </a:lnTo>
                <a:lnTo>
                  <a:pt x="26" y="143"/>
                </a:lnTo>
                <a:lnTo>
                  <a:pt x="20" y="143"/>
                </a:lnTo>
                <a:lnTo>
                  <a:pt x="20" y="143"/>
                </a:lnTo>
                <a:lnTo>
                  <a:pt x="13" y="137"/>
                </a:lnTo>
                <a:lnTo>
                  <a:pt x="7" y="137"/>
                </a:lnTo>
                <a:lnTo>
                  <a:pt x="7" y="137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24"/>
                </a:lnTo>
                <a:lnTo>
                  <a:pt x="0" y="117"/>
                </a:lnTo>
                <a:lnTo>
                  <a:pt x="0" y="117"/>
                </a:lnTo>
                <a:lnTo>
                  <a:pt x="0" y="117"/>
                </a:lnTo>
                <a:lnTo>
                  <a:pt x="0" y="111"/>
                </a:lnTo>
                <a:lnTo>
                  <a:pt x="0" y="117"/>
                </a:lnTo>
                <a:lnTo>
                  <a:pt x="7" y="117"/>
                </a:lnTo>
                <a:lnTo>
                  <a:pt x="0" y="117"/>
                </a:lnTo>
                <a:lnTo>
                  <a:pt x="0" y="124"/>
                </a:lnTo>
                <a:lnTo>
                  <a:pt x="0" y="124"/>
                </a:lnTo>
                <a:lnTo>
                  <a:pt x="7" y="117"/>
                </a:lnTo>
                <a:lnTo>
                  <a:pt x="7" y="117"/>
                </a:lnTo>
                <a:lnTo>
                  <a:pt x="7" y="117"/>
                </a:lnTo>
                <a:lnTo>
                  <a:pt x="13" y="111"/>
                </a:lnTo>
                <a:lnTo>
                  <a:pt x="7" y="111"/>
                </a:lnTo>
                <a:lnTo>
                  <a:pt x="7" y="104"/>
                </a:lnTo>
                <a:lnTo>
                  <a:pt x="7" y="98"/>
                </a:lnTo>
                <a:lnTo>
                  <a:pt x="7" y="98"/>
                </a:lnTo>
                <a:lnTo>
                  <a:pt x="7" y="98"/>
                </a:lnTo>
                <a:lnTo>
                  <a:pt x="13" y="98"/>
                </a:lnTo>
                <a:lnTo>
                  <a:pt x="13" y="98"/>
                </a:lnTo>
                <a:lnTo>
                  <a:pt x="13" y="91"/>
                </a:lnTo>
                <a:lnTo>
                  <a:pt x="13" y="91"/>
                </a:lnTo>
                <a:lnTo>
                  <a:pt x="13" y="91"/>
                </a:lnTo>
                <a:lnTo>
                  <a:pt x="7" y="91"/>
                </a:lnTo>
                <a:lnTo>
                  <a:pt x="7" y="85"/>
                </a:lnTo>
                <a:lnTo>
                  <a:pt x="7" y="85"/>
                </a:lnTo>
                <a:lnTo>
                  <a:pt x="7" y="78"/>
                </a:lnTo>
                <a:lnTo>
                  <a:pt x="7" y="72"/>
                </a:lnTo>
                <a:lnTo>
                  <a:pt x="7" y="65"/>
                </a:lnTo>
                <a:lnTo>
                  <a:pt x="7" y="59"/>
                </a:lnTo>
                <a:lnTo>
                  <a:pt x="7" y="52"/>
                </a:lnTo>
                <a:lnTo>
                  <a:pt x="7" y="39"/>
                </a:lnTo>
                <a:lnTo>
                  <a:pt x="7" y="26"/>
                </a:lnTo>
                <a:lnTo>
                  <a:pt x="7" y="20"/>
                </a:lnTo>
                <a:lnTo>
                  <a:pt x="7" y="13"/>
                </a:lnTo>
                <a:lnTo>
                  <a:pt x="33" y="33"/>
                </a:lnTo>
                <a:lnTo>
                  <a:pt x="46" y="39"/>
                </a:lnTo>
                <a:lnTo>
                  <a:pt x="59" y="46"/>
                </a:lnTo>
                <a:lnTo>
                  <a:pt x="65" y="46"/>
                </a:lnTo>
                <a:lnTo>
                  <a:pt x="71" y="46"/>
                </a:lnTo>
                <a:lnTo>
                  <a:pt x="71" y="46"/>
                </a:lnTo>
                <a:lnTo>
                  <a:pt x="78" y="52"/>
                </a:lnTo>
                <a:lnTo>
                  <a:pt x="78" y="65"/>
                </a:lnTo>
                <a:lnTo>
                  <a:pt x="78" y="65"/>
                </a:lnTo>
                <a:lnTo>
                  <a:pt x="71" y="72"/>
                </a:lnTo>
                <a:lnTo>
                  <a:pt x="71" y="78"/>
                </a:lnTo>
                <a:lnTo>
                  <a:pt x="71" y="85"/>
                </a:lnTo>
                <a:lnTo>
                  <a:pt x="71" y="85"/>
                </a:lnTo>
                <a:lnTo>
                  <a:pt x="71" y="85"/>
                </a:lnTo>
                <a:lnTo>
                  <a:pt x="71" y="91"/>
                </a:lnTo>
                <a:lnTo>
                  <a:pt x="71" y="91"/>
                </a:lnTo>
                <a:lnTo>
                  <a:pt x="71" y="91"/>
                </a:lnTo>
                <a:lnTo>
                  <a:pt x="78" y="91"/>
                </a:lnTo>
                <a:lnTo>
                  <a:pt x="78" y="78"/>
                </a:lnTo>
                <a:lnTo>
                  <a:pt x="84" y="78"/>
                </a:lnTo>
                <a:lnTo>
                  <a:pt x="84" y="72"/>
                </a:lnTo>
                <a:lnTo>
                  <a:pt x="91" y="65"/>
                </a:lnTo>
                <a:lnTo>
                  <a:pt x="91" y="59"/>
                </a:lnTo>
                <a:lnTo>
                  <a:pt x="91" y="52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91" y="26"/>
                </a:lnTo>
                <a:lnTo>
                  <a:pt x="91" y="20"/>
                </a:lnTo>
                <a:lnTo>
                  <a:pt x="84" y="20"/>
                </a:lnTo>
                <a:lnTo>
                  <a:pt x="84" y="13"/>
                </a:lnTo>
                <a:lnTo>
                  <a:pt x="84" y="0"/>
                </a:lnTo>
                <a:lnTo>
                  <a:pt x="143" y="20"/>
                </a:lnTo>
                <a:lnTo>
                  <a:pt x="195" y="33"/>
                </a:lnTo>
                <a:lnTo>
                  <a:pt x="286" y="52"/>
                </a:lnTo>
                <a:lnTo>
                  <a:pt x="260" y="189"/>
                </a:lnTo>
                <a:lnTo>
                  <a:pt x="253" y="195"/>
                </a:lnTo>
                <a:lnTo>
                  <a:pt x="253" y="195"/>
                </a:lnTo>
                <a:lnTo>
                  <a:pt x="260" y="202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739880" y="5116680"/>
            <a:ext cx="79560" cy="5544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739880" y="5116680"/>
            <a:ext cx="79560" cy="5544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519200" y="4762440"/>
            <a:ext cx="76320" cy="5868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519200" y="4762440"/>
            <a:ext cx="76320" cy="5868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449360" y="4762440"/>
            <a:ext cx="39600" cy="58680"/>
          </a:xfrm>
          <a:custGeom>
            <a:avLst/>
            <a:gdLst/>
            <a:ahLst/>
            <a:rect l="l" t="t" r="r" b="b"/>
            <a:pathLst>
              <a:path w="7" h="13">
                <a:moveTo>
                  <a:pt x="0" y="7"/>
                </a:moveTo>
                <a:lnTo>
                  <a:pt x="0" y="0"/>
                </a:lnTo>
                <a:lnTo>
                  <a:pt x="7" y="13"/>
                </a:lnTo>
                <a:lnTo>
                  <a:pt x="0" y="7"/>
                </a:lnTo>
                <a:lnTo>
                  <a:pt x="0" y="7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449360" y="4762440"/>
            <a:ext cx="39600" cy="58680"/>
          </a:xfrm>
          <a:custGeom>
            <a:avLst/>
            <a:gdLst/>
            <a:ahLst/>
            <a:rect l="l" t="t" r="r" b="b"/>
            <a:pathLst>
              <a:path w="7" h="13">
                <a:moveTo>
                  <a:pt x="0" y="7"/>
                </a:moveTo>
                <a:lnTo>
                  <a:pt x="0" y="0"/>
                </a:lnTo>
                <a:lnTo>
                  <a:pt x="7" y="13"/>
                </a:lnTo>
                <a:lnTo>
                  <a:pt x="0" y="7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968480" y="1365120"/>
            <a:ext cx="1468440" cy="1357560"/>
          </a:xfrm>
          <a:custGeom>
            <a:avLst/>
            <a:gdLst/>
            <a:ahLst/>
            <a:rect l="l" t="t" r="r" b="b"/>
            <a:pathLst>
              <a:path w="259" h="299">
                <a:moveTo>
                  <a:pt x="259" y="0"/>
                </a:moveTo>
                <a:lnTo>
                  <a:pt x="214" y="46"/>
                </a:lnTo>
                <a:lnTo>
                  <a:pt x="195" y="72"/>
                </a:lnTo>
                <a:lnTo>
                  <a:pt x="0" y="299"/>
                </a:lnTo>
                <a:lnTo>
                  <a:pt x="259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291280" y="2362320"/>
            <a:ext cx="442800" cy="647640"/>
          </a:xfrm>
          <a:custGeom>
            <a:avLst/>
            <a:gdLst/>
            <a:ahLst/>
            <a:rect l="l" t="t" r="r" b="b"/>
            <a:pathLst>
              <a:path w="216" h="360">
                <a:moveTo>
                  <a:pt x="8" y="160"/>
                </a:moveTo>
                <a:cubicBezTo>
                  <a:pt x="0" y="128"/>
                  <a:pt x="0" y="80"/>
                  <a:pt x="8" y="64"/>
                </a:cubicBezTo>
                <a:cubicBezTo>
                  <a:pt x="16" y="48"/>
                  <a:pt x="40" y="72"/>
                  <a:pt x="56" y="64"/>
                </a:cubicBezTo>
                <a:cubicBezTo>
                  <a:pt x="72" y="56"/>
                  <a:pt x="80" y="0"/>
                  <a:pt x="104" y="16"/>
                </a:cubicBezTo>
                <a:cubicBezTo>
                  <a:pt x="128" y="32"/>
                  <a:pt x="184" y="112"/>
                  <a:pt x="200" y="160"/>
                </a:cubicBezTo>
                <a:cubicBezTo>
                  <a:pt x="216" y="208"/>
                  <a:pt x="216" y="272"/>
                  <a:pt x="200" y="304"/>
                </a:cubicBezTo>
                <a:cubicBezTo>
                  <a:pt x="184" y="336"/>
                  <a:pt x="128" y="360"/>
                  <a:pt x="104" y="352"/>
                </a:cubicBezTo>
                <a:cubicBezTo>
                  <a:pt x="80" y="344"/>
                  <a:pt x="72" y="288"/>
                  <a:pt x="56" y="256"/>
                </a:cubicBezTo>
                <a:cubicBezTo>
                  <a:pt x="40" y="224"/>
                  <a:pt x="16" y="192"/>
                  <a:pt x="8" y="160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626000" y="2824200"/>
            <a:ext cx="665280" cy="293760"/>
          </a:xfrm>
          <a:custGeom>
            <a:avLst/>
            <a:gdLst/>
            <a:ahLst/>
            <a:rect l="l" t="t" r="r" b="b"/>
            <a:pathLst>
              <a:path w="312" h="152">
                <a:moveTo>
                  <a:pt x="40" y="48"/>
                </a:moveTo>
                <a:cubicBezTo>
                  <a:pt x="48" y="40"/>
                  <a:pt x="80" y="56"/>
                  <a:pt x="88" y="48"/>
                </a:cubicBezTo>
                <a:cubicBezTo>
                  <a:pt x="96" y="40"/>
                  <a:pt x="64" y="0"/>
                  <a:pt x="88" y="0"/>
                </a:cubicBezTo>
                <a:cubicBezTo>
                  <a:pt x="112" y="0"/>
                  <a:pt x="200" y="24"/>
                  <a:pt x="232" y="48"/>
                </a:cubicBezTo>
                <a:cubicBezTo>
                  <a:pt x="264" y="72"/>
                  <a:pt x="312" y="136"/>
                  <a:pt x="280" y="144"/>
                </a:cubicBezTo>
                <a:cubicBezTo>
                  <a:pt x="248" y="152"/>
                  <a:pt x="80" y="112"/>
                  <a:pt x="40" y="96"/>
                </a:cubicBezTo>
                <a:cubicBezTo>
                  <a:pt x="0" y="80"/>
                  <a:pt x="32" y="56"/>
                  <a:pt x="40" y="48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275000" y="2895480"/>
            <a:ext cx="276480" cy="231840"/>
          </a:xfrm>
          <a:custGeom>
            <a:avLst/>
            <a:gdLst/>
            <a:ahLst/>
            <a:rect l="l" t="t" r="r" b="b"/>
            <a:pathLst>
              <a:path w="120" h="120">
                <a:moveTo>
                  <a:pt x="56" y="104"/>
                </a:moveTo>
                <a:cubicBezTo>
                  <a:pt x="40" y="96"/>
                  <a:pt x="0" y="72"/>
                  <a:pt x="8" y="56"/>
                </a:cubicBezTo>
                <a:cubicBezTo>
                  <a:pt x="16" y="40"/>
                  <a:pt x="88" y="0"/>
                  <a:pt x="104" y="8"/>
                </a:cubicBezTo>
                <a:cubicBezTo>
                  <a:pt x="120" y="16"/>
                  <a:pt x="112" y="88"/>
                  <a:pt x="104" y="104"/>
                </a:cubicBezTo>
                <a:cubicBezTo>
                  <a:pt x="96" y="120"/>
                  <a:pt x="72" y="112"/>
                  <a:pt x="56" y="104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367160" y="4367160"/>
            <a:ext cx="370080" cy="324000"/>
          </a:xfrm>
          <a:custGeom>
            <a:avLst/>
            <a:gdLst/>
            <a:ahLst/>
            <a:rect l="l" t="t" r="r" b="b"/>
            <a:pathLst>
              <a:path w="160" h="168">
                <a:moveTo>
                  <a:pt x="16" y="112"/>
                </a:moveTo>
                <a:cubicBezTo>
                  <a:pt x="16" y="88"/>
                  <a:pt x="0" y="32"/>
                  <a:pt x="16" y="16"/>
                </a:cubicBezTo>
                <a:cubicBezTo>
                  <a:pt x="32" y="0"/>
                  <a:pt x="88" y="0"/>
                  <a:pt x="112" y="16"/>
                </a:cubicBezTo>
                <a:cubicBezTo>
                  <a:pt x="136" y="32"/>
                  <a:pt x="160" y="88"/>
                  <a:pt x="160" y="112"/>
                </a:cubicBezTo>
                <a:cubicBezTo>
                  <a:pt x="160" y="136"/>
                  <a:pt x="136" y="152"/>
                  <a:pt x="112" y="160"/>
                </a:cubicBezTo>
                <a:cubicBezTo>
                  <a:pt x="88" y="168"/>
                  <a:pt x="32" y="168"/>
                  <a:pt x="16" y="160"/>
                </a:cubicBezTo>
                <a:cubicBezTo>
                  <a:pt x="0" y="152"/>
                  <a:pt x="16" y="136"/>
                  <a:pt x="16" y="112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486400" y="2743200"/>
            <a:ext cx="0" cy="304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267080" y="1143000"/>
            <a:ext cx="3276720" cy="1600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rot="1510800">
            <a:off x="5106240" y="1599840"/>
            <a:ext cx="181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Border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5486400" y="1904760"/>
            <a:ext cx="304920" cy="6858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257800" y="3048120"/>
            <a:ext cx="2286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038480" y="3048120"/>
            <a:ext cx="1828800" cy="838080"/>
          </a:xfrm>
          <a:prstGeom prst="ellipse">
            <a:avLst/>
          </a:prstGeom>
          <a:solidFill>
            <a:srgbClr val="ff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486400" y="3048120"/>
            <a:ext cx="457200" cy="2286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5410080" y="3048120"/>
            <a:ext cx="76320" cy="38088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4800600" y="3048120"/>
            <a:ext cx="76320" cy="3045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343400" y="3276720"/>
            <a:ext cx="1066680" cy="1522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410080" y="3429000"/>
            <a:ext cx="76320" cy="1522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486400" y="3581280"/>
            <a:ext cx="0" cy="30492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486400" y="3581280"/>
            <a:ext cx="121932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419720" y="304812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H="1" flipV="1">
            <a:off x="2590920" y="1752480"/>
            <a:ext cx="1752480" cy="152424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1600200" y="1066680"/>
            <a:ext cx="2209680" cy="167652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419720" y="3276720"/>
            <a:ext cx="152280" cy="12189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>
            <a:off x="2895480" y="4800600"/>
            <a:ext cx="144792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143680" y="5473800"/>
            <a:ext cx="1168200" cy="698400"/>
          </a:xfrm>
          <a:custGeom>
            <a:avLst/>
            <a:gdLst/>
            <a:ahLst/>
            <a:rect l="l" t="t" r="r" b="b"/>
            <a:pathLst>
              <a:path w="736" h="440">
                <a:moveTo>
                  <a:pt x="72" y="248"/>
                </a:moveTo>
                <a:cubicBezTo>
                  <a:pt x="40" y="200"/>
                  <a:pt x="0" y="144"/>
                  <a:pt x="24" y="104"/>
                </a:cubicBezTo>
                <a:cubicBezTo>
                  <a:pt x="48" y="64"/>
                  <a:pt x="144" y="16"/>
                  <a:pt x="216" y="8"/>
                </a:cubicBezTo>
                <a:cubicBezTo>
                  <a:pt x="288" y="0"/>
                  <a:pt x="392" y="24"/>
                  <a:pt x="456" y="56"/>
                </a:cubicBezTo>
                <a:cubicBezTo>
                  <a:pt x="520" y="88"/>
                  <a:pt x="560" y="144"/>
                  <a:pt x="600" y="200"/>
                </a:cubicBezTo>
                <a:cubicBezTo>
                  <a:pt x="640" y="256"/>
                  <a:pt x="736" y="352"/>
                  <a:pt x="696" y="392"/>
                </a:cubicBezTo>
                <a:cubicBezTo>
                  <a:pt x="656" y="432"/>
                  <a:pt x="440" y="440"/>
                  <a:pt x="360" y="440"/>
                </a:cubicBezTo>
                <a:cubicBezTo>
                  <a:pt x="280" y="440"/>
                  <a:pt x="264" y="424"/>
                  <a:pt x="216" y="392"/>
                </a:cubicBezTo>
                <a:cubicBezTo>
                  <a:pt x="168" y="360"/>
                  <a:pt x="104" y="296"/>
                  <a:pt x="72" y="248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 flipV="1">
            <a:off x="4343400" y="4800240"/>
            <a:ext cx="1447920" cy="10666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H="1">
            <a:off x="4343040" y="4495680"/>
            <a:ext cx="228600" cy="30492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H="1">
            <a:off x="2666520" y="3276720"/>
            <a:ext cx="1752840" cy="129528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0" name=""/>
          <p:cNvGrpSpPr/>
          <p:nvPr/>
        </p:nvGrpSpPr>
        <p:grpSpPr>
          <a:xfrm>
            <a:off x="2362320" y="4495680"/>
            <a:ext cx="331200" cy="277560"/>
            <a:chOff x="2362320" y="4495680"/>
            <a:chExt cx="331200" cy="277560"/>
          </a:xfrm>
        </p:grpSpPr>
        <p:sp>
          <p:nvSpPr>
            <p:cNvPr id="71" name=""/>
            <p:cNvSpPr/>
            <p:nvPr/>
          </p:nvSpPr>
          <p:spPr>
            <a:xfrm>
              <a:off x="2397240" y="4495680"/>
              <a:ext cx="144000" cy="12240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2362320" y="4585680"/>
              <a:ext cx="331200" cy="18756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3" name=""/>
          <p:cNvSpPr/>
          <p:nvPr/>
        </p:nvSpPr>
        <p:spPr>
          <a:xfrm rot="19389600">
            <a:off x="3202200" y="3733200"/>
            <a:ext cx="502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rot="19198800">
            <a:off x="1831680" y="213300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rot="2440200">
            <a:off x="3155760" y="2326680"/>
            <a:ext cx="866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rot="4986600">
            <a:off x="4241520" y="3835080"/>
            <a:ext cx="750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Northwest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rot="2238000">
            <a:off x="4856040" y="5167080"/>
            <a:ext cx="705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rot="6000">
            <a:off x="3353760" y="4571640"/>
            <a:ext cx="705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rot="460200">
            <a:off x="4497840" y="3352680"/>
            <a:ext cx="806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CIG &amp; WIC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rot="6000">
            <a:off x="5715000" y="3352680"/>
            <a:ext cx="892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Trailblazer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486400" y="3886200"/>
            <a:ext cx="76320" cy="3808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562720" y="4267080"/>
            <a:ext cx="533160" cy="4572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486400" y="3886200"/>
            <a:ext cx="762120" cy="53352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791320" y="4114800"/>
            <a:ext cx="75960" cy="3808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rot="4986600">
            <a:off x="5480640" y="4043880"/>
            <a:ext cx="405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rot="1285200">
            <a:off x="5736600" y="2971800"/>
            <a:ext cx="356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876920" y="1860480"/>
            <a:ext cx="99036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Connect to NBP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438280" y="2590920"/>
            <a:ext cx="1067040" cy="761760"/>
          </a:xfrm>
          <a:prstGeom prst="ellipse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Expected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Constraint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635360" y="2489040"/>
            <a:ext cx="241560" cy="266760"/>
          </a:xfrm>
          <a:custGeom>
            <a:avLst/>
            <a:gdLst/>
            <a:ahLst/>
            <a:rect l="l" t="t" r="r" b="b"/>
            <a:pathLst>
              <a:path w="152" h="168">
                <a:moveTo>
                  <a:pt x="8" y="16"/>
                </a:moveTo>
                <a:cubicBezTo>
                  <a:pt x="0" y="32"/>
                  <a:pt x="0" y="88"/>
                  <a:pt x="8" y="112"/>
                </a:cubicBezTo>
                <a:cubicBezTo>
                  <a:pt x="16" y="136"/>
                  <a:pt x="40" y="152"/>
                  <a:pt x="56" y="160"/>
                </a:cubicBezTo>
                <a:cubicBezTo>
                  <a:pt x="72" y="168"/>
                  <a:pt x="88" y="168"/>
                  <a:pt x="104" y="160"/>
                </a:cubicBezTo>
                <a:cubicBezTo>
                  <a:pt x="120" y="152"/>
                  <a:pt x="152" y="128"/>
                  <a:pt x="152" y="112"/>
                </a:cubicBezTo>
                <a:cubicBezTo>
                  <a:pt x="152" y="96"/>
                  <a:pt x="120" y="80"/>
                  <a:pt x="104" y="64"/>
                </a:cubicBezTo>
                <a:cubicBezTo>
                  <a:pt x="88" y="48"/>
                  <a:pt x="72" y="24"/>
                  <a:pt x="56" y="16"/>
                </a:cubicBezTo>
                <a:cubicBezTo>
                  <a:pt x="40" y="8"/>
                  <a:pt x="16" y="0"/>
                  <a:pt x="8" y="16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724280" y="2590920"/>
            <a:ext cx="304920" cy="761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095880" y="4724280"/>
            <a:ext cx="30492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505320" y="3048120"/>
            <a:ext cx="533160" cy="304560"/>
          </a:xfrm>
          <a:prstGeom prst="line">
            <a:avLst/>
          </a:prstGeom>
          <a:ln w="19080">
            <a:solidFill>
              <a:srgbClr val="ff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V="1">
            <a:off x="6095880" y="3048120"/>
            <a:ext cx="1447920" cy="18288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rot="18443400">
            <a:off x="6730200" y="3648600"/>
            <a:ext cx="803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NGPL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830240" y="4267080"/>
            <a:ext cx="6447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" descr=""/>
          <p:cNvPicPr/>
          <p:nvPr/>
        </p:nvPicPr>
        <p:blipFill>
          <a:blip r:embed="rId1"/>
          <a:stretch/>
        </p:blipFill>
        <p:spPr>
          <a:xfrm>
            <a:off x="457200" y="2819520"/>
            <a:ext cx="3962520" cy="3581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8380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Rocky Mountain Market Dynamics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914400" y="1143000"/>
            <a:ext cx="7162920" cy="12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Recent ramp-up in Powder, Wind, and Green River Basin supply is expected to continue for the next few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Take-away lines are approaching capacity with no significant expansions or new pipelines available in the near term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Rockies’ basis and the availability of firm markets are expected to continue to weaken due to “gas on gas” competition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9" name="" descr=""/>
          <p:cNvPicPr/>
          <p:nvPr/>
        </p:nvPicPr>
        <p:blipFill>
          <a:blip r:embed="rId2"/>
          <a:stretch/>
        </p:blipFill>
        <p:spPr>
          <a:xfrm>
            <a:off x="4572000" y="2666880"/>
            <a:ext cx="4343400" cy="3429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0" name=""/>
          <p:cNvSpPr/>
          <p:nvPr/>
        </p:nvSpPr>
        <p:spPr>
          <a:xfrm>
            <a:off x="685800" y="2438280"/>
            <a:ext cx="3597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Incremental production increases are expected from Wind, Powder, and other Rockies basins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62120" y="2895480"/>
            <a:ext cx="3733560" cy="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648320" y="2438280"/>
            <a:ext cx="3597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Incremental Rockies supply is expected to significantly exceed incremental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724280" y="2895480"/>
            <a:ext cx="3733920" cy="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8380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SoCal &amp; Midwest Demand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974880" y="1219320"/>
            <a:ext cx="7559640" cy="220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SoCal Market Dynamics: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Characterized by rapid demand growth associated with a strong economy and population growth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Competition for Canadian gas will put increased demand on city-gate supplies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in gas-fired generation of 14,000 MW, resulting in more than 1 Bcf/day of incremental gas demand by 2003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974880" y="3581280"/>
            <a:ext cx="7559640" cy="220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Market Dynamics: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pipeline take-away capacity will dampen the 1.4 Bcf/d increase in volumes from Alliance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8288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Vector – 700 MMcf/d expandable to 1.2 Bcf/d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8288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Guardian – 700 MMcf/d online in 2002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in gas-fired generation in Illinois alone of 15,000 MW, resulting in more than 1.5 Bcf/day of incremental gas demand by 2003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8380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Situation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990720" y="1143000"/>
            <a:ext cx="7559640" cy="515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Rocky Mountains: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currently has long-term gas purchase agreements with 15 Wind and Powder River Basin producers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these purchases, ENA has secured Trailblazer capacity to transport gas to the Midwest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has access to existing CIG capacity to NGPL that is currently available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People’s Gas of Chicago has entered into a deal with ENA to outsource their complete gas supply portfolio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 Partners – J.V. with People’s Gas to optimize assets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has access to discounted Northern Border capacity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California: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is seeking gas supply for its Pastoria power facilities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286000" indent="-457200">
              <a:lnSpc>
                <a:spcPct val="11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capacity:  750 MW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286000" indent="-457200">
              <a:lnSpc>
                <a:spcPct val="11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gas requirement:  120 MMcf/d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8380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Purchase Proposal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990720" y="1143000"/>
            <a:ext cx="7559640" cy="10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AEC volume commitments at Opal/Muddy Creek that ramp up with production increases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of three pricing points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1" name=""/>
          <p:cNvGraphicFramePr/>
          <p:nvPr/>
        </p:nvGraphicFramePr>
        <p:xfrm>
          <a:off x="304920" y="2438280"/>
          <a:ext cx="8543880" cy="819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2438280"/>
                    <a:ext cx="8543880" cy="8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13" name=""/>
          <p:cNvGraphicFramePr/>
          <p:nvPr/>
        </p:nvGraphicFramePr>
        <p:xfrm>
          <a:off x="485640" y="3581280"/>
          <a:ext cx="8353440" cy="23338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1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85640" y="3581280"/>
                    <a:ext cx="8353440" cy="2333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"/>
          <p:cNvSpPr/>
          <p:nvPr/>
        </p:nvSpPr>
        <p:spPr>
          <a:xfrm>
            <a:off x="8153280" y="2286000"/>
            <a:ext cx="990720" cy="1066680"/>
          </a:xfrm>
          <a:prstGeom prst="ellipse">
            <a:avLst/>
          </a:prstGeom>
          <a:gradFill rotWithShape="0">
            <a:gsLst>
              <a:gs pos="0">
                <a:srgbClr val="ffff00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Chicago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334120" y="3886200"/>
            <a:ext cx="75960" cy="763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8380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Chicago Netback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62120" y="1143000"/>
            <a:ext cx="3352680" cy="46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Concept: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would purchase AEC gas at OPAL/Muddy Creek for a Chicago netback price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AEC supply could flow eastward on existing ENA capacity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would be free to use Powder River producer volumes to support a project to NBP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Price at OPAL/Muddy Creek: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NGI Chicago City Gate – Transport &amp; Fuel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828800" indent="-457200" algn="r">
              <a:lnSpc>
                <a:spcPct val="11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(approx. $0.59 &amp; 7%)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Volume: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70,000 MMBtu/d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Term: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 ’03 – Jun ‘07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884760" y="1465200"/>
            <a:ext cx="3546360" cy="1658880"/>
          </a:xfrm>
          <a:custGeom>
            <a:avLst/>
            <a:gdLst/>
            <a:ahLst/>
            <a:rect l="l" t="t" r="r" b="b"/>
            <a:pathLst>
              <a:path w="448" h="286">
                <a:moveTo>
                  <a:pt x="429" y="286"/>
                </a:moveTo>
                <a:lnTo>
                  <a:pt x="156" y="253"/>
                </a:lnTo>
                <a:lnTo>
                  <a:pt x="150" y="279"/>
                </a:lnTo>
                <a:lnTo>
                  <a:pt x="150" y="279"/>
                </a:lnTo>
                <a:lnTo>
                  <a:pt x="150" y="273"/>
                </a:lnTo>
                <a:lnTo>
                  <a:pt x="150" y="266"/>
                </a:lnTo>
                <a:lnTo>
                  <a:pt x="143" y="260"/>
                </a:lnTo>
                <a:lnTo>
                  <a:pt x="137" y="266"/>
                </a:lnTo>
                <a:lnTo>
                  <a:pt x="137" y="273"/>
                </a:lnTo>
                <a:lnTo>
                  <a:pt x="124" y="273"/>
                </a:lnTo>
                <a:lnTo>
                  <a:pt x="124" y="273"/>
                </a:lnTo>
                <a:lnTo>
                  <a:pt x="117" y="266"/>
                </a:lnTo>
                <a:lnTo>
                  <a:pt x="111" y="266"/>
                </a:lnTo>
                <a:lnTo>
                  <a:pt x="104" y="266"/>
                </a:lnTo>
                <a:lnTo>
                  <a:pt x="104" y="266"/>
                </a:lnTo>
                <a:lnTo>
                  <a:pt x="98" y="273"/>
                </a:lnTo>
                <a:lnTo>
                  <a:pt x="98" y="273"/>
                </a:lnTo>
                <a:lnTo>
                  <a:pt x="91" y="266"/>
                </a:lnTo>
                <a:lnTo>
                  <a:pt x="85" y="266"/>
                </a:lnTo>
                <a:lnTo>
                  <a:pt x="85" y="273"/>
                </a:lnTo>
                <a:lnTo>
                  <a:pt x="78" y="273"/>
                </a:lnTo>
                <a:lnTo>
                  <a:pt x="78" y="266"/>
                </a:lnTo>
                <a:lnTo>
                  <a:pt x="78" y="260"/>
                </a:lnTo>
                <a:lnTo>
                  <a:pt x="78" y="253"/>
                </a:lnTo>
                <a:lnTo>
                  <a:pt x="78" y="253"/>
                </a:lnTo>
                <a:lnTo>
                  <a:pt x="72" y="247"/>
                </a:lnTo>
                <a:lnTo>
                  <a:pt x="65" y="247"/>
                </a:lnTo>
                <a:lnTo>
                  <a:pt x="65" y="240"/>
                </a:lnTo>
                <a:lnTo>
                  <a:pt x="65" y="234"/>
                </a:lnTo>
                <a:lnTo>
                  <a:pt x="65" y="234"/>
                </a:lnTo>
                <a:lnTo>
                  <a:pt x="59" y="227"/>
                </a:lnTo>
                <a:lnTo>
                  <a:pt x="59" y="221"/>
                </a:lnTo>
                <a:lnTo>
                  <a:pt x="59" y="208"/>
                </a:lnTo>
                <a:lnTo>
                  <a:pt x="59" y="201"/>
                </a:lnTo>
                <a:lnTo>
                  <a:pt x="59" y="201"/>
                </a:lnTo>
                <a:lnTo>
                  <a:pt x="59" y="195"/>
                </a:lnTo>
                <a:lnTo>
                  <a:pt x="52" y="195"/>
                </a:lnTo>
                <a:lnTo>
                  <a:pt x="52" y="195"/>
                </a:lnTo>
                <a:lnTo>
                  <a:pt x="52" y="195"/>
                </a:lnTo>
                <a:lnTo>
                  <a:pt x="39" y="201"/>
                </a:lnTo>
                <a:lnTo>
                  <a:pt x="39" y="201"/>
                </a:lnTo>
                <a:lnTo>
                  <a:pt x="33" y="195"/>
                </a:lnTo>
                <a:lnTo>
                  <a:pt x="33" y="188"/>
                </a:lnTo>
                <a:lnTo>
                  <a:pt x="33" y="188"/>
                </a:lnTo>
                <a:lnTo>
                  <a:pt x="33" y="182"/>
                </a:lnTo>
                <a:lnTo>
                  <a:pt x="39" y="182"/>
                </a:lnTo>
                <a:lnTo>
                  <a:pt x="39" y="175"/>
                </a:lnTo>
                <a:lnTo>
                  <a:pt x="39" y="175"/>
                </a:lnTo>
                <a:lnTo>
                  <a:pt x="39" y="162"/>
                </a:lnTo>
                <a:lnTo>
                  <a:pt x="39" y="162"/>
                </a:lnTo>
                <a:lnTo>
                  <a:pt x="39" y="162"/>
                </a:lnTo>
                <a:lnTo>
                  <a:pt x="52" y="143"/>
                </a:lnTo>
                <a:lnTo>
                  <a:pt x="46" y="136"/>
                </a:lnTo>
                <a:lnTo>
                  <a:pt x="39" y="136"/>
                </a:lnTo>
                <a:lnTo>
                  <a:pt x="39" y="136"/>
                </a:lnTo>
                <a:lnTo>
                  <a:pt x="33" y="130"/>
                </a:lnTo>
                <a:lnTo>
                  <a:pt x="26" y="123"/>
                </a:lnTo>
                <a:lnTo>
                  <a:pt x="26" y="117"/>
                </a:lnTo>
                <a:lnTo>
                  <a:pt x="20" y="104"/>
                </a:lnTo>
                <a:lnTo>
                  <a:pt x="13" y="97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7" y="78"/>
                </a:lnTo>
                <a:lnTo>
                  <a:pt x="7" y="71"/>
                </a:lnTo>
                <a:lnTo>
                  <a:pt x="0" y="58"/>
                </a:lnTo>
                <a:lnTo>
                  <a:pt x="13" y="0"/>
                </a:lnTo>
                <a:lnTo>
                  <a:pt x="52" y="13"/>
                </a:lnTo>
                <a:lnTo>
                  <a:pt x="163" y="26"/>
                </a:lnTo>
                <a:lnTo>
                  <a:pt x="273" y="45"/>
                </a:lnTo>
                <a:lnTo>
                  <a:pt x="448" y="65"/>
                </a:lnTo>
                <a:lnTo>
                  <a:pt x="429" y="234"/>
                </a:lnTo>
                <a:lnTo>
                  <a:pt x="429" y="286"/>
                </a:lnTo>
                <a:close/>
              </a:path>
            </a:pathLst>
          </a:custGeom>
          <a:solidFill>
            <a:srgbClr val="d5ff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884760" y="1465200"/>
            <a:ext cx="3546360" cy="1658880"/>
          </a:xfrm>
          <a:custGeom>
            <a:avLst/>
            <a:gdLst/>
            <a:ahLst/>
            <a:rect l="l" t="t" r="r" b="b"/>
            <a:pathLst>
              <a:path w="448" h="286">
                <a:moveTo>
                  <a:pt x="429" y="286"/>
                </a:moveTo>
                <a:lnTo>
                  <a:pt x="156" y="253"/>
                </a:lnTo>
                <a:lnTo>
                  <a:pt x="150" y="279"/>
                </a:lnTo>
                <a:lnTo>
                  <a:pt x="150" y="279"/>
                </a:lnTo>
                <a:lnTo>
                  <a:pt x="150" y="273"/>
                </a:lnTo>
                <a:lnTo>
                  <a:pt x="150" y="266"/>
                </a:lnTo>
                <a:lnTo>
                  <a:pt x="143" y="260"/>
                </a:lnTo>
                <a:lnTo>
                  <a:pt x="137" y="266"/>
                </a:lnTo>
                <a:lnTo>
                  <a:pt x="137" y="273"/>
                </a:lnTo>
                <a:lnTo>
                  <a:pt x="124" y="273"/>
                </a:lnTo>
                <a:lnTo>
                  <a:pt x="124" y="273"/>
                </a:lnTo>
                <a:lnTo>
                  <a:pt x="117" y="266"/>
                </a:lnTo>
                <a:lnTo>
                  <a:pt x="111" y="266"/>
                </a:lnTo>
                <a:lnTo>
                  <a:pt x="104" y="266"/>
                </a:lnTo>
                <a:lnTo>
                  <a:pt x="104" y="266"/>
                </a:lnTo>
                <a:lnTo>
                  <a:pt x="98" y="273"/>
                </a:lnTo>
                <a:lnTo>
                  <a:pt x="98" y="273"/>
                </a:lnTo>
                <a:lnTo>
                  <a:pt x="91" y="266"/>
                </a:lnTo>
                <a:lnTo>
                  <a:pt x="85" y="266"/>
                </a:lnTo>
                <a:lnTo>
                  <a:pt x="85" y="273"/>
                </a:lnTo>
                <a:lnTo>
                  <a:pt x="78" y="273"/>
                </a:lnTo>
                <a:lnTo>
                  <a:pt x="78" y="266"/>
                </a:lnTo>
                <a:lnTo>
                  <a:pt x="78" y="260"/>
                </a:lnTo>
                <a:lnTo>
                  <a:pt x="78" y="253"/>
                </a:lnTo>
                <a:lnTo>
                  <a:pt x="78" y="253"/>
                </a:lnTo>
                <a:lnTo>
                  <a:pt x="72" y="247"/>
                </a:lnTo>
                <a:lnTo>
                  <a:pt x="65" y="247"/>
                </a:lnTo>
                <a:lnTo>
                  <a:pt x="65" y="240"/>
                </a:lnTo>
                <a:lnTo>
                  <a:pt x="65" y="234"/>
                </a:lnTo>
                <a:lnTo>
                  <a:pt x="65" y="234"/>
                </a:lnTo>
                <a:lnTo>
                  <a:pt x="59" y="227"/>
                </a:lnTo>
                <a:lnTo>
                  <a:pt x="59" y="221"/>
                </a:lnTo>
                <a:lnTo>
                  <a:pt x="59" y="208"/>
                </a:lnTo>
                <a:lnTo>
                  <a:pt x="59" y="201"/>
                </a:lnTo>
                <a:lnTo>
                  <a:pt x="59" y="201"/>
                </a:lnTo>
                <a:lnTo>
                  <a:pt x="59" y="195"/>
                </a:lnTo>
                <a:lnTo>
                  <a:pt x="52" y="195"/>
                </a:lnTo>
                <a:lnTo>
                  <a:pt x="52" y="195"/>
                </a:lnTo>
                <a:lnTo>
                  <a:pt x="52" y="195"/>
                </a:lnTo>
                <a:lnTo>
                  <a:pt x="39" y="201"/>
                </a:lnTo>
                <a:lnTo>
                  <a:pt x="39" y="201"/>
                </a:lnTo>
                <a:lnTo>
                  <a:pt x="33" y="195"/>
                </a:lnTo>
                <a:lnTo>
                  <a:pt x="33" y="188"/>
                </a:lnTo>
                <a:lnTo>
                  <a:pt x="33" y="188"/>
                </a:lnTo>
                <a:lnTo>
                  <a:pt x="33" y="182"/>
                </a:lnTo>
                <a:lnTo>
                  <a:pt x="39" y="182"/>
                </a:lnTo>
                <a:lnTo>
                  <a:pt x="39" y="175"/>
                </a:lnTo>
                <a:lnTo>
                  <a:pt x="39" y="175"/>
                </a:lnTo>
                <a:lnTo>
                  <a:pt x="39" y="162"/>
                </a:lnTo>
                <a:lnTo>
                  <a:pt x="39" y="162"/>
                </a:lnTo>
                <a:lnTo>
                  <a:pt x="39" y="162"/>
                </a:lnTo>
                <a:lnTo>
                  <a:pt x="52" y="143"/>
                </a:lnTo>
                <a:lnTo>
                  <a:pt x="46" y="136"/>
                </a:lnTo>
                <a:lnTo>
                  <a:pt x="39" y="136"/>
                </a:lnTo>
                <a:lnTo>
                  <a:pt x="39" y="136"/>
                </a:lnTo>
                <a:lnTo>
                  <a:pt x="33" y="130"/>
                </a:lnTo>
                <a:lnTo>
                  <a:pt x="26" y="123"/>
                </a:lnTo>
                <a:lnTo>
                  <a:pt x="26" y="117"/>
                </a:lnTo>
                <a:lnTo>
                  <a:pt x="20" y="104"/>
                </a:lnTo>
                <a:lnTo>
                  <a:pt x="13" y="97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7" y="78"/>
                </a:lnTo>
                <a:lnTo>
                  <a:pt x="7" y="71"/>
                </a:lnTo>
                <a:lnTo>
                  <a:pt x="0" y="58"/>
                </a:lnTo>
                <a:lnTo>
                  <a:pt x="13" y="0"/>
                </a:lnTo>
                <a:lnTo>
                  <a:pt x="52" y="13"/>
                </a:lnTo>
                <a:lnTo>
                  <a:pt x="163" y="26"/>
                </a:lnTo>
                <a:lnTo>
                  <a:pt x="273" y="45"/>
                </a:lnTo>
                <a:lnTo>
                  <a:pt x="448" y="65"/>
                </a:lnTo>
                <a:lnTo>
                  <a:pt x="429" y="234"/>
                </a:lnTo>
                <a:lnTo>
                  <a:pt x="429" y="286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871880" y="2930400"/>
            <a:ext cx="2413080" cy="144000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871880" y="2930400"/>
            <a:ext cx="2413080" cy="144000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278320" y="4255920"/>
            <a:ext cx="2514600" cy="142884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278320" y="4255920"/>
            <a:ext cx="2514600" cy="142884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566040" y="2776680"/>
            <a:ext cx="615960" cy="825480"/>
          </a:xfrm>
          <a:custGeom>
            <a:avLst/>
            <a:gdLst/>
            <a:ahLst/>
            <a:rect l="l" t="t" r="r" b="b"/>
            <a:pathLst>
              <a:path w="216" h="360">
                <a:moveTo>
                  <a:pt x="8" y="160"/>
                </a:moveTo>
                <a:cubicBezTo>
                  <a:pt x="0" y="128"/>
                  <a:pt x="0" y="80"/>
                  <a:pt x="8" y="64"/>
                </a:cubicBezTo>
                <a:cubicBezTo>
                  <a:pt x="16" y="48"/>
                  <a:pt x="40" y="72"/>
                  <a:pt x="56" y="64"/>
                </a:cubicBezTo>
                <a:cubicBezTo>
                  <a:pt x="72" y="56"/>
                  <a:pt x="80" y="0"/>
                  <a:pt x="104" y="16"/>
                </a:cubicBezTo>
                <a:cubicBezTo>
                  <a:pt x="128" y="32"/>
                  <a:pt x="184" y="112"/>
                  <a:pt x="200" y="160"/>
                </a:cubicBezTo>
                <a:cubicBezTo>
                  <a:pt x="216" y="208"/>
                  <a:pt x="216" y="272"/>
                  <a:pt x="200" y="304"/>
                </a:cubicBezTo>
                <a:cubicBezTo>
                  <a:pt x="184" y="336"/>
                  <a:pt x="128" y="360"/>
                  <a:pt x="104" y="352"/>
                </a:cubicBezTo>
                <a:cubicBezTo>
                  <a:pt x="80" y="344"/>
                  <a:pt x="72" y="288"/>
                  <a:pt x="56" y="256"/>
                </a:cubicBezTo>
                <a:cubicBezTo>
                  <a:pt x="40" y="224"/>
                  <a:pt x="16" y="192"/>
                  <a:pt x="8" y="160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641920" y="3365640"/>
            <a:ext cx="924120" cy="374400"/>
          </a:xfrm>
          <a:custGeom>
            <a:avLst/>
            <a:gdLst/>
            <a:ahLst/>
            <a:rect l="l" t="t" r="r" b="b"/>
            <a:pathLst>
              <a:path w="312" h="152">
                <a:moveTo>
                  <a:pt x="40" y="48"/>
                </a:moveTo>
                <a:cubicBezTo>
                  <a:pt x="48" y="40"/>
                  <a:pt x="80" y="56"/>
                  <a:pt x="88" y="48"/>
                </a:cubicBezTo>
                <a:cubicBezTo>
                  <a:pt x="96" y="40"/>
                  <a:pt x="64" y="0"/>
                  <a:pt x="88" y="0"/>
                </a:cubicBezTo>
                <a:cubicBezTo>
                  <a:pt x="112" y="0"/>
                  <a:pt x="200" y="24"/>
                  <a:pt x="232" y="48"/>
                </a:cubicBezTo>
                <a:cubicBezTo>
                  <a:pt x="264" y="72"/>
                  <a:pt x="312" y="136"/>
                  <a:pt x="280" y="144"/>
                </a:cubicBezTo>
                <a:cubicBezTo>
                  <a:pt x="248" y="152"/>
                  <a:pt x="80" y="112"/>
                  <a:pt x="40" y="96"/>
                </a:cubicBezTo>
                <a:cubicBezTo>
                  <a:pt x="0" y="80"/>
                  <a:pt x="32" y="56"/>
                  <a:pt x="40" y="48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153040" y="3456000"/>
            <a:ext cx="384120" cy="297000"/>
          </a:xfrm>
          <a:custGeom>
            <a:avLst/>
            <a:gdLst/>
            <a:ahLst/>
            <a:rect l="l" t="t" r="r" b="b"/>
            <a:pathLst>
              <a:path w="120" h="120">
                <a:moveTo>
                  <a:pt x="56" y="104"/>
                </a:moveTo>
                <a:cubicBezTo>
                  <a:pt x="40" y="96"/>
                  <a:pt x="0" y="72"/>
                  <a:pt x="8" y="56"/>
                </a:cubicBezTo>
                <a:cubicBezTo>
                  <a:pt x="16" y="40"/>
                  <a:pt x="88" y="0"/>
                  <a:pt x="104" y="8"/>
                </a:cubicBezTo>
                <a:cubicBezTo>
                  <a:pt x="120" y="16"/>
                  <a:pt x="112" y="88"/>
                  <a:pt x="104" y="104"/>
                </a:cubicBezTo>
                <a:cubicBezTo>
                  <a:pt x="96" y="120"/>
                  <a:pt x="72" y="112"/>
                  <a:pt x="56" y="104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837480" y="3262320"/>
            <a:ext cx="1440" cy="388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141880" y="1219320"/>
            <a:ext cx="3267000" cy="149688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rot="1510800">
            <a:off x="5335920" y="1294920"/>
            <a:ext cx="181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Border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flipV="1">
            <a:off x="6837480" y="2192400"/>
            <a:ext cx="425160" cy="8748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6519960" y="3651120"/>
            <a:ext cx="317520" cy="18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837480" y="3651120"/>
            <a:ext cx="637920" cy="29232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H="1">
            <a:off x="6730920" y="3651120"/>
            <a:ext cx="106560" cy="4860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H="1">
            <a:off x="5883120" y="3651120"/>
            <a:ext cx="106560" cy="389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181480" y="3809880"/>
            <a:ext cx="304920" cy="304920"/>
          </a:xfrm>
          <a:prstGeom prst="ellipse">
            <a:avLst/>
          </a:prstGeom>
          <a:solidFill>
            <a:srgbClr val="ffff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248440" y="3943440"/>
            <a:ext cx="1482480" cy="1936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730920" y="4137120"/>
            <a:ext cx="106560" cy="1936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837480" y="4330800"/>
            <a:ext cx="20520" cy="4698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837480" y="4330800"/>
            <a:ext cx="1697040" cy="144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354640" y="3651120"/>
            <a:ext cx="1440" cy="2923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 rot="460200">
            <a:off x="5468040" y="4017960"/>
            <a:ext cx="806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CIG &amp; WIC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 rot="6000">
            <a:off x="7157160" y="4040280"/>
            <a:ext cx="892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Trailblazer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rot="4986600">
            <a:off x="6775920" y="4424760"/>
            <a:ext cx="405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rot="1285200">
            <a:off x="7201080" y="3535200"/>
            <a:ext cx="356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324480" y="2241720"/>
            <a:ext cx="96840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Connect to NBP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5653080" y="2936880"/>
            <a:ext cx="336600" cy="341280"/>
          </a:xfrm>
          <a:custGeom>
            <a:avLst/>
            <a:gdLst/>
            <a:ahLst/>
            <a:rect l="l" t="t" r="r" b="b"/>
            <a:pathLst>
              <a:path w="152" h="168">
                <a:moveTo>
                  <a:pt x="8" y="16"/>
                </a:moveTo>
                <a:cubicBezTo>
                  <a:pt x="0" y="32"/>
                  <a:pt x="0" y="88"/>
                  <a:pt x="8" y="112"/>
                </a:cubicBezTo>
                <a:cubicBezTo>
                  <a:pt x="16" y="136"/>
                  <a:pt x="40" y="152"/>
                  <a:pt x="56" y="160"/>
                </a:cubicBezTo>
                <a:cubicBezTo>
                  <a:pt x="72" y="168"/>
                  <a:pt x="88" y="168"/>
                  <a:pt x="104" y="160"/>
                </a:cubicBezTo>
                <a:cubicBezTo>
                  <a:pt x="120" y="152"/>
                  <a:pt x="152" y="128"/>
                  <a:pt x="152" y="112"/>
                </a:cubicBezTo>
                <a:cubicBezTo>
                  <a:pt x="152" y="96"/>
                  <a:pt x="120" y="80"/>
                  <a:pt x="104" y="64"/>
                </a:cubicBezTo>
                <a:cubicBezTo>
                  <a:pt x="88" y="48"/>
                  <a:pt x="72" y="24"/>
                  <a:pt x="56" y="16"/>
                </a:cubicBezTo>
                <a:cubicBezTo>
                  <a:pt x="40" y="8"/>
                  <a:pt x="16" y="0"/>
                  <a:pt x="8" y="16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778360" y="3067200"/>
            <a:ext cx="424080" cy="973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49" name=""/>
          <p:cNvCxnSpPr>
            <a:stCxn id="150" idx="2"/>
            <a:endCxn id="141" idx="0"/>
          </p:cNvCxnSpPr>
          <p:nvPr/>
        </p:nvCxnSpPr>
        <p:spPr>
          <a:xfrm rot="10800000">
            <a:off x="5355360" y="3942720"/>
            <a:ext cx="207360" cy="591120"/>
          </a:xfrm>
          <a:prstGeom prst="curvedConnector2">
            <a:avLst/>
          </a:prstGeom>
          <a:ln w="19080">
            <a:solidFill>
              <a:srgbClr val="3333cc"/>
            </a:solidFill>
            <a:prstDash val="sysDot"/>
            <a:miter/>
            <a:tailEnd len="med" type="triangle" w="med"/>
          </a:ln>
        </p:spPr>
      </p:cxnSp>
      <p:cxnSp>
        <p:nvCxnSpPr>
          <p:cNvPr id="151" name=""/>
          <p:cNvCxnSpPr>
            <a:stCxn id="150" idx="6"/>
            <a:endCxn id="138" idx="0"/>
          </p:cNvCxnSpPr>
          <p:nvPr/>
        </p:nvCxnSpPr>
        <p:spPr>
          <a:xfrm flipV="1">
            <a:off x="6248520" y="4339800"/>
            <a:ext cx="589680" cy="194400"/>
          </a:xfrm>
          <a:prstGeom prst="curvedConnector2">
            <a:avLst/>
          </a:prstGeom>
          <a:ln w="19080">
            <a:solidFill>
              <a:srgbClr val="3333cc"/>
            </a:solidFill>
            <a:prstDash val="sysDot"/>
            <a:miter/>
            <a:tailEnd len="med" type="triangle" w="med"/>
          </a:ln>
        </p:spPr>
      </p:cxnSp>
      <p:sp>
        <p:nvSpPr>
          <p:cNvPr id="150" name=""/>
          <p:cNvSpPr/>
          <p:nvPr/>
        </p:nvSpPr>
        <p:spPr>
          <a:xfrm>
            <a:off x="5562720" y="4267080"/>
            <a:ext cx="685800" cy="533520"/>
          </a:xfrm>
          <a:prstGeom prst="ellipse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$0.05 &amp;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.5% fuel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791320" y="1981080"/>
            <a:ext cx="685800" cy="533520"/>
          </a:xfrm>
          <a:prstGeom prst="ellipse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$0.21 &amp;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1.5% fuel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53" name=""/>
          <p:cNvCxnSpPr>
            <a:endCxn id="131" idx="0"/>
          </p:cNvCxnSpPr>
          <p:nvPr/>
        </p:nvCxnSpPr>
        <p:spPr>
          <a:xfrm>
            <a:off x="6477120" y="2187360"/>
            <a:ext cx="784800" cy="6840"/>
          </a:xfrm>
          <a:prstGeom prst="curvedConnector2">
            <a:avLst/>
          </a:prstGeom>
          <a:ln w="19080">
            <a:solidFill>
              <a:srgbClr val="3333cc"/>
            </a:solidFill>
            <a:prstDash val="sysDot"/>
            <a:miter/>
            <a:tailEnd len="med" type="triangle" w="med"/>
          </a:ln>
        </p:spPr>
      </p:cxnSp>
      <p:cxnSp>
        <p:nvCxnSpPr>
          <p:cNvPr id="154" name=""/>
          <p:cNvCxnSpPr>
            <a:stCxn id="152" idx="4"/>
            <a:endCxn id="131" idx="0"/>
          </p:cNvCxnSpPr>
          <p:nvPr/>
        </p:nvCxnSpPr>
        <p:spPr>
          <a:xfrm flipH="1" rot="16200000">
            <a:off x="6208560" y="2439360"/>
            <a:ext cx="554760" cy="704160"/>
          </a:xfrm>
          <a:prstGeom prst="curvedConnector5">
            <a:avLst>
              <a:gd name="adj1" fmla="val 67857"/>
              <a:gd name="adj2" fmla="val 49974"/>
              <a:gd name="adj3" fmla="val 67857"/>
            </a:avLst>
          </a:prstGeom>
          <a:ln w="19080">
            <a:solidFill>
              <a:srgbClr val="3333cc"/>
            </a:solidFill>
            <a:prstDash val="sysDot"/>
            <a:miter/>
            <a:tailEnd len="med" type="triangle" w="med"/>
          </a:ln>
        </p:spPr>
      </p:cxnSp>
      <p:sp>
        <p:nvSpPr>
          <p:cNvPr id="155" name=""/>
          <p:cNvSpPr/>
          <p:nvPr/>
        </p:nvSpPr>
        <p:spPr>
          <a:xfrm>
            <a:off x="4106880" y="4335480"/>
            <a:ext cx="914400" cy="609480"/>
          </a:xfrm>
          <a:prstGeom prst="borderCallout2">
            <a:avLst>
              <a:gd name="adj1" fmla="val 18750"/>
              <a:gd name="adj2" fmla="val -8333"/>
              <a:gd name="adj3" fmla="val 18518"/>
              <a:gd name="adj4" fmla="val 122398"/>
              <a:gd name="adj5" fmla="val -52342"/>
              <a:gd name="adj6" fmla="val 137328"/>
            </a:avLst>
          </a:prstGeom>
          <a:solidFill>
            <a:srgbClr val="dddddd"/>
          </a:solidFill>
          <a:ln w="19080">
            <a:solidFill>
              <a:srgbClr val="3333cc"/>
            </a:solidFill>
            <a:miter/>
            <a:headEnd len="med" type="arrow" w="med"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Physical Delivery Point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4266000" y="5773680"/>
            <a:ext cx="2768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transport and fuel rates are approximate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7772400" y="1676520"/>
            <a:ext cx="685800" cy="533160"/>
          </a:xfrm>
          <a:prstGeom prst="ellipse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$0.33 &amp;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5% fuel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58" name=""/>
          <p:cNvCxnSpPr>
            <a:stCxn id="157" idx="5"/>
            <a:endCxn id="129" idx="0"/>
          </p:cNvCxnSpPr>
          <p:nvPr/>
        </p:nvCxnSpPr>
        <p:spPr>
          <a:xfrm>
            <a:off x="8357760" y="2131560"/>
            <a:ext cx="51480" cy="599400"/>
          </a:xfrm>
          <a:prstGeom prst="straightConnector1">
            <a:avLst/>
          </a:prstGeom>
          <a:ln w="19080">
            <a:solidFill>
              <a:srgbClr val="3333cc"/>
            </a:solidFill>
            <a:prstDash val="sysDot"/>
            <a:miter/>
            <a:tailEnd len="med" type="triangle" w="med"/>
          </a:ln>
        </p:spPr>
      </p:cxnSp>
      <p:cxnSp>
        <p:nvCxnSpPr>
          <p:cNvPr id="159" name=""/>
          <p:cNvCxnSpPr>
            <a:stCxn id="157" idx="2"/>
            <a:endCxn id="131" idx="1"/>
          </p:cNvCxnSpPr>
          <p:nvPr/>
        </p:nvCxnSpPr>
        <p:spPr>
          <a:xfrm flipH="1">
            <a:off x="7260840" y="1943280"/>
            <a:ext cx="511920" cy="250920"/>
          </a:xfrm>
          <a:prstGeom prst="straightConnector1">
            <a:avLst/>
          </a:prstGeom>
          <a:ln w="19080">
            <a:solidFill>
              <a:srgbClr val="3333cc"/>
            </a:solidFill>
            <a:prstDash val="sysDot"/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"/>
          <p:cNvSpPr/>
          <p:nvPr/>
        </p:nvSpPr>
        <p:spPr>
          <a:xfrm>
            <a:off x="8153280" y="3429000"/>
            <a:ext cx="990720" cy="1066680"/>
          </a:xfrm>
          <a:prstGeom prst="ellipse">
            <a:avLst/>
          </a:prstGeom>
          <a:gradFill rotWithShape="0">
            <a:gsLst>
              <a:gs pos="0">
                <a:srgbClr val="ffff00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Chicago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411880" y="3487680"/>
            <a:ext cx="75960" cy="763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8380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NGPL Netback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990720" y="1143000"/>
            <a:ext cx="3504960" cy="408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Concept: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would purchase AEC gas at OPAL for an NGPL netback price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price would be net of CIG transportation rates to the NGPL interconnect at Forgan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Price at OPAL/Muddy Creek: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NGPL Mid. Con Zone – Transport &amp; Fuel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828800" indent="-457200" algn="r">
              <a:lnSpc>
                <a:spcPct val="11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(approx. $0.32 &amp; 3.25%)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&amp; Volume: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’01 – Dec ’01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50,000 MMBtu/d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’02 – Jun ’03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80,000 MMBtu/d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 ’03 – Dec ’03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50,000 MMBtu/d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’04 – Jun ’07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30,000 MMBtu/d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962520" y="1066680"/>
            <a:ext cx="3546360" cy="1658880"/>
          </a:xfrm>
          <a:custGeom>
            <a:avLst/>
            <a:gdLst/>
            <a:ahLst/>
            <a:rect l="l" t="t" r="r" b="b"/>
            <a:pathLst>
              <a:path w="448" h="286">
                <a:moveTo>
                  <a:pt x="429" y="286"/>
                </a:moveTo>
                <a:lnTo>
                  <a:pt x="156" y="253"/>
                </a:lnTo>
                <a:lnTo>
                  <a:pt x="150" y="279"/>
                </a:lnTo>
                <a:lnTo>
                  <a:pt x="150" y="279"/>
                </a:lnTo>
                <a:lnTo>
                  <a:pt x="150" y="273"/>
                </a:lnTo>
                <a:lnTo>
                  <a:pt x="150" y="266"/>
                </a:lnTo>
                <a:lnTo>
                  <a:pt x="143" y="260"/>
                </a:lnTo>
                <a:lnTo>
                  <a:pt x="137" y="266"/>
                </a:lnTo>
                <a:lnTo>
                  <a:pt x="137" y="273"/>
                </a:lnTo>
                <a:lnTo>
                  <a:pt x="124" y="273"/>
                </a:lnTo>
                <a:lnTo>
                  <a:pt x="124" y="273"/>
                </a:lnTo>
                <a:lnTo>
                  <a:pt x="117" y="266"/>
                </a:lnTo>
                <a:lnTo>
                  <a:pt x="111" y="266"/>
                </a:lnTo>
                <a:lnTo>
                  <a:pt x="104" y="266"/>
                </a:lnTo>
                <a:lnTo>
                  <a:pt x="104" y="266"/>
                </a:lnTo>
                <a:lnTo>
                  <a:pt x="98" y="273"/>
                </a:lnTo>
                <a:lnTo>
                  <a:pt x="98" y="273"/>
                </a:lnTo>
                <a:lnTo>
                  <a:pt x="91" y="266"/>
                </a:lnTo>
                <a:lnTo>
                  <a:pt x="85" y="266"/>
                </a:lnTo>
                <a:lnTo>
                  <a:pt x="85" y="273"/>
                </a:lnTo>
                <a:lnTo>
                  <a:pt x="78" y="273"/>
                </a:lnTo>
                <a:lnTo>
                  <a:pt x="78" y="266"/>
                </a:lnTo>
                <a:lnTo>
                  <a:pt x="78" y="260"/>
                </a:lnTo>
                <a:lnTo>
                  <a:pt x="78" y="253"/>
                </a:lnTo>
                <a:lnTo>
                  <a:pt x="78" y="253"/>
                </a:lnTo>
                <a:lnTo>
                  <a:pt x="72" y="247"/>
                </a:lnTo>
                <a:lnTo>
                  <a:pt x="65" y="247"/>
                </a:lnTo>
                <a:lnTo>
                  <a:pt x="65" y="240"/>
                </a:lnTo>
                <a:lnTo>
                  <a:pt x="65" y="234"/>
                </a:lnTo>
                <a:lnTo>
                  <a:pt x="65" y="234"/>
                </a:lnTo>
                <a:lnTo>
                  <a:pt x="59" y="227"/>
                </a:lnTo>
                <a:lnTo>
                  <a:pt x="59" y="221"/>
                </a:lnTo>
                <a:lnTo>
                  <a:pt x="59" y="208"/>
                </a:lnTo>
                <a:lnTo>
                  <a:pt x="59" y="201"/>
                </a:lnTo>
                <a:lnTo>
                  <a:pt x="59" y="201"/>
                </a:lnTo>
                <a:lnTo>
                  <a:pt x="59" y="195"/>
                </a:lnTo>
                <a:lnTo>
                  <a:pt x="52" y="195"/>
                </a:lnTo>
                <a:lnTo>
                  <a:pt x="52" y="195"/>
                </a:lnTo>
                <a:lnTo>
                  <a:pt x="52" y="195"/>
                </a:lnTo>
                <a:lnTo>
                  <a:pt x="39" y="201"/>
                </a:lnTo>
                <a:lnTo>
                  <a:pt x="39" y="201"/>
                </a:lnTo>
                <a:lnTo>
                  <a:pt x="33" y="195"/>
                </a:lnTo>
                <a:lnTo>
                  <a:pt x="33" y="188"/>
                </a:lnTo>
                <a:lnTo>
                  <a:pt x="33" y="188"/>
                </a:lnTo>
                <a:lnTo>
                  <a:pt x="33" y="182"/>
                </a:lnTo>
                <a:lnTo>
                  <a:pt x="39" y="182"/>
                </a:lnTo>
                <a:lnTo>
                  <a:pt x="39" y="175"/>
                </a:lnTo>
                <a:lnTo>
                  <a:pt x="39" y="175"/>
                </a:lnTo>
                <a:lnTo>
                  <a:pt x="39" y="162"/>
                </a:lnTo>
                <a:lnTo>
                  <a:pt x="39" y="162"/>
                </a:lnTo>
                <a:lnTo>
                  <a:pt x="39" y="162"/>
                </a:lnTo>
                <a:lnTo>
                  <a:pt x="52" y="143"/>
                </a:lnTo>
                <a:lnTo>
                  <a:pt x="46" y="136"/>
                </a:lnTo>
                <a:lnTo>
                  <a:pt x="39" y="136"/>
                </a:lnTo>
                <a:lnTo>
                  <a:pt x="39" y="136"/>
                </a:lnTo>
                <a:lnTo>
                  <a:pt x="33" y="130"/>
                </a:lnTo>
                <a:lnTo>
                  <a:pt x="26" y="123"/>
                </a:lnTo>
                <a:lnTo>
                  <a:pt x="26" y="117"/>
                </a:lnTo>
                <a:lnTo>
                  <a:pt x="20" y="104"/>
                </a:lnTo>
                <a:lnTo>
                  <a:pt x="13" y="97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7" y="78"/>
                </a:lnTo>
                <a:lnTo>
                  <a:pt x="7" y="71"/>
                </a:lnTo>
                <a:lnTo>
                  <a:pt x="0" y="58"/>
                </a:lnTo>
                <a:lnTo>
                  <a:pt x="13" y="0"/>
                </a:lnTo>
                <a:lnTo>
                  <a:pt x="52" y="13"/>
                </a:lnTo>
                <a:lnTo>
                  <a:pt x="163" y="26"/>
                </a:lnTo>
                <a:lnTo>
                  <a:pt x="273" y="45"/>
                </a:lnTo>
                <a:lnTo>
                  <a:pt x="448" y="65"/>
                </a:lnTo>
                <a:lnTo>
                  <a:pt x="429" y="234"/>
                </a:lnTo>
                <a:lnTo>
                  <a:pt x="429" y="286"/>
                </a:lnTo>
                <a:close/>
              </a:path>
            </a:pathLst>
          </a:custGeom>
          <a:solidFill>
            <a:srgbClr val="d5ff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962520" y="1066680"/>
            <a:ext cx="3546360" cy="1658880"/>
          </a:xfrm>
          <a:custGeom>
            <a:avLst/>
            <a:gdLst/>
            <a:ahLst/>
            <a:rect l="l" t="t" r="r" b="b"/>
            <a:pathLst>
              <a:path w="448" h="286">
                <a:moveTo>
                  <a:pt x="429" y="286"/>
                </a:moveTo>
                <a:lnTo>
                  <a:pt x="156" y="253"/>
                </a:lnTo>
                <a:lnTo>
                  <a:pt x="150" y="279"/>
                </a:lnTo>
                <a:lnTo>
                  <a:pt x="150" y="279"/>
                </a:lnTo>
                <a:lnTo>
                  <a:pt x="150" y="273"/>
                </a:lnTo>
                <a:lnTo>
                  <a:pt x="150" y="266"/>
                </a:lnTo>
                <a:lnTo>
                  <a:pt x="143" y="260"/>
                </a:lnTo>
                <a:lnTo>
                  <a:pt x="137" y="266"/>
                </a:lnTo>
                <a:lnTo>
                  <a:pt x="137" y="273"/>
                </a:lnTo>
                <a:lnTo>
                  <a:pt x="124" y="273"/>
                </a:lnTo>
                <a:lnTo>
                  <a:pt x="124" y="273"/>
                </a:lnTo>
                <a:lnTo>
                  <a:pt x="117" y="266"/>
                </a:lnTo>
                <a:lnTo>
                  <a:pt x="111" y="266"/>
                </a:lnTo>
                <a:lnTo>
                  <a:pt x="104" y="266"/>
                </a:lnTo>
                <a:lnTo>
                  <a:pt x="104" y="266"/>
                </a:lnTo>
                <a:lnTo>
                  <a:pt x="98" y="273"/>
                </a:lnTo>
                <a:lnTo>
                  <a:pt x="98" y="273"/>
                </a:lnTo>
                <a:lnTo>
                  <a:pt x="91" y="266"/>
                </a:lnTo>
                <a:lnTo>
                  <a:pt x="85" y="266"/>
                </a:lnTo>
                <a:lnTo>
                  <a:pt x="85" y="273"/>
                </a:lnTo>
                <a:lnTo>
                  <a:pt x="78" y="273"/>
                </a:lnTo>
                <a:lnTo>
                  <a:pt x="78" y="266"/>
                </a:lnTo>
                <a:lnTo>
                  <a:pt x="78" y="260"/>
                </a:lnTo>
                <a:lnTo>
                  <a:pt x="78" y="253"/>
                </a:lnTo>
                <a:lnTo>
                  <a:pt x="78" y="253"/>
                </a:lnTo>
                <a:lnTo>
                  <a:pt x="72" y="247"/>
                </a:lnTo>
                <a:lnTo>
                  <a:pt x="65" y="247"/>
                </a:lnTo>
                <a:lnTo>
                  <a:pt x="65" y="240"/>
                </a:lnTo>
                <a:lnTo>
                  <a:pt x="65" y="234"/>
                </a:lnTo>
                <a:lnTo>
                  <a:pt x="65" y="234"/>
                </a:lnTo>
                <a:lnTo>
                  <a:pt x="59" y="227"/>
                </a:lnTo>
                <a:lnTo>
                  <a:pt x="59" y="221"/>
                </a:lnTo>
                <a:lnTo>
                  <a:pt x="59" y="208"/>
                </a:lnTo>
                <a:lnTo>
                  <a:pt x="59" y="201"/>
                </a:lnTo>
                <a:lnTo>
                  <a:pt x="59" y="201"/>
                </a:lnTo>
                <a:lnTo>
                  <a:pt x="59" y="195"/>
                </a:lnTo>
                <a:lnTo>
                  <a:pt x="52" y="195"/>
                </a:lnTo>
                <a:lnTo>
                  <a:pt x="52" y="195"/>
                </a:lnTo>
                <a:lnTo>
                  <a:pt x="52" y="195"/>
                </a:lnTo>
                <a:lnTo>
                  <a:pt x="39" y="201"/>
                </a:lnTo>
                <a:lnTo>
                  <a:pt x="39" y="201"/>
                </a:lnTo>
                <a:lnTo>
                  <a:pt x="33" y="195"/>
                </a:lnTo>
                <a:lnTo>
                  <a:pt x="33" y="188"/>
                </a:lnTo>
                <a:lnTo>
                  <a:pt x="33" y="188"/>
                </a:lnTo>
                <a:lnTo>
                  <a:pt x="33" y="182"/>
                </a:lnTo>
                <a:lnTo>
                  <a:pt x="39" y="182"/>
                </a:lnTo>
                <a:lnTo>
                  <a:pt x="39" y="175"/>
                </a:lnTo>
                <a:lnTo>
                  <a:pt x="39" y="175"/>
                </a:lnTo>
                <a:lnTo>
                  <a:pt x="39" y="162"/>
                </a:lnTo>
                <a:lnTo>
                  <a:pt x="39" y="162"/>
                </a:lnTo>
                <a:lnTo>
                  <a:pt x="39" y="162"/>
                </a:lnTo>
                <a:lnTo>
                  <a:pt x="52" y="143"/>
                </a:lnTo>
                <a:lnTo>
                  <a:pt x="46" y="136"/>
                </a:lnTo>
                <a:lnTo>
                  <a:pt x="39" y="136"/>
                </a:lnTo>
                <a:lnTo>
                  <a:pt x="39" y="136"/>
                </a:lnTo>
                <a:lnTo>
                  <a:pt x="33" y="130"/>
                </a:lnTo>
                <a:lnTo>
                  <a:pt x="26" y="123"/>
                </a:lnTo>
                <a:lnTo>
                  <a:pt x="26" y="117"/>
                </a:lnTo>
                <a:lnTo>
                  <a:pt x="20" y="104"/>
                </a:lnTo>
                <a:lnTo>
                  <a:pt x="13" y="97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7" y="78"/>
                </a:lnTo>
                <a:lnTo>
                  <a:pt x="7" y="71"/>
                </a:lnTo>
                <a:lnTo>
                  <a:pt x="0" y="58"/>
                </a:lnTo>
                <a:lnTo>
                  <a:pt x="13" y="0"/>
                </a:lnTo>
                <a:lnTo>
                  <a:pt x="52" y="13"/>
                </a:lnTo>
                <a:lnTo>
                  <a:pt x="163" y="26"/>
                </a:lnTo>
                <a:lnTo>
                  <a:pt x="273" y="45"/>
                </a:lnTo>
                <a:lnTo>
                  <a:pt x="448" y="65"/>
                </a:lnTo>
                <a:lnTo>
                  <a:pt x="429" y="234"/>
                </a:lnTo>
                <a:lnTo>
                  <a:pt x="429" y="286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950000" y="2532240"/>
            <a:ext cx="2412720" cy="143964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950000" y="2532240"/>
            <a:ext cx="2412720" cy="143964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5356080" y="3857760"/>
            <a:ext cx="2514600" cy="142848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5356080" y="3857760"/>
            <a:ext cx="2514600" cy="142848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643800" y="2378160"/>
            <a:ext cx="615960" cy="825480"/>
          </a:xfrm>
          <a:custGeom>
            <a:avLst/>
            <a:gdLst/>
            <a:ahLst/>
            <a:rect l="l" t="t" r="r" b="b"/>
            <a:pathLst>
              <a:path w="216" h="360">
                <a:moveTo>
                  <a:pt x="8" y="160"/>
                </a:moveTo>
                <a:cubicBezTo>
                  <a:pt x="0" y="128"/>
                  <a:pt x="0" y="80"/>
                  <a:pt x="8" y="64"/>
                </a:cubicBezTo>
                <a:cubicBezTo>
                  <a:pt x="16" y="48"/>
                  <a:pt x="40" y="72"/>
                  <a:pt x="56" y="64"/>
                </a:cubicBezTo>
                <a:cubicBezTo>
                  <a:pt x="72" y="56"/>
                  <a:pt x="80" y="0"/>
                  <a:pt x="104" y="16"/>
                </a:cubicBezTo>
                <a:cubicBezTo>
                  <a:pt x="128" y="32"/>
                  <a:pt x="184" y="112"/>
                  <a:pt x="200" y="160"/>
                </a:cubicBezTo>
                <a:cubicBezTo>
                  <a:pt x="216" y="208"/>
                  <a:pt x="216" y="272"/>
                  <a:pt x="200" y="304"/>
                </a:cubicBezTo>
                <a:cubicBezTo>
                  <a:pt x="184" y="336"/>
                  <a:pt x="128" y="360"/>
                  <a:pt x="104" y="352"/>
                </a:cubicBezTo>
                <a:cubicBezTo>
                  <a:pt x="80" y="344"/>
                  <a:pt x="72" y="288"/>
                  <a:pt x="56" y="256"/>
                </a:cubicBezTo>
                <a:cubicBezTo>
                  <a:pt x="40" y="224"/>
                  <a:pt x="16" y="192"/>
                  <a:pt x="8" y="160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719680" y="2967120"/>
            <a:ext cx="924120" cy="374400"/>
          </a:xfrm>
          <a:custGeom>
            <a:avLst/>
            <a:gdLst/>
            <a:ahLst/>
            <a:rect l="l" t="t" r="r" b="b"/>
            <a:pathLst>
              <a:path w="312" h="152">
                <a:moveTo>
                  <a:pt x="40" y="48"/>
                </a:moveTo>
                <a:cubicBezTo>
                  <a:pt x="48" y="40"/>
                  <a:pt x="80" y="56"/>
                  <a:pt x="88" y="48"/>
                </a:cubicBezTo>
                <a:cubicBezTo>
                  <a:pt x="96" y="40"/>
                  <a:pt x="64" y="0"/>
                  <a:pt x="88" y="0"/>
                </a:cubicBezTo>
                <a:cubicBezTo>
                  <a:pt x="112" y="0"/>
                  <a:pt x="200" y="24"/>
                  <a:pt x="232" y="48"/>
                </a:cubicBezTo>
                <a:cubicBezTo>
                  <a:pt x="264" y="72"/>
                  <a:pt x="312" y="136"/>
                  <a:pt x="280" y="144"/>
                </a:cubicBezTo>
                <a:cubicBezTo>
                  <a:pt x="248" y="152"/>
                  <a:pt x="80" y="112"/>
                  <a:pt x="40" y="96"/>
                </a:cubicBezTo>
                <a:cubicBezTo>
                  <a:pt x="0" y="80"/>
                  <a:pt x="32" y="56"/>
                  <a:pt x="40" y="48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230800" y="3057480"/>
            <a:ext cx="384120" cy="297000"/>
          </a:xfrm>
          <a:custGeom>
            <a:avLst/>
            <a:gdLst/>
            <a:ahLst/>
            <a:rect l="l" t="t" r="r" b="b"/>
            <a:pathLst>
              <a:path w="120" h="120">
                <a:moveTo>
                  <a:pt x="56" y="104"/>
                </a:moveTo>
                <a:cubicBezTo>
                  <a:pt x="40" y="96"/>
                  <a:pt x="0" y="72"/>
                  <a:pt x="8" y="56"/>
                </a:cubicBezTo>
                <a:cubicBezTo>
                  <a:pt x="16" y="40"/>
                  <a:pt x="88" y="0"/>
                  <a:pt x="104" y="8"/>
                </a:cubicBezTo>
                <a:cubicBezTo>
                  <a:pt x="120" y="16"/>
                  <a:pt x="112" y="88"/>
                  <a:pt x="104" y="104"/>
                </a:cubicBezTo>
                <a:cubicBezTo>
                  <a:pt x="96" y="120"/>
                  <a:pt x="72" y="112"/>
                  <a:pt x="56" y="104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915240" y="2863800"/>
            <a:ext cx="1440" cy="389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597720" y="3252960"/>
            <a:ext cx="317520" cy="14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 flipH="1">
            <a:off x="6808680" y="3252960"/>
            <a:ext cx="106560" cy="48564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 flipH="1">
            <a:off x="5960880" y="3252960"/>
            <a:ext cx="106200" cy="388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5259240" y="3411360"/>
            <a:ext cx="304920" cy="304920"/>
          </a:xfrm>
          <a:prstGeom prst="ellipse">
            <a:avLst/>
          </a:prstGeom>
          <a:solidFill>
            <a:srgbClr val="ffff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326200" y="3544920"/>
            <a:ext cx="1482480" cy="1936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808680" y="3738600"/>
            <a:ext cx="106560" cy="1936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6915240" y="3932280"/>
            <a:ext cx="1440" cy="3906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432400" y="3252960"/>
            <a:ext cx="1440" cy="2919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rot="460200">
            <a:off x="5545800" y="3619440"/>
            <a:ext cx="806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CIG &amp; WIC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6915240" y="4322880"/>
            <a:ext cx="108000" cy="4856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7023240" y="4808520"/>
            <a:ext cx="749160" cy="6778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6915240" y="4322880"/>
            <a:ext cx="1062000" cy="68076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7340760" y="4614840"/>
            <a:ext cx="106200" cy="5842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rot="4734000">
            <a:off x="6531120" y="4287600"/>
            <a:ext cx="497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5730840" y="2538360"/>
            <a:ext cx="336600" cy="341280"/>
          </a:xfrm>
          <a:custGeom>
            <a:avLst/>
            <a:gdLst/>
            <a:ahLst/>
            <a:rect l="l" t="t" r="r" b="b"/>
            <a:pathLst>
              <a:path w="152" h="168">
                <a:moveTo>
                  <a:pt x="8" y="16"/>
                </a:moveTo>
                <a:cubicBezTo>
                  <a:pt x="0" y="32"/>
                  <a:pt x="0" y="88"/>
                  <a:pt x="8" y="112"/>
                </a:cubicBezTo>
                <a:cubicBezTo>
                  <a:pt x="16" y="136"/>
                  <a:pt x="40" y="152"/>
                  <a:pt x="56" y="160"/>
                </a:cubicBezTo>
                <a:cubicBezTo>
                  <a:pt x="72" y="168"/>
                  <a:pt x="88" y="168"/>
                  <a:pt x="104" y="160"/>
                </a:cubicBezTo>
                <a:cubicBezTo>
                  <a:pt x="120" y="152"/>
                  <a:pt x="152" y="128"/>
                  <a:pt x="152" y="112"/>
                </a:cubicBezTo>
                <a:cubicBezTo>
                  <a:pt x="152" y="96"/>
                  <a:pt x="120" y="80"/>
                  <a:pt x="104" y="64"/>
                </a:cubicBezTo>
                <a:cubicBezTo>
                  <a:pt x="88" y="48"/>
                  <a:pt x="72" y="24"/>
                  <a:pt x="56" y="16"/>
                </a:cubicBezTo>
                <a:cubicBezTo>
                  <a:pt x="40" y="8"/>
                  <a:pt x="16" y="0"/>
                  <a:pt x="8" y="16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856120" y="2668680"/>
            <a:ext cx="424080" cy="973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90" name=""/>
          <p:cNvCxnSpPr>
            <a:stCxn id="191" idx="2"/>
            <a:endCxn id="181" idx="0"/>
          </p:cNvCxnSpPr>
          <p:nvPr/>
        </p:nvCxnSpPr>
        <p:spPr>
          <a:xfrm rot="10800000">
            <a:off x="5433120" y="3544200"/>
            <a:ext cx="662760" cy="1446840"/>
          </a:xfrm>
          <a:prstGeom prst="curvedConnector2">
            <a:avLst/>
          </a:prstGeom>
          <a:ln w="19080">
            <a:solidFill>
              <a:srgbClr val="3333cc"/>
            </a:solidFill>
            <a:prstDash val="sysDot"/>
            <a:miter/>
            <a:tailEnd len="med" type="triangle" w="med"/>
          </a:ln>
        </p:spPr>
      </p:cxnSp>
      <p:sp>
        <p:nvSpPr>
          <p:cNvPr id="191" name=""/>
          <p:cNvSpPr/>
          <p:nvPr/>
        </p:nvSpPr>
        <p:spPr>
          <a:xfrm>
            <a:off x="6095880" y="4724280"/>
            <a:ext cx="762120" cy="533520"/>
          </a:xfrm>
          <a:prstGeom prst="ellipse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$0.32 &amp;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3.25% fuel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184640" y="3936960"/>
            <a:ext cx="914400" cy="609480"/>
          </a:xfrm>
          <a:prstGeom prst="borderCallout2">
            <a:avLst>
              <a:gd name="adj1" fmla="val 18750"/>
              <a:gd name="adj2" fmla="val -8333"/>
              <a:gd name="adj3" fmla="val 18518"/>
              <a:gd name="adj4" fmla="val 119620"/>
              <a:gd name="adj5" fmla="val -52342"/>
              <a:gd name="adj6" fmla="val 131597"/>
            </a:avLst>
          </a:prstGeom>
          <a:solidFill>
            <a:srgbClr val="dddddd"/>
          </a:solidFill>
          <a:ln w="19080">
            <a:solidFill>
              <a:srgbClr val="3333cc"/>
            </a:solidFill>
            <a:miter/>
            <a:headEnd len="med" type="arrow" w="med"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Physical Delivery Point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343760" y="5699160"/>
            <a:ext cx="2768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transport and fuel rates are approximate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94" name=""/>
          <p:cNvCxnSpPr>
            <a:stCxn id="191" idx="6"/>
            <a:endCxn id="195" idx="0"/>
          </p:cNvCxnSpPr>
          <p:nvPr/>
        </p:nvCxnSpPr>
        <p:spPr>
          <a:xfrm>
            <a:off x="6857640" y="4991040"/>
            <a:ext cx="1143720" cy="486720"/>
          </a:xfrm>
          <a:prstGeom prst="curvedConnector2">
            <a:avLst/>
          </a:prstGeom>
          <a:ln w="19080">
            <a:solidFill>
              <a:srgbClr val="3333cc"/>
            </a:solidFill>
            <a:prstDash val="sysDot"/>
            <a:miter/>
            <a:tailEnd len="med" type="triangle" w="med"/>
          </a:ln>
        </p:spPr>
      </p:cxnSp>
      <p:sp>
        <p:nvSpPr>
          <p:cNvPr id="196" name=""/>
          <p:cNvSpPr/>
          <p:nvPr/>
        </p:nvSpPr>
        <p:spPr>
          <a:xfrm>
            <a:off x="7772400" y="5486400"/>
            <a:ext cx="2286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 flipV="1">
            <a:off x="7924680" y="4190760"/>
            <a:ext cx="609840" cy="14475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 rot="17641800">
            <a:off x="8011800" y="4714920"/>
            <a:ext cx="803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NGPL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8001000" y="5486400"/>
            <a:ext cx="30492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8380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SoCal Netback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990720" y="1143000"/>
            <a:ext cx="3047760" cy="408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Concept: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would purchase AEC gas at OPAL for SoCal Border netback price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price would be net of Kern River transportation rate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Price at OPAL: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NGI SoCal Border – Transport &amp; Fuel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 algn="r">
              <a:lnSpc>
                <a:spcPct val="11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(approx. $0.48 &amp; 2%)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Volume: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30,000 MMBtu/d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Term: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 ’03 – Jun ‘07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02" name=""/>
          <p:cNvCxnSpPr/>
          <p:nvPr/>
        </p:nvCxnSpPr>
        <p:spPr>
          <a:xfrm flipH="1" flipV="1" rot="10800000">
            <a:off x="8304840" y="2323080"/>
            <a:ext cx="229320" cy="724680"/>
          </a:xfrm>
          <a:prstGeom prst="curvedConnector5">
            <a:avLst>
              <a:gd name="adj1" fmla="val -100000"/>
              <a:gd name="adj2" fmla="val 34194"/>
              <a:gd name="adj3" fmla="val -100000"/>
            </a:avLst>
          </a:prstGeom>
          <a:ln w="19080">
            <a:solidFill>
              <a:srgbClr val="3333cc"/>
            </a:solidFill>
            <a:prstDash val="sysDot"/>
            <a:miter/>
            <a:tailEnd len="med" type="triangle" w="med"/>
          </a:ln>
        </p:spPr>
      </p:cxnSp>
      <p:sp>
        <p:nvSpPr>
          <p:cNvPr id="203" name=""/>
          <p:cNvSpPr/>
          <p:nvPr/>
        </p:nvSpPr>
        <p:spPr>
          <a:xfrm>
            <a:off x="5713560" y="1306440"/>
            <a:ext cx="1474560" cy="1919520"/>
          </a:xfrm>
          <a:custGeom>
            <a:avLst/>
            <a:gdLst/>
            <a:ahLst/>
            <a:rect l="l" t="t" r="r" b="b"/>
            <a:pathLst>
              <a:path w="260" h="423">
                <a:moveTo>
                  <a:pt x="85" y="0"/>
                </a:moveTo>
                <a:lnTo>
                  <a:pt x="123" y="7"/>
                </a:lnTo>
                <a:lnTo>
                  <a:pt x="110" y="65"/>
                </a:lnTo>
                <a:lnTo>
                  <a:pt x="117" y="78"/>
                </a:lnTo>
                <a:lnTo>
                  <a:pt x="117" y="85"/>
                </a:lnTo>
                <a:lnTo>
                  <a:pt x="117" y="91"/>
                </a:lnTo>
                <a:lnTo>
                  <a:pt x="117" y="91"/>
                </a:lnTo>
                <a:lnTo>
                  <a:pt x="117" y="98"/>
                </a:lnTo>
                <a:lnTo>
                  <a:pt x="123" y="104"/>
                </a:lnTo>
                <a:lnTo>
                  <a:pt x="130" y="111"/>
                </a:lnTo>
                <a:lnTo>
                  <a:pt x="136" y="124"/>
                </a:lnTo>
                <a:lnTo>
                  <a:pt x="136" y="130"/>
                </a:lnTo>
                <a:lnTo>
                  <a:pt x="143" y="137"/>
                </a:lnTo>
                <a:lnTo>
                  <a:pt x="149" y="143"/>
                </a:lnTo>
                <a:lnTo>
                  <a:pt x="149" y="143"/>
                </a:lnTo>
                <a:lnTo>
                  <a:pt x="156" y="143"/>
                </a:lnTo>
                <a:lnTo>
                  <a:pt x="162" y="150"/>
                </a:lnTo>
                <a:lnTo>
                  <a:pt x="149" y="169"/>
                </a:lnTo>
                <a:lnTo>
                  <a:pt x="149" y="169"/>
                </a:lnTo>
                <a:lnTo>
                  <a:pt x="149" y="169"/>
                </a:lnTo>
                <a:lnTo>
                  <a:pt x="149" y="182"/>
                </a:lnTo>
                <a:lnTo>
                  <a:pt x="149" y="182"/>
                </a:lnTo>
                <a:lnTo>
                  <a:pt x="149" y="189"/>
                </a:lnTo>
                <a:lnTo>
                  <a:pt x="143" y="189"/>
                </a:lnTo>
                <a:lnTo>
                  <a:pt x="143" y="195"/>
                </a:lnTo>
                <a:lnTo>
                  <a:pt x="143" y="195"/>
                </a:lnTo>
                <a:lnTo>
                  <a:pt x="143" y="202"/>
                </a:lnTo>
                <a:lnTo>
                  <a:pt x="149" y="208"/>
                </a:lnTo>
                <a:lnTo>
                  <a:pt x="149" y="208"/>
                </a:lnTo>
                <a:lnTo>
                  <a:pt x="162" y="202"/>
                </a:lnTo>
                <a:lnTo>
                  <a:pt x="162" y="202"/>
                </a:lnTo>
                <a:lnTo>
                  <a:pt x="162" y="202"/>
                </a:lnTo>
                <a:lnTo>
                  <a:pt x="169" y="202"/>
                </a:lnTo>
                <a:lnTo>
                  <a:pt x="169" y="208"/>
                </a:lnTo>
                <a:lnTo>
                  <a:pt x="169" y="208"/>
                </a:lnTo>
                <a:lnTo>
                  <a:pt x="169" y="215"/>
                </a:lnTo>
                <a:lnTo>
                  <a:pt x="169" y="228"/>
                </a:lnTo>
                <a:lnTo>
                  <a:pt x="169" y="234"/>
                </a:lnTo>
                <a:lnTo>
                  <a:pt x="175" y="241"/>
                </a:lnTo>
                <a:lnTo>
                  <a:pt x="175" y="241"/>
                </a:lnTo>
                <a:lnTo>
                  <a:pt x="175" y="247"/>
                </a:lnTo>
                <a:lnTo>
                  <a:pt x="175" y="254"/>
                </a:lnTo>
                <a:lnTo>
                  <a:pt x="182" y="254"/>
                </a:lnTo>
                <a:lnTo>
                  <a:pt x="188" y="260"/>
                </a:lnTo>
                <a:lnTo>
                  <a:pt x="188" y="260"/>
                </a:lnTo>
                <a:lnTo>
                  <a:pt x="188" y="267"/>
                </a:lnTo>
                <a:lnTo>
                  <a:pt x="188" y="273"/>
                </a:lnTo>
                <a:lnTo>
                  <a:pt x="188" y="280"/>
                </a:lnTo>
                <a:lnTo>
                  <a:pt x="195" y="280"/>
                </a:lnTo>
                <a:lnTo>
                  <a:pt x="195" y="273"/>
                </a:lnTo>
                <a:lnTo>
                  <a:pt x="201" y="273"/>
                </a:lnTo>
                <a:lnTo>
                  <a:pt x="208" y="280"/>
                </a:lnTo>
                <a:lnTo>
                  <a:pt x="208" y="280"/>
                </a:lnTo>
                <a:lnTo>
                  <a:pt x="214" y="273"/>
                </a:lnTo>
                <a:lnTo>
                  <a:pt x="214" y="273"/>
                </a:lnTo>
                <a:lnTo>
                  <a:pt x="221" y="273"/>
                </a:lnTo>
                <a:lnTo>
                  <a:pt x="227" y="273"/>
                </a:lnTo>
                <a:lnTo>
                  <a:pt x="234" y="280"/>
                </a:lnTo>
                <a:lnTo>
                  <a:pt x="234" y="280"/>
                </a:lnTo>
                <a:lnTo>
                  <a:pt x="247" y="280"/>
                </a:lnTo>
                <a:lnTo>
                  <a:pt x="247" y="273"/>
                </a:lnTo>
                <a:lnTo>
                  <a:pt x="253" y="267"/>
                </a:lnTo>
                <a:lnTo>
                  <a:pt x="260" y="273"/>
                </a:lnTo>
                <a:lnTo>
                  <a:pt x="260" y="280"/>
                </a:lnTo>
                <a:lnTo>
                  <a:pt x="260" y="286"/>
                </a:lnTo>
                <a:lnTo>
                  <a:pt x="260" y="286"/>
                </a:lnTo>
                <a:lnTo>
                  <a:pt x="240" y="423"/>
                </a:lnTo>
                <a:lnTo>
                  <a:pt x="240" y="423"/>
                </a:lnTo>
                <a:lnTo>
                  <a:pt x="123" y="397"/>
                </a:lnTo>
                <a:lnTo>
                  <a:pt x="0" y="377"/>
                </a:lnTo>
                <a:lnTo>
                  <a:pt x="26" y="280"/>
                </a:lnTo>
                <a:lnTo>
                  <a:pt x="33" y="273"/>
                </a:lnTo>
                <a:lnTo>
                  <a:pt x="33" y="267"/>
                </a:lnTo>
                <a:lnTo>
                  <a:pt x="33" y="267"/>
                </a:lnTo>
                <a:lnTo>
                  <a:pt x="33" y="260"/>
                </a:lnTo>
                <a:lnTo>
                  <a:pt x="33" y="260"/>
                </a:lnTo>
                <a:lnTo>
                  <a:pt x="33" y="254"/>
                </a:lnTo>
                <a:lnTo>
                  <a:pt x="26" y="254"/>
                </a:lnTo>
                <a:lnTo>
                  <a:pt x="26" y="247"/>
                </a:lnTo>
                <a:lnTo>
                  <a:pt x="26" y="241"/>
                </a:lnTo>
                <a:lnTo>
                  <a:pt x="33" y="228"/>
                </a:lnTo>
                <a:lnTo>
                  <a:pt x="39" y="221"/>
                </a:lnTo>
                <a:lnTo>
                  <a:pt x="46" y="221"/>
                </a:lnTo>
                <a:lnTo>
                  <a:pt x="46" y="215"/>
                </a:lnTo>
                <a:lnTo>
                  <a:pt x="52" y="215"/>
                </a:lnTo>
                <a:lnTo>
                  <a:pt x="65" y="182"/>
                </a:lnTo>
                <a:lnTo>
                  <a:pt x="65" y="176"/>
                </a:lnTo>
                <a:lnTo>
                  <a:pt x="65" y="176"/>
                </a:lnTo>
                <a:lnTo>
                  <a:pt x="59" y="169"/>
                </a:lnTo>
                <a:lnTo>
                  <a:pt x="52" y="169"/>
                </a:lnTo>
                <a:lnTo>
                  <a:pt x="52" y="163"/>
                </a:lnTo>
                <a:lnTo>
                  <a:pt x="52" y="156"/>
                </a:lnTo>
                <a:lnTo>
                  <a:pt x="59" y="150"/>
                </a:lnTo>
                <a:lnTo>
                  <a:pt x="59" y="150"/>
                </a:lnTo>
                <a:lnTo>
                  <a:pt x="52" y="143"/>
                </a:lnTo>
                <a:lnTo>
                  <a:pt x="52" y="143"/>
                </a:lnTo>
                <a:lnTo>
                  <a:pt x="59" y="137"/>
                </a:lnTo>
                <a:lnTo>
                  <a:pt x="85" y="0"/>
                </a:lnTo>
                <a:close/>
              </a:path>
            </a:pathLst>
          </a:custGeom>
          <a:solidFill>
            <a:srgbClr val="d5ff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5713560" y="1306440"/>
            <a:ext cx="1474560" cy="1919520"/>
          </a:xfrm>
          <a:custGeom>
            <a:avLst/>
            <a:gdLst/>
            <a:ahLst/>
            <a:rect l="l" t="t" r="r" b="b"/>
            <a:pathLst>
              <a:path w="260" h="423">
                <a:moveTo>
                  <a:pt x="85" y="0"/>
                </a:moveTo>
                <a:lnTo>
                  <a:pt x="123" y="7"/>
                </a:lnTo>
                <a:lnTo>
                  <a:pt x="110" y="65"/>
                </a:lnTo>
                <a:lnTo>
                  <a:pt x="117" y="78"/>
                </a:lnTo>
                <a:lnTo>
                  <a:pt x="117" y="85"/>
                </a:lnTo>
                <a:lnTo>
                  <a:pt x="117" y="91"/>
                </a:lnTo>
                <a:lnTo>
                  <a:pt x="117" y="91"/>
                </a:lnTo>
                <a:lnTo>
                  <a:pt x="117" y="98"/>
                </a:lnTo>
                <a:lnTo>
                  <a:pt x="123" y="104"/>
                </a:lnTo>
                <a:lnTo>
                  <a:pt x="130" y="111"/>
                </a:lnTo>
                <a:lnTo>
                  <a:pt x="136" y="124"/>
                </a:lnTo>
                <a:lnTo>
                  <a:pt x="136" y="130"/>
                </a:lnTo>
                <a:lnTo>
                  <a:pt x="143" y="137"/>
                </a:lnTo>
                <a:lnTo>
                  <a:pt x="149" y="143"/>
                </a:lnTo>
                <a:lnTo>
                  <a:pt x="149" y="143"/>
                </a:lnTo>
                <a:lnTo>
                  <a:pt x="156" y="143"/>
                </a:lnTo>
                <a:lnTo>
                  <a:pt x="162" y="150"/>
                </a:lnTo>
                <a:lnTo>
                  <a:pt x="149" y="169"/>
                </a:lnTo>
                <a:lnTo>
                  <a:pt x="149" y="169"/>
                </a:lnTo>
                <a:lnTo>
                  <a:pt x="149" y="169"/>
                </a:lnTo>
                <a:lnTo>
                  <a:pt x="149" y="182"/>
                </a:lnTo>
                <a:lnTo>
                  <a:pt x="149" y="182"/>
                </a:lnTo>
                <a:lnTo>
                  <a:pt x="149" y="189"/>
                </a:lnTo>
                <a:lnTo>
                  <a:pt x="143" y="189"/>
                </a:lnTo>
                <a:lnTo>
                  <a:pt x="143" y="195"/>
                </a:lnTo>
                <a:lnTo>
                  <a:pt x="143" y="195"/>
                </a:lnTo>
                <a:lnTo>
                  <a:pt x="143" y="202"/>
                </a:lnTo>
                <a:lnTo>
                  <a:pt x="149" y="208"/>
                </a:lnTo>
                <a:lnTo>
                  <a:pt x="149" y="208"/>
                </a:lnTo>
                <a:lnTo>
                  <a:pt x="162" y="202"/>
                </a:lnTo>
                <a:lnTo>
                  <a:pt x="162" y="202"/>
                </a:lnTo>
                <a:lnTo>
                  <a:pt x="162" y="202"/>
                </a:lnTo>
                <a:lnTo>
                  <a:pt x="169" y="202"/>
                </a:lnTo>
                <a:lnTo>
                  <a:pt x="169" y="208"/>
                </a:lnTo>
                <a:lnTo>
                  <a:pt x="169" y="208"/>
                </a:lnTo>
                <a:lnTo>
                  <a:pt x="169" y="215"/>
                </a:lnTo>
                <a:lnTo>
                  <a:pt x="169" y="228"/>
                </a:lnTo>
                <a:lnTo>
                  <a:pt x="169" y="234"/>
                </a:lnTo>
                <a:lnTo>
                  <a:pt x="175" y="241"/>
                </a:lnTo>
                <a:lnTo>
                  <a:pt x="175" y="241"/>
                </a:lnTo>
                <a:lnTo>
                  <a:pt x="175" y="247"/>
                </a:lnTo>
                <a:lnTo>
                  <a:pt x="175" y="254"/>
                </a:lnTo>
                <a:lnTo>
                  <a:pt x="182" y="254"/>
                </a:lnTo>
                <a:lnTo>
                  <a:pt x="188" y="260"/>
                </a:lnTo>
                <a:lnTo>
                  <a:pt x="188" y="260"/>
                </a:lnTo>
                <a:lnTo>
                  <a:pt x="188" y="267"/>
                </a:lnTo>
                <a:lnTo>
                  <a:pt x="188" y="273"/>
                </a:lnTo>
                <a:lnTo>
                  <a:pt x="188" y="280"/>
                </a:lnTo>
                <a:lnTo>
                  <a:pt x="195" y="280"/>
                </a:lnTo>
                <a:lnTo>
                  <a:pt x="195" y="273"/>
                </a:lnTo>
                <a:lnTo>
                  <a:pt x="201" y="273"/>
                </a:lnTo>
                <a:lnTo>
                  <a:pt x="208" y="280"/>
                </a:lnTo>
                <a:lnTo>
                  <a:pt x="208" y="280"/>
                </a:lnTo>
                <a:lnTo>
                  <a:pt x="214" y="273"/>
                </a:lnTo>
                <a:lnTo>
                  <a:pt x="214" y="273"/>
                </a:lnTo>
                <a:lnTo>
                  <a:pt x="221" y="273"/>
                </a:lnTo>
                <a:lnTo>
                  <a:pt x="227" y="273"/>
                </a:lnTo>
                <a:lnTo>
                  <a:pt x="234" y="280"/>
                </a:lnTo>
                <a:lnTo>
                  <a:pt x="234" y="280"/>
                </a:lnTo>
                <a:lnTo>
                  <a:pt x="247" y="280"/>
                </a:lnTo>
                <a:lnTo>
                  <a:pt x="247" y="273"/>
                </a:lnTo>
                <a:lnTo>
                  <a:pt x="253" y="267"/>
                </a:lnTo>
                <a:lnTo>
                  <a:pt x="260" y="273"/>
                </a:lnTo>
                <a:lnTo>
                  <a:pt x="260" y="280"/>
                </a:lnTo>
                <a:lnTo>
                  <a:pt x="260" y="286"/>
                </a:lnTo>
                <a:lnTo>
                  <a:pt x="260" y="286"/>
                </a:lnTo>
                <a:lnTo>
                  <a:pt x="240" y="423"/>
                </a:lnTo>
                <a:lnTo>
                  <a:pt x="240" y="423"/>
                </a:lnTo>
                <a:lnTo>
                  <a:pt x="123" y="397"/>
                </a:lnTo>
                <a:lnTo>
                  <a:pt x="0" y="377"/>
                </a:lnTo>
                <a:lnTo>
                  <a:pt x="26" y="280"/>
                </a:lnTo>
                <a:lnTo>
                  <a:pt x="33" y="273"/>
                </a:lnTo>
                <a:lnTo>
                  <a:pt x="33" y="267"/>
                </a:lnTo>
                <a:lnTo>
                  <a:pt x="33" y="267"/>
                </a:lnTo>
                <a:lnTo>
                  <a:pt x="33" y="260"/>
                </a:lnTo>
                <a:lnTo>
                  <a:pt x="33" y="260"/>
                </a:lnTo>
                <a:lnTo>
                  <a:pt x="33" y="254"/>
                </a:lnTo>
                <a:lnTo>
                  <a:pt x="26" y="254"/>
                </a:lnTo>
                <a:lnTo>
                  <a:pt x="26" y="247"/>
                </a:lnTo>
                <a:lnTo>
                  <a:pt x="26" y="241"/>
                </a:lnTo>
                <a:lnTo>
                  <a:pt x="33" y="228"/>
                </a:lnTo>
                <a:lnTo>
                  <a:pt x="39" y="221"/>
                </a:lnTo>
                <a:lnTo>
                  <a:pt x="46" y="221"/>
                </a:lnTo>
                <a:lnTo>
                  <a:pt x="46" y="215"/>
                </a:lnTo>
                <a:lnTo>
                  <a:pt x="52" y="215"/>
                </a:lnTo>
                <a:lnTo>
                  <a:pt x="65" y="182"/>
                </a:lnTo>
                <a:lnTo>
                  <a:pt x="65" y="176"/>
                </a:lnTo>
                <a:lnTo>
                  <a:pt x="65" y="176"/>
                </a:lnTo>
                <a:lnTo>
                  <a:pt x="59" y="169"/>
                </a:lnTo>
                <a:lnTo>
                  <a:pt x="52" y="169"/>
                </a:lnTo>
                <a:lnTo>
                  <a:pt x="52" y="163"/>
                </a:lnTo>
                <a:lnTo>
                  <a:pt x="52" y="156"/>
                </a:lnTo>
                <a:lnTo>
                  <a:pt x="59" y="150"/>
                </a:lnTo>
                <a:lnTo>
                  <a:pt x="59" y="150"/>
                </a:lnTo>
                <a:lnTo>
                  <a:pt x="52" y="143"/>
                </a:lnTo>
                <a:lnTo>
                  <a:pt x="52" y="143"/>
                </a:lnTo>
                <a:lnTo>
                  <a:pt x="59" y="137"/>
                </a:lnTo>
                <a:lnTo>
                  <a:pt x="85" y="0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4119480" y="1690560"/>
            <a:ext cx="1963800" cy="1325520"/>
          </a:xfrm>
          <a:custGeom>
            <a:avLst/>
            <a:gdLst/>
            <a:ahLst/>
            <a:rect l="l" t="t" r="r" b="b"/>
            <a:pathLst>
              <a:path w="344" h="292">
                <a:moveTo>
                  <a:pt x="0" y="221"/>
                </a:moveTo>
                <a:lnTo>
                  <a:pt x="0" y="214"/>
                </a:lnTo>
                <a:lnTo>
                  <a:pt x="0" y="201"/>
                </a:lnTo>
                <a:lnTo>
                  <a:pt x="0" y="201"/>
                </a:lnTo>
                <a:lnTo>
                  <a:pt x="0" y="195"/>
                </a:lnTo>
                <a:lnTo>
                  <a:pt x="0" y="188"/>
                </a:lnTo>
                <a:lnTo>
                  <a:pt x="0" y="169"/>
                </a:lnTo>
                <a:lnTo>
                  <a:pt x="7" y="162"/>
                </a:lnTo>
                <a:lnTo>
                  <a:pt x="7" y="162"/>
                </a:lnTo>
                <a:lnTo>
                  <a:pt x="7" y="162"/>
                </a:lnTo>
                <a:lnTo>
                  <a:pt x="13" y="156"/>
                </a:lnTo>
                <a:lnTo>
                  <a:pt x="13" y="149"/>
                </a:lnTo>
                <a:lnTo>
                  <a:pt x="13" y="143"/>
                </a:lnTo>
                <a:lnTo>
                  <a:pt x="20" y="143"/>
                </a:lnTo>
                <a:lnTo>
                  <a:pt x="26" y="130"/>
                </a:lnTo>
                <a:lnTo>
                  <a:pt x="33" y="117"/>
                </a:lnTo>
                <a:lnTo>
                  <a:pt x="39" y="104"/>
                </a:lnTo>
                <a:lnTo>
                  <a:pt x="52" y="71"/>
                </a:lnTo>
                <a:lnTo>
                  <a:pt x="59" y="58"/>
                </a:lnTo>
                <a:lnTo>
                  <a:pt x="65" y="39"/>
                </a:lnTo>
                <a:lnTo>
                  <a:pt x="72" y="19"/>
                </a:lnTo>
                <a:lnTo>
                  <a:pt x="78" y="6"/>
                </a:lnTo>
                <a:lnTo>
                  <a:pt x="78" y="0"/>
                </a:lnTo>
                <a:lnTo>
                  <a:pt x="78" y="0"/>
                </a:lnTo>
                <a:lnTo>
                  <a:pt x="78" y="0"/>
                </a:lnTo>
                <a:lnTo>
                  <a:pt x="85" y="0"/>
                </a:lnTo>
                <a:lnTo>
                  <a:pt x="85" y="0"/>
                </a:lnTo>
                <a:lnTo>
                  <a:pt x="91" y="0"/>
                </a:lnTo>
                <a:lnTo>
                  <a:pt x="98" y="6"/>
                </a:lnTo>
                <a:lnTo>
                  <a:pt x="98" y="6"/>
                </a:lnTo>
                <a:lnTo>
                  <a:pt x="104" y="6"/>
                </a:lnTo>
                <a:lnTo>
                  <a:pt x="111" y="13"/>
                </a:lnTo>
                <a:lnTo>
                  <a:pt x="117" y="26"/>
                </a:lnTo>
                <a:lnTo>
                  <a:pt x="111" y="26"/>
                </a:lnTo>
                <a:lnTo>
                  <a:pt x="111" y="39"/>
                </a:lnTo>
                <a:lnTo>
                  <a:pt x="117" y="45"/>
                </a:lnTo>
                <a:lnTo>
                  <a:pt x="124" y="52"/>
                </a:lnTo>
                <a:lnTo>
                  <a:pt x="137" y="52"/>
                </a:lnTo>
                <a:lnTo>
                  <a:pt x="149" y="52"/>
                </a:lnTo>
                <a:lnTo>
                  <a:pt x="156" y="52"/>
                </a:lnTo>
                <a:lnTo>
                  <a:pt x="169" y="52"/>
                </a:lnTo>
                <a:lnTo>
                  <a:pt x="175" y="58"/>
                </a:lnTo>
                <a:lnTo>
                  <a:pt x="188" y="58"/>
                </a:lnTo>
                <a:lnTo>
                  <a:pt x="195" y="58"/>
                </a:lnTo>
                <a:lnTo>
                  <a:pt x="201" y="58"/>
                </a:lnTo>
                <a:lnTo>
                  <a:pt x="208" y="65"/>
                </a:lnTo>
                <a:lnTo>
                  <a:pt x="214" y="58"/>
                </a:lnTo>
                <a:lnTo>
                  <a:pt x="214" y="58"/>
                </a:lnTo>
                <a:lnTo>
                  <a:pt x="221" y="58"/>
                </a:lnTo>
                <a:lnTo>
                  <a:pt x="227" y="58"/>
                </a:lnTo>
                <a:lnTo>
                  <a:pt x="234" y="58"/>
                </a:lnTo>
                <a:lnTo>
                  <a:pt x="234" y="58"/>
                </a:lnTo>
                <a:lnTo>
                  <a:pt x="240" y="58"/>
                </a:lnTo>
                <a:lnTo>
                  <a:pt x="247" y="58"/>
                </a:lnTo>
                <a:lnTo>
                  <a:pt x="247" y="65"/>
                </a:lnTo>
                <a:lnTo>
                  <a:pt x="253" y="65"/>
                </a:lnTo>
                <a:lnTo>
                  <a:pt x="260" y="58"/>
                </a:lnTo>
                <a:lnTo>
                  <a:pt x="331" y="78"/>
                </a:lnTo>
                <a:lnTo>
                  <a:pt x="331" y="84"/>
                </a:lnTo>
                <a:lnTo>
                  <a:pt x="338" y="84"/>
                </a:lnTo>
                <a:lnTo>
                  <a:pt x="344" y="91"/>
                </a:lnTo>
                <a:lnTo>
                  <a:pt x="344" y="91"/>
                </a:lnTo>
                <a:lnTo>
                  <a:pt x="344" y="97"/>
                </a:lnTo>
                <a:lnTo>
                  <a:pt x="331" y="130"/>
                </a:lnTo>
                <a:lnTo>
                  <a:pt x="325" y="130"/>
                </a:lnTo>
                <a:lnTo>
                  <a:pt x="325" y="136"/>
                </a:lnTo>
                <a:lnTo>
                  <a:pt x="318" y="136"/>
                </a:lnTo>
                <a:lnTo>
                  <a:pt x="312" y="143"/>
                </a:lnTo>
                <a:lnTo>
                  <a:pt x="305" y="156"/>
                </a:lnTo>
                <a:lnTo>
                  <a:pt x="305" y="162"/>
                </a:lnTo>
                <a:lnTo>
                  <a:pt x="305" y="169"/>
                </a:lnTo>
                <a:lnTo>
                  <a:pt x="312" y="169"/>
                </a:lnTo>
                <a:lnTo>
                  <a:pt x="312" y="175"/>
                </a:lnTo>
                <a:lnTo>
                  <a:pt x="312" y="175"/>
                </a:lnTo>
                <a:lnTo>
                  <a:pt x="312" y="182"/>
                </a:lnTo>
                <a:lnTo>
                  <a:pt x="312" y="182"/>
                </a:lnTo>
                <a:lnTo>
                  <a:pt x="312" y="188"/>
                </a:lnTo>
                <a:lnTo>
                  <a:pt x="305" y="195"/>
                </a:lnTo>
                <a:lnTo>
                  <a:pt x="279" y="292"/>
                </a:lnTo>
                <a:lnTo>
                  <a:pt x="162" y="260"/>
                </a:lnTo>
                <a:lnTo>
                  <a:pt x="0" y="221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119480" y="1690560"/>
            <a:ext cx="1963800" cy="1325520"/>
          </a:xfrm>
          <a:custGeom>
            <a:avLst/>
            <a:gdLst/>
            <a:ahLst/>
            <a:rect l="l" t="t" r="r" b="b"/>
            <a:pathLst>
              <a:path w="344" h="292">
                <a:moveTo>
                  <a:pt x="0" y="221"/>
                </a:moveTo>
                <a:lnTo>
                  <a:pt x="0" y="214"/>
                </a:lnTo>
                <a:lnTo>
                  <a:pt x="0" y="201"/>
                </a:lnTo>
                <a:lnTo>
                  <a:pt x="0" y="201"/>
                </a:lnTo>
                <a:lnTo>
                  <a:pt x="0" y="195"/>
                </a:lnTo>
                <a:lnTo>
                  <a:pt x="0" y="188"/>
                </a:lnTo>
                <a:lnTo>
                  <a:pt x="0" y="169"/>
                </a:lnTo>
                <a:lnTo>
                  <a:pt x="7" y="162"/>
                </a:lnTo>
                <a:lnTo>
                  <a:pt x="7" y="162"/>
                </a:lnTo>
                <a:lnTo>
                  <a:pt x="7" y="162"/>
                </a:lnTo>
                <a:lnTo>
                  <a:pt x="13" y="156"/>
                </a:lnTo>
                <a:lnTo>
                  <a:pt x="13" y="149"/>
                </a:lnTo>
                <a:lnTo>
                  <a:pt x="13" y="143"/>
                </a:lnTo>
                <a:lnTo>
                  <a:pt x="20" y="143"/>
                </a:lnTo>
                <a:lnTo>
                  <a:pt x="26" y="130"/>
                </a:lnTo>
                <a:lnTo>
                  <a:pt x="33" y="117"/>
                </a:lnTo>
                <a:lnTo>
                  <a:pt x="39" y="104"/>
                </a:lnTo>
                <a:lnTo>
                  <a:pt x="52" y="71"/>
                </a:lnTo>
                <a:lnTo>
                  <a:pt x="59" y="58"/>
                </a:lnTo>
                <a:lnTo>
                  <a:pt x="65" y="39"/>
                </a:lnTo>
                <a:lnTo>
                  <a:pt x="72" y="19"/>
                </a:lnTo>
                <a:lnTo>
                  <a:pt x="78" y="6"/>
                </a:lnTo>
                <a:lnTo>
                  <a:pt x="78" y="0"/>
                </a:lnTo>
                <a:lnTo>
                  <a:pt x="78" y="0"/>
                </a:lnTo>
                <a:lnTo>
                  <a:pt x="78" y="0"/>
                </a:lnTo>
                <a:lnTo>
                  <a:pt x="85" y="0"/>
                </a:lnTo>
                <a:lnTo>
                  <a:pt x="85" y="0"/>
                </a:lnTo>
                <a:lnTo>
                  <a:pt x="91" y="0"/>
                </a:lnTo>
                <a:lnTo>
                  <a:pt x="98" y="6"/>
                </a:lnTo>
                <a:lnTo>
                  <a:pt x="98" y="6"/>
                </a:lnTo>
                <a:lnTo>
                  <a:pt x="104" y="6"/>
                </a:lnTo>
                <a:lnTo>
                  <a:pt x="111" y="13"/>
                </a:lnTo>
                <a:lnTo>
                  <a:pt x="117" y="26"/>
                </a:lnTo>
                <a:lnTo>
                  <a:pt x="111" y="26"/>
                </a:lnTo>
                <a:lnTo>
                  <a:pt x="111" y="39"/>
                </a:lnTo>
                <a:lnTo>
                  <a:pt x="117" y="45"/>
                </a:lnTo>
                <a:lnTo>
                  <a:pt x="124" y="52"/>
                </a:lnTo>
                <a:lnTo>
                  <a:pt x="137" y="52"/>
                </a:lnTo>
                <a:lnTo>
                  <a:pt x="149" y="52"/>
                </a:lnTo>
                <a:lnTo>
                  <a:pt x="156" y="52"/>
                </a:lnTo>
                <a:lnTo>
                  <a:pt x="169" y="52"/>
                </a:lnTo>
                <a:lnTo>
                  <a:pt x="175" y="58"/>
                </a:lnTo>
                <a:lnTo>
                  <a:pt x="188" y="58"/>
                </a:lnTo>
                <a:lnTo>
                  <a:pt x="195" y="58"/>
                </a:lnTo>
                <a:lnTo>
                  <a:pt x="201" y="58"/>
                </a:lnTo>
                <a:lnTo>
                  <a:pt x="208" y="65"/>
                </a:lnTo>
                <a:lnTo>
                  <a:pt x="214" y="58"/>
                </a:lnTo>
                <a:lnTo>
                  <a:pt x="214" y="58"/>
                </a:lnTo>
                <a:lnTo>
                  <a:pt x="221" y="58"/>
                </a:lnTo>
                <a:lnTo>
                  <a:pt x="227" y="58"/>
                </a:lnTo>
                <a:lnTo>
                  <a:pt x="234" y="58"/>
                </a:lnTo>
                <a:lnTo>
                  <a:pt x="234" y="58"/>
                </a:lnTo>
                <a:lnTo>
                  <a:pt x="240" y="58"/>
                </a:lnTo>
                <a:lnTo>
                  <a:pt x="247" y="58"/>
                </a:lnTo>
                <a:lnTo>
                  <a:pt x="247" y="65"/>
                </a:lnTo>
                <a:lnTo>
                  <a:pt x="253" y="65"/>
                </a:lnTo>
                <a:lnTo>
                  <a:pt x="260" y="58"/>
                </a:lnTo>
                <a:lnTo>
                  <a:pt x="331" y="78"/>
                </a:lnTo>
                <a:lnTo>
                  <a:pt x="331" y="84"/>
                </a:lnTo>
                <a:lnTo>
                  <a:pt x="338" y="84"/>
                </a:lnTo>
                <a:lnTo>
                  <a:pt x="344" y="91"/>
                </a:lnTo>
                <a:lnTo>
                  <a:pt x="344" y="91"/>
                </a:lnTo>
                <a:lnTo>
                  <a:pt x="344" y="97"/>
                </a:lnTo>
                <a:lnTo>
                  <a:pt x="331" y="130"/>
                </a:lnTo>
                <a:lnTo>
                  <a:pt x="325" y="130"/>
                </a:lnTo>
                <a:lnTo>
                  <a:pt x="325" y="136"/>
                </a:lnTo>
                <a:lnTo>
                  <a:pt x="318" y="136"/>
                </a:lnTo>
                <a:lnTo>
                  <a:pt x="312" y="143"/>
                </a:lnTo>
                <a:lnTo>
                  <a:pt x="305" y="156"/>
                </a:lnTo>
                <a:lnTo>
                  <a:pt x="305" y="162"/>
                </a:lnTo>
                <a:lnTo>
                  <a:pt x="305" y="169"/>
                </a:lnTo>
                <a:lnTo>
                  <a:pt x="312" y="169"/>
                </a:lnTo>
                <a:lnTo>
                  <a:pt x="312" y="175"/>
                </a:lnTo>
                <a:lnTo>
                  <a:pt x="312" y="175"/>
                </a:lnTo>
                <a:lnTo>
                  <a:pt x="312" y="182"/>
                </a:lnTo>
                <a:lnTo>
                  <a:pt x="312" y="182"/>
                </a:lnTo>
                <a:lnTo>
                  <a:pt x="312" y="188"/>
                </a:lnTo>
                <a:lnTo>
                  <a:pt x="305" y="195"/>
                </a:lnTo>
                <a:lnTo>
                  <a:pt x="279" y="292"/>
                </a:lnTo>
                <a:lnTo>
                  <a:pt x="162" y="260"/>
                </a:lnTo>
                <a:lnTo>
                  <a:pt x="0" y="221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941640" y="2693880"/>
            <a:ext cx="1987560" cy="2689200"/>
          </a:xfrm>
          <a:custGeom>
            <a:avLst/>
            <a:gdLst/>
            <a:ahLst/>
            <a:rect l="l" t="t" r="r" b="b"/>
            <a:pathLst>
              <a:path w="350" h="592">
                <a:moveTo>
                  <a:pt x="305" y="592"/>
                </a:moveTo>
                <a:lnTo>
                  <a:pt x="194" y="579"/>
                </a:lnTo>
                <a:lnTo>
                  <a:pt x="194" y="579"/>
                </a:lnTo>
                <a:lnTo>
                  <a:pt x="194" y="572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59"/>
                </a:lnTo>
                <a:lnTo>
                  <a:pt x="194" y="559"/>
                </a:lnTo>
                <a:lnTo>
                  <a:pt x="194" y="540"/>
                </a:lnTo>
                <a:lnTo>
                  <a:pt x="188" y="520"/>
                </a:lnTo>
                <a:lnTo>
                  <a:pt x="181" y="520"/>
                </a:lnTo>
                <a:lnTo>
                  <a:pt x="175" y="507"/>
                </a:lnTo>
                <a:lnTo>
                  <a:pt x="162" y="501"/>
                </a:lnTo>
                <a:lnTo>
                  <a:pt x="156" y="501"/>
                </a:lnTo>
                <a:lnTo>
                  <a:pt x="156" y="494"/>
                </a:lnTo>
                <a:lnTo>
                  <a:pt x="156" y="494"/>
                </a:lnTo>
                <a:lnTo>
                  <a:pt x="156" y="488"/>
                </a:lnTo>
                <a:lnTo>
                  <a:pt x="156" y="488"/>
                </a:lnTo>
                <a:lnTo>
                  <a:pt x="149" y="481"/>
                </a:lnTo>
                <a:lnTo>
                  <a:pt x="143" y="481"/>
                </a:lnTo>
                <a:lnTo>
                  <a:pt x="136" y="475"/>
                </a:lnTo>
                <a:lnTo>
                  <a:pt x="130" y="468"/>
                </a:lnTo>
                <a:lnTo>
                  <a:pt x="123" y="455"/>
                </a:lnTo>
                <a:lnTo>
                  <a:pt x="117" y="455"/>
                </a:lnTo>
                <a:lnTo>
                  <a:pt x="110" y="449"/>
                </a:lnTo>
                <a:lnTo>
                  <a:pt x="91" y="442"/>
                </a:lnTo>
                <a:lnTo>
                  <a:pt x="84" y="442"/>
                </a:lnTo>
                <a:lnTo>
                  <a:pt x="71" y="436"/>
                </a:lnTo>
                <a:lnTo>
                  <a:pt x="71" y="429"/>
                </a:lnTo>
                <a:lnTo>
                  <a:pt x="71" y="429"/>
                </a:lnTo>
                <a:lnTo>
                  <a:pt x="71" y="423"/>
                </a:lnTo>
                <a:lnTo>
                  <a:pt x="71" y="416"/>
                </a:lnTo>
                <a:lnTo>
                  <a:pt x="78" y="410"/>
                </a:lnTo>
                <a:lnTo>
                  <a:pt x="78" y="403"/>
                </a:lnTo>
                <a:lnTo>
                  <a:pt x="71" y="397"/>
                </a:lnTo>
                <a:lnTo>
                  <a:pt x="71" y="397"/>
                </a:lnTo>
                <a:lnTo>
                  <a:pt x="71" y="390"/>
                </a:lnTo>
                <a:lnTo>
                  <a:pt x="71" y="390"/>
                </a:lnTo>
                <a:lnTo>
                  <a:pt x="71" y="390"/>
                </a:lnTo>
                <a:lnTo>
                  <a:pt x="71" y="384"/>
                </a:lnTo>
                <a:lnTo>
                  <a:pt x="65" y="377"/>
                </a:lnTo>
                <a:lnTo>
                  <a:pt x="52" y="358"/>
                </a:lnTo>
                <a:lnTo>
                  <a:pt x="52" y="351"/>
                </a:lnTo>
                <a:lnTo>
                  <a:pt x="52" y="345"/>
                </a:lnTo>
                <a:lnTo>
                  <a:pt x="52" y="338"/>
                </a:lnTo>
                <a:lnTo>
                  <a:pt x="39" y="325"/>
                </a:lnTo>
                <a:lnTo>
                  <a:pt x="39" y="312"/>
                </a:lnTo>
                <a:lnTo>
                  <a:pt x="45" y="305"/>
                </a:lnTo>
                <a:lnTo>
                  <a:pt x="45" y="305"/>
                </a:lnTo>
                <a:lnTo>
                  <a:pt x="52" y="305"/>
                </a:lnTo>
                <a:lnTo>
                  <a:pt x="52" y="292"/>
                </a:lnTo>
                <a:lnTo>
                  <a:pt x="45" y="292"/>
                </a:lnTo>
                <a:lnTo>
                  <a:pt x="39" y="286"/>
                </a:lnTo>
                <a:lnTo>
                  <a:pt x="32" y="279"/>
                </a:lnTo>
                <a:lnTo>
                  <a:pt x="32" y="273"/>
                </a:lnTo>
                <a:lnTo>
                  <a:pt x="32" y="253"/>
                </a:lnTo>
                <a:lnTo>
                  <a:pt x="32" y="253"/>
                </a:lnTo>
                <a:lnTo>
                  <a:pt x="32" y="247"/>
                </a:lnTo>
                <a:lnTo>
                  <a:pt x="32" y="247"/>
                </a:lnTo>
                <a:lnTo>
                  <a:pt x="39" y="240"/>
                </a:lnTo>
                <a:lnTo>
                  <a:pt x="39" y="240"/>
                </a:lnTo>
                <a:lnTo>
                  <a:pt x="39" y="240"/>
                </a:lnTo>
                <a:lnTo>
                  <a:pt x="39" y="247"/>
                </a:lnTo>
                <a:lnTo>
                  <a:pt x="39" y="253"/>
                </a:lnTo>
                <a:lnTo>
                  <a:pt x="45" y="253"/>
                </a:lnTo>
                <a:lnTo>
                  <a:pt x="45" y="253"/>
                </a:lnTo>
                <a:lnTo>
                  <a:pt x="52" y="247"/>
                </a:lnTo>
                <a:lnTo>
                  <a:pt x="45" y="240"/>
                </a:lnTo>
                <a:lnTo>
                  <a:pt x="45" y="234"/>
                </a:lnTo>
                <a:lnTo>
                  <a:pt x="45" y="227"/>
                </a:lnTo>
                <a:lnTo>
                  <a:pt x="45" y="227"/>
                </a:lnTo>
                <a:lnTo>
                  <a:pt x="39" y="227"/>
                </a:lnTo>
                <a:lnTo>
                  <a:pt x="39" y="234"/>
                </a:lnTo>
                <a:lnTo>
                  <a:pt x="39" y="234"/>
                </a:lnTo>
                <a:lnTo>
                  <a:pt x="32" y="234"/>
                </a:lnTo>
                <a:lnTo>
                  <a:pt x="26" y="221"/>
                </a:lnTo>
                <a:lnTo>
                  <a:pt x="19" y="221"/>
                </a:lnTo>
                <a:lnTo>
                  <a:pt x="19" y="214"/>
                </a:lnTo>
                <a:lnTo>
                  <a:pt x="19" y="195"/>
                </a:lnTo>
                <a:lnTo>
                  <a:pt x="13" y="188"/>
                </a:lnTo>
                <a:lnTo>
                  <a:pt x="13" y="182"/>
                </a:lnTo>
                <a:lnTo>
                  <a:pt x="6" y="162"/>
                </a:lnTo>
                <a:lnTo>
                  <a:pt x="6" y="156"/>
                </a:lnTo>
                <a:lnTo>
                  <a:pt x="6" y="149"/>
                </a:lnTo>
                <a:lnTo>
                  <a:pt x="6" y="149"/>
                </a:lnTo>
                <a:lnTo>
                  <a:pt x="6" y="136"/>
                </a:lnTo>
                <a:lnTo>
                  <a:pt x="13" y="130"/>
                </a:lnTo>
                <a:lnTo>
                  <a:pt x="13" y="123"/>
                </a:lnTo>
                <a:lnTo>
                  <a:pt x="13" y="117"/>
                </a:lnTo>
                <a:lnTo>
                  <a:pt x="6" y="104"/>
                </a:lnTo>
                <a:lnTo>
                  <a:pt x="6" y="97"/>
                </a:lnTo>
                <a:lnTo>
                  <a:pt x="6" y="97"/>
                </a:lnTo>
                <a:lnTo>
                  <a:pt x="6" y="97"/>
                </a:lnTo>
                <a:lnTo>
                  <a:pt x="0" y="91"/>
                </a:lnTo>
                <a:lnTo>
                  <a:pt x="0" y="84"/>
                </a:lnTo>
                <a:lnTo>
                  <a:pt x="0" y="78"/>
                </a:lnTo>
                <a:lnTo>
                  <a:pt x="0" y="78"/>
                </a:lnTo>
                <a:lnTo>
                  <a:pt x="6" y="65"/>
                </a:lnTo>
                <a:lnTo>
                  <a:pt x="19" y="52"/>
                </a:lnTo>
                <a:lnTo>
                  <a:pt x="19" y="45"/>
                </a:lnTo>
                <a:lnTo>
                  <a:pt x="26" y="39"/>
                </a:lnTo>
                <a:lnTo>
                  <a:pt x="26" y="32"/>
                </a:lnTo>
                <a:lnTo>
                  <a:pt x="32" y="32"/>
                </a:lnTo>
                <a:lnTo>
                  <a:pt x="32" y="13"/>
                </a:lnTo>
                <a:lnTo>
                  <a:pt x="32" y="6"/>
                </a:lnTo>
                <a:lnTo>
                  <a:pt x="32" y="0"/>
                </a:lnTo>
                <a:lnTo>
                  <a:pt x="32" y="0"/>
                </a:lnTo>
                <a:lnTo>
                  <a:pt x="194" y="39"/>
                </a:lnTo>
                <a:lnTo>
                  <a:pt x="156" y="201"/>
                </a:lnTo>
                <a:lnTo>
                  <a:pt x="337" y="468"/>
                </a:lnTo>
                <a:lnTo>
                  <a:pt x="337" y="475"/>
                </a:lnTo>
                <a:lnTo>
                  <a:pt x="337" y="481"/>
                </a:lnTo>
                <a:lnTo>
                  <a:pt x="337" y="481"/>
                </a:lnTo>
                <a:lnTo>
                  <a:pt x="337" y="488"/>
                </a:lnTo>
                <a:lnTo>
                  <a:pt x="337" y="494"/>
                </a:lnTo>
                <a:lnTo>
                  <a:pt x="337" y="494"/>
                </a:lnTo>
                <a:lnTo>
                  <a:pt x="344" y="501"/>
                </a:lnTo>
                <a:lnTo>
                  <a:pt x="344" y="507"/>
                </a:lnTo>
                <a:lnTo>
                  <a:pt x="350" y="507"/>
                </a:lnTo>
                <a:lnTo>
                  <a:pt x="350" y="514"/>
                </a:lnTo>
                <a:lnTo>
                  <a:pt x="350" y="514"/>
                </a:lnTo>
                <a:lnTo>
                  <a:pt x="344" y="514"/>
                </a:lnTo>
                <a:lnTo>
                  <a:pt x="337" y="520"/>
                </a:lnTo>
                <a:lnTo>
                  <a:pt x="331" y="520"/>
                </a:lnTo>
                <a:lnTo>
                  <a:pt x="331" y="527"/>
                </a:lnTo>
                <a:lnTo>
                  <a:pt x="324" y="540"/>
                </a:lnTo>
                <a:lnTo>
                  <a:pt x="318" y="553"/>
                </a:lnTo>
                <a:lnTo>
                  <a:pt x="311" y="553"/>
                </a:lnTo>
                <a:lnTo>
                  <a:pt x="311" y="559"/>
                </a:lnTo>
                <a:lnTo>
                  <a:pt x="311" y="559"/>
                </a:lnTo>
                <a:lnTo>
                  <a:pt x="311" y="566"/>
                </a:lnTo>
                <a:lnTo>
                  <a:pt x="311" y="572"/>
                </a:lnTo>
                <a:lnTo>
                  <a:pt x="311" y="572"/>
                </a:lnTo>
                <a:lnTo>
                  <a:pt x="318" y="579"/>
                </a:lnTo>
                <a:lnTo>
                  <a:pt x="318" y="579"/>
                </a:lnTo>
                <a:lnTo>
                  <a:pt x="318" y="585"/>
                </a:lnTo>
                <a:lnTo>
                  <a:pt x="318" y="585"/>
                </a:lnTo>
                <a:lnTo>
                  <a:pt x="311" y="592"/>
                </a:lnTo>
                <a:lnTo>
                  <a:pt x="311" y="592"/>
                </a:lnTo>
                <a:lnTo>
                  <a:pt x="305" y="592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3941640" y="2693880"/>
            <a:ext cx="1987560" cy="2689200"/>
          </a:xfrm>
          <a:custGeom>
            <a:avLst/>
            <a:gdLst/>
            <a:ahLst/>
            <a:rect l="l" t="t" r="r" b="b"/>
            <a:pathLst>
              <a:path w="350" h="592">
                <a:moveTo>
                  <a:pt x="305" y="592"/>
                </a:moveTo>
                <a:lnTo>
                  <a:pt x="194" y="579"/>
                </a:lnTo>
                <a:lnTo>
                  <a:pt x="194" y="579"/>
                </a:lnTo>
                <a:lnTo>
                  <a:pt x="194" y="572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59"/>
                </a:lnTo>
                <a:lnTo>
                  <a:pt x="194" y="559"/>
                </a:lnTo>
                <a:lnTo>
                  <a:pt x="194" y="540"/>
                </a:lnTo>
                <a:lnTo>
                  <a:pt x="188" y="520"/>
                </a:lnTo>
                <a:lnTo>
                  <a:pt x="181" y="520"/>
                </a:lnTo>
                <a:lnTo>
                  <a:pt x="175" y="507"/>
                </a:lnTo>
                <a:lnTo>
                  <a:pt x="162" y="501"/>
                </a:lnTo>
                <a:lnTo>
                  <a:pt x="156" y="501"/>
                </a:lnTo>
                <a:lnTo>
                  <a:pt x="156" y="494"/>
                </a:lnTo>
                <a:lnTo>
                  <a:pt x="156" y="494"/>
                </a:lnTo>
                <a:lnTo>
                  <a:pt x="156" y="488"/>
                </a:lnTo>
                <a:lnTo>
                  <a:pt x="156" y="488"/>
                </a:lnTo>
                <a:lnTo>
                  <a:pt x="149" y="481"/>
                </a:lnTo>
                <a:lnTo>
                  <a:pt x="143" y="481"/>
                </a:lnTo>
                <a:lnTo>
                  <a:pt x="136" y="475"/>
                </a:lnTo>
                <a:lnTo>
                  <a:pt x="130" y="468"/>
                </a:lnTo>
                <a:lnTo>
                  <a:pt x="123" y="455"/>
                </a:lnTo>
                <a:lnTo>
                  <a:pt x="117" y="455"/>
                </a:lnTo>
                <a:lnTo>
                  <a:pt x="110" y="449"/>
                </a:lnTo>
                <a:lnTo>
                  <a:pt x="91" y="442"/>
                </a:lnTo>
                <a:lnTo>
                  <a:pt x="84" y="442"/>
                </a:lnTo>
                <a:lnTo>
                  <a:pt x="71" y="436"/>
                </a:lnTo>
                <a:lnTo>
                  <a:pt x="71" y="429"/>
                </a:lnTo>
                <a:lnTo>
                  <a:pt x="71" y="429"/>
                </a:lnTo>
                <a:lnTo>
                  <a:pt x="71" y="423"/>
                </a:lnTo>
                <a:lnTo>
                  <a:pt x="71" y="416"/>
                </a:lnTo>
                <a:lnTo>
                  <a:pt x="78" y="410"/>
                </a:lnTo>
                <a:lnTo>
                  <a:pt x="78" y="403"/>
                </a:lnTo>
                <a:lnTo>
                  <a:pt x="71" y="397"/>
                </a:lnTo>
                <a:lnTo>
                  <a:pt x="71" y="397"/>
                </a:lnTo>
                <a:lnTo>
                  <a:pt x="71" y="390"/>
                </a:lnTo>
                <a:lnTo>
                  <a:pt x="71" y="390"/>
                </a:lnTo>
                <a:lnTo>
                  <a:pt x="71" y="390"/>
                </a:lnTo>
                <a:lnTo>
                  <a:pt x="71" y="384"/>
                </a:lnTo>
                <a:lnTo>
                  <a:pt x="65" y="377"/>
                </a:lnTo>
                <a:lnTo>
                  <a:pt x="52" y="358"/>
                </a:lnTo>
                <a:lnTo>
                  <a:pt x="52" y="351"/>
                </a:lnTo>
                <a:lnTo>
                  <a:pt x="52" y="345"/>
                </a:lnTo>
                <a:lnTo>
                  <a:pt x="52" y="338"/>
                </a:lnTo>
                <a:lnTo>
                  <a:pt x="39" y="325"/>
                </a:lnTo>
                <a:lnTo>
                  <a:pt x="39" y="312"/>
                </a:lnTo>
                <a:lnTo>
                  <a:pt x="45" y="305"/>
                </a:lnTo>
                <a:lnTo>
                  <a:pt x="45" y="305"/>
                </a:lnTo>
                <a:lnTo>
                  <a:pt x="52" y="305"/>
                </a:lnTo>
                <a:lnTo>
                  <a:pt x="52" y="292"/>
                </a:lnTo>
                <a:lnTo>
                  <a:pt x="45" y="292"/>
                </a:lnTo>
                <a:lnTo>
                  <a:pt x="39" y="286"/>
                </a:lnTo>
                <a:lnTo>
                  <a:pt x="32" y="279"/>
                </a:lnTo>
                <a:lnTo>
                  <a:pt x="32" y="273"/>
                </a:lnTo>
                <a:lnTo>
                  <a:pt x="32" y="253"/>
                </a:lnTo>
                <a:lnTo>
                  <a:pt x="32" y="253"/>
                </a:lnTo>
                <a:lnTo>
                  <a:pt x="32" y="247"/>
                </a:lnTo>
                <a:lnTo>
                  <a:pt x="32" y="247"/>
                </a:lnTo>
                <a:lnTo>
                  <a:pt x="39" y="240"/>
                </a:lnTo>
                <a:lnTo>
                  <a:pt x="39" y="240"/>
                </a:lnTo>
                <a:lnTo>
                  <a:pt x="39" y="240"/>
                </a:lnTo>
                <a:lnTo>
                  <a:pt x="39" y="247"/>
                </a:lnTo>
                <a:lnTo>
                  <a:pt x="39" y="253"/>
                </a:lnTo>
                <a:lnTo>
                  <a:pt x="45" y="253"/>
                </a:lnTo>
                <a:lnTo>
                  <a:pt x="45" y="253"/>
                </a:lnTo>
                <a:lnTo>
                  <a:pt x="52" y="247"/>
                </a:lnTo>
                <a:lnTo>
                  <a:pt x="45" y="240"/>
                </a:lnTo>
                <a:lnTo>
                  <a:pt x="45" y="234"/>
                </a:lnTo>
                <a:lnTo>
                  <a:pt x="45" y="227"/>
                </a:lnTo>
                <a:lnTo>
                  <a:pt x="45" y="227"/>
                </a:lnTo>
                <a:lnTo>
                  <a:pt x="39" y="227"/>
                </a:lnTo>
                <a:lnTo>
                  <a:pt x="39" y="234"/>
                </a:lnTo>
                <a:lnTo>
                  <a:pt x="39" y="234"/>
                </a:lnTo>
                <a:lnTo>
                  <a:pt x="32" y="234"/>
                </a:lnTo>
                <a:lnTo>
                  <a:pt x="26" y="221"/>
                </a:lnTo>
                <a:lnTo>
                  <a:pt x="19" y="221"/>
                </a:lnTo>
                <a:lnTo>
                  <a:pt x="19" y="214"/>
                </a:lnTo>
                <a:lnTo>
                  <a:pt x="19" y="195"/>
                </a:lnTo>
                <a:lnTo>
                  <a:pt x="13" y="188"/>
                </a:lnTo>
                <a:lnTo>
                  <a:pt x="13" y="182"/>
                </a:lnTo>
                <a:lnTo>
                  <a:pt x="6" y="162"/>
                </a:lnTo>
                <a:lnTo>
                  <a:pt x="6" y="156"/>
                </a:lnTo>
                <a:lnTo>
                  <a:pt x="6" y="149"/>
                </a:lnTo>
                <a:lnTo>
                  <a:pt x="6" y="149"/>
                </a:lnTo>
                <a:lnTo>
                  <a:pt x="6" y="136"/>
                </a:lnTo>
                <a:lnTo>
                  <a:pt x="13" y="130"/>
                </a:lnTo>
                <a:lnTo>
                  <a:pt x="13" y="123"/>
                </a:lnTo>
                <a:lnTo>
                  <a:pt x="13" y="117"/>
                </a:lnTo>
                <a:lnTo>
                  <a:pt x="6" y="104"/>
                </a:lnTo>
                <a:lnTo>
                  <a:pt x="6" y="97"/>
                </a:lnTo>
                <a:lnTo>
                  <a:pt x="6" y="97"/>
                </a:lnTo>
                <a:lnTo>
                  <a:pt x="6" y="97"/>
                </a:lnTo>
                <a:lnTo>
                  <a:pt x="0" y="91"/>
                </a:lnTo>
                <a:lnTo>
                  <a:pt x="0" y="84"/>
                </a:lnTo>
                <a:lnTo>
                  <a:pt x="0" y="78"/>
                </a:lnTo>
                <a:lnTo>
                  <a:pt x="0" y="78"/>
                </a:lnTo>
                <a:lnTo>
                  <a:pt x="6" y="65"/>
                </a:lnTo>
                <a:lnTo>
                  <a:pt x="19" y="52"/>
                </a:lnTo>
                <a:lnTo>
                  <a:pt x="19" y="45"/>
                </a:lnTo>
                <a:lnTo>
                  <a:pt x="26" y="39"/>
                </a:lnTo>
                <a:lnTo>
                  <a:pt x="26" y="32"/>
                </a:lnTo>
                <a:lnTo>
                  <a:pt x="32" y="32"/>
                </a:lnTo>
                <a:lnTo>
                  <a:pt x="32" y="13"/>
                </a:lnTo>
                <a:lnTo>
                  <a:pt x="32" y="6"/>
                </a:lnTo>
                <a:lnTo>
                  <a:pt x="32" y="0"/>
                </a:lnTo>
                <a:lnTo>
                  <a:pt x="32" y="0"/>
                </a:lnTo>
                <a:lnTo>
                  <a:pt x="194" y="39"/>
                </a:lnTo>
                <a:lnTo>
                  <a:pt x="156" y="201"/>
                </a:lnTo>
                <a:lnTo>
                  <a:pt x="337" y="468"/>
                </a:lnTo>
                <a:lnTo>
                  <a:pt x="337" y="475"/>
                </a:lnTo>
                <a:lnTo>
                  <a:pt x="337" y="481"/>
                </a:lnTo>
                <a:lnTo>
                  <a:pt x="337" y="481"/>
                </a:lnTo>
                <a:lnTo>
                  <a:pt x="337" y="488"/>
                </a:lnTo>
                <a:lnTo>
                  <a:pt x="337" y="494"/>
                </a:lnTo>
                <a:lnTo>
                  <a:pt x="337" y="494"/>
                </a:lnTo>
                <a:lnTo>
                  <a:pt x="344" y="501"/>
                </a:lnTo>
                <a:lnTo>
                  <a:pt x="344" y="507"/>
                </a:lnTo>
                <a:lnTo>
                  <a:pt x="350" y="507"/>
                </a:lnTo>
                <a:lnTo>
                  <a:pt x="350" y="514"/>
                </a:lnTo>
                <a:lnTo>
                  <a:pt x="350" y="514"/>
                </a:lnTo>
                <a:lnTo>
                  <a:pt x="344" y="514"/>
                </a:lnTo>
                <a:lnTo>
                  <a:pt x="337" y="520"/>
                </a:lnTo>
                <a:lnTo>
                  <a:pt x="331" y="520"/>
                </a:lnTo>
                <a:lnTo>
                  <a:pt x="331" y="527"/>
                </a:lnTo>
                <a:lnTo>
                  <a:pt x="324" y="540"/>
                </a:lnTo>
                <a:lnTo>
                  <a:pt x="318" y="553"/>
                </a:lnTo>
                <a:lnTo>
                  <a:pt x="311" y="553"/>
                </a:lnTo>
                <a:lnTo>
                  <a:pt x="311" y="559"/>
                </a:lnTo>
                <a:lnTo>
                  <a:pt x="311" y="559"/>
                </a:lnTo>
                <a:lnTo>
                  <a:pt x="311" y="566"/>
                </a:lnTo>
                <a:lnTo>
                  <a:pt x="311" y="572"/>
                </a:lnTo>
                <a:lnTo>
                  <a:pt x="311" y="572"/>
                </a:lnTo>
                <a:lnTo>
                  <a:pt x="318" y="579"/>
                </a:lnTo>
                <a:lnTo>
                  <a:pt x="318" y="579"/>
                </a:lnTo>
                <a:lnTo>
                  <a:pt x="318" y="585"/>
                </a:lnTo>
                <a:lnTo>
                  <a:pt x="318" y="585"/>
                </a:lnTo>
                <a:lnTo>
                  <a:pt x="311" y="592"/>
                </a:lnTo>
                <a:lnTo>
                  <a:pt x="311" y="592"/>
                </a:lnTo>
                <a:lnTo>
                  <a:pt x="305" y="592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5635800" y="4348080"/>
            <a:ext cx="1701720" cy="1567080"/>
          </a:xfrm>
          <a:custGeom>
            <a:avLst/>
            <a:gdLst/>
            <a:ahLst/>
            <a:rect l="l" t="t" r="r" b="b"/>
            <a:pathLst>
              <a:path w="299" h="345">
                <a:moveTo>
                  <a:pt x="253" y="345"/>
                </a:moveTo>
                <a:lnTo>
                  <a:pt x="299" y="33"/>
                </a:lnTo>
                <a:lnTo>
                  <a:pt x="85" y="0"/>
                </a:lnTo>
                <a:lnTo>
                  <a:pt x="78" y="33"/>
                </a:lnTo>
                <a:lnTo>
                  <a:pt x="72" y="52"/>
                </a:lnTo>
                <a:lnTo>
                  <a:pt x="65" y="52"/>
                </a:lnTo>
                <a:lnTo>
                  <a:pt x="59" y="52"/>
                </a:lnTo>
                <a:lnTo>
                  <a:pt x="59" y="46"/>
                </a:lnTo>
                <a:lnTo>
                  <a:pt x="59" y="46"/>
                </a:lnTo>
                <a:lnTo>
                  <a:pt x="52" y="39"/>
                </a:lnTo>
                <a:lnTo>
                  <a:pt x="46" y="46"/>
                </a:lnTo>
                <a:lnTo>
                  <a:pt x="39" y="46"/>
                </a:lnTo>
                <a:lnTo>
                  <a:pt x="46" y="59"/>
                </a:lnTo>
                <a:lnTo>
                  <a:pt x="39" y="85"/>
                </a:lnTo>
                <a:lnTo>
                  <a:pt x="46" y="85"/>
                </a:lnTo>
                <a:lnTo>
                  <a:pt x="39" y="98"/>
                </a:lnTo>
                <a:lnTo>
                  <a:pt x="39" y="104"/>
                </a:lnTo>
                <a:lnTo>
                  <a:pt x="39" y="104"/>
                </a:lnTo>
                <a:lnTo>
                  <a:pt x="39" y="111"/>
                </a:lnTo>
                <a:lnTo>
                  <a:pt x="39" y="117"/>
                </a:lnTo>
                <a:lnTo>
                  <a:pt x="39" y="117"/>
                </a:lnTo>
                <a:lnTo>
                  <a:pt x="39" y="124"/>
                </a:lnTo>
                <a:lnTo>
                  <a:pt x="39" y="130"/>
                </a:lnTo>
                <a:lnTo>
                  <a:pt x="39" y="130"/>
                </a:lnTo>
                <a:lnTo>
                  <a:pt x="46" y="137"/>
                </a:lnTo>
                <a:lnTo>
                  <a:pt x="46" y="143"/>
                </a:lnTo>
                <a:lnTo>
                  <a:pt x="52" y="143"/>
                </a:lnTo>
                <a:lnTo>
                  <a:pt x="52" y="150"/>
                </a:lnTo>
                <a:lnTo>
                  <a:pt x="52" y="150"/>
                </a:lnTo>
                <a:lnTo>
                  <a:pt x="46" y="150"/>
                </a:lnTo>
                <a:lnTo>
                  <a:pt x="39" y="156"/>
                </a:lnTo>
                <a:lnTo>
                  <a:pt x="33" y="156"/>
                </a:lnTo>
                <a:lnTo>
                  <a:pt x="33" y="163"/>
                </a:lnTo>
                <a:lnTo>
                  <a:pt x="26" y="176"/>
                </a:lnTo>
                <a:lnTo>
                  <a:pt x="20" y="189"/>
                </a:lnTo>
                <a:lnTo>
                  <a:pt x="13" y="189"/>
                </a:lnTo>
                <a:lnTo>
                  <a:pt x="13" y="195"/>
                </a:lnTo>
                <a:lnTo>
                  <a:pt x="13" y="195"/>
                </a:lnTo>
                <a:lnTo>
                  <a:pt x="13" y="202"/>
                </a:lnTo>
                <a:lnTo>
                  <a:pt x="13" y="208"/>
                </a:lnTo>
                <a:lnTo>
                  <a:pt x="13" y="208"/>
                </a:lnTo>
                <a:lnTo>
                  <a:pt x="20" y="215"/>
                </a:lnTo>
                <a:lnTo>
                  <a:pt x="20" y="215"/>
                </a:lnTo>
                <a:lnTo>
                  <a:pt x="20" y="221"/>
                </a:lnTo>
                <a:lnTo>
                  <a:pt x="20" y="221"/>
                </a:lnTo>
                <a:lnTo>
                  <a:pt x="13" y="228"/>
                </a:lnTo>
                <a:lnTo>
                  <a:pt x="13" y="228"/>
                </a:lnTo>
                <a:lnTo>
                  <a:pt x="7" y="228"/>
                </a:lnTo>
                <a:lnTo>
                  <a:pt x="0" y="234"/>
                </a:lnTo>
                <a:lnTo>
                  <a:pt x="162" y="332"/>
                </a:lnTo>
                <a:lnTo>
                  <a:pt x="253" y="345"/>
                </a:lnTo>
                <a:lnTo>
                  <a:pt x="253" y="345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5635800" y="4348080"/>
            <a:ext cx="1701720" cy="1567080"/>
          </a:xfrm>
          <a:custGeom>
            <a:avLst/>
            <a:gdLst/>
            <a:ahLst/>
            <a:rect l="l" t="t" r="r" b="b"/>
            <a:pathLst>
              <a:path w="299" h="345">
                <a:moveTo>
                  <a:pt x="253" y="345"/>
                </a:moveTo>
                <a:lnTo>
                  <a:pt x="299" y="33"/>
                </a:lnTo>
                <a:lnTo>
                  <a:pt x="85" y="0"/>
                </a:lnTo>
                <a:lnTo>
                  <a:pt x="78" y="33"/>
                </a:lnTo>
                <a:lnTo>
                  <a:pt x="72" y="52"/>
                </a:lnTo>
                <a:lnTo>
                  <a:pt x="65" y="52"/>
                </a:lnTo>
                <a:lnTo>
                  <a:pt x="59" y="52"/>
                </a:lnTo>
                <a:lnTo>
                  <a:pt x="59" y="46"/>
                </a:lnTo>
                <a:lnTo>
                  <a:pt x="59" y="46"/>
                </a:lnTo>
                <a:lnTo>
                  <a:pt x="52" y="39"/>
                </a:lnTo>
                <a:lnTo>
                  <a:pt x="46" y="46"/>
                </a:lnTo>
                <a:lnTo>
                  <a:pt x="39" y="46"/>
                </a:lnTo>
                <a:lnTo>
                  <a:pt x="46" y="59"/>
                </a:lnTo>
                <a:lnTo>
                  <a:pt x="39" y="85"/>
                </a:lnTo>
                <a:lnTo>
                  <a:pt x="46" y="85"/>
                </a:lnTo>
                <a:lnTo>
                  <a:pt x="39" y="98"/>
                </a:lnTo>
                <a:lnTo>
                  <a:pt x="39" y="104"/>
                </a:lnTo>
                <a:lnTo>
                  <a:pt x="39" y="104"/>
                </a:lnTo>
                <a:lnTo>
                  <a:pt x="39" y="111"/>
                </a:lnTo>
                <a:lnTo>
                  <a:pt x="39" y="117"/>
                </a:lnTo>
                <a:lnTo>
                  <a:pt x="39" y="117"/>
                </a:lnTo>
                <a:lnTo>
                  <a:pt x="39" y="124"/>
                </a:lnTo>
                <a:lnTo>
                  <a:pt x="39" y="130"/>
                </a:lnTo>
                <a:lnTo>
                  <a:pt x="39" y="130"/>
                </a:lnTo>
                <a:lnTo>
                  <a:pt x="46" y="137"/>
                </a:lnTo>
                <a:lnTo>
                  <a:pt x="46" y="143"/>
                </a:lnTo>
                <a:lnTo>
                  <a:pt x="52" y="143"/>
                </a:lnTo>
                <a:lnTo>
                  <a:pt x="52" y="150"/>
                </a:lnTo>
                <a:lnTo>
                  <a:pt x="52" y="150"/>
                </a:lnTo>
                <a:lnTo>
                  <a:pt x="46" y="150"/>
                </a:lnTo>
                <a:lnTo>
                  <a:pt x="39" y="156"/>
                </a:lnTo>
                <a:lnTo>
                  <a:pt x="33" y="156"/>
                </a:lnTo>
                <a:lnTo>
                  <a:pt x="33" y="163"/>
                </a:lnTo>
                <a:lnTo>
                  <a:pt x="26" y="176"/>
                </a:lnTo>
                <a:lnTo>
                  <a:pt x="20" y="189"/>
                </a:lnTo>
                <a:lnTo>
                  <a:pt x="13" y="189"/>
                </a:lnTo>
                <a:lnTo>
                  <a:pt x="13" y="195"/>
                </a:lnTo>
                <a:lnTo>
                  <a:pt x="13" y="195"/>
                </a:lnTo>
                <a:lnTo>
                  <a:pt x="13" y="202"/>
                </a:lnTo>
                <a:lnTo>
                  <a:pt x="13" y="208"/>
                </a:lnTo>
                <a:lnTo>
                  <a:pt x="13" y="208"/>
                </a:lnTo>
                <a:lnTo>
                  <a:pt x="20" y="215"/>
                </a:lnTo>
                <a:lnTo>
                  <a:pt x="20" y="215"/>
                </a:lnTo>
                <a:lnTo>
                  <a:pt x="20" y="221"/>
                </a:lnTo>
                <a:lnTo>
                  <a:pt x="20" y="221"/>
                </a:lnTo>
                <a:lnTo>
                  <a:pt x="13" y="228"/>
                </a:lnTo>
                <a:lnTo>
                  <a:pt x="13" y="228"/>
                </a:lnTo>
                <a:lnTo>
                  <a:pt x="7" y="228"/>
                </a:lnTo>
                <a:lnTo>
                  <a:pt x="0" y="234"/>
                </a:lnTo>
                <a:lnTo>
                  <a:pt x="162" y="332"/>
                </a:lnTo>
                <a:lnTo>
                  <a:pt x="253" y="345"/>
                </a:lnTo>
                <a:lnTo>
                  <a:pt x="253" y="345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834080" y="2873520"/>
            <a:ext cx="1574640" cy="1947600"/>
          </a:xfrm>
          <a:custGeom>
            <a:avLst/>
            <a:gdLst/>
            <a:ahLst/>
            <a:rect l="l" t="t" r="r" b="b"/>
            <a:pathLst>
              <a:path w="278" h="429">
                <a:moveTo>
                  <a:pt x="38" y="0"/>
                </a:moveTo>
                <a:lnTo>
                  <a:pt x="0" y="162"/>
                </a:lnTo>
                <a:lnTo>
                  <a:pt x="181" y="429"/>
                </a:lnTo>
                <a:lnTo>
                  <a:pt x="181" y="429"/>
                </a:lnTo>
                <a:lnTo>
                  <a:pt x="181" y="423"/>
                </a:lnTo>
                <a:lnTo>
                  <a:pt x="188" y="410"/>
                </a:lnTo>
                <a:lnTo>
                  <a:pt x="181" y="410"/>
                </a:lnTo>
                <a:lnTo>
                  <a:pt x="188" y="384"/>
                </a:lnTo>
                <a:lnTo>
                  <a:pt x="181" y="371"/>
                </a:lnTo>
                <a:lnTo>
                  <a:pt x="188" y="371"/>
                </a:lnTo>
                <a:lnTo>
                  <a:pt x="194" y="364"/>
                </a:lnTo>
                <a:lnTo>
                  <a:pt x="201" y="371"/>
                </a:lnTo>
                <a:lnTo>
                  <a:pt x="201" y="371"/>
                </a:lnTo>
                <a:lnTo>
                  <a:pt x="201" y="377"/>
                </a:lnTo>
                <a:lnTo>
                  <a:pt x="207" y="377"/>
                </a:lnTo>
                <a:lnTo>
                  <a:pt x="214" y="377"/>
                </a:lnTo>
                <a:lnTo>
                  <a:pt x="220" y="358"/>
                </a:lnTo>
                <a:lnTo>
                  <a:pt x="227" y="325"/>
                </a:lnTo>
                <a:lnTo>
                  <a:pt x="278" y="52"/>
                </a:lnTo>
                <a:lnTo>
                  <a:pt x="155" y="32"/>
                </a:lnTo>
                <a:lnTo>
                  <a:pt x="38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4834080" y="2873520"/>
            <a:ext cx="1574640" cy="1947600"/>
          </a:xfrm>
          <a:custGeom>
            <a:avLst/>
            <a:gdLst/>
            <a:ahLst/>
            <a:rect l="l" t="t" r="r" b="b"/>
            <a:pathLst>
              <a:path w="278" h="429">
                <a:moveTo>
                  <a:pt x="38" y="0"/>
                </a:moveTo>
                <a:lnTo>
                  <a:pt x="0" y="162"/>
                </a:lnTo>
                <a:lnTo>
                  <a:pt x="181" y="429"/>
                </a:lnTo>
                <a:lnTo>
                  <a:pt x="181" y="429"/>
                </a:lnTo>
                <a:lnTo>
                  <a:pt x="181" y="423"/>
                </a:lnTo>
                <a:lnTo>
                  <a:pt x="188" y="410"/>
                </a:lnTo>
                <a:lnTo>
                  <a:pt x="181" y="410"/>
                </a:lnTo>
                <a:lnTo>
                  <a:pt x="188" y="384"/>
                </a:lnTo>
                <a:lnTo>
                  <a:pt x="181" y="371"/>
                </a:lnTo>
                <a:lnTo>
                  <a:pt x="188" y="371"/>
                </a:lnTo>
                <a:lnTo>
                  <a:pt x="194" y="364"/>
                </a:lnTo>
                <a:lnTo>
                  <a:pt x="201" y="371"/>
                </a:lnTo>
                <a:lnTo>
                  <a:pt x="201" y="371"/>
                </a:lnTo>
                <a:lnTo>
                  <a:pt x="201" y="377"/>
                </a:lnTo>
                <a:lnTo>
                  <a:pt x="207" y="377"/>
                </a:lnTo>
                <a:lnTo>
                  <a:pt x="214" y="377"/>
                </a:lnTo>
                <a:lnTo>
                  <a:pt x="220" y="358"/>
                </a:lnTo>
                <a:lnTo>
                  <a:pt x="227" y="325"/>
                </a:lnTo>
                <a:lnTo>
                  <a:pt x="278" y="52"/>
                </a:lnTo>
                <a:lnTo>
                  <a:pt x="155" y="32"/>
                </a:lnTo>
                <a:lnTo>
                  <a:pt x="38" y="0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6118200" y="3110040"/>
            <a:ext cx="1373040" cy="1385640"/>
          </a:xfrm>
          <a:custGeom>
            <a:avLst/>
            <a:gdLst/>
            <a:ahLst/>
            <a:rect l="l" t="t" r="r" b="b"/>
            <a:pathLst>
              <a:path w="240" h="306">
                <a:moveTo>
                  <a:pt x="214" y="306"/>
                </a:moveTo>
                <a:lnTo>
                  <a:pt x="240" y="91"/>
                </a:lnTo>
                <a:lnTo>
                  <a:pt x="162" y="78"/>
                </a:lnTo>
                <a:lnTo>
                  <a:pt x="168" y="26"/>
                </a:lnTo>
                <a:lnTo>
                  <a:pt x="51" y="0"/>
                </a:lnTo>
                <a:lnTo>
                  <a:pt x="0" y="273"/>
                </a:lnTo>
                <a:lnTo>
                  <a:pt x="214" y="306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6118200" y="3110040"/>
            <a:ext cx="1373040" cy="1385640"/>
          </a:xfrm>
          <a:custGeom>
            <a:avLst/>
            <a:gdLst/>
            <a:ahLst/>
            <a:rect l="l" t="t" r="r" b="b"/>
            <a:pathLst>
              <a:path w="240" h="306">
                <a:moveTo>
                  <a:pt x="214" y="306"/>
                </a:moveTo>
                <a:lnTo>
                  <a:pt x="240" y="91"/>
                </a:lnTo>
                <a:lnTo>
                  <a:pt x="162" y="78"/>
                </a:lnTo>
                <a:lnTo>
                  <a:pt x="168" y="26"/>
                </a:lnTo>
                <a:lnTo>
                  <a:pt x="51" y="0"/>
                </a:lnTo>
                <a:lnTo>
                  <a:pt x="0" y="273"/>
                </a:lnTo>
                <a:lnTo>
                  <a:pt x="214" y="306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6335640" y="1335240"/>
            <a:ext cx="2549520" cy="1299960"/>
          </a:xfrm>
          <a:custGeom>
            <a:avLst/>
            <a:gdLst/>
            <a:ahLst/>
            <a:rect l="l" t="t" r="r" b="b"/>
            <a:pathLst>
              <a:path w="448" h="286">
                <a:moveTo>
                  <a:pt x="429" y="286"/>
                </a:moveTo>
                <a:lnTo>
                  <a:pt x="156" y="253"/>
                </a:lnTo>
                <a:lnTo>
                  <a:pt x="150" y="279"/>
                </a:lnTo>
                <a:lnTo>
                  <a:pt x="150" y="279"/>
                </a:lnTo>
                <a:lnTo>
                  <a:pt x="150" y="273"/>
                </a:lnTo>
                <a:lnTo>
                  <a:pt x="150" y="266"/>
                </a:lnTo>
                <a:lnTo>
                  <a:pt x="143" y="260"/>
                </a:lnTo>
                <a:lnTo>
                  <a:pt x="137" y="266"/>
                </a:lnTo>
                <a:lnTo>
                  <a:pt x="137" y="273"/>
                </a:lnTo>
                <a:lnTo>
                  <a:pt x="124" y="273"/>
                </a:lnTo>
                <a:lnTo>
                  <a:pt x="124" y="273"/>
                </a:lnTo>
                <a:lnTo>
                  <a:pt x="117" y="266"/>
                </a:lnTo>
                <a:lnTo>
                  <a:pt x="111" y="266"/>
                </a:lnTo>
                <a:lnTo>
                  <a:pt x="104" y="266"/>
                </a:lnTo>
                <a:lnTo>
                  <a:pt x="104" y="266"/>
                </a:lnTo>
                <a:lnTo>
                  <a:pt x="98" y="273"/>
                </a:lnTo>
                <a:lnTo>
                  <a:pt x="98" y="273"/>
                </a:lnTo>
                <a:lnTo>
                  <a:pt x="91" y="266"/>
                </a:lnTo>
                <a:lnTo>
                  <a:pt x="85" y="266"/>
                </a:lnTo>
                <a:lnTo>
                  <a:pt x="85" y="273"/>
                </a:lnTo>
                <a:lnTo>
                  <a:pt x="78" y="273"/>
                </a:lnTo>
                <a:lnTo>
                  <a:pt x="78" y="266"/>
                </a:lnTo>
                <a:lnTo>
                  <a:pt x="78" y="260"/>
                </a:lnTo>
                <a:lnTo>
                  <a:pt x="78" y="253"/>
                </a:lnTo>
                <a:lnTo>
                  <a:pt x="78" y="253"/>
                </a:lnTo>
                <a:lnTo>
                  <a:pt x="72" y="247"/>
                </a:lnTo>
                <a:lnTo>
                  <a:pt x="65" y="247"/>
                </a:lnTo>
                <a:lnTo>
                  <a:pt x="65" y="240"/>
                </a:lnTo>
                <a:lnTo>
                  <a:pt x="65" y="234"/>
                </a:lnTo>
                <a:lnTo>
                  <a:pt x="65" y="234"/>
                </a:lnTo>
                <a:lnTo>
                  <a:pt x="59" y="227"/>
                </a:lnTo>
                <a:lnTo>
                  <a:pt x="59" y="221"/>
                </a:lnTo>
                <a:lnTo>
                  <a:pt x="59" y="208"/>
                </a:lnTo>
                <a:lnTo>
                  <a:pt x="59" y="201"/>
                </a:lnTo>
                <a:lnTo>
                  <a:pt x="59" y="201"/>
                </a:lnTo>
                <a:lnTo>
                  <a:pt x="59" y="195"/>
                </a:lnTo>
                <a:lnTo>
                  <a:pt x="52" y="195"/>
                </a:lnTo>
                <a:lnTo>
                  <a:pt x="52" y="195"/>
                </a:lnTo>
                <a:lnTo>
                  <a:pt x="52" y="195"/>
                </a:lnTo>
                <a:lnTo>
                  <a:pt x="39" y="201"/>
                </a:lnTo>
                <a:lnTo>
                  <a:pt x="39" y="201"/>
                </a:lnTo>
                <a:lnTo>
                  <a:pt x="33" y="195"/>
                </a:lnTo>
                <a:lnTo>
                  <a:pt x="33" y="188"/>
                </a:lnTo>
                <a:lnTo>
                  <a:pt x="33" y="188"/>
                </a:lnTo>
                <a:lnTo>
                  <a:pt x="33" y="182"/>
                </a:lnTo>
                <a:lnTo>
                  <a:pt x="39" y="182"/>
                </a:lnTo>
                <a:lnTo>
                  <a:pt x="39" y="175"/>
                </a:lnTo>
                <a:lnTo>
                  <a:pt x="39" y="175"/>
                </a:lnTo>
                <a:lnTo>
                  <a:pt x="39" y="162"/>
                </a:lnTo>
                <a:lnTo>
                  <a:pt x="39" y="162"/>
                </a:lnTo>
                <a:lnTo>
                  <a:pt x="39" y="162"/>
                </a:lnTo>
                <a:lnTo>
                  <a:pt x="52" y="143"/>
                </a:lnTo>
                <a:lnTo>
                  <a:pt x="46" y="136"/>
                </a:lnTo>
                <a:lnTo>
                  <a:pt x="39" y="136"/>
                </a:lnTo>
                <a:lnTo>
                  <a:pt x="39" y="136"/>
                </a:lnTo>
                <a:lnTo>
                  <a:pt x="33" y="130"/>
                </a:lnTo>
                <a:lnTo>
                  <a:pt x="26" y="123"/>
                </a:lnTo>
                <a:lnTo>
                  <a:pt x="26" y="117"/>
                </a:lnTo>
                <a:lnTo>
                  <a:pt x="20" y="104"/>
                </a:lnTo>
                <a:lnTo>
                  <a:pt x="13" y="97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7" y="78"/>
                </a:lnTo>
                <a:lnTo>
                  <a:pt x="7" y="71"/>
                </a:lnTo>
                <a:lnTo>
                  <a:pt x="0" y="58"/>
                </a:lnTo>
                <a:lnTo>
                  <a:pt x="13" y="0"/>
                </a:lnTo>
                <a:lnTo>
                  <a:pt x="52" y="13"/>
                </a:lnTo>
                <a:lnTo>
                  <a:pt x="163" y="26"/>
                </a:lnTo>
                <a:lnTo>
                  <a:pt x="273" y="45"/>
                </a:lnTo>
                <a:lnTo>
                  <a:pt x="448" y="65"/>
                </a:lnTo>
                <a:lnTo>
                  <a:pt x="429" y="234"/>
                </a:lnTo>
                <a:lnTo>
                  <a:pt x="429" y="286"/>
                </a:lnTo>
                <a:close/>
              </a:path>
            </a:pathLst>
          </a:custGeom>
          <a:solidFill>
            <a:srgbClr val="d5ff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6335640" y="1335240"/>
            <a:ext cx="2549520" cy="1299960"/>
          </a:xfrm>
          <a:custGeom>
            <a:avLst/>
            <a:gdLst/>
            <a:ahLst/>
            <a:rect l="l" t="t" r="r" b="b"/>
            <a:pathLst>
              <a:path w="448" h="286">
                <a:moveTo>
                  <a:pt x="429" y="286"/>
                </a:moveTo>
                <a:lnTo>
                  <a:pt x="156" y="253"/>
                </a:lnTo>
                <a:lnTo>
                  <a:pt x="150" y="279"/>
                </a:lnTo>
                <a:lnTo>
                  <a:pt x="150" y="279"/>
                </a:lnTo>
                <a:lnTo>
                  <a:pt x="150" y="273"/>
                </a:lnTo>
                <a:lnTo>
                  <a:pt x="150" y="266"/>
                </a:lnTo>
                <a:lnTo>
                  <a:pt x="143" y="260"/>
                </a:lnTo>
                <a:lnTo>
                  <a:pt x="137" y="266"/>
                </a:lnTo>
                <a:lnTo>
                  <a:pt x="137" y="273"/>
                </a:lnTo>
                <a:lnTo>
                  <a:pt x="124" y="273"/>
                </a:lnTo>
                <a:lnTo>
                  <a:pt x="124" y="273"/>
                </a:lnTo>
                <a:lnTo>
                  <a:pt x="117" y="266"/>
                </a:lnTo>
                <a:lnTo>
                  <a:pt x="111" y="266"/>
                </a:lnTo>
                <a:lnTo>
                  <a:pt x="104" y="266"/>
                </a:lnTo>
                <a:lnTo>
                  <a:pt x="104" y="266"/>
                </a:lnTo>
                <a:lnTo>
                  <a:pt x="98" y="273"/>
                </a:lnTo>
                <a:lnTo>
                  <a:pt x="98" y="273"/>
                </a:lnTo>
                <a:lnTo>
                  <a:pt x="91" y="266"/>
                </a:lnTo>
                <a:lnTo>
                  <a:pt x="85" y="266"/>
                </a:lnTo>
                <a:lnTo>
                  <a:pt x="85" y="273"/>
                </a:lnTo>
                <a:lnTo>
                  <a:pt x="78" y="273"/>
                </a:lnTo>
                <a:lnTo>
                  <a:pt x="78" y="266"/>
                </a:lnTo>
                <a:lnTo>
                  <a:pt x="78" y="260"/>
                </a:lnTo>
                <a:lnTo>
                  <a:pt x="78" y="253"/>
                </a:lnTo>
                <a:lnTo>
                  <a:pt x="78" y="253"/>
                </a:lnTo>
                <a:lnTo>
                  <a:pt x="72" y="247"/>
                </a:lnTo>
                <a:lnTo>
                  <a:pt x="65" y="247"/>
                </a:lnTo>
                <a:lnTo>
                  <a:pt x="65" y="240"/>
                </a:lnTo>
                <a:lnTo>
                  <a:pt x="65" y="234"/>
                </a:lnTo>
                <a:lnTo>
                  <a:pt x="65" y="234"/>
                </a:lnTo>
                <a:lnTo>
                  <a:pt x="59" y="227"/>
                </a:lnTo>
                <a:lnTo>
                  <a:pt x="59" y="221"/>
                </a:lnTo>
                <a:lnTo>
                  <a:pt x="59" y="208"/>
                </a:lnTo>
                <a:lnTo>
                  <a:pt x="59" y="201"/>
                </a:lnTo>
                <a:lnTo>
                  <a:pt x="59" y="201"/>
                </a:lnTo>
                <a:lnTo>
                  <a:pt x="59" y="195"/>
                </a:lnTo>
                <a:lnTo>
                  <a:pt x="52" y="195"/>
                </a:lnTo>
                <a:lnTo>
                  <a:pt x="52" y="195"/>
                </a:lnTo>
                <a:lnTo>
                  <a:pt x="52" y="195"/>
                </a:lnTo>
                <a:lnTo>
                  <a:pt x="39" y="201"/>
                </a:lnTo>
                <a:lnTo>
                  <a:pt x="39" y="201"/>
                </a:lnTo>
                <a:lnTo>
                  <a:pt x="33" y="195"/>
                </a:lnTo>
                <a:lnTo>
                  <a:pt x="33" y="188"/>
                </a:lnTo>
                <a:lnTo>
                  <a:pt x="33" y="188"/>
                </a:lnTo>
                <a:lnTo>
                  <a:pt x="33" y="182"/>
                </a:lnTo>
                <a:lnTo>
                  <a:pt x="39" y="182"/>
                </a:lnTo>
                <a:lnTo>
                  <a:pt x="39" y="175"/>
                </a:lnTo>
                <a:lnTo>
                  <a:pt x="39" y="175"/>
                </a:lnTo>
                <a:lnTo>
                  <a:pt x="39" y="162"/>
                </a:lnTo>
                <a:lnTo>
                  <a:pt x="39" y="162"/>
                </a:lnTo>
                <a:lnTo>
                  <a:pt x="39" y="162"/>
                </a:lnTo>
                <a:lnTo>
                  <a:pt x="52" y="143"/>
                </a:lnTo>
                <a:lnTo>
                  <a:pt x="46" y="136"/>
                </a:lnTo>
                <a:lnTo>
                  <a:pt x="39" y="136"/>
                </a:lnTo>
                <a:lnTo>
                  <a:pt x="39" y="136"/>
                </a:lnTo>
                <a:lnTo>
                  <a:pt x="33" y="130"/>
                </a:lnTo>
                <a:lnTo>
                  <a:pt x="26" y="123"/>
                </a:lnTo>
                <a:lnTo>
                  <a:pt x="26" y="117"/>
                </a:lnTo>
                <a:lnTo>
                  <a:pt x="20" y="104"/>
                </a:lnTo>
                <a:lnTo>
                  <a:pt x="13" y="97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7" y="78"/>
                </a:lnTo>
                <a:lnTo>
                  <a:pt x="7" y="71"/>
                </a:lnTo>
                <a:lnTo>
                  <a:pt x="0" y="58"/>
                </a:lnTo>
                <a:lnTo>
                  <a:pt x="13" y="0"/>
                </a:lnTo>
                <a:lnTo>
                  <a:pt x="52" y="13"/>
                </a:lnTo>
                <a:lnTo>
                  <a:pt x="163" y="26"/>
                </a:lnTo>
                <a:lnTo>
                  <a:pt x="273" y="45"/>
                </a:lnTo>
                <a:lnTo>
                  <a:pt x="448" y="65"/>
                </a:lnTo>
                <a:lnTo>
                  <a:pt x="429" y="234"/>
                </a:lnTo>
                <a:lnTo>
                  <a:pt x="429" y="286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7045200" y="2482920"/>
            <a:ext cx="1733760" cy="112860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7045200" y="2482920"/>
            <a:ext cx="1733760" cy="112860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7078680" y="4495680"/>
            <a:ext cx="1741320" cy="1447920"/>
          </a:xfrm>
          <a:custGeom>
            <a:avLst/>
            <a:gdLst/>
            <a:ahLst/>
            <a:rect l="l" t="t" r="r" b="b"/>
            <a:pathLst>
              <a:path w="305" h="318">
                <a:moveTo>
                  <a:pt x="46" y="0"/>
                </a:moveTo>
                <a:lnTo>
                  <a:pt x="0" y="312"/>
                </a:lnTo>
                <a:lnTo>
                  <a:pt x="0" y="312"/>
                </a:lnTo>
                <a:lnTo>
                  <a:pt x="39" y="318"/>
                </a:lnTo>
                <a:lnTo>
                  <a:pt x="46" y="292"/>
                </a:lnTo>
                <a:lnTo>
                  <a:pt x="117" y="299"/>
                </a:lnTo>
                <a:lnTo>
                  <a:pt x="117" y="299"/>
                </a:lnTo>
                <a:lnTo>
                  <a:pt x="117" y="299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279" y="305"/>
                </a:lnTo>
                <a:lnTo>
                  <a:pt x="299" y="58"/>
                </a:lnTo>
                <a:lnTo>
                  <a:pt x="305" y="58"/>
                </a:lnTo>
                <a:lnTo>
                  <a:pt x="305" y="32"/>
                </a:lnTo>
                <a:lnTo>
                  <a:pt x="46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7078680" y="4495680"/>
            <a:ext cx="1741320" cy="1447920"/>
          </a:xfrm>
          <a:custGeom>
            <a:avLst/>
            <a:gdLst/>
            <a:ahLst/>
            <a:rect l="l" t="t" r="r" b="b"/>
            <a:pathLst>
              <a:path w="305" h="318">
                <a:moveTo>
                  <a:pt x="46" y="0"/>
                </a:moveTo>
                <a:lnTo>
                  <a:pt x="0" y="312"/>
                </a:lnTo>
                <a:lnTo>
                  <a:pt x="0" y="312"/>
                </a:lnTo>
                <a:lnTo>
                  <a:pt x="39" y="318"/>
                </a:lnTo>
                <a:lnTo>
                  <a:pt x="46" y="292"/>
                </a:lnTo>
                <a:lnTo>
                  <a:pt x="117" y="299"/>
                </a:lnTo>
                <a:lnTo>
                  <a:pt x="117" y="299"/>
                </a:lnTo>
                <a:lnTo>
                  <a:pt x="117" y="299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279" y="305"/>
                </a:lnTo>
                <a:lnTo>
                  <a:pt x="299" y="58"/>
                </a:lnTo>
                <a:lnTo>
                  <a:pt x="305" y="58"/>
                </a:lnTo>
                <a:lnTo>
                  <a:pt x="305" y="32"/>
                </a:lnTo>
                <a:lnTo>
                  <a:pt x="46" y="0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7337520" y="3522600"/>
            <a:ext cx="1806480" cy="111924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7337520" y="3522600"/>
            <a:ext cx="1806480" cy="111924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4567320" y="1066680"/>
            <a:ext cx="1631880" cy="979560"/>
          </a:xfrm>
          <a:custGeom>
            <a:avLst/>
            <a:gdLst/>
            <a:ahLst/>
            <a:rect l="l" t="t" r="r" b="b"/>
            <a:pathLst>
              <a:path w="286" h="215">
                <a:moveTo>
                  <a:pt x="260" y="202"/>
                </a:moveTo>
                <a:lnTo>
                  <a:pt x="260" y="202"/>
                </a:lnTo>
                <a:lnTo>
                  <a:pt x="253" y="208"/>
                </a:lnTo>
                <a:lnTo>
                  <a:pt x="253" y="215"/>
                </a:lnTo>
                <a:lnTo>
                  <a:pt x="182" y="195"/>
                </a:lnTo>
                <a:lnTo>
                  <a:pt x="175" y="202"/>
                </a:lnTo>
                <a:lnTo>
                  <a:pt x="169" y="202"/>
                </a:lnTo>
                <a:lnTo>
                  <a:pt x="169" y="195"/>
                </a:lnTo>
                <a:lnTo>
                  <a:pt x="162" y="195"/>
                </a:lnTo>
                <a:lnTo>
                  <a:pt x="156" y="195"/>
                </a:lnTo>
                <a:lnTo>
                  <a:pt x="156" y="195"/>
                </a:lnTo>
                <a:lnTo>
                  <a:pt x="149" y="195"/>
                </a:lnTo>
                <a:lnTo>
                  <a:pt x="143" y="195"/>
                </a:lnTo>
                <a:lnTo>
                  <a:pt x="136" y="195"/>
                </a:lnTo>
                <a:lnTo>
                  <a:pt x="136" y="195"/>
                </a:lnTo>
                <a:lnTo>
                  <a:pt x="130" y="202"/>
                </a:lnTo>
                <a:lnTo>
                  <a:pt x="123" y="195"/>
                </a:lnTo>
                <a:lnTo>
                  <a:pt x="117" y="195"/>
                </a:lnTo>
                <a:lnTo>
                  <a:pt x="110" y="195"/>
                </a:lnTo>
                <a:lnTo>
                  <a:pt x="97" y="195"/>
                </a:lnTo>
                <a:lnTo>
                  <a:pt x="91" y="189"/>
                </a:lnTo>
                <a:lnTo>
                  <a:pt x="78" y="189"/>
                </a:lnTo>
                <a:lnTo>
                  <a:pt x="71" y="189"/>
                </a:lnTo>
                <a:lnTo>
                  <a:pt x="59" y="189"/>
                </a:lnTo>
                <a:lnTo>
                  <a:pt x="46" y="189"/>
                </a:lnTo>
                <a:lnTo>
                  <a:pt x="39" y="182"/>
                </a:lnTo>
                <a:lnTo>
                  <a:pt x="33" y="176"/>
                </a:lnTo>
                <a:lnTo>
                  <a:pt x="33" y="163"/>
                </a:lnTo>
                <a:lnTo>
                  <a:pt x="39" y="163"/>
                </a:lnTo>
                <a:lnTo>
                  <a:pt x="33" y="150"/>
                </a:lnTo>
                <a:lnTo>
                  <a:pt x="26" y="143"/>
                </a:lnTo>
                <a:lnTo>
                  <a:pt x="20" y="143"/>
                </a:lnTo>
                <a:lnTo>
                  <a:pt x="20" y="143"/>
                </a:lnTo>
                <a:lnTo>
                  <a:pt x="13" y="137"/>
                </a:lnTo>
                <a:lnTo>
                  <a:pt x="7" y="137"/>
                </a:lnTo>
                <a:lnTo>
                  <a:pt x="7" y="137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24"/>
                </a:lnTo>
                <a:lnTo>
                  <a:pt x="0" y="117"/>
                </a:lnTo>
                <a:lnTo>
                  <a:pt x="0" y="117"/>
                </a:lnTo>
                <a:lnTo>
                  <a:pt x="0" y="117"/>
                </a:lnTo>
                <a:lnTo>
                  <a:pt x="0" y="111"/>
                </a:lnTo>
                <a:lnTo>
                  <a:pt x="0" y="117"/>
                </a:lnTo>
                <a:lnTo>
                  <a:pt x="7" y="117"/>
                </a:lnTo>
                <a:lnTo>
                  <a:pt x="0" y="117"/>
                </a:lnTo>
                <a:lnTo>
                  <a:pt x="0" y="124"/>
                </a:lnTo>
                <a:lnTo>
                  <a:pt x="0" y="124"/>
                </a:lnTo>
                <a:lnTo>
                  <a:pt x="7" y="117"/>
                </a:lnTo>
                <a:lnTo>
                  <a:pt x="7" y="117"/>
                </a:lnTo>
                <a:lnTo>
                  <a:pt x="7" y="117"/>
                </a:lnTo>
                <a:lnTo>
                  <a:pt x="13" y="111"/>
                </a:lnTo>
                <a:lnTo>
                  <a:pt x="7" y="111"/>
                </a:lnTo>
                <a:lnTo>
                  <a:pt x="7" y="104"/>
                </a:lnTo>
                <a:lnTo>
                  <a:pt x="7" y="98"/>
                </a:lnTo>
                <a:lnTo>
                  <a:pt x="7" y="98"/>
                </a:lnTo>
                <a:lnTo>
                  <a:pt x="7" y="98"/>
                </a:lnTo>
                <a:lnTo>
                  <a:pt x="13" y="98"/>
                </a:lnTo>
                <a:lnTo>
                  <a:pt x="13" y="98"/>
                </a:lnTo>
                <a:lnTo>
                  <a:pt x="13" y="91"/>
                </a:lnTo>
                <a:lnTo>
                  <a:pt x="13" y="91"/>
                </a:lnTo>
                <a:lnTo>
                  <a:pt x="13" y="91"/>
                </a:lnTo>
                <a:lnTo>
                  <a:pt x="7" y="91"/>
                </a:lnTo>
                <a:lnTo>
                  <a:pt x="7" y="85"/>
                </a:lnTo>
                <a:lnTo>
                  <a:pt x="7" y="85"/>
                </a:lnTo>
                <a:lnTo>
                  <a:pt x="7" y="78"/>
                </a:lnTo>
                <a:lnTo>
                  <a:pt x="7" y="72"/>
                </a:lnTo>
                <a:lnTo>
                  <a:pt x="7" y="65"/>
                </a:lnTo>
                <a:lnTo>
                  <a:pt x="7" y="59"/>
                </a:lnTo>
                <a:lnTo>
                  <a:pt x="7" y="52"/>
                </a:lnTo>
                <a:lnTo>
                  <a:pt x="7" y="39"/>
                </a:lnTo>
                <a:lnTo>
                  <a:pt x="7" y="26"/>
                </a:lnTo>
                <a:lnTo>
                  <a:pt x="7" y="20"/>
                </a:lnTo>
                <a:lnTo>
                  <a:pt x="7" y="13"/>
                </a:lnTo>
                <a:lnTo>
                  <a:pt x="33" y="33"/>
                </a:lnTo>
                <a:lnTo>
                  <a:pt x="46" y="39"/>
                </a:lnTo>
                <a:lnTo>
                  <a:pt x="59" y="46"/>
                </a:lnTo>
                <a:lnTo>
                  <a:pt x="65" y="46"/>
                </a:lnTo>
                <a:lnTo>
                  <a:pt x="71" y="46"/>
                </a:lnTo>
                <a:lnTo>
                  <a:pt x="71" y="46"/>
                </a:lnTo>
                <a:lnTo>
                  <a:pt x="78" y="52"/>
                </a:lnTo>
                <a:lnTo>
                  <a:pt x="78" y="65"/>
                </a:lnTo>
                <a:lnTo>
                  <a:pt x="78" y="65"/>
                </a:lnTo>
                <a:lnTo>
                  <a:pt x="71" y="72"/>
                </a:lnTo>
                <a:lnTo>
                  <a:pt x="71" y="78"/>
                </a:lnTo>
                <a:lnTo>
                  <a:pt x="71" y="85"/>
                </a:lnTo>
                <a:lnTo>
                  <a:pt x="71" y="85"/>
                </a:lnTo>
                <a:lnTo>
                  <a:pt x="71" y="85"/>
                </a:lnTo>
                <a:lnTo>
                  <a:pt x="71" y="91"/>
                </a:lnTo>
                <a:lnTo>
                  <a:pt x="71" y="91"/>
                </a:lnTo>
                <a:lnTo>
                  <a:pt x="71" y="91"/>
                </a:lnTo>
                <a:lnTo>
                  <a:pt x="78" y="91"/>
                </a:lnTo>
                <a:lnTo>
                  <a:pt x="78" y="78"/>
                </a:lnTo>
                <a:lnTo>
                  <a:pt x="84" y="78"/>
                </a:lnTo>
                <a:lnTo>
                  <a:pt x="84" y="72"/>
                </a:lnTo>
                <a:lnTo>
                  <a:pt x="91" y="65"/>
                </a:lnTo>
                <a:lnTo>
                  <a:pt x="91" y="59"/>
                </a:lnTo>
                <a:lnTo>
                  <a:pt x="91" y="52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91" y="26"/>
                </a:lnTo>
                <a:lnTo>
                  <a:pt x="91" y="20"/>
                </a:lnTo>
                <a:lnTo>
                  <a:pt x="84" y="20"/>
                </a:lnTo>
                <a:lnTo>
                  <a:pt x="84" y="13"/>
                </a:lnTo>
                <a:lnTo>
                  <a:pt x="84" y="0"/>
                </a:lnTo>
                <a:lnTo>
                  <a:pt x="143" y="20"/>
                </a:lnTo>
                <a:lnTo>
                  <a:pt x="195" y="33"/>
                </a:lnTo>
                <a:lnTo>
                  <a:pt x="286" y="52"/>
                </a:lnTo>
                <a:lnTo>
                  <a:pt x="260" y="189"/>
                </a:lnTo>
                <a:lnTo>
                  <a:pt x="253" y="195"/>
                </a:lnTo>
                <a:lnTo>
                  <a:pt x="253" y="195"/>
                </a:lnTo>
                <a:lnTo>
                  <a:pt x="260" y="202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4567320" y="1066680"/>
            <a:ext cx="1631880" cy="979560"/>
          </a:xfrm>
          <a:custGeom>
            <a:avLst/>
            <a:gdLst/>
            <a:ahLst/>
            <a:rect l="l" t="t" r="r" b="b"/>
            <a:pathLst>
              <a:path w="286" h="215">
                <a:moveTo>
                  <a:pt x="260" y="202"/>
                </a:moveTo>
                <a:lnTo>
                  <a:pt x="260" y="202"/>
                </a:lnTo>
                <a:lnTo>
                  <a:pt x="253" y="208"/>
                </a:lnTo>
                <a:lnTo>
                  <a:pt x="253" y="215"/>
                </a:lnTo>
                <a:lnTo>
                  <a:pt x="182" y="195"/>
                </a:lnTo>
                <a:lnTo>
                  <a:pt x="175" y="202"/>
                </a:lnTo>
                <a:lnTo>
                  <a:pt x="169" y="202"/>
                </a:lnTo>
                <a:lnTo>
                  <a:pt x="169" y="195"/>
                </a:lnTo>
                <a:lnTo>
                  <a:pt x="162" y="195"/>
                </a:lnTo>
                <a:lnTo>
                  <a:pt x="156" y="195"/>
                </a:lnTo>
                <a:lnTo>
                  <a:pt x="156" y="195"/>
                </a:lnTo>
                <a:lnTo>
                  <a:pt x="149" y="195"/>
                </a:lnTo>
                <a:lnTo>
                  <a:pt x="143" y="195"/>
                </a:lnTo>
                <a:lnTo>
                  <a:pt x="136" y="195"/>
                </a:lnTo>
                <a:lnTo>
                  <a:pt x="136" y="195"/>
                </a:lnTo>
                <a:lnTo>
                  <a:pt x="130" y="202"/>
                </a:lnTo>
                <a:lnTo>
                  <a:pt x="123" y="195"/>
                </a:lnTo>
                <a:lnTo>
                  <a:pt x="117" y="195"/>
                </a:lnTo>
                <a:lnTo>
                  <a:pt x="110" y="195"/>
                </a:lnTo>
                <a:lnTo>
                  <a:pt x="97" y="195"/>
                </a:lnTo>
                <a:lnTo>
                  <a:pt x="91" y="189"/>
                </a:lnTo>
                <a:lnTo>
                  <a:pt x="78" y="189"/>
                </a:lnTo>
                <a:lnTo>
                  <a:pt x="71" y="189"/>
                </a:lnTo>
                <a:lnTo>
                  <a:pt x="59" y="189"/>
                </a:lnTo>
                <a:lnTo>
                  <a:pt x="46" y="189"/>
                </a:lnTo>
                <a:lnTo>
                  <a:pt x="39" y="182"/>
                </a:lnTo>
                <a:lnTo>
                  <a:pt x="33" y="176"/>
                </a:lnTo>
                <a:lnTo>
                  <a:pt x="33" y="163"/>
                </a:lnTo>
                <a:lnTo>
                  <a:pt x="39" y="163"/>
                </a:lnTo>
                <a:lnTo>
                  <a:pt x="33" y="150"/>
                </a:lnTo>
                <a:lnTo>
                  <a:pt x="26" y="143"/>
                </a:lnTo>
                <a:lnTo>
                  <a:pt x="20" y="143"/>
                </a:lnTo>
                <a:lnTo>
                  <a:pt x="20" y="143"/>
                </a:lnTo>
                <a:lnTo>
                  <a:pt x="13" y="137"/>
                </a:lnTo>
                <a:lnTo>
                  <a:pt x="7" y="137"/>
                </a:lnTo>
                <a:lnTo>
                  <a:pt x="7" y="137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24"/>
                </a:lnTo>
                <a:lnTo>
                  <a:pt x="0" y="117"/>
                </a:lnTo>
                <a:lnTo>
                  <a:pt x="0" y="117"/>
                </a:lnTo>
                <a:lnTo>
                  <a:pt x="0" y="117"/>
                </a:lnTo>
                <a:lnTo>
                  <a:pt x="0" y="111"/>
                </a:lnTo>
                <a:lnTo>
                  <a:pt x="0" y="117"/>
                </a:lnTo>
                <a:lnTo>
                  <a:pt x="7" y="117"/>
                </a:lnTo>
                <a:lnTo>
                  <a:pt x="0" y="117"/>
                </a:lnTo>
                <a:lnTo>
                  <a:pt x="0" y="124"/>
                </a:lnTo>
                <a:lnTo>
                  <a:pt x="0" y="124"/>
                </a:lnTo>
                <a:lnTo>
                  <a:pt x="7" y="117"/>
                </a:lnTo>
                <a:lnTo>
                  <a:pt x="7" y="117"/>
                </a:lnTo>
                <a:lnTo>
                  <a:pt x="7" y="117"/>
                </a:lnTo>
                <a:lnTo>
                  <a:pt x="13" y="111"/>
                </a:lnTo>
                <a:lnTo>
                  <a:pt x="7" y="111"/>
                </a:lnTo>
                <a:lnTo>
                  <a:pt x="7" y="104"/>
                </a:lnTo>
                <a:lnTo>
                  <a:pt x="7" y="98"/>
                </a:lnTo>
                <a:lnTo>
                  <a:pt x="7" y="98"/>
                </a:lnTo>
                <a:lnTo>
                  <a:pt x="7" y="98"/>
                </a:lnTo>
                <a:lnTo>
                  <a:pt x="13" y="98"/>
                </a:lnTo>
                <a:lnTo>
                  <a:pt x="13" y="98"/>
                </a:lnTo>
                <a:lnTo>
                  <a:pt x="13" y="91"/>
                </a:lnTo>
                <a:lnTo>
                  <a:pt x="13" y="91"/>
                </a:lnTo>
                <a:lnTo>
                  <a:pt x="13" y="91"/>
                </a:lnTo>
                <a:lnTo>
                  <a:pt x="7" y="91"/>
                </a:lnTo>
                <a:lnTo>
                  <a:pt x="7" y="85"/>
                </a:lnTo>
                <a:lnTo>
                  <a:pt x="7" y="85"/>
                </a:lnTo>
                <a:lnTo>
                  <a:pt x="7" y="78"/>
                </a:lnTo>
                <a:lnTo>
                  <a:pt x="7" y="72"/>
                </a:lnTo>
                <a:lnTo>
                  <a:pt x="7" y="65"/>
                </a:lnTo>
                <a:lnTo>
                  <a:pt x="7" y="59"/>
                </a:lnTo>
                <a:lnTo>
                  <a:pt x="7" y="52"/>
                </a:lnTo>
                <a:lnTo>
                  <a:pt x="7" y="39"/>
                </a:lnTo>
                <a:lnTo>
                  <a:pt x="7" y="26"/>
                </a:lnTo>
                <a:lnTo>
                  <a:pt x="7" y="20"/>
                </a:lnTo>
                <a:lnTo>
                  <a:pt x="7" y="13"/>
                </a:lnTo>
                <a:lnTo>
                  <a:pt x="33" y="33"/>
                </a:lnTo>
                <a:lnTo>
                  <a:pt x="46" y="39"/>
                </a:lnTo>
                <a:lnTo>
                  <a:pt x="59" y="46"/>
                </a:lnTo>
                <a:lnTo>
                  <a:pt x="65" y="46"/>
                </a:lnTo>
                <a:lnTo>
                  <a:pt x="71" y="46"/>
                </a:lnTo>
                <a:lnTo>
                  <a:pt x="71" y="46"/>
                </a:lnTo>
                <a:lnTo>
                  <a:pt x="78" y="52"/>
                </a:lnTo>
                <a:lnTo>
                  <a:pt x="78" y="65"/>
                </a:lnTo>
                <a:lnTo>
                  <a:pt x="78" y="65"/>
                </a:lnTo>
                <a:lnTo>
                  <a:pt x="71" y="72"/>
                </a:lnTo>
                <a:lnTo>
                  <a:pt x="71" y="78"/>
                </a:lnTo>
                <a:lnTo>
                  <a:pt x="71" y="85"/>
                </a:lnTo>
                <a:lnTo>
                  <a:pt x="71" y="85"/>
                </a:lnTo>
                <a:lnTo>
                  <a:pt x="71" y="85"/>
                </a:lnTo>
                <a:lnTo>
                  <a:pt x="71" y="91"/>
                </a:lnTo>
                <a:lnTo>
                  <a:pt x="71" y="91"/>
                </a:lnTo>
                <a:lnTo>
                  <a:pt x="71" y="91"/>
                </a:lnTo>
                <a:lnTo>
                  <a:pt x="78" y="91"/>
                </a:lnTo>
                <a:lnTo>
                  <a:pt x="78" y="78"/>
                </a:lnTo>
                <a:lnTo>
                  <a:pt x="84" y="78"/>
                </a:lnTo>
                <a:lnTo>
                  <a:pt x="84" y="72"/>
                </a:lnTo>
                <a:lnTo>
                  <a:pt x="91" y="65"/>
                </a:lnTo>
                <a:lnTo>
                  <a:pt x="91" y="59"/>
                </a:lnTo>
                <a:lnTo>
                  <a:pt x="91" y="52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91" y="26"/>
                </a:lnTo>
                <a:lnTo>
                  <a:pt x="91" y="20"/>
                </a:lnTo>
                <a:lnTo>
                  <a:pt x="84" y="20"/>
                </a:lnTo>
                <a:lnTo>
                  <a:pt x="84" y="13"/>
                </a:lnTo>
                <a:lnTo>
                  <a:pt x="84" y="0"/>
                </a:lnTo>
                <a:lnTo>
                  <a:pt x="143" y="20"/>
                </a:lnTo>
                <a:lnTo>
                  <a:pt x="195" y="33"/>
                </a:lnTo>
                <a:lnTo>
                  <a:pt x="286" y="52"/>
                </a:lnTo>
                <a:lnTo>
                  <a:pt x="260" y="189"/>
                </a:lnTo>
                <a:lnTo>
                  <a:pt x="253" y="195"/>
                </a:lnTo>
                <a:lnTo>
                  <a:pt x="253" y="195"/>
                </a:lnTo>
                <a:lnTo>
                  <a:pt x="260" y="202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4711680" y="5116680"/>
            <a:ext cx="79560" cy="5544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4711680" y="5116680"/>
            <a:ext cx="79560" cy="5544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4491000" y="4762440"/>
            <a:ext cx="76320" cy="5868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4491000" y="4762440"/>
            <a:ext cx="76320" cy="5868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4421160" y="4762440"/>
            <a:ext cx="39600" cy="58680"/>
          </a:xfrm>
          <a:custGeom>
            <a:avLst/>
            <a:gdLst/>
            <a:ahLst/>
            <a:rect l="l" t="t" r="r" b="b"/>
            <a:pathLst>
              <a:path w="7" h="13">
                <a:moveTo>
                  <a:pt x="0" y="7"/>
                </a:moveTo>
                <a:lnTo>
                  <a:pt x="0" y="0"/>
                </a:lnTo>
                <a:lnTo>
                  <a:pt x="7" y="13"/>
                </a:lnTo>
                <a:lnTo>
                  <a:pt x="0" y="7"/>
                </a:lnTo>
                <a:lnTo>
                  <a:pt x="0" y="7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4421160" y="4762440"/>
            <a:ext cx="39600" cy="58680"/>
          </a:xfrm>
          <a:custGeom>
            <a:avLst/>
            <a:gdLst/>
            <a:ahLst/>
            <a:rect l="l" t="t" r="r" b="b"/>
            <a:pathLst>
              <a:path w="7" h="13">
                <a:moveTo>
                  <a:pt x="0" y="7"/>
                </a:moveTo>
                <a:lnTo>
                  <a:pt x="0" y="0"/>
                </a:lnTo>
                <a:lnTo>
                  <a:pt x="7" y="13"/>
                </a:lnTo>
                <a:lnTo>
                  <a:pt x="0" y="7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4940280" y="1365120"/>
            <a:ext cx="1468440" cy="1357560"/>
          </a:xfrm>
          <a:custGeom>
            <a:avLst/>
            <a:gdLst/>
            <a:ahLst/>
            <a:rect l="l" t="t" r="r" b="b"/>
            <a:pathLst>
              <a:path w="259" h="299">
                <a:moveTo>
                  <a:pt x="259" y="0"/>
                </a:moveTo>
                <a:lnTo>
                  <a:pt x="214" y="46"/>
                </a:lnTo>
                <a:lnTo>
                  <a:pt x="195" y="72"/>
                </a:lnTo>
                <a:lnTo>
                  <a:pt x="0" y="299"/>
                </a:lnTo>
                <a:lnTo>
                  <a:pt x="259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8263080" y="2362320"/>
            <a:ext cx="442800" cy="647640"/>
          </a:xfrm>
          <a:custGeom>
            <a:avLst/>
            <a:gdLst/>
            <a:ahLst/>
            <a:rect l="l" t="t" r="r" b="b"/>
            <a:pathLst>
              <a:path w="216" h="360">
                <a:moveTo>
                  <a:pt x="8" y="160"/>
                </a:moveTo>
                <a:cubicBezTo>
                  <a:pt x="0" y="128"/>
                  <a:pt x="0" y="80"/>
                  <a:pt x="8" y="64"/>
                </a:cubicBezTo>
                <a:cubicBezTo>
                  <a:pt x="16" y="48"/>
                  <a:pt x="40" y="72"/>
                  <a:pt x="56" y="64"/>
                </a:cubicBezTo>
                <a:cubicBezTo>
                  <a:pt x="72" y="56"/>
                  <a:pt x="80" y="0"/>
                  <a:pt x="104" y="16"/>
                </a:cubicBezTo>
                <a:cubicBezTo>
                  <a:pt x="128" y="32"/>
                  <a:pt x="184" y="112"/>
                  <a:pt x="200" y="160"/>
                </a:cubicBezTo>
                <a:cubicBezTo>
                  <a:pt x="216" y="208"/>
                  <a:pt x="216" y="272"/>
                  <a:pt x="200" y="304"/>
                </a:cubicBezTo>
                <a:cubicBezTo>
                  <a:pt x="184" y="336"/>
                  <a:pt x="128" y="360"/>
                  <a:pt x="104" y="352"/>
                </a:cubicBezTo>
                <a:cubicBezTo>
                  <a:pt x="80" y="344"/>
                  <a:pt x="72" y="288"/>
                  <a:pt x="56" y="256"/>
                </a:cubicBezTo>
                <a:cubicBezTo>
                  <a:pt x="40" y="224"/>
                  <a:pt x="16" y="192"/>
                  <a:pt x="8" y="160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7597800" y="2824200"/>
            <a:ext cx="665280" cy="293760"/>
          </a:xfrm>
          <a:custGeom>
            <a:avLst/>
            <a:gdLst/>
            <a:ahLst/>
            <a:rect l="l" t="t" r="r" b="b"/>
            <a:pathLst>
              <a:path w="312" h="152">
                <a:moveTo>
                  <a:pt x="40" y="48"/>
                </a:moveTo>
                <a:cubicBezTo>
                  <a:pt x="48" y="40"/>
                  <a:pt x="80" y="56"/>
                  <a:pt x="88" y="48"/>
                </a:cubicBezTo>
                <a:cubicBezTo>
                  <a:pt x="96" y="40"/>
                  <a:pt x="64" y="0"/>
                  <a:pt x="88" y="0"/>
                </a:cubicBezTo>
                <a:cubicBezTo>
                  <a:pt x="112" y="0"/>
                  <a:pt x="200" y="24"/>
                  <a:pt x="232" y="48"/>
                </a:cubicBezTo>
                <a:cubicBezTo>
                  <a:pt x="264" y="72"/>
                  <a:pt x="312" y="136"/>
                  <a:pt x="280" y="144"/>
                </a:cubicBezTo>
                <a:cubicBezTo>
                  <a:pt x="248" y="152"/>
                  <a:pt x="80" y="112"/>
                  <a:pt x="40" y="96"/>
                </a:cubicBezTo>
                <a:cubicBezTo>
                  <a:pt x="0" y="80"/>
                  <a:pt x="32" y="56"/>
                  <a:pt x="40" y="48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7246800" y="2895480"/>
            <a:ext cx="276480" cy="231840"/>
          </a:xfrm>
          <a:custGeom>
            <a:avLst/>
            <a:gdLst/>
            <a:ahLst/>
            <a:rect l="l" t="t" r="r" b="b"/>
            <a:pathLst>
              <a:path w="120" h="120">
                <a:moveTo>
                  <a:pt x="56" y="104"/>
                </a:moveTo>
                <a:cubicBezTo>
                  <a:pt x="40" y="96"/>
                  <a:pt x="0" y="72"/>
                  <a:pt x="8" y="56"/>
                </a:cubicBezTo>
                <a:cubicBezTo>
                  <a:pt x="16" y="40"/>
                  <a:pt x="88" y="0"/>
                  <a:pt x="104" y="8"/>
                </a:cubicBezTo>
                <a:cubicBezTo>
                  <a:pt x="120" y="16"/>
                  <a:pt x="112" y="88"/>
                  <a:pt x="104" y="104"/>
                </a:cubicBezTo>
                <a:cubicBezTo>
                  <a:pt x="96" y="120"/>
                  <a:pt x="72" y="112"/>
                  <a:pt x="56" y="104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7338960" y="4367160"/>
            <a:ext cx="370080" cy="324000"/>
          </a:xfrm>
          <a:custGeom>
            <a:avLst/>
            <a:gdLst/>
            <a:ahLst/>
            <a:rect l="l" t="t" r="r" b="b"/>
            <a:pathLst>
              <a:path w="160" h="168">
                <a:moveTo>
                  <a:pt x="16" y="112"/>
                </a:moveTo>
                <a:cubicBezTo>
                  <a:pt x="16" y="88"/>
                  <a:pt x="0" y="32"/>
                  <a:pt x="16" y="16"/>
                </a:cubicBezTo>
                <a:cubicBezTo>
                  <a:pt x="32" y="0"/>
                  <a:pt x="88" y="0"/>
                  <a:pt x="112" y="16"/>
                </a:cubicBezTo>
                <a:cubicBezTo>
                  <a:pt x="136" y="32"/>
                  <a:pt x="160" y="88"/>
                  <a:pt x="160" y="112"/>
                </a:cubicBezTo>
                <a:cubicBezTo>
                  <a:pt x="160" y="136"/>
                  <a:pt x="136" y="152"/>
                  <a:pt x="112" y="160"/>
                </a:cubicBezTo>
                <a:cubicBezTo>
                  <a:pt x="88" y="168"/>
                  <a:pt x="32" y="168"/>
                  <a:pt x="16" y="160"/>
                </a:cubicBezTo>
                <a:cubicBezTo>
                  <a:pt x="0" y="152"/>
                  <a:pt x="16" y="136"/>
                  <a:pt x="16" y="112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7238880" y="3124080"/>
            <a:ext cx="304920" cy="304920"/>
          </a:xfrm>
          <a:prstGeom prst="ellipse">
            <a:avLst/>
          </a:prstGeom>
          <a:solidFill>
            <a:srgbClr val="ffff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7391520" y="304812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 flipH="1">
            <a:off x="5638320" y="3276720"/>
            <a:ext cx="1752840" cy="129528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9" name=""/>
          <p:cNvGrpSpPr/>
          <p:nvPr/>
        </p:nvGrpSpPr>
        <p:grpSpPr>
          <a:xfrm>
            <a:off x="5334120" y="4495680"/>
            <a:ext cx="331200" cy="277560"/>
            <a:chOff x="5334120" y="4495680"/>
            <a:chExt cx="331200" cy="277560"/>
          </a:xfrm>
        </p:grpSpPr>
        <p:sp>
          <p:nvSpPr>
            <p:cNvPr id="240" name=""/>
            <p:cNvSpPr/>
            <p:nvPr/>
          </p:nvSpPr>
          <p:spPr>
            <a:xfrm>
              <a:off x="5369040" y="4495680"/>
              <a:ext cx="144000" cy="12240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5334120" y="4585680"/>
              <a:ext cx="331200" cy="18756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2" name=""/>
          <p:cNvSpPr/>
          <p:nvPr/>
        </p:nvSpPr>
        <p:spPr>
          <a:xfrm rot="19389600">
            <a:off x="6174000" y="3733200"/>
            <a:ext cx="502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7607160" y="2489040"/>
            <a:ext cx="241560" cy="266760"/>
          </a:xfrm>
          <a:custGeom>
            <a:avLst/>
            <a:gdLst/>
            <a:ahLst/>
            <a:rect l="l" t="t" r="r" b="b"/>
            <a:pathLst>
              <a:path w="152" h="168">
                <a:moveTo>
                  <a:pt x="8" y="16"/>
                </a:moveTo>
                <a:cubicBezTo>
                  <a:pt x="0" y="32"/>
                  <a:pt x="0" y="88"/>
                  <a:pt x="8" y="112"/>
                </a:cubicBezTo>
                <a:cubicBezTo>
                  <a:pt x="16" y="136"/>
                  <a:pt x="40" y="152"/>
                  <a:pt x="56" y="160"/>
                </a:cubicBezTo>
                <a:cubicBezTo>
                  <a:pt x="72" y="168"/>
                  <a:pt x="88" y="168"/>
                  <a:pt x="104" y="160"/>
                </a:cubicBezTo>
                <a:cubicBezTo>
                  <a:pt x="120" y="152"/>
                  <a:pt x="152" y="128"/>
                  <a:pt x="152" y="112"/>
                </a:cubicBezTo>
                <a:cubicBezTo>
                  <a:pt x="152" y="96"/>
                  <a:pt x="120" y="80"/>
                  <a:pt x="104" y="64"/>
                </a:cubicBezTo>
                <a:cubicBezTo>
                  <a:pt x="88" y="48"/>
                  <a:pt x="72" y="24"/>
                  <a:pt x="56" y="16"/>
                </a:cubicBezTo>
                <a:cubicBezTo>
                  <a:pt x="40" y="8"/>
                  <a:pt x="16" y="0"/>
                  <a:pt x="8" y="16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5486400" y="3124080"/>
            <a:ext cx="838080" cy="533520"/>
          </a:xfrm>
          <a:prstGeom prst="ellipse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$0.48 &amp;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2.0% fuel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45" name=""/>
          <p:cNvCxnSpPr>
            <a:stCxn id="244" idx="2"/>
            <a:endCxn id="238" idx="0"/>
          </p:cNvCxnSpPr>
          <p:nvPr/>
        </p:nvCxnSpPr>
        <p:spPr>
          <a:xfrm flipH="1" flipV="1" rot="10800000">
            <a:off x="5485320" y="3389760"/>
            <a:ext cx="153000" cy="1189800"/>
          </a:xfrm>
          <a:prstGeom prst="curvedConnector5">
            <a:avLst>
              <a:gd name="adj1" fmla="val -164386"/>
              <a:gd name="adj2" fmla="val 39558"/>
              <a:gd name="adj3" fmla="val -164386"/>
            </a:avLst>
          </a:prstGeom>
          <a:ln w="19080">
            <a:solidFill>
              <a:srgbClr val="3333cc"/>
            </a:solidFill>
            <a:prstDash val="sysDot"/>
            <a:miter/>
            <a:tailEnd len="med" type="triangle" w="med"/>
          </a:ln>
        </p:spPr>
      </p:cxnSp>
      <p:cxnSp>
        <p:nvCxnSpPr>
          <p:cNvPr id="246" name=""/>
          <p:cNvCxnSpPr>
            <a:stCxn id="244" idx="6"/>
            <a:endCxn id="238" idx="0"/>
          </p:cNvCxnSpPr>
          <p:nvPr/>
        </p:nvCxnSpPr>
        <p:spPr>
          <a:xfrm flipV="1">
            <a:off x="6324480" y="3266640"/>
            <a:ext cx="1067760" cy="124560"/>
          </a:xfrm>
          <a:prstGeom prst="curvedConnector5">
            <a:avLst>
              <a:gd name="adj1" fmla="val 31365"/>
              <a:gd name="adj2" fmla="val 113913"/>
              <a:gd name="adj3" fmla="val 31365"/>
            </a:avLst>
          </a:prstGeom>
          <a:ln w="19080">
            <a:solidFill>
              <a:srgbClr val="3333cc"/>
            </a:solidFill>
            <a:prstDash val="sysDot"/>
            <a:miter/>
            <a:tailEnd len="med" type="triangle" w="med"/>
          </a:ln>
        </p:spPr>
      </p:cxnSp>
      <p:sp>
        <p:nvSpPr>
          <p:cNvPr id="247" name=""/>
          <p:cNvSpPr/>
          <p:nvPr/>
        </p:nvSpPr>
        <p:spPr>
          <a:xfrm>
            <a:off x="8001000" y="3276720"/>
            <a:ext cx="914400" cy="609480"/>
          </a:xfrm>
          <a:prstGeom prst="borderCallout2">
            <a:avLst>
              <a:gd name="adj1" fmla="val 18750"/>
              <a:gd name="adj2" fmla="val -8333"/>
              <a:gd name="adj3" fmla="val 18518"/>
              <a:gd name="adj4" fmla="val -35763"/>
              <a:gd name="adj5" fmla="val 3125"/>
              <a:gd name="adj6" fmla="val -64759"/>
            </a:avLst>
          </a:prstGeom>
          <a:solidFill>
            <a:srgbClr val="dddddd"/>
          </a:solidFill>
          <a:ln w="19080">
            <a:solidFill>
              <a:srgbClr val="3333cc"/>
            </a:solidFill>
            <a:miter/>
            <a:headEnd len="med" type="arrow" w="med"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Physical Delivery Point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4494600" y="6080040"/>
            <a:ext cx="2768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transport and fuel rates are approximate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4840200" y="4267080"/>
            <a:ext cx="6447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1999-10-22T11:36:02Z</dcterms:created>
  <dc:creator>Charles Varnell</dc:creator>
  <dc:description/>
  <dc:language>en-US</dc:language>
  <cp:lastModifiedBy>Tyrell</cp:lastModifiedBy>
  <cp:lastPrinted>2000-08-22T15:31:49Z</cp:lastPrinted>
  <dcterms:modified xsi:type="dcterms:W3CDTF">2000-10-31T13:16:52Z</dcterms:modified>
  <cp:revision>147</cp:revision>
  <dc:subject/>
  <dc:title>Enron North America</dc:title>
</cp:coreProperties>
</file>