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10.png" ContentType="image/png"/>
  <Override PartName="/ppt/media/image2.png" ContentType="image/png"/>
  <Override PartName="/ppt/media/image3.wmf" ContentType="image/x-wmf"/>
  <Override PartName="/ppt/media/image4.png" ContentType="image/png"/>
  <Override PartName="/ppt/media/image6.wmf" ContentType="image/x-wmf"/>
  <Override PartName="/ppt/media/image7.wmf" ContentType="image/x-wmf"/>
  <Override PartName="/ppt/media/image8.wmf" ContentType="image/x-wmf"/>
  <Override PartName="/ppt/media/image11.jpeg" ContentType="image/jpeg"/>
  <Override PartName="/ppt/media/image9.wmf" ContentType="image/x-wmf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9197975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E10C90-E8DC-4EA8-84C5-F165F517CF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A89951-0255-4ABB-9CC0-57F96565D5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4292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FDF1FE-2CAF-4E37-B008-8220B4F3BE50}" type="datetime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09/27/25</a:t>
            </a:fld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D6B09C66-3D49-48BF-B3A2-7BF2E5796687}" type="datetime12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01:06 AM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6124320" y="6609960"/>
            <a:ext cx="289548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1944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C00879-491D-42CB-8FE6-E343FD18FD92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696080" y="6350040"/>
            <a:ext cx="1409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DRAFT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package" Target="../embeddings/oleObject1.docx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clickathomepilot.enron.com/" TargetMode="External"/><Relationship Id="rId2" Type="http://schemas.openxmlformats.org/officeDocument/2006/relationships/hyperlink" Target="https://clickathomepilot.enron.com/" TargetMode="External"/><Relationship Id="rId3" Type="http://schemas.openxmlformats.org/officeDocument/2006/relationships/hyperlink" Target="mailto:clickathomepilot2@enron.com" TargetMode="External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mailto:clickathomepilot2@enron.com" TargetMode="External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3265560" y="6078600"/>
            <a:ext cx="2619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960560" y="5445000"/>
            <a:ext cx="52293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Access for All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960560" y="5775480"/>
            <a:ext cx="522936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Pilot 2 Kickoff Presentation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" name="most%20innovative%205-yrs%20copy" descr=""/>
          <p:cNvPicPr/>
          <p:nvPr/>
        </p:nvPicPr>
        <p:blipFill>
          <a:blip r:embed="rId1"/>
          <a:stretch/>
        </p:blipFill>
        <p:spPr>
          <a:xfrm>
            <a:off x="7093080" y="193680"/>
            <a:ext cx="1776240" cy="250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Fortune" descr=""/>
          <p:cNvPicPr/>
          <p:nvPr/>
        </p:nvPicPr>
        <p:blipFill>
          <a:blip r:embed="rId2"/>
          <a:stretch/>
        </p:blipFill>
        <p:spPr>
          <a:xfrm>
            <a:off x="349200" y="282600"/>
            <a:ext cx="1285920" cy="998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" name=""/>
          <p:cNvGraphicFramePr/>
          <p:nvPr/>
        </p:nvGraphicFramePr>
        <p:xfrm>
          <a:off x="847800" y="1941480"/>
          <a:ext cx="6367320" cy="3381480"/>
        </p:xfrm>
        <a:graphic>
          <a:graphicData uri="http://schemas.openxmlformats.org/presentationml/2006/ole">
            <p:oleObj progId="Word.Document.12" r:id="rId3" spid="">
              <p:embed/>
              <p:pic>
                <p:nvPicPr>
                  <p:cNvPr id="1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47800" y="1941480"/>
                    <a:ext cx="6367320" cy="338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BFF26C-7594-4EB2-821C-A307C592C9CD}" type="slidenum">
              <a:t>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E8AA581-CF34-4B8A-A7BA-50B57FCCB1DC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s3" descr=""/>
          <p:cNvPicPr/>
          <p:nvPr/>
        </p:nvPicPr>
        <p:blipFill>
          <a:blip r:embed="rId1"/>
          <a:srcRect l="0" t="75715" r="0" b="14772"/>
          <a:stretch/>
        </p:blipFill>
        <p:spPr>
          <a:xfrm>
            <a:off x="571680" y="225360"/>
            <a:ext cx="8096040" cy="5716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</p:pic>
      <p:sp>
        <p:nvSpPr>
          <p:cNvPr id="16" name="PlaceHolder 1"/>
          <p:cNvSpPr>
            <a:spLocks noGrp="1"/>
          </p:cNvSpPr>
          <p:nvPr>
            <p:ph/>
          </p:nvPr>
        </p:nvSpPr>
        <p:spPr>
          <a:xfrm>
            <a:off x="568080" y="1464840"/>
            <a:ext cx="7962840" cy="197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 of Pilot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Responsibilities and Expectations of Pilot Members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Line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Member Sign up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to Begin as a Pilot Member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685800" y="271440"/>
            <a:ext cx="252396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Kickoff Purpose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Modem%2003" descr=""/>
          <p:cNvPicPr/>
          <p:nvPr/>
        </p:nvPicPr>
        <p:blipFill>
          <a:blip r:embed="rId2"/>
          <a:stretch/>
        </p:blipFill>
        <p:spPr>
          <a:xfrm>
            <a:off x="3008160" y="382680"/>
            <a:ext cx="762120" cy="31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Access%20the%20World" descr=""/>
          <p:cNvPicPr/>
          <p:nvPr/>
        </p:nvPicPr>
        <p:blipFill>
          <a:blip r:embed="rId3"/>
          <a:stretch/>
        </p:blipFill>
        <p:spPr>
          <a:xfrm>
            <a:off x="4255920" y="281160"/>
            <a:ext cx="578160" cy="44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Pentium%20Chip" descr=""/>
          <p:cNvPicPr/>
          <p:nvPr/>
        </p:nvPicPr>
        <p:blipFill>
          <a:blip r:embed="rId4"/>
          <a:stretch/>
        </p:blipFill>
        <p:spPr>
          <a:xfrm>
            <a:off x="5505480" y="204840"/>
            <a:ext cx="544320" cy="54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At%20the%20Computer%2003" descr=""/>
          <p:cNvPicPr/>
          <p:nvPr/>
        </p:nvPicPr>
        <p:blipFill>
          <a:blip r:embed="rId5"/>
          <a:stretch/>
        </p:blipFill>
        <p:spPr>
          <a:xfrm>
            <a:off x="6718320" y="306360"/>
            <a:ext cx="425520" cy="409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3%20inch%20Disks%202" descr=""/>
          <p:cNvPicPr/>
          <p:nvPr/>
        </p:nvPicPr>
        <p:blipFill>
          <a:blip r:embed="rId6"/>
          <a:stretch/>
        </p:blipFill>
        <p:spPr>
          <a:xfrm>
            <a:off x="7699320" y="233280"/>
            <a:ext cx="544680" cy="533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FB98D2-05CD-4C71-905D-775D169FDEBF}" type="slidenum">
              <a:t>2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C90B952-F4D8-4F5C-9DB9-0C1A5FA028AF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cs" descr=""/>
          <p:cNvPicPr/>
          <p:nvPr/>
        </p:nvPicPr>
        <p:blipFill>
          <a:blip r:embed="rId1"/>
          <a:stretch/>
        </p:blipFill>
        <p:spPr>
          <a:xfrm>
            <a:off x="276120" y="254160"/>
            <a:ext cx="8440920" cy="61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593280" y="1147320"/>
            <a:ext cx="7962840" cy="197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47500" lnSpcReduction="19999"/>
          </a:bodyPr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Pilot’s Purpose is to gather feedback on the current program to re-calibrate any necessary elements for the next phase of the program.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participation is 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elective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feedback is extremely critical to make this program the best it can be.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sooner we receive feedback, the sooner we can make enhancements.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Responsibilities and Expectations of Pilot Participants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Commitment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Quick Response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Risks of Program Changes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685800" y="271440"/>
            <a:ext cx="78328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Purpose of the Pilot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F1C93D-DB72-4547-8E84-A8380338A722}" type="slidenum">
              <a:t>3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A7A6A943-C788-4930-9911-7665B161140F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WASH_020" descr=""/>
          <p:cNvPicPr/>
          <p:nvPr/>
        </p:nvPicPr>
        <p:blipFill>
          <a:blip r:embed="rId1"/>
          <a:srcRect l="0" t="30431" r="0" b="33430"/>
          <a:stretch/>
        </p:blipFill>
        <p:spPr>
          <a:xfrm>
            <a:off x="544680" y="282600"/>
            <a:ext cx="8121600" cy="576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</p:pic>
      <p:sp>
        <p:nvSpPr>
          <p:cNvPr id="27" name="PlaceHolder 1"/>
          <p:cNvSpPr>
            <a:spLocks noGrp="1"/>
          </p:cNvSpPr>
          <p:nvPr>
            <p:ph/>
          </p:nvPr>
        </p:nvSpPr>
        <p:spPr>
          <a:xfrm>
            <a:off x="593280" y="1071720"/>
            <a:ext cx="7962840" cy="19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40000" lnSpcReduction="19999"/>
          </a:bodyPr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Responsibilities and Expectations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Commitment -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pilot member should expect to spend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least 20 hours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testing, waiting for installation and providing feedback during the initial 60 days of this pilot.  Re-testing may require additional hours.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Quick Response -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 new program such as this, we are anxious to roll this out to all employees so we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need your quick response to various requests.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 -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will receive a series of detailed electronic surveys requiring a quick turnaround.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Communication and Program Offerings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Election and Ordering Process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Portal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Service Provider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Device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Vendor and Program Support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2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Risks -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Pilot may :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 a different program from the final all-employee program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 different hardware technology (because technology is ever advancing)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 different internet connectivity (because technology is ever advancing)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receive all features of the direct ordering website and employee portal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20000"/>
              </a:lnSpc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be able to access the Enron network until notified by the project team.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673200" y="309600"/>
            <a:ext cx="5800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Responsibilities and Expectations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4A05A8-4C44-40F6-9034-5C79FB02383B}" type="slidenum">
              <a:t>4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3EA7356-5325-4DCF-A3BC-6232F15340BA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181080" y="333360"/>
            <a:ext cx="8762760" cy="476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233280" y="403200"/>
            <a:ext cx="362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1600200" y="403200"/>
            <a:ext cx="367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2066760" y="403200"/>
            <a:ext cx="3510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2517480" y="403200"/>
            <a:ext cx="3736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2990880" y="403200"/>
            <a:ext cx="367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3459240" y="403200"/>
            <a:ext cx="3567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914640" y="403200"/>
            <a:ext cx="362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4376520" y="403200"/>
            <a:ext cx="362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838040" y="403200"/>
            <a:ext cx="3564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292720" y="403200"/>
            <a:ext cx="37944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5771880" y="403200"/>
            <a:ext cx="362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234120" y="403200"/>
            <a:ext cx="3283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662160" y="403200"/>
            <a:ext cx="3790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7139160" y="403200"/>
            <a:ext cx="367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7607160" y="403200"/>
            <a:ext cx="3510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057520" y="403200"/>
            <a:ext cx="3736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8531280" y="403200"/>
            <a:ext cx="367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/>
          </p:nvPr>
        </p:nvSpPr>
        <p:spPr>
          <a:xfrm>
            <a:off x="492120" y="1185480"/>
            <a:ext cx="8292960" cy="197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40000" lnSpcReduction="19999"/>
          </a:bodyPr>
          <a:p>
            <a:pPr lvl="1" marL="399960" indent="-285480">
              <a:lnSpc>
                <a:spcPct val="105000"/>
              </a:lnSpc>
              <a:buClr>
                <a:srgbClr val="000000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Sensitive Requirements </a:t>
            </a: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(tentative)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Return Pilot Participation Agreement via email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with your consent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 10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Begin ordering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to late Nov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Dec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Survey 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Survey 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Survey 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15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Survey 4 (if necessary)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05000"/>
              </a:lnSpc>
              <a:buClr>
                <a:srgbClr val="3333cc"/>
              </a:buClr>
              <a:buSzPct val="75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sng">
                <a:solidFill>
                  <a:srgbClr val="3333cc"/>
                </a:solidFill>
                <a:effectLst/>
                <a:uFillTx/>
                <a:latin typeface="Arial"/>
              </a:rPr>
              <a:t>Best Practices</a:t>
            </a: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- Start considering your hardware and internet service needs now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- Document all time commitments and dates (ordering, installation, etc.) on your calendar to provide accurate feedback.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- If you have program questions, search the FAQ section at https://clickathomepilot.enron.com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- If you need to contact us  email address: clickathomepilot2@enron.com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520560" y="334800"/>
            <a:ext cx="252432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Timeline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0FE5B6-7303-4F53-8CFD-1F5E06E3FBB6}" type="slidenum">
              <a:t>5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633D16A4-1846-4AFE-B6CB-2B47B84854D4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685800" y="963720"/>
            <a:ext cx="7772400" cy="557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Read and agree to Program Terms &amp; Conditions (actually accept online at </a:t>
            </a:r>
            <a:r>
              <a:rPr b="1" lang="en-US" sz="1800" strike="noStrike" u="sng">
                <a:solidFill>
                  <a:srgbClr val="ccccff"/>
                </a:solidFill>
                <a:effectLst/>
                <a:uFillTx/>
                <a:latin typeface="Arial"/>
                <a:hlinkClick r:id="rId1"/>
              </a:rPr>
              <a:t>https://clickathomepilot.enron.com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Read and agree to Employee Election Agreement (actually accept online at </a:t>
            </a:r>
            <a:r>
              <a:rPr b="1" lang="en-US" sz="1800" strike="noStrike" u="sng">
                <a:solidFill>
                  <a:srgbClr val="ccccff"/>
                </a:solidFill>
                <a:effectLst/>
                <a:uFillTx/>
                <a:latin typeface="Arial"/>
                <a:hlinkClick r:id="rId2"/>
              </a:rPr>
              <a:t>https://clickathomepilot.enron.com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Read and agree to the Pilot Participants Agreement and return by replying to the </a:t>
            </a:r>
            <a:r>
              <a:rPr b="1" lang="en-US" sz="1800" strike="noStrike" u="sng">
                <a:solidFill>
                  <a:srgbClr val="ccccff"/>
                </a:solidFill>
                <a:effectLst/>
                <a:uFillTx/>
                <a:latin typeface="Arial"/>
                <a:hlinkClick r:id="rId3"/>
              </a:rPr>
              <a:t>clickathomepilot2@enron.com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mailbox and stating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"I accept the terms and conditions of this Pilot Participant Agreement."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will receive an email from </a:t>
            </a:r>
            <a:r>
              <a:rPr b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Clickathomepilot2@enron.com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notifying you of when you can access https://clickathomepilot.enron.com to read more about the program and begin ordering your computer and internet service.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Expect this email in mid to late November.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Expect to complete the ordering process no more than two weeks after the email receipt.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685800" y="457200"/>
            <a:ext cx="7772400" cy="4572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to Begin as a Pilot Member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C646E5-41CE-4B8E-83A4-ADF10BB86CA3}" type="slidenum">
              <a:t>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FD37310-9531-452E-A61F-9658BAE7E436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Questions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????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Send inquiries to </a:t>
            </a:r>
            <a:r>
              <a:rPr b="1" lang="en-US" sz="2000" strike="noStrike" u="sng">
                <a:solidFill>
                  <a:srgbClr val="ccccff"/>
                </a:solidFill>
                <a:effectLst/>
                <a:uFillTx/>
                <a:latin typeface="Arial"/>
                <a:hlinkClick r:id="rId1"/>
              </a:rPr>
              <a:t>clickathomepilot2@enron.com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Thank you for your time and participation.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FA2FF4-F842-4344-BDEF-A83A7C233CFB}" type="slidenum">
              <a:t>7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F68288E5-A20B-46EB-AF18-AE0CFC162A4E}" type="datetime8">
              <a:rPr lang="en-US"/>
              <a:t>09/27/25 01:06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2000-05-04T11:50:41Z</dcterms:created>
  <dc:creator>jrios</dc:creator>
  <dc:description/>
  <dc:language>en-US</dc:language>
  <cp:lastModifiedBy>sbrown</cp:lastModifiedBy>
  <cp:lastPrinted>2000-09-28T12:26:30Z</cp:lastPrinted>
  <dcterms:modified xsi:type="dcterms:W3CDTF">2000-11-02T21:37:02Z</dcterms:modified>
  <cp:revision>295</cp:revision>
  <dc:subject/>
  <dc:title>Enron PC Program</dc:title>
</cp:coreProperties>
</file>