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dfca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114ffb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a27c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0" y="0"/>
            <a:ext cx="9132840" cy="6846840"/>
            <a:chOff x="0" y="0"/>
            <a:chExt cx="9132840" cy="6846840"/>
          </a:xfrm>
        </p:grpSpPr>
        <p:sp>
          <p:nvSpPr>
            <p:cNvPr id="3" name=""/>
            <p:cNvSpPr/>
            <p:nvPr/>
          </p:nvSpPr>
          <p:spPr>
            <a:xfrm>
              <a:off x="1914480" y="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62000" y="19080"/>
              <a:ext cx="325440" cy="1077840"/>
            </a:xfrm>
            <a:custGeom>
              <a:avLst/>
              <a:gdLst/>
              <a:ahLst/>
              <a:rect l="l" t="t" r="r" b="b"/>
              <a:pathLst>
                <a:path w="205" h="679">
                  <a:moveTo>
                    <a:pt x="83" y="17"/>
                  </a:moveTo>
                  <a:lnTo>
                    <a:pt x="187" y="0"/>
                  </a:lnTo>
                  <a:lnTo>
                    <a:pt x="135" y="108"/>
                  </a:lnTo>
                  <a:lnTo>
                    <a:pt x="94" y="229"/>
                  </a:lnTo>
                  <a:lnTo>
                    <a:pt x="83" y="281"/>
                  </a:lnTo>
                  <a:lnTo>
                    <a:pt x="83" y="328"/>
                  </a:lnTo>
                  <a:lnTo>
                    <a:pt x="98" y="376"/>
                  </a:lnTo>
                  <a:lnTo>
                    <a:pt x="121" y="406"/>
                  </a:lnTo>
                  <a:lnTo>
                    <a:pt x="148" y="436"/>
                  </a:lnTo>
                  <a:lnTo>
                    <a:pt x="185" y="492"/>
                  </a:lnTo>
                  <a:lnTo>
                    <a:pt x="200" y="531"/>
                  </a:lnTo>
                  <a:lnTo>
                    <a:pt x="204" y="579"/>
                  </a:lnTo>
                  <a:lnTo>
                    <a:pt x="196" y="639"/>
                  </a:lnTo>
                  <a:lnTo>
                    <a:pt x="173" y="678"/>
                  </a:lnTo>
                  <a:lnTo>
                    <a:pt x="79" y="592"/>
                  </a:lnTo>
                  <a:lnTo>
                    <a:pt x="92" y="566"/>
                  </a:lnTo>
                  <a:lnTo>
                    <a:pt x="102" y="531"/>
                  </a:lnTo>
                  <a:lnTo>
                    <a:pt x="102" y="497"/>
                  </a:lnTo>
                  <a:lnTo>
                    <a:pt x="94" y="458"/>
                  </a:lnTo>
                  <a:lnTo>
                    <a:pt x="77" y="419"/>
                  </a:lnTo>
                  <a:lnTo>
                    <a:pt x="50" y="380"/>
                  </a:lnTo>
                  <a:lnTo>
                    <a:pt x="19" y="341"/>
                  </a:lnTo>
                  <a:lnTo>
                    <a:pt x="4" y="281"/>
                  </a:lnTo>
                  <a:lnTo>
                    <a:pt x="0" y="220"/>
                  </a:lnTo>
                  <a:lnTo>
                    <a:pt x="8" y="173"/>
                  </a:lnTo>
                  <a:lnTo>
                    <a:pt x="35" y="117"/>
                  </a:lnTo>
                  <a:lnTo>
                    <a:pt x="83" y="17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0" y="2400480"/>
              <a:ext cx="43956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6924600" y="5810400"/>
              <a:ext cx="363600" cy="73476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419120" y="6660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42920" y="15238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0" y="105732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0" y="524844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33200" y="572436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90440" y="631512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05040" y="61815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476600" y="6391440"/>
              <a:ext cx="24948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058080" y="610560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572160" y="621972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572680" y="58197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8629560" y="351468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8705880" y="21621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8210520" y="90504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8839080" y="4752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267600" y="29520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05240" y="2844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795760" y="71280"/>
              <a:ext cx="448920" cy="38268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00880" y="299880"/>
              <a:ext cx="449280" cy="38268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396280" y="1633680"/>
              <a:ext cx="449280" cy="38232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533760" y="0"/>
              <a:ext cx="477720" cy="658800"/>
            </a:xfrm>
            <a:custGeom>
              <a:avLst/>
              <a:gdLst/>
              <a:ahLst/>
              <a:rect l="l" t="t" r="r" b="b"/>
              <a:pathLst>
                <a:path w="301" h="415">
                  <a:moveTo>
                    <a:pt x="122" y="11"/>
                  </a:moveTo>
                  <a:lnTo>
                    <a:pt x="276" y="0"/>
                  </a:lnTo>
                  <a:lnTo>
                    <a:pt x="199" y="66"/>
                  </a:lnTo>
                  <a:lnTo>
                    <a:pt x="138" y="140"/>
                  </a:lnTo>
                  <a:lnTo>
                    <a:pt x="122" y="171"/>
                  </a:lnTo>
                  <a:lnTo>
                    <a:pt x="122" y="200"/>
                  </a:lnTo>
                  <a:lnTo>
                    <a:pt x="144" y="229"/>
                  </a:lnTo>
                  <a:lnTo>
                    <a:pt x="178" y="248"/>
                  </a:lnTo>
                  <a:lnTo>
                    <a:pt x="217" y="266"/>
                  </a:lnTo>
                  <a:lnTo>
                    <a:pt x="272" y="301"/>
                  </a:lnTo>
                  <a:lnTo>
                    <a:pt x="294" y="324"/>
                  </a:lnTo>
                  <a:lnTo>
                    <a:pt x="300" y="353"/>
                  </a:lnTo>
                  <a:lnTo>
                    <a:pt x="288" y="390"/>
                  </a:lnTo>
                  <a:lnTo>
                    <a:pt x="254" y="414"/>
                  </a:lnTo>
                  <a:lnTo>
                    <a:pt x="116" y="361"/>
                  </a:lnTo>
                  <a:lnTo>
                    <a:pt x="135" y="345"/>
                  </a:lnTo>
                  <a:lnTo>
                    <a:pt x="150" y="324"/>
                  </a:lnTo>
                  <a:lnTo>
                    <a:pt x="150" y="303"/>
                  </a:lnTo>
                  <a:lnTo>
                    <a:pt x="138" y="280"/>
                  </a:lnTo>
                  <a:lnTo>
                    <a:pt x="113" y="256"/>
                  </a:lnTo>
                  <a:lnTo>
                    <a:pt x="73" y="232"/>
                  </a:lnTo>
                  <a:lnTo>
                    <a:pt x="28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2" y="105"/>
                  </a:lnTo>
                  <a:lnTo>
                    <a:pt x="52" y="71"/>
                  </a:lnTo>
                  <a:lnTo>
                    <a:pt x="122" y="11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981840" y="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620200" y="8380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505720" y="47242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648400" y="611172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952640" y="594036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52280" y="453060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04760" y="323856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23800" y="6039000"/>
              <a:ext cx="363600" cy="73476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057480" y="6016680"/>
              <a:ext cx="24912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286760" y="5940360"/>
              <a:ext cx="24912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8883720" y="5673600"/>
              <a:ext cx="249120" cy="83052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8486640" y="2378160"/>
              <a:ext cx="24948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705800" y="168120"/>
              <a:ext cx="249120" cy="83052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400720" y="0"/>
              <a:ext cx="249120" cy="563400"/>
            </a:xfrm>
            <a:custGeom>
              <a:avLst/>
              <a:gdLst/>
              <a:ahLst/>
              <a:rect l="l" t="t" r="r" b="b"/>
              <a:pathLst>
                <a:path w="157" h="355">
                  <a:moveTo>
                    <a:pt x="92" y="9"/>
                  </a:moveTo>
                  <a:lnTo>
                    <a:pt x="13" y="0"/>
                  </a:lnTo>
                  <a:lnTo>
                    <a:pt x="53" y="56"/>
                  </a:lnTo>
                  <a:lnTo>
                    <a:pt x="84" y="120"/>
                  </a:lnTo>
                  <a:lnTo>
                    <a:pt x="92" y="147"/>
                  </a:lnTo>
                  <a:lnTo>
                    <a:pt x="92" y="171"/>
                  </a:lnTo>
                  <a:lnTo>
                    <a:pt x="81" y="196"/>
                  </a:lnTo>
                  <a:lnTo>
                    <a:pt x="64" y="212"/>
                  </a:lnTo>
                  <a:lnTo>
                    <a:pt x="43" y="228"/>
                  </a:lnTo>
                  <a:lnTo>
                    <a:pt x="14" y="257"/>
                  </a:lnTo>
                  <a:lnTo>
                    <a:pt x="3" y="277"/>
                  </a:lnTo>
                  <a:lnTo>
                    <a:pt x="0" y="302"/>
                  </a:lnTo>
                  <a:lnTo>
                    <a:pt x="6" y="334"/>
                  </a:lnTo>
                  <a:lnTo>
                    <a:pt x="24" y="354"/>
                  </a:lnTo>
                  <a:lnTo>
                    <a:pt x="96" y="309"/>
                  </a:lnTo>
                  <a:lnTo>
                    <a:pt x="86" y="295"/>
                  </a:lnTo>
                  <a:lnTo>
                    <a:pt x="78" y="277"/>
                  </a:lnTo>
                  <a:lnTo>
                    <a:pt x="78" y="259"/>
                  </a:lnTo>
                  <a:lnTo>
                    <a:pt x="84" y="239"/>
                  </a:lnTo>
                  <a:lnTo>
                    <a:pt x="97" y="219"/>
                  </a:lnTo>
                  <a:lnTo>
                    <a:pt x="118" y="198"/>
                  </a:lnTo>
                  <a:lnTo>
                    <a:pt x="142" y="178"/>
                  </a:lnTo>
                  <a:lnTo>
                    <a:pt x="153" y="147"/>
                  </a:lnTo>
                  <a:lnTo>
                    <a:pt x="156" y="115"/>
                  </a:lnTo>
                  <a:lnTo>
                    <a:pt x="150" y="90"/>
                  </a:lnTo>
                  <a:lnTo>
                    <a:pt x="129" y="61"/>
                  </a:lnTo>
                  <a:lnTo>
                    <a:pt x="92" y="9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8639280" y="29908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677440" y="4057560"/>
              <a:ext cx="43956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067600" y="6058080"/>
              <a:ext cx="43992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829040" y="6359400"/>
              <a:ext cx="439920" cy="487440"/>
            </a:xfrm>
            <a:custGeom>
              <a:avLst/>
              <a:gdLst/>
              <a:ahLst/>
              <a:rect l="l" t="t" r="r" b="b"/>
              <a:pathLst>
                <a:path w="277" h="307">
                  <a:moveTo>
                    <a:pt x="113" y="8"/>
                  </a:moveTo>
                  <a:lnTo>
                    <a:pt x="253" y="0"/>
                  </a:lnTo>
                  <a:lnTo>
                    <a:pt x="183" y="49"/>
                  </a:lnTo>
                  <a:lnTo>
                    <a:pt x="127" y="103"/>
                  </a:lnTo>
                  <a:lnTo>
                    <a:pt x="113" y="127"/>
                  </a:lnTo>
                  <a:lnTo>
                    <a:pt x="113" y="148"/>
                  </a:lnTo>
                  <a:lnTo>
                    <a:pt x="132" y="170"/>
                  </a:lnTo>
                  <a:lnTo>
                    <a:pt x="163" y="183"/>
                  </a:lnTo>
                  <a:lnTo>
                    <a:pt x="200" y="197"/>
                  </a:lnTo>
                  <a:lnTo>
                    <a:pt x="251" y="222"/>
                  </a:lnTo>
                  <a:lnTo>
                    <a:pt x="270" y="240"/>
                  </a:lnTo>
                  <a:lnTo>
                    <a:pt x="276" y="261"/>
                  </a:lnTo>
                  <a:lnTo>
                    <a:pt x="265" y="288"/>
                  </a:lnTo>
                  <a:lnTo>
                    <a:pt x="234" y="306"/>
                  </a:lnTo>
                  <a:lnTo>
                    <a:pt x="107" y="267"/>
                  </a:lnTo>
                  <a:lnTo>
                    <a:pt x="124" y="255"/>
                  </a:lnTo>
                  <a:lnTo>
                    <a:pt x="138" y="240"/>
                  </a:lnTo>
                  <a:lnTo>
                    <a:pt x="138" y="224"/>
                  </a:lnTo>
                  <a:lnTo>
                    <a:pt x="127" y="207"/>
                  </a:lnTo>
                  <a:lnTo>
                    <a:pt x="104" y="189"/>
                  </a:lnTo>
                  <a:lnTo>
                    <a:pt x="68" y="172"/>
                  </a:lnTo>
                  <a:lnTo>
                    <a:pt x="25" y="154"/>
                  </a:lnTo>
                  <a:lnTo>
                    <a:pt x="6" y="127"/>
                  </a:lnTo>
                  <a:lnTo>
                    <a:pt x="0" y="99"/>
                  </a:lnTo>
                  <a:lnTo>
                    <a:pt x="11" y="78"/>
                  </a:lnTo>
                  <a:lnTo>
                    <a:pt x="48" y="53"/>
                  </a:lnTo>
                  <a:lnTo>
                    <a:pt x="113" y="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042920" y="6472080"/>
              <a:ext cx="830160" cy="26856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424320" y="635796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0" y="4091040"/>
              <a:ext cx="544680" cy="268200"/>
            </a:xfrm>
            <a:custGeom>
              <a:avLst/>
              <a:gdLst/>
              <a:ahLst/>
              <a:rect l="l" t="t" r="r" b="b"/>
              <a:pathLst>
                <a:path w="343" h="169">
                  <a:moveTo>
                    <a:pt x="333" y="69"/>
                  </a:moveTo>
                  <a:lnTo>
                    <a:pt x="342" y="154"/>
                  </a:lnTo>
                  <a:lnTo>
                    <a:pt x="288" y="111"/>
                  </a:lnTo>
                  <a:lnTo>
                    <a:pt x="227" y="77"/>
                  </a:lnTo>
                  <a:lnTo>
                    <a:pt x="200" y="69"/>
                  </a:lnTo>
                  <a:lnTo>
                    <a:pt x="176" y="69"/>
                  </a:lnTo>
                  <a:lnTo>
                    <a:pt x="152" y="81"/>
                  </a:lnTo>
                  <a:lnTo>
                    <a:pt x="137" y="99"/>
                  </a:lnTo>
                  <a:lnTo>
                    <a:pt x="122" y="122"/>
                  </a:lnTo>
                  <a:lnTo>
                    <a:pt x="94" y="153"/>
                  </a:lnTo>
                  <a:lnTo>
                    <a:pt x="74" y="165"/>
                  </a:lnTo>
                  <a:lnTo>
                    <a:pt x="50" y="168"/>
                  </a:lnTo>
                  <a:lnTo>
                    <a:pt x="20" y="161"/>
                  </a:lnTo>
                  <a:lnTo>
                    <a:pt x="0" y="142"/>
                  </a:lnTo>
                  <a:lnTo>
                    <a:pt x="44" y="65"/>
                  </a:lnTo>
                  <a:lnTo>
                    <a:pt x="57" y="75"/>
                  </a:lnTo>
                  <a:lnTo>
                    <a:pt x="74" y="84"/>
                  </a:lnTo>
                  <a:lnTo>
                    <a:pt x="91" y="84"/>
                  </a:lnTo>
                  <a:lnTo>
                    <a:pt x="111" y="77"/>
                  </a:lnTo>
                  <a:lnTo>
                    <a:pt x="131" y="63"/>
                  </a:lnTo>
                  <a:lnTo>
                    <a:pt x="150" y="41"/>
                  </a:lnTo>
                  <a:lnTo>
                    <a:pt x="170" y="15"/>
                  </a:lnTo>
                  <a:lnTo>
                    <a:pt x="200" y="3"/>
                  </a:lnTo>
                  <a:lnTo>
                    <a:pt x="231" y="0"/>
                  </a:lnTo>
                  <a:lnTo>
                    <a:pt x="255" y="7"/>
                  </a:lnTo>
                  <a:lnTo>
                    <a:pt x="283" y="29"/>
                  </a:lnTo>
                  <a:lnTo>
                    <a:pt x="333" y="69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867280" y="33480"/>
              <a:ext cx="83052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76280" y="24300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419720" y="20484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7.wmf"/><Relationship Id="rId1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33520" y="1066320"/>
            <a:ext cx="7378560" cy="4446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e5405d"/>
                </a:solidFill>
                <a:effectLst/>
                <a:uFillTx/>
                <a:latin typeface="Playbill"/>
              </a:rPr>
              <a:t>8th ANNUAL PICNIC </a:t>
            </a:r>
            <a:endParaRPr b="0" lang="en-US" sz="5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2900520" y="2819520"/>
          <a:ext cx="1468440" cy="55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00520" y="2819520"/>
                    <a:ext cx="1468440" cy="5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343400" y="1676160"/>
            <a:ext cx="4191120" cy="4800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DATE:  September 22, 2001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PLACE:  JUBILEE STATE PARK, PEORIA, Il.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TIME: 11:00 A.M. TILL ?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COST:  $10.00 </a:t>
            </a:r>
            <a:r>
              <a:rPr b="1" lang="en-US" sz="1600" strike="noStrike" u="sng">
                <a:solidFill>
                  <a:srgbClr val="00b7a5"/>
                </a:solidFill>
                <a:effectLst/>
                <a:uFillTx/>
                <a:latin typeface="Playbill"/>
              </a:rPr>
              <a:t>PER ADULT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FOOD: BRATS, BBQ CHIX, ETC.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HOTEL: SIGNATURE INN.  RESERVATIONS CALL 309-685-2556.  THE GROUP RATE IS $61/ NIGHT.  GROUP NAME IS “ELECTRIC  GROUP.”  THE HOTEL IS HOLDING ROOMS TIL AUG.13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       QUESTIONS: CALL SUE @ EMMT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	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(800) 848-3975 OR  PEG @ CilCo 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	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(309) 677-5640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2486160" y="4108320"/>
          <a:ext cx="1730160" cy="1708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86160" y="4108320"/>
                    <a:ext cx="1730160" cy="170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" name=""/>
          <p:cNvGraphicFramePr/>
          <p:nvPr/>
        </p:nvGraphicFramePr>
        <p:xfrm>
          <a:off x="1893960" y="4508640"/>
          <a:ext cx="798480" cy="1079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893960" y="4508640"/>
                    <a:ext cx="798480" cy="107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609480" y="1447920"/>
          <a:ext cx="3225960" cy="3301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09480" y="1447920"/>
                    <a:ext cx="3225960" cy="33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"/>
          <p:cNvGraphicFramePr/>
          <p:nvPr/>
        </p:nvGraphicFramePr>
        <p:xfrm>
          <a:off x="1143000" y="4149720"/>
          <a:ext cx="787320" cy="9050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143000" y="4149720"/>
                    <a:ext cx="787320" cy="90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609480" y="4878360"/>
          <a:ext cx="1549440" cy="7858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09480" y="4878360"/>
                    <a:ext cx="1549440" cy="78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3675240" y="3332160"/>
          <a:ext cx="541080" cy="103680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675240" y="3332160"/>
                    <a:ext cx="541080" cy="10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1997-03-13T04:21:12Z</dcterms:created>
  <dc:creator>ComEd Client\</dc:creator>
  <dc:description/>
  <dc:language>en-US</dc:language>
  <cp:lastModifiedBy>Susan Fletcher</cp:lastModifiedBy>
  <cp:lastPrinted>1997-06-17T23:13:32Z</cp:lastPrinted>
  <dcterms:modified xsi:type="dcterms:W3CDTF">2001-06-12T14:39:46Z</dcterms:modified>
  <cp:revision>12</cp:revision>
  <dc:subject/>
  <dc:title>CE &amp; CILCO ANNUAL PICNIC</dc:title>
</cp:coreProperties>
</file>